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ink/ink1.xml" ContentType="application/inkml+xml"/>
  <Override PartName="/ppt/ink/ink2.xml" ContentType="application/inkml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4" r:id="rId1"/>
  </p:sldMasterIdLst>
  <p:notesMasterIdLst>
    <p:notesMasterId r:id="rId58"/>
  </p:notesMasterIdLst>
  <p:sldIdLst>
    <p:sldId id="257" r:id="rId2"/>
    <p:sldId id="4527" r:id="rId3"/>
    <p:sldId id="259" r:id="rId4"/>
    <p:sldId id="4528" r:id="rId5"/>
    <p:sldId id="944" r:id="rId6"/>
    <p:sldId id="263" r:id="rId7"/>
    <p:sldId id="264" r:id="rId8"/>
    <p:sldId id="267" r:id="rId9"/>
    <p:sldId id="4529" r:id="rId10"/>
    <p:sldId id="4574" r:id="rId11"/>
    <p:sldId id="4530" r:id="rId12"/>
    <p:sldId id="4545" r:id="rId13"/>
    <p:sldId id="4531" r:id="rId14"/>
    <p:sldId id="4532" r:id="rId15"/>
    <p:sldId id="4533" r:id="rId16"/>
    <p:sldId id="4534" r:id="rId17"/>
    <p:sldId id="4535" r:id="rId18"/>
    <p:sldId id="4537" r:id="rId19"/>
    <p:sldId id="4539" r:id="rId20"/>
    <p:sldId id="4540" r:id="rId21"/>
    <p:sldId id="4554" r:id="rId22"/>
    <p:sldId id="4553" r:id="rId23"/>
    <p:sldId id="4543" r:id="rId24"/>
    <p:sldId id="4541" r:id="rId25"/>
    <p:sldId id="4542" r:id="rId26"/>
    <p:sldId id="4546" r:id="rId27"/>
    <p:sldId id="4544" r:id="rId28"/>
    <p:sldId id="291" r:id="rId29"/>
    <p:sldId id="284" r:id="rId30"/>
    <p:sldId id="280" r:id="rId31"/>
    <p:sldId id="286" r:id="rId32"/>
    <p:sldId id="287" r:id="rId33"/>
    <p:sldId id="4557" r:id="rId34"/>
    <p:sldId id="4558" r:id="rId35"/>
    <p:sldId id="4559" r:id="rId36"/>
    <p:sldId id="4560" r:id="rId37"/>
    <p:sldId id="4562" r:id="rId38"/>
    <p:sldId id="4564" r:id="rId39"/>
    <p:sldId id="4536" r:id="rId40"/>
    <p:sldId id="4555" r:id="rId41"/>
    <p:sldId id="4547" r:id="rId42"/>
    <p:sldId id="4548" r:id="rId43"/>
    <p:sldId id="4549" r:id="rId44"/>
    <p:sldId id="4551" r:id="rId45"/>
    <p:sldId id="4550" r:id="rId46"/>
    <p:sldId id="4563" r:id="rId47"/>
    <p:sldId id="4571" r:id="rId48"/>
    <p:sldId id="4570" r:id="rId49"/>
    <p:sldId id="4569" r:id="rId50"/>
    <p:sldId id="4568" r:id="rId51"/>
    <p:sldId id="4567" r:id="rId52"/>
    <p:sldId id="4566" r:id="rId53"/>
    <p:sldId id="4565" r:id="rId54"/>
    <p:sldId id="4572" r:id="rId55"/>
    <p:sldId id="4573" r:id="rId56"/>
    <p:sldId id="297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>
        <p:scale>
          <a:sx n="71" d="100"/>
          <a:sy n="71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66AE95-3624-4BA0-9EE8-2253E3208CBF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id-ID"/>
        </a:p>
      </dgm:t>
    </dgm:pt>
    <dgm:pt modelId="{B9F5066A-D37E-4A90-BF88-9B99BE1A3EDB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en-US" sz="2800" dirty="0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Tata </a:t>
          </a:r>
          <a:r>
            <a:rPr lang="en-US" sz="2800" dirty="0" err="1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Naskah</a:t>
          </a:r>
          <a:r>
            <a:rPr lang="en-US" sz="2800" dirty="0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800" dirty="0" err="1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Dinas</a:t>
          </a:r>
          <a:endParaRPr lang="en-US" sz="2800" dirty="0">
            <a:latin typeface="Arial Black" panose="020B0A04020102020204" pitchFamily="34" charset="0"/>
            <a:ea typeface="Tahoma" pitchFamily="34" charset="0"/>
            <a:cs typeface="Tahoma" pitchFamily="34" charset="0"/>
          </a:endParaRPr>
        </a:p>
      </dgm:t>
    </dgm:pt>
    <dgm:pt modelId="{31C6791A-7743-4157-BA3E-8609E2A96257}" type="parTrans" cxnId="{79058C77-9F3C-48B9-ACF0-09BAE5A08DFC}">
      <dgm:prSet/>
      <dgm:spPr/>
      <dgm:t>
        <a:bodyPr/>
        <a:lstStyle/>
        <a:p>
          <a:endParaRPr lang="id-ID"/>
        </a:p>
      </dgm:t>
    </dgm:pt>
    <dgm:pt modelId="{4C18B528-0B3C-422D-9C31-D16252B009F3}" type="sibTrans" cxnId="{79058C77-9F3C-48B9-ACF0-09BAE5A08DFC}">
      <dgm:prSet/>
      <dgm:spPr/>
      <dgm:t>
        <a:bodyPr/>
        <a:lstStyle/>
        <a:p>
          <a:endParaRPr lang="id-ID"/>
        </a:p>
      </dgm:t>
    </dgm:pt>
    <dgm:pt modelId="{C0A6C079-B3B8-4131-853B-BD9CD51F6847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Pengaturan</a:t>
          </a:r>
          <a:r>
            <a:rPr lang="en-US" sz="2400" dirty="0">
              <a:latin typeface="Arial Narrow" pitchFamily="34" charset="0"/>
            </a:rPr>
            <a:t> </a:t>
          </a:r>
          <a:r>
            <a:rPr lang="en-US" sz="2400" dirty="0" err="1">
              <a:latin typeface="Arial Narrow" pitchFamily="34" charset="0"/>
            </a:rPr>
            <a:t>Jenis</a:t>
          </a:r>
          <a:endParaRPr lang="en-US" sz="2400" dirty="0">
            <a:latin typeface="Arial Narrow" pitchFamily="34" charset="0"/>
          </a:endParaRPr>
        </a:p>
      </dgm:t>
    </dgm:pt>
    <dgm:pt modelId="{C06DA3A2-677F-440C-A2F9-EEA05C5BE639}" type="parTrans" cxnId="{C0592D74-2D8E-4595-958D-61BD045EBA8F}">
      <dgm:prSet/>
      <dgm:spPr>
        <a:solidFill>
          <a:srgbClr val="00B0F0"/>
        </a:solidFill>
      </dgm:spPr>
      <dgm:t>
        <a:bodyPr/>
        <a:lstStyle/>
        <a:p>
          <a:endParaRPr lang="id-ID"/>
        </a:p>
      </dgm:t>
    </dgm:pt>
    <dgm:pt modelId="{64CFBFAE-2E1C-4D7B-9175-F4677423CA70}" type="sibTrans" cxnId="{C0592D74-2D8E-4595-958D-61BD045EBA8F}">
      <dgm:prSet/>
      <dgm:spPr/>
      <dgm:t>
        <a:bodyPr/>
        <a:lstStyle/>
        <a:p>
          <a:endParaRPr lang="id-ID"/>
        </a:p>
      </dgm:t>
    </dgm:pt>
    <dgm:pt modelId="{0CEE36FC-BE25-453D-8D97-F812FA93E68A}">
      <dgm:prSet custT="1"/>
      <dgm:spPr/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Pengaturan</a:t>
          </a:r>
          <a:r>
            <a:rPr lang="en-US" sz="2400" dirty="0">
              <a:latin typeface="Arial Narrow" pitchFamily="34" charset="0"/>
            </a:rPr>
            <a:t> Format </a:t>
          </a:r>
          <a:r>
            <a:rPr lang="en-US" sz="2400" dirty="0" err="1">
              <a:latin typeface="Arial Narrow" pitchFamily="34" charset="0"/>
            </a:rPr>
            <a:t>Surat</a:t>
          </a:r>
          <a:endParaRPr lang="en-US" sz="2400" dirty="0">
            <a:latin typeface="Arial Narrow" pitchFamily="34" charset="0"/>
          </a:endParaRPr>
        </a:p>
      </dgm:t>
    </dgm:pt>
    <dgm:pt modelId="{056F6E67-F4D1-478A-9505-3619412AF702}" type="parTrans" cxnId="{03B7C7B9-1B3E-4230-A6C7-316EBDD74B75}">
      <dgm:prSet/>
      <dgm:spPr/>
      <dgm:t>
        <a:bodyPr/>
        <a:lstStyle/>
        <a:p>
          <a:endParaRPr lang="id-ID"/>
        </a:p>
      </dgm:t>
    </dgm:pt>
    <dgm:pt modelId="{FCC33041-8390-42DF-9328-2D4DC189AD49}" type="sibTrans" cxnId="{03B7C7B9-1B3E-4230-A6C7-316EBDD74B75}">
      <dgm:prSet/>
      <dgm:spPr/>
      <dgm:t>
        <a:bodyPr/>
        <a:lstStyle/>
        <a:p>
          <a:endParaRPr lang="id-ID"/>
        </a:p>
      </dgm:t>
    </dgm:pt>
    <dgm:pt modelId="{31DACF11-0E26-449A-BD04-0BF6223C8EA5}">
      <dgm:prSet custT="1"/>
      <dgm:spPr/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Pengaturan</a:t>
          </a:r>
          <a:r>
            <a:rPr lang="en-US" sz="2400" dirty="0">
              <a:latin typeface="Arial Narrow" pitchFamily="34" charset="0"/>
            </a:rPr>
            <a:t> </a:t>
          </a:r>
          <a:r>
            <a:rPr lang="en-US" sz="2400" dirty="0" err="1">
              <a:latin typeface="Arial Narrow" pitchFamily="34" charset="0"/>
            </a:rPr>
            <a:t>Nomor</a:t>
          </a:r>
          <a:r>
            <a:rPr lang="en-US" sz="2400" dirty="0">
              <a:latin typeface="Arial Narrow" pitchFamily="34" charset="0"/>
            </a:rPr>
            <a:t> Surat </a:t>
          </a:r>
          <a:r>
            <a:rPr lang="en-US" sz="2400" dirty="0" err="1">
              <a:latin typeface="Arial Narrow" pitchFamily="34" charset="0"/>
            </a:rPr>
            <a:t>Keluar</a:t>
          </a:r>
          <a:endParaRPr lang="en-US" sz="2400" dirty="0">
            <a:latin typeface="Arial Narrow" pitchFamily="34" charset="0"/>
          </a:endParaRPr>
        </a:p>
      </dgm:t>
    </dgm:pt>
    <dgm:pt modelId="{0CF5319A-6EAF-4C28-86A1-B4EF3C3322DA}" type="parTrans" cxnId="{62F7E832-CF5B-45D2-81FA-A66451597BD8}">
      <dgm:prSet/>
      <dgm:spPr/>
      <dgm:t>
        <a:bodyPr/>
        <a:lstStyle/>
        <a:p>
          <a:endParaRPr lang="id-ID"/>
        </a:p>
      </dgm:t>
    </dgm:pt>
    <dgm:pt modelId="{6923983C-5755-4C62-BD44-0D30D7A5F251}" type="sibTrans" cxnId="{62F7E832-CF5B-45D2-81FA-A66451597BD8}">
      <dgm:prSet/>
      <dgm:spPr/>
      <dgm:t>
        <a:bodyPr/>
        <a:lstStyle/>
        <a:p>
          <a:endParaRPr lang="id-ID"/>
        </a:p>
      </dgm:t>
    </dgm:pt>
    <dgm:pt modelId="{7D8D7980-8E08-4254-8531-0447E1352A7C}">
      <dgm:prSet custT="1"/>
      <dgm:spPr/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Penggunaan</a:t>
          </a:r>
          <a:r>
            <a:rPr lang="en-US" sz="2400" dirty="0">
              <a:latin typeface="Arial Narrow" pitchFamily="34" charset="0"/>
            </a:rPr>
            <a:t> </a:t>
          </a:r>
          <a:r>
            <a:rPr lang="en-US" sz="2400" dirty="0" err="1">
              <a:latin typeface="Arial Narrow" pitchFamily="34" charset="0"/>
            </a:rPr>
            <a:t>Kertas</a:t>
          </a:r>
          <a:r>
            <a:rPr lang="en-US" sz="2400" dirty="0">
              <a:latin typeface="Arial Narrow" pitchFamily="34" charset="0"/>
            </a:rPr>
            <a:t>, Kop Surat dan Logo</a:t>
          </a:r>
        </a:p>
      </dgm:t>
    </dgm:pt>
    <dgm:pt modelId="{891C0FA7-AE7C-435D-A176-78960CB39657}" type="parTrans" cxnId="{B1DA10A1-E910-4E22-83AF-7F7414580C1E}">
      <dgm:prSet/>
      <dgm:spPr/>
      <dgm:t>
        <a:bodyPr/>
        <a:lstStyle/>
        <a:p>
          <a:endParaRPr lang="id-ID"/>
        </a:p>
      </dgm:t>
    </dgm:pt>
    <dgm:pt modelId="{64FCCED6-58DD-49A8-BE90-1CD8A621CA02}" type="sibTrans" cxnId="{B1DA10A1-E910-4E22-83AF-7F7414580C1E}">
      <dgm:prSet/>
      <dgm:spPr/>
      <dgm:t>
        <a:bodyPr/>
        <a:lstStyle/>
        <a:p>
          <a:endParaRPr lang="id-ID"/>
        </a:p>
      </dgm:t>
    </dgm:pt>
    <dgm:pt modelId="{F3C56255-1665-443D-891C-1FEEB6F1887E}">
      <dgm:prSet custT="1"/>
      <dgm:spPr/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Penggunaan</a:t>
          </a:r>
          <a:r>
            <a:rPr lang="en-US" sz="2400" dirty="0">
              <a:latin typeface="Arial Narrow" pitchFamily="34" charset="0"/>
            </a:rPr>
            <a:t> Cap </a:t>
          </a:r>
          <a:r>
            <a:rPr lang="en-US" sz="2400" dirty="0" err="1">
              <a:latin typeface="Arial Narrow" pitchFamily="34" charset="0"/>
            </a:rPr>
            <a:t>Dinas</a:t>
          </a:r>
          <a:endParaRPr lang="en-US" sz="2400" dirty="0">
            <a:latin typeface="Arial Narrow" pitchFamily="34" charset="0"/>
          </a:endParaRPr>
        </a:p>
      </dgm:t>
    </dgm:pt>
    <dgm:pt modelId="{7CDD4F5E-7F03-46DA-BFFB-8E67674A991E}" type="parTrans" cxnId="{D40A7C2F-4CA9-40F0-909E-DDCBCA63D72B}">
      <dgm:prSet/>
      <dgm:spPr/>
      <dgm:t>
        <a:bodyPr/>
        <a:lstStyle/>
        <a:p>
          <a:endParaRPr lang="id-ID"/>
        </a:p>
      </dgm:t>
    </dgm:pt>
    <dgm:pt modelId="{4ACE7CD9-B2EE-4315-AFF3-A728C50F8450}" type="sibTrans" cxnId="{D40A7C2F-4CA9-40F0-909E-DDCBCA63D72B}">
      <dgm:prSet/>
      <dgm:spPr/>
      <dgm:t>
        <a:bodyPr/>
        <a:lstStyle/>
        <a:p>
          <a:endParaRPr lang="id-ID"/>
        </a:p>
      </dgm:t>
    </dgm:pt>
    <dgm:pt modelId="{B55A40CB-7E52-48B9-B51B-78EF5B223C17}">
      <dgm:prSet custT="1"/>
      <dgm:spPr/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Kewenangan</a:t>
          </a:r>
          <a:r>
            <a:rPr lang="en-US" sz="2400" dirty="0">
              <a:latin typeface="Arial Narrow" pitchFamily="34" charset="0"/>
            </a:rPr>
            <a:t> </a:t>
          </a:r>
          <a:r>
            <a:rPr lang="en-US" sz="2400" dirty="0" err="1">
              <a:latin typeface="Arial Narrow" pitchFamily="34" charset="0"/>
            </a:rPr>
            <a:t>Penandatanganan</a:t>
          </a:r>
          <a:endParaRPr lang="en-US" sz="2400" dirty="0">
            <a:latin typeface="Arial Narrow" pitchFamily="34" charset="0"/>
          </a:endParaRPr>
        </a:p>
      </dgm:t>
    </dgm:pt>
    <dgm:pt modelId="{1436348A-1B5B-4973-9905-D7CF768CA76B}" type="parTrans" cxnId="{B9F5C363-7818-4FC4-91AB-8690EE743224}">
      <dgm:prSet/>
      <dgm:spPr/>
      <dgm:t>
        <a:bodyPr/>
        <a:lstStyle/>
        <a:p>
          <a:endParaRPr lang="id-ID"/>
        </a:p>
      </dgm:t>
    </dgm:pt>
    <dgm:pt modelId="{86E70DE6-E6E4-401E-A7A4-2C2141EF9DC8}" type="sibTrans" cxnId="{B9F5C363-7818-4FC4-91AB-8690EE743224}">
      <dgm:prSet/>
      <dgm:spPr/>
      <dgm:t>
        <a:bodyPr/>
        <a:lstStyle/>
        <a:p>
          <a:endParaRPr lang="id-ID"/>
        </a:p>
      </dgm:t>
    </dgm:pt>
    <dgm:pt modelId="{6022BF69-1C11-44D7-8A5F-A9A58B1BE888}">
      <dgm:prSet custScaleX="120554" custScaleY="94393" custRadScaleRad="89388" custRadScaleInc="1105"/>
      <dgm:spPr/>
      <dgm:t>
        <a:bodyPr/>
        <a:lstStyle/>
        <a:p>
          <a:endParaRPr lang="en-US"/>
        </a:p>
      </dgm:t>
    </dgm:pt>
    <dgm:pt modelId="{6902BB3F-E409-4316-ADC8-FC977C793A2C}" type="parTrans" cxnId="{D66DD626-B3D8-49F8-9E3C-C4E8FE69DC91}">
      <dgm:prSet/>
      <dgm:spPr/>
      <dgm:t>
        <a:bodyPr/>
        <a:lstStyle/>
        <a:p>
          <a:endParaRPr lang="en-US"/>
        </a:p>
      </dgm:t>
    </dgm:pt>
    <dgm:pt modelId="{5502975A-60BF-4331-9532-194B1AB775CA}" type="sibTrans" cxnId="{D66DD626-B3D8-49F8-9E3C-C4E8FE69DC91}">
      <dgm:prSet/>
      <dgm:spPr/>
      <dgm:t>
        <a:bodyPr/>
        <a:lstStyle/>
        <a:p>
          <a:endParaRPr lang="en-US"/>
        </a:p>
      </dgm:t>
    </dgm:pt>
    <dgm:pt modelId="{F58C64B7-BE43-484E-8FC1-003FFD2C994E}">
      <dgm:prSet custT="1"/>
      <dgm:spPr>
        <a:solidFill>
          <a:srgbClr val="002060"/>
        </a:solidFill>
      </dgm:spPr>
      <dgm:t>
        <a:bodyPr/>
        <a:lstStyle/>
        <a:p>
          <a:pPr rtl="0"/>
          <a:r>
            <a:rPr lang="en-US" sz="2400" dirty="0" err="1">
              <a:latin typeface="Arial Narrow" pitchFamily="34" charset="0"/>
            </a:rPr>
            <a:t>Pengendalian</a:t>
          </a:r>
          <a:r>
            <a:rPr lang="en-US" sz="2400" dirty="0">
              <a:latin typeface="Arial Narrow" pitchFamily="34" charset="0"/>
            </a:rPr>
            <a:t> </a:t>
          </a:r>
          <a:r>
            <a:rPr lang="en-US" sz="2400" dirty="0" err="1">
              <a:latin typeface="Arial Narrow" pitchFamily="34" charset="0"/>
            </a:rPr>
            <a:t>Naskah</a:t>
          </a:r>
          <a:r>
            <a:rPr lang="en-US" sz="2400" dirty="0">
              <a:latin typeface="Arial Narrow" pitchFamily="34" charset="0"/>
            </a:rPr>
            <a:t> </a:t>
          </a:r>
          <a:r>
            <a:rPr lang="en-US" sz="2400" dirty="0" err="1">
              <a:latin typeface="Arial Narrow" pitchFamily="34" charset="0"/>
            </a:rPr>
            <a:t>Dinas</a:t>
          </a:r>
          <a:endParaRPr lang="en-US" sz="2400" dirty="0">
            <a:latin typeface="Arial Narrow" pitchFamily="34" charset="0"/>
          </a:endParaRPr>
        </a:p>
      </dgm:t>
    </dgm:pt>
    <dgm:pt modelId="{172DDA62-1351-4DF8-A978-A4ACE50F5915}" type="parTrans" cxnId="{54542B3D-E3F6-432E-9587-B4EC6F0E7A97}">
      <dgm:prSet/>
      <dgm:spPr>
        <a:solidFill>
          <a:srgbClr val="002060"/>
        </a:solidFill>
      </dgm:spPr>
      <dgm:t>
        <a:bodyPr/>
        <a:lstStyle/>
        <a:p>
          <a:endParaRPr lang="en-US"/>
        </a:p>
      </dgm:t>
    </dgm:pt>
    <dgm:pt modelId="{015EAA38-3585-44B5-9992-6034FB76413B}" type="sibTrans" cxnId="{54542B3D-E3F6-432E-9587-B4EC6F0E7A97}">
      <dgm:prSet/>
      <dgm:spPr/>
      <dgm:t>
        <a:bodyPr/>
        <a:lstStyle/>
        <a:p>
          <a:endParaRPr lang="en-US"/>
        </a:p>
      </dgm:t>
    </dgm:pt>
    <dgm:pt modelId="{7E372965-CBC7-44DD-8D5B-586F2C800498}" type="pres">
      <dgm:prSet presAssocID="{4A66AE95-3624-4BA0-9EE8-2253E3208CBF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AA282F7-8EF8-4AED-911D-56C60F7BBF18}" type="pres">
      <dgm:prSet presAssocID="{B9F5066A-D37E-4A90-BF88-9B99BE1A3EDB}" presName="centerShape" presStyleLbl="node0" presStyleIdx="0" presStyleCnt="1" custLinFactNeighborX="0" custLinFactNeighborY="-1067"/>
      <dgm:spPr/>
    </dgm:pt>
    <dgm:pt modelId="{8358BB2A-B341-48AE-A42C-13CA27D7640E}" type="pres">
      <dgm:prSet presAssocID="{C06DA3A2-677F-440C-A2F9-EEA05C5BE639}" presName="parTrans" presStyleLbl="bgSibTrans2D1" presStyleIdx="0" presStyleCnt="7"/>
      <dgm:spPr/>
    </dgm:pt>
    <dgm:pt modelId="{5B29D3FA-5736-4B2F-947D-27887DD0D4B4}" type="pres">
      <dgm:prSet presAssocID="{C0A6C079-B3B8-4131-853B-BD9CD51F6847}" presName="node" presStyleLbl="node1" presStyleIdx="0" presStyleCnt="7" custScaleX="120554" custScaleY="94393" custRadScaleRad="93634" custRadScaleInc="-1055">
        <dgm:presLayoutVars>
          <dgm:bulletEnabled val="1"/>
        </dgm:presLayoutVars>
      </dgm:prSet>
      <dgm:spPr/>
    </dgm:pt>
    <dgm:pt modelId="{92A01AA0-D6E2-4EB6-A72B-801F122C1AC3}" type="pres">
      <dgm:prSet presAssocID="{056F6E67-F4D1-478A-9505-3619412AF702}" presName="parTrans" presStyleLbl="bgSibTrans2D1" presStyleIdx="1" presStyleCnt="7"/>
      <dgm:spPr/>
    </dgm:pt>
    <dgm:pt modelId="{FC02591E-CD21-4B3D-A843-AF862CA421F7}" type="pres">
      <dgm:prSet presAssocID="{0CEE36FC-BE25-453D-8D97-F812FA93E68A}" presName="node" presStyleLbl="node1" presStyleIdx="1" presStyleCnt="7" custScaleX="120554" custScaleY="94393" custRadScaleRad="95329" custRadScaleInc="-13551">
        <dgm:presLayoutVars>
          <dgm:bulletEnabled val="1"/>
        </dgm:presLayoutVars>
      </dgm:prSet>
      <dgm:spPr/>
    </dgm:pt>
    <dgm:pt modelId="{DF241242-B49E-4E1F-AF20-DD108B3FD9A8}" type="pres">
      <dgm:prSet presAssocID="{0CF5319A-6EAF-4C28-86A1-B4EF3C3322DA}" presName="parTrans" presStyleLbl="bgSibTrans2D1" presStyleIdx="2" presStyleCnt="7"/>
      <dgm:spPr/>
    </dgm:pt>
    <dgm:pt modelId="{4A57F29C-3A2F-4FE4-B4EC-083C257452FA}" type="pres">
      <dgm:prSet presAssocID="{31DACF11-0E26-449A-BD04-0BF6223C8EA5}" presName="node" presStyleLbl="node1" presStyleIdx="2" presStyleCnt="7" custScaleX="120554" custScaleY="94393" custRadScaleRad="101154" custRadScaleInc="-9185">
        <dgm:presLayoutVars>
          <dgm:bulletEnabled val="1"/>
        </dgm:presLayoutVars>
      </dgm:prSet>
      <dgm:spPr/>
    </dgm:pt>
    <dgm:pt modelId="{00A35034-752A-436A-AC2B-CB649A42822C}" type="pres">
      <dgm:prSet presAssocID="{891C0FA7-AE7C-435D-A176-78960CB39657}" presName="parTrans" presStyleLbl="bgSibTrans2D1" presStyleIdx="3" presStyleCnt="7"/>
      <dgm:spPr/>
    </dgm:pt>
    <dgm:pt modelId="{3DF276AD-8C8C-4BF5-AE51-1BE51FDDCCE5}" type="pres">
      <dgm:prSet presAssocID="{7D8D7980-8E08-4254-8531-0447E1352A7C}" presName="node" presStyleLbl="node1" presStyleIdx="3" presStyleCnt="7" custScaleX="120554" custScaleY="94393" custRadScaleRad="101676" custRadScaleInc="1475">
        <dgm:presLayoutVars>
          <dgm:bulletEnabled val="1"/>
        </dgm:presLayoutVars>
      </dgm:prSet>
      <dgm:spPr/>
    </dgm:pt>
    <dgm:pt modelId="{2E550381-D5D8-4022-9766-5A07F3609482}" type="pres">
      <dgm:prSet presAssocID="{7CDD4F5E-7F03-46DA-BFFB-8E67674A991E}" presName="parTrans" presStyleLbl="bgSibTrans2D1" presStyleIdx="4" presStyleCnt="7"/>
      <dgm:spPr/>
    </dgm:pt>
    <dgm:pt modelId="{76AE7416-B9D6-4A68-919B-96345217B261}" type="pres">
      <dgm:prSet presAssocID="{F3C56255-1665-443D-891C-1FEEB6F1887E}" presName="node" presStyleLbl="node1" presStyleIdx="4" presStyleCnt="7" custScaleX="120554" custScaleY="94393" custRadScaleRad="94224" custRadScaleInc="17202">
        <dgm:presLayoutVars>
          <dgm:bulletEnabled val="1"/>
        </dgm:presLayoutVars>
      </dgm:prSet>
      <dgm:spPr/>
    </dgm:pt>
    <dgm:pt modelId="{BEB57AB5-1F0A-45F2-AF0B-6AE9CA61D17C}" type="pres">
      <dgm:prSet presAssocID="{1436348A-1B5B-4973-9905-D7CF768CA76B}" presName="parTrans" presStyleLbl="bgSibTrans2D1" presStyleIdx="5" presStyleCnt="7"/>
      <dgm:spPr/>
    </dgm:pt>
    <dgm:pt modelId="{8571992F-571A-4725-A205-F1C03937990F}" type="pres">
      <dgm:prSet presAssocID="{B55A40CB-7E52-48B9-B51B-78EF5B223C17}" presName="node" presStyleLbl="node1" presStyleIdx="5" presStyleCnt="7" custScaleX="132609" custScaleY="94393" custRadScaleRad="89002" custRadScaleInc="6251">
        <dgm:presLayoutVars>
          <dgm:bulletEnabled val="1"/>
        </dgm:presLayoutVars>
      </dgm:prSet>
      <dgm:spPr/>
    </dgm:pt>
    <dgm:pt modelId="{5E6326B8-51EE-4F3A-8995-57888F0B5465}" type="pres">
      <dgm:prSet presAssocID="{172DDA62-1351-4DF8-A978-A4ACE50F5915}" presName="parTrans" presStyleLbl="bgSibTrans2D1" presStyleIdx="6" presStyleCnt="7" custScaleX="100902"/>
      <dgm:spPr/>
    </dgm:pt>
    <dgm:pt modelId="{D56DD595-DBF2-4096-AA43-72DD3F39C7D3}" type="pres">
      <dgm:prSet presAssocID="{F58C64B7-BE43-484E-8FC1-003FFD2C994E}" presName="node" presStyleLbl="node1" presStyleIdx="6" presStyleCnt="7" custScaleX="110000" custRadScaleRad="96355">
        <dgm:presLayoutVars>
          <dgm:bulletEnabled val="1"/>
        </dgm:presLayoutVars>
      </dgm:prSet>
      <dgm:spPr/>
    </dgm:pt>
  </dgm:ptLst>
  <dgm:cxnLst>
    <dgm:cxn modelId="{0D04BC16-5979-4AEB-B576-CE9D3D11EB52}" type="presOf" srcId="{31DACF11-0E26-449A-BD04-0BF6223C8EA5}" destId="{4A57F29C-3A2F-4FE4-B4EC-083C257452FA}" srcOrd="0" destOrd="0" presId="urn:microsoft.com/office/officeart/2005/8/layout/radial4"/>
    <dgm:cxn modelId="{D66DD626-B3D8-49F8-9E3C-C4E8FE69DC91}" srcId="{4A66AE95-3624-4BA0-9EE8-2253E3208CBF}" destId="{6022BF69-1C11-44D7-8A5F-A9A58B1BE888}" srcOrd="1" destOrd="0" parTransId="{6902BB3F-E409-4316-ADC8-FC977C793A2C}" sibTransId="{5502975A-60BF-4331-9532-194B1AB775CA}"/>
    <dgm:cxn modelId="{D40A7C2F-4CA9-40F0-909E-DDCBCA63D72B}" srcId="{B9F5066A-D37E-4A90-BF88-9B99BE1A3EDB}" destId="{F3C56255-1665-443D-891C-1FEEB6F1887E}" srcOrd="4" destOrd="0" parTransId="{7CDD4F5E-7F03-46DA-BFFB-8E67674A991E}" sibTransId="{4ACE7CD9-B2EE-4315-AFF3-A728C50F8450}"/>
    <dgm:cxn modelId="{62F7E832-CF5B-45D2-81FA-A66451597BD8}" srcId="{B9F5066A-D37E-4A90-BF88-9B99BE1A3EDB}" destId="{31DACF11-0E26-449A-BD04-0BF6223C8EA5}" srcOrd="2" destOrd="0" parTransId="{0CF5319A-6EAF-4C28-86A1-B4EF3C3322DA}" sibTransId="{6923983C-5755-4C62-BD44-0D30D7A5F251}"/>
    <dgm:cxn modelId="{54542B3D-E3F6-432E-9587-B4EC6F0E7A97}" srcId="{B9F5066A-D37E-4A90-BF88-9B99BE1A3EDB}" destId="{F58C64B7-BE43-484E-8FC1-003FFD2C994E}" srcOrd="6" destOrd="0" parTransId="{172DDA62-1351-4DF8-A978-A4ACE50F5915}" sibTransId="{015EAA38-3585-44B5-9992-6034FB76413B}"/>
    <dgm:cxn modelId="{FF141460-B347-4634-9132-EA4E21CB0979}" type="presOf" srcId="{056F6E67-F4D1-478A-9505-3619412AF702}" destId="{92A01AA0-D6E2-4EB6-A72B-801F122C1AC3}" srcOrd="0" destOrd="0" presId="urn:microsoft.com/office/officeart/2005/8/layout/radial4"/>
    <dgm:cxn modelId="{E2565342-47F6-4FEC-A63F-DFACE8C2F1AA}" type="presOf" srcId="{B9F5066A-D37E-4A90-BF88-9B99BE1A3EDB}" destId="{AAA282F7-8EF8-4AED-911D-56C60F7BBF18}" srcOrd="0" destOrd="0" presId="urn:microsoft.com/office/officeart/2005/8/layout/radial4"/>
    <dgm:cxn modelId="{B9F5C363-7818-4FC4-91AB-8690EE743224}" srcId="{B9F5066A-D37E-4A90-BF88-9B99BE1A3EDB}" destId="{B55A40CB-7E52-48B9-B51B-78EF5B223C17}" srcOrd="5" destOrd="0" parTransId="{1436348A-1B5B-4973-9905-D7CF768CA76B}" sibTransId="{86E70DE6-E6E4-401E-A7A4-2C2141EF9DC8}"/>
    <dgm:cxn modelId="{0CD00046-AC44-4ECE-A544-848F90154B4A}" type="presOf" srcId="{172DDA62-1351-4DF8-A978-A4ACE50F5915}" destId="{5E6326B8-51EE-4F3A-8995-57888F0B5465}" srcOrd="0" destOrd="0" presId="urn:microsoft.com/office/officeart/2005/8/layout/radial4"/>
    <dgm:cxn modelId="{7470A366-4B2E-4315-9872-B4E8CF45E80F}" type="presOf" srcId="{C0A6C079-B3B8-4131-853B-BD9CD51F6847}" destId="{5B29D3FA-5736-4B2F-947D-27887DD0D4B4}" srcOrd="0" destOrd="0" presId="urn:microsoft.com/office/officeart/2005/8/layout/radial4"/>
    <dgm:cxn modelId="{A5338C47-1704-4537-A2FC-B023E5664140}" type="presOf" srcId="{891C0FA7-AE7C-435D-A176-78960CB39657}" destId="{00A35034-752A-436A-AC2B-CB649A42822C}" srcOrd="0" destOrd="0" presId="urn:microsoft.com/office/officeart/2005/8/layout/radial4"/>
    <dgm:cxn modelId="{C0592D74-2D8E-4595-958D-61BD045EBA8F}" srcId="{B9F5066A-D37E-4A90-BF88-9B99BE1A3EDB}" destId="{C0A6C079-B3B8-4131-853B-BD9CD51F6847}" srcOrd="0" destOrd="0" parTransId="{C06DA3A2-677F-440C-A2F9-EEA05C5BE639}" sibTransId="{64CFBFAE-2E1C-4D7B-9175-F4677423CA70}"/>
    <dgm:cxn modelId="{DEA18575-421B-4F2F-BAC6-500873917913}" type="presOf" srcId="{C06DA3A2-677F-440C-A2F9-EEA05C5BE639}" destId="{8358BB2A-B341-48AE-A42C-13CA27D7640E}" srcOrd="0" destOrd="0" presId="urn:microsoft.com/office/officeart/2005/8/layout/radial4"/>
    <dgm:cxn modelId="{79058C77-9F3C-48B9-ACF0-09BAE5A08DFC}" srcId="{4A66AE95-3624-4BA0-9EE8-2253E3208CBF}" destId="{B9F5066A-D37E-4A90-BF88-9B99BE1A3EDB}" srcOrd="0" destOrd="0" parTransId="{31C6791A-7743-4157-BA3E-8609E2A96257}" sibTransId="{4C18B528-0B3C-422D-9C31-D16252B009F3}"/>
    <dgm:cxn modelId="{D8BC7E59-F01B-44FF-8485-222465A3183C}" type="presOf" srcId="{F3C56255-1665-443D-891C-1FEEB6F1887E}" destId="{76AE7416-B9D6-4A68-919B-96345217B261}" srcOrd="0" destOrd="0" presId="urn:microsoft.com/office/officeart/2005/8/layout/radial4"/>
    <dgm:cxn modelId="{5B51857A-DCC2-487D-B553-08834F01AA07}" type="presOf" srcId="{0CEE36FC-BE25-453D-8D97-F812FA93E68A}" destId="{FC02591E-CD21-4B3D-A843-AF862CA421F7}" srcOrd="0" destOrd="0" presId="urn:microsoft.com/office/officeart/2005/8/layout/radial4"/>
    <dgm:cxn modelId="{A7858F8B-9B8F-4D5E-981F-339C0B878684}" type="presOf" srcId="{7CDD4F5E-7F03-46DA-BFFB-8E67674A991E}" destId="{2E550381-D5D8-4022-9766-5A07F3609482}" srcOrd="0" destOrd="0" presId="urn:microsoft.com/office/officeart/2005/8/layout/radial4"/>
    <dgm:cxn modelId="{B1DA10A1-E910-4E22-83AF-7F7414580C1E}" srcId="{B9F5066A-D37E-4A90-BF88-9B99BE1A3EDB}" destId="{7D8D7980-8E08-4254-8531-0447E1352A7C}" srcOrd="3" destOrd="0" parTransId="{891C0FA7-AE7C-435D-A176-78960CB39657}" sibTransId="{64FCCED6-58DD-49A8-BE90-1CD8A621CA02}"/>
    <dgm:cxn modelId="{5D0C6FA3-E9E4-4E84-84F6-6E9D5D354DE2}" type="presOf" srcId="{4A66AE95-3624-4BA0-9EE8-2253E3208CBF}" destId="{7E372965-CBC7-44DD-8D5B-586F2C800498}" srcOrd="0" destOrd="0" presId="urn:microsoft.com/office/officeart/2005/8/layout/radial4"/>
    <dgm:cxn modelId="{AA4E7EB1-CB66-48DE-B751-2A88ECE8B772}" type="presOf" srcId="{0CF5319A-6EAF-4C28-86A1-B4EF3C3322DA}" destId="{DF241242-B49E-4E1F-AF20-DD108B3FD9A8}" srcOrd="0" destOrd="0" presId="urn:microsoft.com/office/officeart/2005/8/layout/radial4"/>
    <dgm:cxn modelId="{03B7C7B9-1B3E-4230-A6C7-316EBDD74B75}" srcId="{B9F5066A-D37E-4A90-BF88-9B99BE1A3EDB}" destId="{0CEE36FC-BE25-453D-8D97-F812FA93E68A}" srcOrd="1" destOrd="0" parTransId="{056F6E67-F4D1-478A-9505-3619412AF702}" sibTransId="{FCC33041-8390-42DF-9328-2D4DC189AD49}"/>
    <dgm:cxn modelId="{F248ABC3-8335-4013-B003-730A8F65B287}" type="presOf" srcId="{1436348A-1B5B-4973-9905-D7CF768CA76B}" destId="{BEB57AB5-1F0A-45F2-AF0B-6AE9CA61D17C}" srcOrd="0" destOrd="0" presId="urn:microsoft.com/office/officeart/2005/8/layout/radial4"/>
    <dgm:cxn modelId="{CBDB7DC6-E553-4C33-A198-23B67C32F55F}" type="presOf" srcId="{B55A40CB-7E52-48B9-B51B-78EF5B223C17}" destId="{8571992F-571A-4725-A205-F1C03937990F}" srcOrd="0" destOrd="0" presId="urn:microsoft.com/office/officeart/2005/8/layout/radial4"/>
    <dgm:cxn modelId="{48BBD9EF-D02A-4538-9BB6-2A3EEAA2E165}" type="presOf" srcId="{7D8D7980-8E08-4254-8531-0447E1352A7C}" destId="{3DF276AD-8C8C-4BF5-AE51-1BE51FDDCCE5}" srcOrd="0" destOrd="0" presId="urn:microsoft.com/office/officeart/2005/8/layout/radial4"/>
    <dgm:cxn modelId="{EB3218FD-B49F-43D0-A54C-CC20AFDB8900}" type="presOf" srcId="{F58C64B7-BE43-484E-8FC1-003FFD2C994E}" destId="{D56DD595-DBF2-4096-AA43-72DD3F39C7D3}" srcOrd="0" destOrd="0" presId="urn:microsoft.com/office/officeart/2005/8/layout/radial4"/>
    <dgm:cxn modelId="{D1D13F2A-18CF-449B-B3C0-916CF3061511}" type="presParOf" srcId="{7E372965-CBC7-44DD-8D5B-586F2C800498}" destId="{AAA282F7-8EF8-4AED-911D-56C60F7BBF18}" srcOrd="0" destOrd="0" presId="urn:microsoft.com/office/officeart/2005/8/layout/radial4"/>
    <dgm:cxn modelId="{501A1DC9-EE99-4B40-A4A6-DE6DF61F6AB5}" type="presParOf" srcId="{7E372965-CBC7-44DD-8D5B-586F2C800498}" destId="{8358BB2A-B341-48AE-A42C-13CA27D7640E}" srcOrd="1" destOrd="0" presId="urn:microsoft.com/office/officeart/2005/8/layout/radial4"/>
    <dgm:cxn modelId="{81FE0EE3-A213-4CBC-BDA5-8E43F739A776}" type="presParOf" srcId="{7E372965-CBC7-44DD-8D5B-586F2C800498}" destId="{5B29D3FA-5736-4B2F-947D-27887DD0D4B4}" srcOrd="2" destOrd="0" presId="urn:microsoft.com/office/officeart/2005/8/layout/radial4"/>
    <dgm:cxn modelId="{D8CB2E4F-5262-498D-B8FD-9CB1384A824B}" type="presParOf" srcId="{7E372965-CBC7-44DD-8D5B-586F2C800498}" destId="{92A01AA0-D6E2-4EB6-A72B-801F122C1AC3}" srcOrd="3" destOrd="0" presId="urn:microsoft.com/office/officeart/2005/8/layout/radial4"/>
    <dgm:cxn modelId="{5AF14703-77EC-447A-B68A-B318F71BB9BE}" type="presParOf" srcId="{7E372965-CBC7-44DD-8D5B-586F2C800498}" destId="{FC02591E-CD21-4B3D-A843-AF862CA421F7}" srcOrd="4" destOrd="0" presId="urn:microsoft.com/office/officeart/2005/8/layout/radial4"/>
    <dgm:cxn modelId="{1C2F7751-D06A-4487-A268-B5A83FA93FE4}" type="presParOf" srcId="{7E372965-CBC7-44DD-8D5B-586F2C800498}" destId="{DF241242-B49E-4E1F-AF20-DD108B3FD9A8}" srcOrd="5" destOrd="0" presId="urn:microsoft.com/office/officeart/2005/8/layout/radial4"/>
    <dgm:cxn modelId="{180AB6EB-D90E-4BB4-AC6A-85AD468B3EFC}" type="presParOf" srcId="{7E372965-CBC7-44DD-8D5B-586F2C800498}" destId="{4A57F29C-3A2F-4FE4-B4EC-083C257452FA}" srcOrd="6" destOrd="0" presId="urn:microsoft.com/office/officeart/2005/8/layout/radial4"/>
    <dgm:cxn modelId="{6763E24F-62CC-4F6D-9EA3-EA7A92958B07}" type="presParOf" srcId="{7E372965-CBC7-44DD-8D5B-586F2C800498}" destId="{00A35034-752A-436A-AC2B-CB649A42822C}" srcOrd="7" destOrd="0" presId="urn:microsoft.com/office/officeart/2005/8/layout/radial4"/>
    <dgm:cxn modelId="{0288D82A-D9CD-4A23-B1AF-56D3C1426A66}" type="presParOf" srcId="{7E372965-CBC7-44DD-8D5B-586F2C800498}" destId="{3DF276AD-8C8C-4BF5-AE51-1BE51FDDCCE5}" srcOrd="8" destOrd="0" presId="urn:microsoft.com/office/officeart/2005/8/layout/radial4"/>
    <dgm:cxn modelId="{7BCC5956-86B5-4A90-8F2A-25AB77903E75}" type="presParOf" srcId="{7E372965-CBC7-44DD-8D5B-586F2C800498}" destId="{2E550381-D5D8-4022-9766-5A07F3609482}" srcOrd="9" destOrd="0" presId="urn:microsoft.com/office/officeart/2005/8/layout/radial4"/>
    <dgm:cxn modelId="{07A2D1B5-6D01-44EE-965F-4F1187A37E94}" type="presParOf" srcId="{7E372965-CBC7-44DD-8D5B-586F2C800498}" destId="{76AE7416-B9D6-4A68-919B-96345217B261}" srcOrd="10" destOrd="0" presId="urn:microsoft.com/office/officeart/2005/8/layout/radial4"/>
    <dgm:cxn modelId="{2C2248D3-B1E7-44D5-9682-60617A253115}" type="presParOf" srcId="{7E372965-CBC7-44DD-8D5B-586F2C800498}" destId="{BEB57AB5-1F0A-45F2-AF0B-6AE9CA61D17C}" srcOrd="11" destOrd="0" presId="urn:microsoft.com/office/officeart/2005/8/layout/radial4"/>
    <dgm:cxn modelId="{CC2AB1BC-8024-46E6-BB79-DCD8E87AEFE5}" type="presParOf" srcId="{7E372965-CBC7-44DD-8D5B-586F2C800498}" destId="{8571992F-571A-4725-A205-F1C03937990F}" srcOrd="12" destOrd="0" presId="urn:microsoft.com/office/officeart/2005/8/layout/radial4"/>
    <dgm:cxn modelId="{0E624442-AB41-4C25-B8BB-721AF40CD851}" type="presParOf" srcId="{7E372965-CBC7-44DD-8D5B-586F2C800498}" destId="{5E6326B8-51EE-4F3A-8995-57888F0B5465}" srcOrd="13" destOrd="0" presId="urn:microsoft.com/office/officeart/2005/8/layout/radial4"/>
    <dgm:cxn modelId="{9B1B52EC-9F3C-46D2-B531-3B249FA13DEB}" type="presParOf" srcId="{7E372965-CBC7-44DD-8D5B-586F2C800498}" destId="{D56DD595-DBF2-4096-AA43-72DD3F39C7D3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6298F1-2B1E-4872-89C9-8A2B3D2668AA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F1914D-CE91-4589-8BF6-AA679536CDFF}">
      <dgm:prSet phldrT="[Text]" custT="1"/>
      <dgm:spPr>
        <a:solidFill>
          <a:srgbClr val="FFC000"/>
        </a:solidFill>
      </dgm:spPr>
      <dgm:t>
        <a:bodyPr/>
        <a:lstStyle/>
        <a:p>
          <a:endParaRPr lang="en-US" sz="2800" dirty="0"/>
        </a:p>
        <a:p>
          <a:endParaRPr lang="en-US" sz="2800" dirty="0"/>
        </a:p>
        <a:p>
          <a:r>
            <a:rPr lang="en-US" sz="2800" dirty="0" err="1"/>
            <a:t>Pengendalian</a:t>
          </a:r>
          <a:r>
            <a:rPr lang="en-US" sz="2800" dirty="0"/>
            <a:t> </a:t>
          </a:r>
          <a:r>
            <a:rPr lang="en-US" sz="2800" dirty="0" err="1"/>
            <a:t>Naskah</a:t>
          </a:r>
          <a:r>
            <a:rPr lang="en-US" sz="2800" dirty="0"/>
            <a:t> </a:t>
          </a:r>
          <a:r>
            <a:rPr lang="en-US" sz="2800" dirty="0" err="1"/>
            <a:t>Dinas</a:t>
          </a:r>
          <a:r>
            <a:rPr lang="en-US" sz="2800" dirty="0"/>
            <a:t> </a:t>
          </a:r>
          <a:r>
            <a:rPr lang="en-US" sz="2800" dirty="0" err="1"/>
            <a:t>Masuk</a:t>
          </a:r>
          <a:endParaRPr lang="en-US" sz="2800" dirty="0"/>
        </a:p>
      </dgm:t>
    </dgm:pt>
    <dgm:pt modelId="{95E03C27-7961-40EC-B872-650FEB8BB460}" type="parTrans" cxnId="{D05C45A8-F967-46B5-A9E1-AC69AFC51CD4}">
      <dgm:prSet/>
      <dgm:spPr/>
      <dgm:t>
        <a:bodyPr/>
        <a:lstStyle/>
        <a:p>
          <a:endParaRPr lang="en-US"/>
        </a:p>
      </dgm:t>
    </dgm:pt>
    <dgm:pt modelId="{491FBBF4-0EED-49CF-BEDE-16699E245007}" type="sibTrans" cxnId="{D05C45A8-F967-46B5-A9E1-AC69AFC51CD4}">
      <dgm:prSet/>
      <dgm:spPr/>
      <dgm:t>
        <a:bodyPr/>
        <a:lstStyle/>
        <a:p>
          <a:endParaRPr lang="en-US"/>
        </a:p>
      </dgm:t>
    </dgm:pt>
    <dgm:pt modelId="{02CF26B2-65FF-474B-BDBC-09228250D779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 sz="2800" dirty="0"/>
        </a:p>
        <a:p>
          <a:endParaRPr lang="en-US" sz="2800" dirty="0"/>
        </a:p>
        <a:p>
          <a:r>
            <a:rPr lang="en-US" sz="2800" dirty="0" err="1"/>
            <a:t>Pengendalian</a:t>
          </a:r>
          <a:r>
            <a:rPr lang="en-US" sz="2800" dirty="0"/>
            <a:t> </a:t>
          </a:r>
          <a:r>
            <a:rPr lang="en-US" sz="2800" dirty="0" err="1"/>
            <a:t>Naskah</a:t>
          </a:r>
          <a:r>
            <a:rPr lang="en-US" sz="2800" dirty="0"/>
            <a:t> </a:t>
          </a:r>
          <a:r>
            <a:rPr lang="en-US" sz="2800" dirty="0" err="1"/>
            <a:t>Dinas</a:t>
          </a:r>
          <a:r>
            <a:rPr lang="en-US" sz="2800" dirty="0"/>
            <a:t> </a:t>
          </a:r>
          <a:r>
            <a:rPr lang="en-US" sz="2800" dirty="0" err="1"/>
            <a:t>Keluar</a:t>
          </a:r>
          <a:endParaRPr lang="en-US" sz="2800" dirty="0"/>
        </a:p>
      </dgm:t>
    </dgm:pt>
    <dgm:pt modelId="{5E74865C-2507-41FA-96D8-9CD9D3DFBBB5}" type="parTrans" cxnId="{8CF585F5-7782-474E-A335-14BD96407A2E}">
      <dgm:prSet/>
      <dgm:spPr/>
      <dgm:t>
        <a:bodyPr/>
        <a:lstStyle/>
        <a:p>
          <a:endParaRPr lang="en-US"/>
        </a:p>
      </dgm:t>
    </dgm:pt>
    <dgm:pt modelId="{B9481B7E-7DAF-4190-AC2A-450DB9C1B7DE}" type="sibTrans" cxnId="{8CF585F5-7782-474E-A335-14BD96407A2E}">
      <dgm:prSet/>
      <dgm:spPr/>
      <dgm:t>
        <a:bodyPr/>
        <a:lstStyle/>
        <a:p>
          <a:endParaRPr lang="en-US"/>
        </a:p>
      </dgm:t>
    </dgm:pt>
    <dgm:pt modelId="{95B41DE8-9BB0-4B2C-A5AC-8DE3E88CCC44}" type="pres">
      <dgm:prSet presAssocID="{896298F1-2B1E-4872-89C9-8A2B3D2668AA}" presName="Name0" presStyleCnt="0">
        <dgm:presLayoutVars>
          <dgm:chMax val="2"/>
          <dgm:chPref val="2"/>
          <dgm:animLvl val="lvl"/>
        </dgm:presLayoutVars>
      </dgm:prSet>
      <dgm:spPr/>
    </dgm:pt>
    <dgm:pt modelId="{7FEBDFE0-F139-49B5-9508-C8F6ED10B4D9}" type="pres">
      <dgm:prSet presAssocID="{896298F1-2B1E-4872-89C9-8A2B3D2668AA}" presName="LeftText" presStyleLbl="revTx" presStyleIdx="0" presStyleCnt="0">
        <dgm:presLayoutVars>
          <dgm:bulletEnabled val="1"/>
        </dgm:presLayoutVars>
      </dgm:prSet>
      <dgm:spPr/>
    </dgm:pt>
    <dgm:pt modelId="{5F17C3C3-B129-4502-80B2-DF8BCB168BB0}" type="pres">
      <dgm:prSet presAssocID="{896298F1-2B1E-4872-89C9-8A2B3D2668AA}" presName="LeftNode" presStyleLbl="bgImgPlace1" presStyleIdx="0" presStyleCnt="2" custScaleX="106297" custScaleY="92835" custLinFactNeighborX="-6773" custLinFactNeighborY="377">
        <dgm:presLayoutVars>
          <dgm:chMax val="2"/>
          <dgm:chPref val="2"/>
        </dgm:presLayoutVars>
      </dgm:prSet>
      <dgm:spPr/>
    </dgm:pt>
    <dgm:pt modelId="{5EBEF7A6-8D5D-4C26-AB59-A6B236055649}" type="pres">
      <dgm:prSet presAssocID="{896298F1-2B1E-4872-89C9-8A2B3D2668AA}" presName="RightText" presStyleLbl="revTx" presStyleIdx="0" presStyleCnt="0">
        <dgm:presLayoutVars>
          <dgm:bulletEnabled val="1"/>
        </dgm:presLayoutVars>
      </dgm:prSet>
      <dgm:spPr/>
    </dgm:pt>
    <dgm:pt modelId="{93BC0110-E54C-43C9-BBEE-FE5C608E2E5D}" type="pres">
      <dgm:prSet presAssocID="{896298F1-2B1E-4872-89C9-8A2B3D2668AA}" presName="RightNode" presStyleLbl="bgImgPlace1" presStyleIdx="1" presStyleCnt="2" custScaleX="111221" custScaleY="90579" custLinFactNeighborX="6110" custLinFactNeighborY="2">
        <dgm:presLayoutVars>
          <dgm:chMax val="0"/>
          <dgm:chPref val="0"/>
        </dgm:presLayoutVars>
      </dgm:prSet>
      <dgm:spPr/>
    </dgm:pt>
    <dgm:pt modelId="{FF3A91B1-CF9F-4FD8-9909-D97AEC0D5C69}" type="pres">
      <dgm:prSet presAssocID="{896298F1-2B1E-4872-89C9-8A2B3D2668AA}" presName="TopArrow" presStyleLbl="node1" presStyleIdx="0" presStyleCnt="2"/>
      <dgm:spPr/>
    </dgm:pt>
    <dgm:pt modelId="{A8CCCC90-C1F5-42CC-90C4-20B2E44AC0DD}" type="pres">
      <dgm:prSet presAssocID="{896298F1-2B1E-4872-89C9-8A2B3D2668AA}" presName="BottomArrow" presStyleLbl="node1" presStyleIdx="1" presStyleCnt="2" custLinFactNeighborY="1178"/>
      <dgm:spPr>
        <a:solidFill>
          <a:srgbClr val="FF0000"/>
        </a:solidFill>
      </dgm:spPr>
    </dgm:pt>
  </dgm:ptLst>
  <dgm:cxnLst>
    <dgm:cxn modelId="{8B9C1F1C-0DF5-43E2-A478-097FF68EA2D4}" type="presOf" srcId="{E1F1914D-CE91-4589-8BF6-AA679536CDFF}" destId="{5F17C3C3-B129-4502-80B2-DF8BCB168BB0}" srcOrd="1" destOrd="0" presId="urn:microsoft.com/office/officeart/2009/layout/ReverseList"/>
    <dgm:cxn modelId="{5A5DB59A-846F-4CD0-847E-632E88B64752}" type="presOf" srcId="{02CF26B2-65FF-474B-BDBC-09228250D779}" destId="{5EBEF7A6-8D5D-4C26-AB59-A6B236055649}" srcOrd="0" destOrd="0" presId="urn:microsoft.com/office/officeart/2009/layout/ReverseList"/>
    <dgm:cxn modelId="{4086E9A2-FC6F-4A03-9F58-59E273797B6E}" type="presOf" srcId="{E1F1914D-CE91-4589-8BF6-AA679536CDFF}" destId="{7FEBDFE0-F139-49B5-9508-C8F6ED10B4D9}" srcOrd="0" destOrd="0" presId="urn:microsoft.com/office/officeart/2009/layout/ReverseList"/>
    <dgm:cxn modelId="{D05C45A8-F967-46B5-A9E1-AC69AFC51CD4}" srcId="{896298F1-2B1E-4872-89C9-8A2B3D2668AA}" destId="{E1F1914D-CE91-4589-8BF6-AA679536CDFF}" srcOrd="0" destOrd="0" parTransId="{95E03C27-7961-40EC-B872-650FEB8BB460}" sibTransId="{491FBBF4-0EED-49CF-BEDE-16699E245007}"/>
    <dgm:cxn modelId="{1C4452BF-D377-4DAA-B52E-25BBFFE10A19}" type="presOf" srcId="{896298F1-2B1E-4872-89C9-8A2B3D2668AA}" destId="{95B41DE8-9BB0-4B2C-A5AC-8DE3E88CCC44}" srcOrd="0" destOrd="0" presId="urn:microsoft.com/office/officeart/2009/layout/ReverseList"/>
    <dgm:cxn modelId="{4CA18EE8-0743-478F-A22A-89A05C9B3AD0}" type="presOf" srcId="{02CF26B2-65FF-474B-BDBC-09228250D779}" destId="{93BC0110-E54C-43C9-BBEE-FE5C608E2E5D}" srcOrd="1" destOrd="0" presId="urn:microsoft.com/office/officeart/2009/layout/ReverseList"/>
    <dgm:cxn modelId="{8CF585F5-7782-474E-A335-14BD96407A2E}" srcId="{896298F1-2B1E-4872-89C9-8A2B3D2668AA}" destId="{02CF26B2-65FF-474B-BDBC-09228250D779}" srcOrd="1" destOrd="0" parTransId="{5E74865C-2507-41FA-96D8-9CD9D3DFBBB5}" sibTransId="{B9481B7E-7DAF-4190-AC2A-450DB9C1B7DE}"/>
    <dgm:cxn modelId="{D7348404-7C79-4D9C-B657-0E8D7D00848E}" type="presParOf" srcId="{95B41DE8-9BB0-4B2C-A5AC-8DE3E88CCC44}" destId="{7FEBDFE0-F139-49B5-9508-C8F6ED10B4D9}" srcOrd="0" destOrd="0" presId="urn:microsoft.com/office/officeart/2009/layout/ReverseList"/>
    <dgm:cxn modelId="{B83EC6A7-8CFD-44A6-AD2B-2093AC360656}" type="presParOf" srcId="{95B41DE8-9BB0-4B2C-A5AC-8DE3E88CCC44}" destId="{5F17C3C3-B129-4502-80B2-DF8BCB168BB0}" srcOrd="1" destOrd="0" presId="urn:microsoft.com/office/officeart/2009/layout/ReverseList"/>
    <dgm:cxn modelId="{8CD4229F-2438-4D50-881B-722BA33943EF}" type="presParOf" srcId="{95B41DE8-9BB0-4B2C-A5AC-8DE3E88CCC44}" destId="{5EBEF7A6-8D5D-4C26-AB59-A6B236055649}" srcOrd="2" destOrd="0" presId="urn:microsoft.com/office/officeart/2009/layout/ReverseList"/>
    <dgm:cxn modelId="{868BF67B-82AA-4813-BA01-36E77CE69400}" type="presParOf" srcId="{95B41DE8-9BB0-4B2C-A5AC-8DE3E88CCC44}" destId="{93BC0110-E54C-43C9-BBEE-FE5C608E2E5D}" srcOrd="3" destOrd="0" presId="urn:microsoft.com/office/officeart/2009/layout/ReverseList"/>
    <dgm:cxn modelId="{F32377A9-63EC-4BCE-97F1-706373EF424E}" type="presParOf" srcId="{95B41DE8-9BB0-4B2C-A5AC-8DE3E88CCC44}" destId="{FF3A91B1-CF9F-4FD8-9909-D97AEC0D5C69}" srcOrd="4" destOrd="0" presId="urn:microsoft.com/office/officeart/2009/layout/ReverseList"/>
    <dgm:cxn modelId="{2858C647-F7A2-455A-B2DB-C41771FA1861}" type="presParOf" srcId="{95B41DE8-9BB0-4B2C-A5AC-8DE3E88CCC44}" destId="{A8CCCC90-C1F5-42CC-90C4-20B2E44AC0DD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E5305E9-4192-46C2-96C5-8F1626E0FE8C}" type="doc">
      <dgm:prSet loTypeId="urn:microsoft.com/office/officeart/2005/8/layout/vProcess5" loCatId="process" qsTypeId="urn:microsoft.com/office/officeart/2005/8/quickstyle/simple5" qsCatId="simple" csTypeId="urn:microsoft.com/office/officeart/2005/8/colors/colorful3" csCatId="colorful" phldr="1"/>
      <dgm:spPr/>
    </dgm:pt>
    <dgm:pt modelId="{E06319D3-62A9-41D3-B5F7-1A0818267A18}">
      <dgm:prSet phldrT="[Text]" custT="1"/>
      <dgm:spPr/>
      <dgm:t>
        <a:bodyPr/>
        <a:lstStyle/>
        <a:p>
          <a:pPr algn="l"/>
          <a:r>
            <a:rPr lang="en-US" sz="3600" dirty="0">
              <a:solidFill>
                <a:schemeClr val="tx1"/>
              </a:solidFill>
            </a:rPr>
            <a:t>NASKAH DINAS ARAHAN</a:t>
          </a:r>
        </a:p>
      </dgm:t>
    </dgm:pt>
    <dgm:pt modelId="{D62FED6E-AA6C-4AC9-8238-B3787E6B56F6}" type="parTrans" cxnId="{41C36738-2AD7-4FBF-BD4C-50AB1CD3F80E}">
      <dgm:prSet/>
      <dgm:spPr/>
      <dgm:t>
        <a:bodyPr/>
        <a:lstStyle/>
        <a:p>
          <a:endParaRPr lang="en-US"/>
        </a:p>
      </dgm:t>
    </dgm:pt>
    <dgm:pt modelId="{E40EE492-8CFF-4AC6-9258-44F9BE292A90}" type="sibTrans" cxnId="{41C36738-2AD7-4FBF-BD4C-50AB1CD3F80E}">
      <dgm:prSet/>
      <dgm:spPr/>
      <dgm:t>
        <a:bodyPr/>
        <a:lstStyle/>
        <a:p>
          <a:endParaRPr lang="en-US"/>
        </a:p>
      </dgm:t>
    </dgm:pt>
    <dgm:pt modelId="{83081862-6EFE-42A2-B81A-C00D7903B7D4}">
      <dgm:prSet phldrT="[Text]" custT="1"/>
      <dgm:spPr/>
      <dgm:t>
        <a:bodyPr/>
        <a:lstStyle/>
        <a:p>
          <a:r>
            <a:rPr lang="en-US" sz="3600" dirty="0">
              <a:solidFill>
                <a:schemeClr val="tx1"/>
              </a:solidFill>
            </a:rPr>
            <a:t>NASKAH DINAS KORESPONDENSI</a:t>
          </a:r>
        </a:p>
      </dgm:t>
    </dgm:pt>
    <dgm:pt modelId="{55241AB6-DFB9-4127-AC38-E8A134611384}" type="parTrans" cxnId="{51981C3D-32B5-4A75-B1D7-E48438F70FC5}">
      <dgm:prSet/>
      <dgm:spPr/>
      <dgm:t>
        <a:bodyPr/>
        <a:lstStyle/>
        <a:p>
          <a:endParaRPr lang="en-US"/>
        </a:p>
      </dgm:t>
    </dgm:pt>
    <dgm:pt modelId="{BEE4AE3E-20E9-4DEF-A8CE-832FCE902BDC}" type="sibTrans" cxnId="{51981C3D-32B5-4A75-B1D7-E48438F70FC5}">
      <dgm:prSet/>
      <dgm:spPr/>
      <dgm:t>
        <a:bodyPr/>
        <a:lstStyle/>
        <a:p>
          <a:endParaRPr lang="en-US"/>
        </a:p>
      </dgm:t>
    </dgm:pt>
    <dgm:pt modelId="{A831F219-F7F8-454A-8264-3E57C42A86A0}">
      <dgm:prSet phldrT="[Text]" custT="1"/>
      <dgm:spPr/>
      <dgm:t>
        <a:bodyPr/>
        <a:lstStyle/>
        <a:p>
          <a:r>
            <a:rPr lang="en-US" sz="3600" dirty="0">
              <a:solidFill>
                <a:schemeClr val="tx1"/>
              </a:solidFill>
            </a:rPr>
            <a:t>NASKAH DINAS KHUSUS</a:t>
          </a:r>
        </a:p>
      </dgm:t>
    </dgm:pt>
    <dgm:pt modelId="{4BCFF52E-2C16-4D3C-83C1-FC004B1A6579}" type="parTrans" cxnId="{203AB220-9B53-4DA3-99FF-6EAE13F7DE28}">
      <dgm:prSet/>
      <dgm:spPr/>
      <dgm:t>
        <a:bodyPr/>
        <a:lstStyle/>
        <a:p>
          <a:endParaRPr lang="en-US"/>
        </a:p>
      </dgm:t>
    </dgm:pt>
    <dgm:pt modelId="{F2F1F2F2-DBFD-4F44-A5AA-3B3769404F41}" type="sibTrans" cxnId="{203AB220-9B53-4DA3-99FF-6EAE13F7DE28}">
      <dgm:prSet/>
      <dgm:spPr/>
      <dgm:t>
        <a:bodyPr/>
        <a:lstStyle/>
        <a:p>
          <a:endParaRPr lang="en-US"/>
        </a:p>
      </dgm:t>
    </dgm:pt>
    <dgm:pt modelId="{F2A5F811-1223-4E8A-A4BE-58369C9782C7}" type="pres">
      <dgm:prSet presAssocID="{4E5305E9-4192-46C2-96C5-8F1626E0FE8C}" presName="outerComposite" presStyleCnt="0">
        <dgm:presLayoutVars>
          <dgm:chMax val="5"/>
          <dgm:dir/>
          <dgm:resizeHandles val="exact"/>
        </dgm:presLayoutVars>
      </dgm:prSet>
      <dgm:spPr/>
    </dgm:pt>
    <dgm:pt modelId="{855CA73E-D8FE-4927-8DAD-DD1DB95EBD71}" type="pres">
      <dgm:prSet presAssocID="{4E5305E9-4192-46C2-96C5-8F1626E0FE8C}" presName="dummyMaxCanvas" presStyleCnt="0">
        <dgm:presLayoutVars/>
      </dgm:prSet>
      <dgm:spPr/>
    </dgm:pt>
    <dgm:pt modelId="{A229AE5D-BA8D-415B-942D-108720BF3BC7}" type="pres">
      <dgm:prSet presAssocID="{4E5305E9-4192-46C2-96C5-8F1626E0FE8C}" presName="ThreeNodes_1" presStyleLbl="node1" presStyleIdx="0" presStyleCnt="3">
        <dgm:presLayoutVars>
          <dgm:bulletEnabled val="1"/>
        </dgm:presLayoutVars>
      </dgm:prSet>
      <dgm:spPr/>
    </dgm:pt>
    <dgm:pt modelId="{1323A1AC-E2EF-4BB7-8769-740ECFC0F7B8}" type="pres">
      <dgm:prSet presAssocID="{4E5305E9-4192-46C2-96C5-8F1626E0FE8C}" presName="ThreeNodes_2" presStyleLbl="node1" presStyleIdx="1" presStyleCnt="3">
        <dgm:presLayoutVars>
          <dgm:bulletEnabled val="1"/>
        </dgm:presLayoutVars>
      </dgm:prSet>
      <dgm:spPr/>
    </dgm:pt>
    <dgm:pt modelId="{7E4C04F2-73AF-4D8E-8841-770E2DCEF86D}" type="pres">
      <dgm:prSet presAssocID="{4E5305E9-4192-46C2-96C5-8F1626E0FE8C}" presName="ThreeNodes_3" presStyleLbl="node1" presStyleIdx="2" presStyleCnt="3">
        <dgm:presLayoutVars>
          <dgm:bulletEnabled val="1"/>
        </dgm:presLayoutVars>
      </dgm:prSet>
      <dgm:spPr/>
    </dgm:pt>
    <dgm:pt modelId="{6C148D6E-C096-4E07-8B5E-1393A80404B1}" type="pres">
      <dgm:prSet presAssocID="{4E5305E9-4192-46C2-96C5-8F1626E0FE8C}" presName="ThreeConn_1-2" presStyleLbl="fgAccFollowNode1" presStyleIdx="0" presStyleCnt="2">
        <dgm:presLayoutVars>
          <dgm:bulletEnabled val="1"/>
        </dgm:presLayoutVars>
      </dgm:prSet>
      <dgm:spPr/>
    </dgm:pt>
    <dgm:pt modelId="{9DF2D799-ADAB-4C8D-BD66-79DCE08EF241}" type="pres">
      <dgm:prSet presAssocID="{4E5305E9-4192-46C2-96C5-8F1626E0FE8C}" presName="ThreeConn_2-3" presStyleLbl="fgAccFollowNode1" presStyleIdx="1" presStyleCnt="2">
        <dgm:presLayoutVars>
          <dgm:bulletEnabled val="1"/>
        </dgm:presLayoutVars>
      </dgm:prSet>
      <dgm:spPr/>
    </dgm:pt>
    <dgm:pt modelId="{07B05F46-4CFA-41BA-B578-B499DC007FFC}" type="pres">
      <dgm:prSet presAssocID="{4E5305E9-4192-46C2-96C5-8F1626E0FE8C}" presName="ThreeNodes_1_text" presStyleLbl="node1" presStyleIdx="2" presStyleCnt="3">
        <dgm:presLayoutVars>
          <dgm:bulletEnabled val="1"/>
        </dgm:presLayoutVars>
      </dgm:prSet>
      <dgm:spPr/>
    </dgm:pt>
    <dgm:pt modelId="{BF973619-A3AD-4AC7-8380-A433783609F7}" type="pres">
      <dgm:prSet presAssocID="{4E5305E9-4192-46C2-96C5-8F1626E0FE8C}" presName="ThreeNodes_2_text" presStyleLbl="node1" presStyleIdx="2" presStyleCnt="3">
        <dgm:presLayoutVars>
          <dgm:bulletEnabled val="1"/>
        </dgm:presLayoutVars>
      </dgm:prSet>
      <dgm:spPr/>
    </dgm:pt>
    <dgm:pt modelId="{12C64606-7404-4409-8A65-23964986168B}" type="pres">
      <dgm:prSet presAssocID="{4E5305E9-4192-46C2-96C5-8F1626E0FE8C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FBD8ED07-EF54-4734-BBC8-4383C2C608C1}" type="presOf" srcId="{BEE4AE3E-20E9-4DEF-A8CE-832FCE902BDC}" destId="{9DF2D799-ADAB-4C8D-BD66-79DCE08EF241}" srcOrd="0" destOrd="0" presId="urn:microsoft.com/office/officeart/2005/8/layout/vProcess5"/>
    <dgm:cxn modelId="{203AB220-9B53-4DA3-99FF-6EAE13F7DE28}" srcId="{4E5305E9-4192-46C2-96C5-8F1626E0FE8C}" destId="{A831F219-F7F8-454A-8264-3E57C42A86A0}" srcOrd="2" destOrd="0" parTransId="{4BCFF52E-2C16-4D3C-83C1-FC004B1A6579}" sibTransId="{F2F1F2F2-DBFD-4F44-A5AA-3B3769404F41}"/>
    <dgm:cxn modelId="{CABFD628-F540-459C-A13C-A12F22B2FFB3}" type="presOf" srcId="{E06319D3-62A9-41D3-B5F7-1A0818267A18}" destId="{A229AE5D-BA8D-415B-942D-108720BF3BC7}" srcOrd="0" destOrd="0" presId="urn:microsoft.com/office/officeart/2005/8/layout/vProcess5"/>
    <dgm:cxn modelId="{13F8332C-A516-417C-9469-E227FA66D9F9}" type="presOf" srcId="{E40EE492-8CFF-4AC6-9258-44F9BE292A90}" destId="{6C148D6E-C096-4E07-8B5E-1393A80404B1}" srcOrd="0" destOrd="0" presId="urn:microsoft.com/office/officeart/2005/8/layout/vProcess5"/>
    <dgm:cxn modelId="{41C36738-2AD7-4FBF-BD4C-50AB1CD3F80E}" srcId="{4E5305E9-4192-46C2-96C5-8F1626E0FE8C}" destId="{E06319D3-62A9-41D3-B5F7-1A0818267A18}" srcOrd="0" destOrd="0" parTransId="{D62FED6E-AA6C-4AC9-8238-B3787E6B56F6}" sibTransId="{E40EE492-8CFF-4AC6-9258-44F9BE292A90}"/>
    <dgm:cxn modelId="{51981C3D-32B5-4A75-B1D7-E48438F70FC5}" srcId="{4E5305E9-4192-46C2-96C5-8F1626E0FE8C}" destId="{83081862-6EFE-42A2-B81A-C00D7903B7D4}" srcOrd="1" destOrd="0" parTransId="{55241AB6-DFB9-4127-AC38-E8A134611384}" sibTransId="{BEE4AE3E-20E9-4DEF-A8CE-832FCE902BDC}"/>
    <dgm:cxn modelId="{D381145E-7A01-4F6B-A060-80D71D2B0436}" type="presOf" srcId="{83081862-6EFE-42A2-B81A-C00D7903B7D4}" destId="{1323A1AC-E2EF-4BB7-8769-740ECFC0F7B8}" srcOrd="0" destOrd="0" presId="urn:microsoft.com/office/officeart/2005/8/layout/vProcess5"/>
    <dgm:cxn modelId="{C631D054-65B2-4371-A873-A059C3FBBECC}" type="presOf" srcId="{A831F219-F7F8-454A-8264-3E57C42A86A0}" destId="{7E4C04F2-73AF-4D8E-8841-770E2DCEF86D}" srcOrd="0" destOrd="0" presId="urn:microsoft.com/office/officeart/2005/8/layout/vProcess5"/>
    <dgm:cxn modelId="{15091C77-10F3-4AE4-8FB0-14287FFBAE9C}" type="presOf" srcId="{E06319D3-62A9-41D3-B5F7-1A0818267A18}" destId="{07B05F46-4CFA-41BA-B578-B499DC007FFC}" srcOrd="1" destOrd="0" presId="urn:microsoft.com/office/officeart/2005/8/layout/vProcess5"/>
    <dgm:cxn modelId="{D6DAD48D-3C64-485D-A5E1-C6CF3267CD2D}" type="presOf" srcId="{A831F219-F7F8-454A-8264-3E57C42A86A0}" destId="{12C64606-7404-4409-8A65-23964986168B}" srcOrd="1" destOrd="0" presId="urn:microsoft.com/office/officeart/2005/8/layout/vProcess5"/>
    <dgm:cxn modelId="{343370A3-A0CE-45C4-AB7F-A9D35652D4D7}" type="presOf" srcId="{4E5305E9-4192-46C2-96C5-8F1626E0FE8C}" destId="{F2A5F811-1223-4E8A-A4BE-58369C9782C7}" srcOrd="0" destOrd="0" presId="urn:microsoft.com/office/officeart/2005/8/layout/vProcess5"/>
    <dgm:cxn modelId="{FF7CF3FF-94D3-4DA7-B528-3EE1A3DE8D54}" type="presOf" srcId="{83081862-6EFE-42A2-B81A-C00D7903B7D4}" destId="{BF973619-A3AD-4AC7-8380-A433783609F7}" srcOrd="1" destOrd="0" presId="urn:microsoft.com/office/officeart/2005/8/layout/vProcess5"/>
    <dgm:cxn modelId="{09D701A7-B9C9-4D0A-BE86-6E9B75112DE5}" type="presParOf" srcId="{F2A5F811-1223-4E8A-A4BE-58369C9782C7}" destId="{855CA73E-D8FE-4927-8DAD-DD1DB95EBD71}" srcOrd="0" destOrd="0" presId="urn:microsoft.com/office/officeart/2005/8/layout/vProcess5"/>
    <dgm:cxn modelId="{FC570EE8-BE01-494B-81F7-27FB70B861B3}" type="presParOf" srcId="{F2A5F811-1223-4E8A-A4BE-58369C9782C7}" destId="{A229AE5D-BA8D-415B-942D-108720BF3BC7}" srcOrd="1" destOrd="0" presId="urn:microsoft.com/office/officeart/2005/8/layout/vProcess5"/>
    <dgm:cxn modelId="{9348C45A-9014-4B60-B458-2C12FD6691BE}" type="presParOf" srcId="{F2A5F811-1223-4E8A-A4BE-58369C9782C7}" destId="{1323A1AC-E2EF-4BB7-8769-740ECFC0F7B8}" srcOrd="2" destOrd="0" presId="urn:microsoft.com/office/officeart/2005/8/layout/vProcess5"/>
    <dgm:cxn modelId="{6B8CED1C-FA40-4390-A87F-012EE7AAA2A9}" type="presParOf" srcId="{F2A5F811-1223-4E8A-A4BE-58369C9782C7}" destId="{7E4C04F2-73AF-4D8E-8841-770E2DCEF86D}" srcOrd="3" destOrd="0" presId="urn:microsoft.com/office/officeart/2005/8/layout/vProcess5"/>
    <dgm:cxn modelId="{48BD8492-E780-43BD-A4F0-24674DADC7F6}" type="presParOf" srcId="{F2A5F811-1223-4E8A-A4BE-58369C9782C7}" destId="{6C148D6E-C096-4E07-8B5E-1393A80404B1}" srcOrd="4" destOrd="0" presId="urn:microsoft.com/office/officeart/2005/8/layout/vProcess5"/>
    <dgm:cxn modelId="{54B12B4A-7E7C-411C-B0F6-5D0218AE7CEC}" type="presParOf" srcId="{F2A5F811-1223-4E8A-A4BE-58369C9782C7}" destId="{9DF2D799-ADAB-4C8D-BD66-79DCE08EF241}" srcOrd="5" destOrd="0" presId="urn:microsoft.com/office/officeart/2005/8/layout/vProcess5"/>
    <dgm:cxn modelId="{AA20BC08-FCE7-4628-A728-B2E6CBB44DAB}" type="presParOf" srcId="{F2A5F811-1223-4E8A-A4BE-58369C9782C7}" destId="{07B05F46-4CFA-41BA-B578-B499DC007FFC}" srcOrd="6" destOrd="0" presId="urn:microsoft.com/office/officeart/2005/8/layout/vProcess5"/>
    <dgm:cxn modelId="{34E42FB4-45F9-467D-AF27-E2C8C36435B3}" type="presParOf" srcId="{F2A5F811-1223-4E8A-A4BE-58369C9782C7}" destId="{BF973619-A3AD-4AC7-8380-A433783609F7}" srcOrd="7" destOrd="0" presId="urn:microsoft.com/office/officeart/2005/8/layout/vProcess5"/>
    <dgm:cxn modelId="{6A1069E6-020F-4B40-97FD-658792DE30D5}" type="presParOf" srcId="{F2A5F811-1223-4E8A-A4BE-58369C9782C7}" destId="{12C64606-7404-4409-8A65-23964986168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66C5D9-BA7A-4C33-8072-AA25C660B823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E82E48-709D-4EAD-87DA-008A1F3F7F8E}">
      <dgm:prSet phldrT="[Text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rPr>
            <a:t>TND</a:t>
          </a:r>
        </a:p>
      </dgm:t>
    </dgm:pt>
    <dgm:pt modelId="{95E38C5F-F115-4C47-B46D-59EBDEA798D5}" type="parTrans" cxnId="{59F86262-F593-494E-8D2A-D91BF774F300}">
      <dgm:prSet/>
      <dgm:spPr/>
      <dgm:t>
        <a:bodyPr/>
        <a:lstStyle/>
        <a:p>
          <a:endParaRPr lang="en-US"/>
        </a:p>
      </dgm:t>
    </dgm:pt>
    <dgm:pt modelId="{C90D1550-62D8-423E-881B-BDE1614C8678}" type="sibTrans" cxnId="{59F86262-F593-494E-8D2A-D91BF774F300}">
      <dgm:prSet/>
      <dgm:spPr/>
      <dgm:t>
        <a:bodyPr/>
        <a:lstStyle/>
        <a:p>
          <a:endParaRPr lang="en-US"/>
        </a:p>
      </dgm:t>
    </dgm:pt>
    <dgm:pt modelId="{ACA936BB-2ED2-4A52-B23C-1B86E38A29B4}">
      <dgm:prSet phldrT="[Text]" custT="1"/>
      <dgm:spPr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rPr>
            <a:t>NASKAH DINAS</a:t>
          </a:r>
          <a:r>
            <a:rPr lang="en-US" sz="2400" dirty="0">
              <a:solidFill>
                <a:srgbClr val="FF0000"/>
              </a:solidFill>
              <a:latin typeface="Bookman Old Style" panose="02050604050505020204" pitchFamily="18" charset="0"/>
            </a:rPr>
            <a:t> </a:t>
          </a:r>
          <a:r>
            <a:rPr lang="en-US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rPr>
            <a:t>ARAHAN</a:t>
          </a:r>
          <a:endParaRPr lang="en-US" sz="2400" dirty="0">
            <a:solidFill>
              <a:srgbClr val="FF0000"/>
            </a:solidFill>
            <a:latin typeface="Bookman Old Style" panose="02050604050505020204" pitchFamily="18" charset="0"/>
          </a:endParaRPr>
        </a:p>
      </dgm:t>
    </dgm:pt>
    <dgm:pt modelId="{B3146272-B849-483B-AEB3-50C9799CF6F8}" type="parTrans" cxnId="{2F084012-02ED-473E-89D6-E054088339FB}">
      <dgm:prSet/>
      <dgm:spPr/>
      <dgm:t>
        <a:bodyPr/>
        <a:lstStyle/>
        <a:p>
          <a:endParaRPr lang="en-US"/>
        </a:p>
      </dgm:t>
    </dgm:pt>
    <dgm:pt modelId="{73372EA2-275D-405D-A7DC-5BA7F2219F24}" type="sibTrans" cxnId="{2F084012-02ED-473E-89D6-E054088339FB}">
      <dgm:prSet/>
      <dgm:spPr/>
      <dgm:t>
        <a:bodyPr/>
        <a:lstStyle/>
        <a:p>
          <a:endParaRPr lang="en-US"/>
        </a:p>
      </dgm:t>
    </dgm:pt>
    <dgm:pt modelId="{A39E5EF9-6678-48CC-ABC0-19C89AFEE27B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23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NASKAH DINAS KORESPONDENSI</a:t>
          </a:r>
        </a:p>
      </dgm:t>
    </dgm:pt>
    <dgm:pt modelId="{C4D64186-F0BA-4F1D-B69E-B21918BEF755}" type="parTrans" cxnId="{4FEEC948-80AC-4561-8585-8B2C25DAC339}">
      <dgm:prSet/>
      <dgm:spPr/>
      <dgm:t>
        <a:bodyPr/>
        <a:lstStyle/>
        <a:p>
          <a:endParaRPr lang="en-US"/>
        </a:p>
      </dgm:t>
    </dgm:pt>
    <dgm:pt modelId="{813C66CC-5797-470C-AD7D-3FAC0FE51856}" type="sibTrans" cxnId="{4FEEC948-80AC-4561-8585-8B2C25DAC339}">
      <dgm:prSet/>
      <dgm:spPr/>
      <dgm:t>
        <a:bodyPr/>
        <a:lstStyle/>
        <a:p>
          <a:endParaRPr lang="en-US"/>
        </a:p>
      </dgm:t>
    </dgm:pt>
    <dgm:pt modelId="{63AB94CC-58A4-4819-BD2F-E5A19356E2BF}">
      <dgm:prSet phldrT="[Text]" custT="1"/>
      <dgm:spPr>
        <a:solidFill>
          <a:srgbClr val="FFFF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r>
            <a:rPr lang="en-US" sz="2400" b="1" cap="none" spc="50" dirty="0">
              <a:ln w="0"/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rPr>
            <a:t>NASKAH DINAS KHUSUS</a:t>
          </a:r>
        </a:p>
      </dgm:t>
    </dgm:pt>
    <dgm:pt modelId="{5E73C1F1-57A4-4B8C-A05A-46C179AD55C7}" type="parTrans" cxnId="{6FAECCF1-38B0-44DB-A077-A9CC262EFE19}">
      <dgm:prSet/>
      <dgm:spPr/>
      <dgm:t>
        <a:bodyPr/>
        <a:lstStyle/>
        <a:p>
          <a:endParaRPr lang="en-US"/>
        </a:p>
      </dgm:t>
    </dgm:pt>
    <dgm:pt modelId="{5AFC6516-2E59-4EF5-B68E-D6ACA2707ED2}" type="sibTrans" cxnId="{6FAECCF1-38B0-44DB-A077-A9CC262EFE19}">
      <dgm:prSet/>
      <dgm:spPr/>
      <dgm:t>
        <a:bodyPr/>
        <a:lstStyle/>
        <a:p>
          <a:endParaRPr lang="en-US"/>
        </a:p>
      </dgm:t>
    </dgm:pt>
    <dgm:pt modelId="{1B493E73-0B7A-4662-9B03-C92F44DD733D}">
      <dgm:prSet phldrT="[Text]"/>
      <dgm:spPr/>
      <dgm:t>
        <a:bodyPr/>
        <a:lstStyle/>
        <a:p>
          <a:endParaRPr lang="en-US"/>
        </a:p>
      </dgm:t>
    </dgm:pt>
    <dgm:pt modelId="{2599B51E-71E8-413E-8B2C-B4CBE7F66AFB}" type="parTrans" cxnId="{596ED4A0-EE02-43C7-B9C8-D13C1431004A}">
      <dgm:prSet/>
      <dgm:spPr/>
      <dgm:t>
        <a:bodyPr/>
        <a:lstStyle/>
        <a:p>
          <a:endParaRPr lang="en-US"/>
        </a:p>
      </dgm:t>
    </dgm:pt>
    <dgm:pt modelId="{AE0446E5-E789-4D62-B521-5186CE5E7C91}" type="sibTrans" cxnId="{596ED4A0-EE02-43C7-B9C8-D13C1431004A}">
      <dgm:prSet/>
      <dgm:spPr/>
      <dgm:t>
        <a:bodyPr/>
        <a:lstStyle/>
        <a:p>
          <a:endParaRPr lang="en-US"/>
        </a:p>
      </dgm:t>
    </dgm:pt>
    <dgm:pt modelId="{6329F118-F89F-462A-9853-84FE324E2660}">
      <dgm:prSet phldrT="[Text]"/>
      <dgm:spPr/>
      <dgm:t>
        <a:bodyPr/>
        <a:lstStyle/>
        <a:p>
          <a:endParaRPr lang="en-US" dirty="0"/>
        </a:p>
      </dgm:t>
    </dgm:pt>
    <dgm:pt modelId="{3C96568D-0D4F-4042-8421-D44C9E123A71}" type="parTrans" cxnId="{0CBCAEF7-F900-4BFA-83A9-3413B8F6BF84}">
      <dgm:prSet/>
      <dgm:spPr/>
      <dgm:t>
        <a:bodyPr/>
        <a:lstStyle/>
        <a:p>
          <a:endParaRPr lang="en-US"/>
        </a:p>
      </dgm:t>
    </dgm:pt>
    <dgm:pt modelId="{73B17527-E982-44F6-8F7F-80B77637E290}" type="sibTrans" cxnId="{0CBCAEF7-F900-4BFA-83A9-3413B8F6BF84}">
      <dgm:prSet/>
      <dgm:spPr/>
      <dgm:t>
        <a:bodyPr/>
        <a:lstStyle/>
        <a:p>
          <a:endParaRPr lang="en-US"/>
        </a:p>
      </dgm:t>
    </dgm:pt>
    <dgm:pt modelId="{C334EA4F-7A65-43FD-976D-37255C4D387C}" type="pres">
      <dgm:prSet presAssocID="{6066C5D9-BA7A-4C33-8072-AA25C660B82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2144CC1-E7C5-4279-8AA6-FD31B98EBC35}" type="pres">
      <dgm:prSet presAssocID="{EBE82E48-709D-4EAD-87DA-008A1F3F7F8E}" presName="centerShape" presStyleLbl="node0" presStyleIdx="0" presStyleCnt="1"/>
      <dgm:spPr/>
    </dgm:pt>
    <dgm:pt modelId="{C05A0E32-5F5E-4FD1-A2EA-A94FFC68F20F}" type="pres">
      <dgm:prSet presAssocID="{B3146272-B849-483B-AEB3-50C9799CF6F8}" presName="parTrans" presStyleLbl="bgSibTrans2D1" presStyleIdx="0" presStyleCnt="3"/>
      <dgm:spPr/>
    </dgm:pt>
    <dgm:pt modelId="{75DC5C09-C65F-4E15-8F25-672563D79BE6}" type="pres">
      <dgm:prSet presAssocID="{ACA936BB-2ED2-4A52-B23C-1B86E38A29B4}" presName="node" presStyleLbl="node1" presStyleIdx="0" presStyleCnt="3" custScaleY="100000">
        <dgm:presLayoutVars>
          <dgm:bulletEnabled val="1"/>
        </dgm:presLayoutVars>
      </dgm:prSet>
      <dgm:spPr/>
    </dgm:pt>
    <dgm:pt modelId="{7CE2070E-3E3F-4AF2-B23A-129E7219F2B8}" type="pres">
      <dgm:prSet presAssocID="{C4D64186-F0BA-4F1D-B69E-B21918BEF755}" presName="parTrans" presStyleLbl="bgSibTrans2D1" presStyleIdx="1" presStyleCnt="3"/>
      <dgm:spPr/>
    </dgm:pt>
    <dgm:pt modelId="{E2102D20-A83B-46DE-B01E-A1DE353C2EA2}" type="pres">
      <dgm:prSet presAssocID="{A39E5EF9-6678-48CC-ABC0-19C89AFEE27B}" presName="node" presStyleLbl="node1" presStyleIdx="1" presStyleCnt="3">
        <dgm:presLayoutVars>
          <dgm:bulletEnabled val="1"/>
        </dgm:presLayoutVars>
      </dgm:prSet>
      <dgm:spPr/>
    </dgm:pt>
    <dgm:pt modelId="{E5C3531E-72EC-491D-8D85-8D17786A96CC}" type="pres">
      <dgm:prSet presAssocID="{5E73C1F1-57A4-4B8C-A05A-46C179AD55C7}" presName="parTrans" presStyleLbl="bgSibTrans2D1" presStyleIdx="2" presStyleCnt="3"/>
      <dgm:spPr/>
    </dgm:pt>
    <dgm:pt modelId="{3A2F9B49-6D2B-4A7D-B074-BD104F078422}" type="pres">
      <dgm:prSet presAssocID="{63AB94CC-58A4-4819-BD2F-E5A19356E2BF}" presName="node" presStyleLbl="node1" presStyleIdx="2" presStyleCnt="3" custAng="0">
        <dgm:presLayoutVars>
          <dgm:bulletEnabled val="1"/>
        </dgm:presLayoutVars>
      </dgm:prSet>
      <dgm:spPr/>
    </dgm:pt>
  </dgm:ptLst>
  <dgm:cxnLst>
    <dgm:cxn modelId="{2F084012-02ED-473E-89D6-E054088339FB}" srcId="{EBE82E48-709D-4EAD-87DA-008A1F3F7F8E}" destId="{ACA936BB-2ED2-4A52-B23C-1B86E38A29B4}" srcOrd="0" destOrd="0" parTransId="{B3146272-B849-483B-AEB3-50C9799CF6F8}" sibTransId="{73372EA2-275D-405D-A7DC-5BA7F2219F24}"/>
    <dgm:cxn modelId="{59F86262-F593-494E-8D2A-D91BF774F300}" srcId="{6066C5D9-BA7A-4C33-8072-AA25C660B823}" destId="{EBE82E48-709D-4EAD-87DA-008A1F3F7F8E}" srcOrd="0" destOrd="0" parTransId="{95E38C5F-F115-4C47-B46D-59EBDEA798D5}" sibTransId="{C90D1550-62D8-423E-881B-BDE1614C8678}"/>
    <dgm:cxn modelId="{57B20365-E638-4C69-A41B-712D405E1519}" type="presOf" srcId="{C4D64186-F0BA-4F1D-B69E-B21918BEF755}" destId="{7CE2070E-3E3F-4AF2-B23A-129E7219F2B8}" srcOrd="0" destOrd="0" presId="urn:microsoft.com/office/officeart/2005/8/layout/radial4"/>
    <dgm:cxn modelId="{4FEEC948-80AC-4561-8585-8B2C25DAC339}" srcId="{EBE82E48-709D-4EAD-87DA-008A1F3F7F8E}" destId="{A39E5EF9-6678-48CC-ABC0-19C89AFEE27B}" srcOrd="1" destOrd="0" parTransId="{C4D64186-F0BA-4F1D-B69E-B21918BEF755}" sibTransId="{813C66CC-5797-470C-AD7D-3FAC0FE51856}"/>
    <dgm:cxn modelId="{DF5AF06E-5F6E-4470-B6EB-CA79849A58D5}" type="presOf" srcId="{A39E5EF9-6678-48CC-ABC0-19C89AFEE27B}" destId="{E2102D20-A83B-46DE-B01E-A1DE353C2EA2}" srcOrd="0" destOrd="0" presId="urn:microsoft.com/office/officeart/2005/8/layout/radial4"/>
    <dgm:cxn modelId="{596ED4A0-EE02-43C7-B9C8-D13C1431004A}" srcId="{6066C5D9-BA7A-4C33-8072-AA25C660B823}" destId="{1B493E73-0B7A-4662-9B03-C92F44DD733D}" srcOrd="1" destOrd="0" parTransId="{2599B51E-71E8-413E-8B2C-B4CBE7F66AFB}" sibTransId="{AE0446E5-E789-4D62-B521-5186CE5E7C91}"/>
    <dgm:cxn modelId="{1F7101A1-759D-4C44-B96F-8C23E53B9769}" type="presOf" srcId="{5E73C1F1-57A4-4B8C-A05A-46C179AD55C7}" destId="{E5C3531E-72EC-491D-8D85-8D17786A96CC}" srcOrd="0" destOrd="0" presId="urn:microsoft.com/office/officeart/2005/8/layout/radial4"/>
    <dgm:cxn modelId="{7746F3B8-5EF1-4D2C-939B-C52BE528E7A0}" type="presOf" srcId="{EBE82E48-709D-4EAD-87DA-008A1F3F7F8E}" destId="{22144CC1-E7C5-4279-8AA6-FD31B98EBC35}" srcOrd="0" destOrd="0" presId="urn:microsoft.com/office/officeart/2005/8/layout/radial4"/>
    <dgm:cxn modelId="{35C0A4C7-A342-44BA-98F2-47F87BE0673C}" type="presOf" srcId="{ACA936BB-2ED2-4A52-B23C-1B86E38A29B4}" destId="{75DC5C09-C65F-4E15-8F25-672563D79BE6}" srcOrd="0" destOrd="0" presId="urn:microsoft.com/office/officeart/2005/8/layout/radial4"/>
    <dgm:cxn modelId="{03C0BFC9-C123-44CC-B4B8-BCBA937C3B69}" type="presOf" srcId="{63AB94CC-58A4-4819-BD2F-E5A19356E2BF}" destId="{3A2F9B49-6D2B-4A7D-B074-BD104F078422}" srcOrd="0" destOrd="0" presId="urn:microsoft.com/office/officeart/2005/8/layout/radial4"/>
    <dgm:cxn modelId="{D93C69CB-A68D-4F50-925F-0C030FEAF4CB}" type="presOf" srcId="{B3146272-B849-483B-AEB3-50C9799CF6F8}" destId="{C05A0E32-5F5E-4FD1-A2EA-A94FFC68F20F}" srcOrd="0" destOrd="0" presId="urn:microsoft.com/office/officeart/2005/8/layout/radial4"/>
    <dgm:cxn modelId="{6FAECCF1-38B0-44DB-A077-A9CC262EFE19}" srcId="{EBE82E48-709D-4EAD-87DA-008A1F3F7F8E}" destId="{63AB94CC-58A4-4819-BD2F-E5A19356E2BF}" srcOrd="2" destOrd="0" parTransId="{5E73C1F1-57A4-4B8C-A05A-46C179AD55C7}" sibTransId="{5AFC6516-2E59-4EF5-B68E-D6ACA2707ED2}"/>
    <dgm:cxn modelId="{0CBCAEF7-F900-4BFA-83A9-3413B8F6BF84}" srcId="{6066C5D9-BA7A-4C33-8072-AA25C660B823}" destId="{6329F118-F89F-462A-9853-84FE324E2660}" srcOrd="2" destOrd="0" parTransId="{3C96568D-0D4F-4042-8421-D44C9E123A71}" sibTransId="{73B17527-E982-44F6-8F7F-80B77637E290}"/>
    <dgm:cxn modelId="{65AAC9FC-8FEF-461D-91A3-3122AF824EB8}" type="presOf" srcId="{6066C5D9-BA7A-4C33-8072-AA25C660B823}" destId="{C334EA4F-7A65-43FD-976D-37255C4D387C}" srcOrd="0" destOrd="0" presId="urn:microsoft.com/office/officeart/2005/8/layout/radial4"/>
    <dgm:cxn modelId="{D4C7CB89-F660-4276-8198-71E2EA73D5A9}" type="presParOf" srcId="{C334EA4F-7A65-43FD-976D-37255C4D387C}" destId="{22144CC1-E7C5-4279-8AA6-FD31B98EBC35}" srcOrd="0" destOrd="0" presId="urn:microsoft.com/office/officeart/2005/8/layout/radial4"/>
    <dgm:cxn modelId="{993B3703-9741-4898-9A86-41BDC3B2ECEB}" type="presParOf" srcId="{C334EA4F-7A65-43FD-976D-37255C4D387C}" destId="{C05A0E32-5F5E-4FD1-A2EA-A94FFC68F20F}" srcOrd="1" destOrd="0" presId="urn:microsoft.com/office/officeart/2005/8/layout/radial4"/>
    <dgm:cxn modelId="{3E4C7F52-396A-436F-9F4F-2970E285591A}" type="presParOf" srcId="{C334EA4F-7A65-43FD-976D-37255C4D387C}" destId="{75DC5C09-C65F-4E15-8F25-672563D79BE6}" srcOrd="2" destOrd="0" presId="urn:microsoft.com/office/officeart/2005/8/layout/radial4"/>
    <dgm:cxn modelId="{708D321D-D37D-4294-BB10-C95D4BC13B58}" type="presParOf" srcId="{C334EA4F-7A65-43FD-976D-37255C4D387C}" destId="{7CE2070E-3E3F-4AF2-B23A-129E7219F2B8}" srcOrd="3" destOrd="0" presId="urn:microsoft.com/office/officeart/2005/8/layout/radial4"/>
    <dgm:cxn modelId="{FFD443FE-68E5-4EA8-A599-436C2BF3EBC5}" type="presParOf" srcId="{C334EA4F-7A65-43FD-976D-37255C4D387C}" destId="{E2102D20-A83B-46DE-B01E-A1DE353C2EA2}" srcOrd="4" destOrd="0" presId="urn:microsoft.com/office/officeart/2005/8/layout/radial4"/>
    <dgm:cxn modelId="{DE6E508B-3690-4512-A75C-8E683D968FE6}" type="presParOf" srcId="{C334EA4F-7A65-43FD-976D-37255C4D387C}" destId="{E5C3531E-72EC-491D-8D85-8D17786A96CC}" srcOrd="5" destOrd="0" presId="urn:microsoft.com/office/officeart/2005/8/layout/radial4"/>
    <dgm:cxn modelId="{BF0D71AE-ED5C-4B94-8438-2218362233AB}" type="presParOf" srcId="{C334EA4F-7A65-43FD-976D-37255C4D387C}" destId="{3A2F9B49-6D2B-4A7D-B074-BD104F07842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10C8CC-EF8E-4E48-AED3-907BAE7790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F56EF5-E2CF-4CFB-B636-CBA38FE249BC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3000" dirty="0">
              <a:solidFill>
                <a:schemeClr val="tx1"/>
              </a:solidFill>
            </a:rPr>
            <a:t>1).NASKAH DINAS ARAHAN</a:t>
          </a:r>
        </a:p>
      </dgm:t>
    </dgm:pt>
    <dgm:pt modelId="{245ED84A-B882-4D0E-9A21-931E8F28033C}" type="parTrans" cxnId="{265BDB70-2E72-4888-B9CB-56392C9931F9}">
      <dgm:prSet/>
      <dgm:spPr/>
      <dgm:t>
        <a:bodyPr/>
        <a:lstStyle/>
        <a:p>
          <a:endParaRPr lang="en-US"/>
        </a:p>
      </dgm:t>
    </dgm:pt>
    <dgm:pt modelId="{46119201-FADD-4713-B32F-F3C838736EFD}" type="sibTrans" cxnId="{265BDB70-2E72-4888-B9CB-56392C9931F9}">
      <dgm:prSet/>
      <dgm:spPr/>
      <dgm:t>
        <a:bodyPr/>
        <a:lstStyle/>
        <a:p>
          <a:endParaRPr lang="en-US"/>
        </a:p>
      </dgm:t>
    </dgm:pt>
    <dgm:pt modelId="{5BA7817E-B44A-49BA-B967-EA8B27E0E52B}">
      <dgm:prSet phldrT="[Text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 err="1"/>
            <a:t>Naskah</a:t>
          </a:r>
          <a:r>
            <a:rPr lang="en-US" sz="2000" dirty="0"/>
            <a:t> </a:t>
          </a:r>
          <a:r>
            <a:rPr lang="en-US" sz="2000" dirty="0" err="1"/>
            <a:t>Dinas</a:t>
          </a:r>
          <a:r>
            <a:rPr lang="en-US" sz="2000" dirty="0"/>
            <a:t> </a:t>
          </a:r>
          <a:r>
            <a:rPr lang="en-US" sz="2000" dirty="0" err="1"/>
            <a:t>Pengaturan</a:t>
          </a:r>
          <a:r>
            <a:rPr lang="en-US" sz="2000" dirty="0"/>
            <a:t> (</a:t>
          </a:r>
          <a:r>
            <a:rPr lang="en-US" sz="2000" dirty="0" err="1"/>
            <a:t>Instruksi</a:t>
          </a:r>
          <a:r>
            <a:rPr lang="en-US" sz="2000" dirty="0"/>
            <a:t>, SE &amp; </a:t>
          </a:r>
          <a:r>
            <a:rPr lang="en-US" sz="2000" dirty="0" err="1"/>
            <a:t>Peraturan</a:t>
          </a:r>
          <a:r>
            <a:rPr lang="en-US" sz="2000" dirty="0"/>
            <a:t> Per UU-an)</a:t>
          </a:r>
        </a:p>
      </dgm:t>
    </dgm:pt>
    <dgm:pt modelId="{3B9B1AA3-1872-46A5-AF7A-3BBE0CA7B78A}" type="parTrans" cxnId="{7B1E0910-5B76-40CC-80C5-15D35BC23C90}">
      <dgm:prSet/>
      <dgm:spPr/>
      <dgm:t>
        <a:bodyPr/>
        <a:lstStyle/>
        <a:p>
          <a:endParaRPr lang="en-US"/>
        </a:p>
      </dgm:t>
    </dgm:pt>
    <dgm:pt modelId="{47B3C7D4-A3A2-4C14-80D9-F997E570949F}" type="sibTrans" cxnId="{7B1E0910-5B76-40CC-80C5-15D35BC23C90}">
      <dgm:prSet/>
      <dgm:spPr/>
      <dgm:t>
        <a:bodyPr/>
        <a:lstStyle/>
        <a:p>
          <a:endParaRPr lang="en-US"/>
        </a:p>
      </dgm:t>
    </dgm:pt>
    <dgm:pt modelId="{19826442-3461-4E08-86C5-D3B69602332D}">
      <dgm:prSet phldrT="[Text]" custT="1"/>
      <dgm:spPr/>
      <dgm:t>
        <a:bodyPr/>
        <a:lstStyle/>
        <a:p>
          <a:r>
            <a:rPr lang="en-US" sz="3000" dirty="0">
              <a:solidFill>
                <a:schemeClr val="tx1"/>
              </a:solidFill>
            </a:rPr>
            <a:t>2).NASKAH DINAS KORESPONDENSI</a:t>
          </a:r>
        </a:p>
      </dgm:t>
    </dgm:pt>
    <dgm:pt modelId="{ABE9128E-B823-449D-9495-B47F3228B095}" type="parTrans" cxnId="{FE6C9B2A-5A52-431E-80B5-B1A3493AFB06}">
      <dgm:prSet/>
      <dgm:spPr/>
      <dgm:t>
        <a:bodyPr/>
        <a:lstStyle/>
        <a:p>
          <a:endParaRPr lang="en-US"/>
        </a:p>
      </dgm:t>
    </dgm:pt>
    <dgm:pt modelId="{1C99D45F-93CD-4DF3-A4D9-0F177FA86B46}" type="sibTrans" cxnId="{FE6C9B2A-5A52-431E-80B5-B1A3493AFB06}">
      <dgm:prSet/>
      <dgm:spPr/>
      <dgm:t>
        <a:bodyPr/>
        <a:lstStyle/>
        <a:p>
          <a:endParaRPr lang="en-US"/>
        </a:p>
      </dgm:t>
    </dgm:pt>
    <dgm:pt modelId="{23BF93BC-2A5C-405D-95D5-11E76D1A402F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000" dirty="0" err="1"/>
            <a:t>Naskah</a:t>
          </a:r>
          <a:r>
            <a:rPr lang="en-US" sz="2000" dirty="0"/>
            <a:t> </a:t>
          </a:r>
          <a:r>
            <a:rPr lang="en-US" sz="2000" dirty="0" err="1"/>
            <a:t>Dinas</a:t>
          </a:r>
          <a:r>
            <a:rPr lang="en-US" sz="2000" dirty="0"/>
            <a:t> Internal (Nota </a:t>
          </a:r>
          <a:r>
            <a:rPr lang="en-US" sz="2000" dirty="0" err="1"/>
            <a:t>Dinas</a:t>
          </a:r>
          <a:r>
            <a:rPr lang="en-US" sz="2000" dirty="0"/>
            <a:t>, Memorandum, </a:t>
          </a:r>
          <a:r>
            <a:rPr lang="en-US" sz="2000" dirty="0" err="1"/>
            <a:t>Disposisi</a:t>
          </a:r>
          <a:r>
            <a:rPr lang="en-US" sz="2000" dirty="0"/>
            <a:t> dan Surat </a:t>
          </a:r>
          <a:r>
            <a:rPr lang="en-US" sz="2000" dirty="0" err="1"/>
            <a:t>Undangan</a:t>
          </a:r>
          <a:r>
            <a:rPr lang="en-US" sz="2000" dirty="0"/>
            <a:t> Internal).</a:t>
          </a:r>
        </a:p>
      </dgm:t>
    </dgm:pt>
    <dgm:pt modelId="{77E7DFC5-4705-41F7-939A-C7578900D9C0}" type="parTrans" cxnId="{FF3F9ED2-5048-4826-BB22-F77455548F64}">
      <dgm:prSet/>
      <dgm:spPr/>
      <dgm:t>
        <a:bodyPr/>
        <a:lstStyle/>
        <a:p>
          <a:endParaRPr lang="en-US"/>
        </a:p>
      </dgm:t>
    </dgm:pt>
    <dgm:pt modelId="{CFBEFB7A-6FE9-4594-9633-6EB4E77C2832}" type="sibTrans" cxnId="{FF3F9ED2-5048-4826-BB22-F77455548F64}">
      <dgm:prSet/>
      <dgm:spPr/>
      <dgm:t>
        <a:bodyPr/>
        <a:lstStyle/>
        <a:p>
          <a:endParaRPr lang="en-US"/>
        </a:p>
      </dgm:t>
    </dgm:pt>
    <dgm:pt modelId="{F0C2BD94-3039-40D7-8842-FD9FAF08297B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000" dirty="0" err="1"/>
            <a:t>Naskah</a:t>
          </a:r>
          <a:r>
            <a:rPr lang="en-US" sz="2000" dirty="0"/>
            <a:t> </a:t>
          </a:r>
          <a:r>
            <a:rPr lang="en-US" sz="2000" dirty="0" err="1"/>
            <a:t>Dinas</a:t>
          </a:r>
          <a:r>
            <a:rPr lang="en-US" sz="2000" dirty="0"/>
            <a:t> </a:t>
          </a:r>
          <a:r>
            <a:rPr lang="en-US" sz="2000" dirty="0" err="1"/>
            <a:t>Eksternal</a:t>
          </a:r>
          <a:r>
            <a:rPr lang="en-US" sz="2000" dirty="0"/>
            <a:t> (Surat </a:t>
          </a:r>
          <a:r>
            <a:rPr lang="en-US" sz="2000" dirty="0" err="1"/>
            <a:t>Dinas</a:t>
          </a:r>
          <a:r>
            <a:rPr lang="en-US" sz="2000" dirty="0"/>
            <a:t> &amp; Surat </a:t>
          </a:r>
          <a:r>
            <a:rPr lang="en-US" sz="2000" dirty="0" err="1"/>
            <a:t>Undangan</a:t>
          </a:r>
          <a:r>
            <a:rPr lang="en-US" sz="2000" dirty="0"/>
            <a:t> </a:t>
          </a:r>
          <a:r>
            <a:rPr lang="en-US" sz="2000" dirty="0" err="1"/>
            <a:t>Eksternal</a:t>
          </a:r>
          <a:r>
            <a:rPr lang="en-US" sz="2000" dirty="0"/>
            <a:t>)</a:t>
          </a:r>
        </a:p>
      </dgm:t>
    </dgm:pt>
    <dgm:pt modelId="{5B73D9CC-7305-4C32-B849-CAF6E00360BF}" type="parTrans" cxnId="{E6139629-EBC0-4BC1-998D-3327CEB960D3}">
      <dgm:prSet/>
      <dgm:spPr/>
      <dgm:t>
        <a:bodyPr/>
        <a:lstStyle/>
        <a:p>
          <a:endParaRPr lang="en-US"/>
        </a:p>
      </dgm:t>
    </dgm:pt>
    <dgm:pt modelId="{E813DF69-6AAE-48E4-9DE1-BA365024AC88}" type="sibTrans" cxnId="{E6139629-EBC0-4BC1-998D-3327CEB960D3}">
      <dgm:prSet/>
      <dgm:spPr/>
      <dgm:t>
        <a:bodyPr/>
        <a:lstStyle/>
        <a:p>
          <a:endParaRPr lang="en-US"/>
        </a:p>
      </dgm:t>
    </dgm:pt>
    <dgm:pt modelId="{61AD9E84-6971-4A3C-A6CE-8DBE16C2BC3E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3000" dirty="0">
              <a:solidFill>
                <a:schemeClr val="bg1"/>
              </a:solidFill>
            </a:rPr>
            <a:t>3).</a:t>
          </a:r>
          <a:r>
            <a:rPr lang="en-US" sz="3000" dirty="0"/>
            <a:t>NASKAH DINAS KHUSUS</a:t>
          </a:r>
        </a:p>
      </dgm:t>
    </dgm:pt>
    <dgm:pt modelId="{963E1175-C743-4EB1-BE1F-C59568AA53A6}" type="parTrans" cxnId="{8153CF72-72FC-4B7F-B702-ECF7A61E0A5E}">
      <dgm:prSet/>
      <dgm:spPr/>
      <dgm:t>
        <a:bodyPr/>
        <a:lstStyle/>
        <a:p>
          <a:endParaRPr lang="en-US"/>
        </a:p>
      </dgm:t>
    </dgm:pt>
    <dgm:pt modelId="{224BCB7D-BC6E-4C7C-B7F9-E8F8E424527D}" type="sibTrans" cxnId="{8153CF72-72FC-4B7F-B702-ECF7A61E0A5E}">
      <dgm:prSet/>
      <dgm:spPr/>
      <dgm:t>
        <a:bodyPr/>
        <a:lstStyle/>
        <a:p>
          <a:endParaRPr lang="en-US"/>
        </a:p>
      </dgm:t>
    </dgm:pt>
    <dgm:pt modelId="{837F21E5-D0A3-47CE-B6EB-8E23D6F308DC}">
      <dgm:prSet phldrT="[Text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/>
            <a:t>Surat </a:t>
          </a:r>
          <a:r>
            <a:rPr lang="en-US" sz="2000" dirty="0" err="1"/>
            <a:t>Perjanjian</a:t>
          </a:r>
          <a:r>
            <a:rPr lang="en-US" sz="2000" dirty="0"/>
            <a:t>, Surat </a:t>
          </a:r>
          <a:r>
            <a:rPr lang="en-US" sz="2000" dirty="0" err="1"/>
            <a:t>Kuasa</a:t>
          </a:r>
          <a:r>
            <a:rPr lang="en-US" sz="2000" dirty="0"/>
            <a:t>, </a:t>
          </a:r>
          <a:r>
            <a:rPr lang="en-US" sz="2000" dirty="0" err="1"/>
            <a:t>Berita</a:t>
          </a:r>
          <a:r>
            <a:rPr lang="en-US" sz="2000" dirty="0"/>
            <a:t> Acara, Surat </a:t>
          </a:r>
          <a:r>
            <a:rPr lang="en-US" sz="2000" dirty="0" err="1"/>
            <a:t>Keterangan</a:t>
          </a:r>
          <a:r>
            <a:rPr lang="en-US" sz="2000" dirty="0"/>
            <a:t>,</a:t>
          </a:r>
        </a:p>
      </dgm:t>
    </dgm:pt>
    <dgm:pt modelId="{7CC4D91A-E70E-41C9-B929-33E08D6010FB}" type="parTrans" cxnId="{BD70043F-8022-4C0B-9DA2-EC624D2FC7D2}">
      <dgm:prSet/>
      <dgm:spPr/>
      <dgm:t>
        <a:bodyPr/>
        <a:lstStyle/>
        <a:p>
          <a:endParaRPr lang="en-US"/>
        </a:p>
      </dgm:t>
    </dgm:pt>
    <dgm:pt modelId="{5D4B581E-085D-40E6-A862-1156324F02B1}" type="sibTrans" cxnId="{BD70043F-8022-4C0B-9DA2-EC624D2FC7D2}">
      <dgm:prSet/>
      <dgm:spPr/>
      <dgm:t>
        <a:bodyPr/>
        <a:lstStyle/>
        <a:p>
          <a:endParaRPr lang="en-US"/>
        </a:p>
      </dgm:t>
    </dgm:pt>
    <dgm:pt modelId="{322E199C-E8A3-477D-AEBF-6245A8B3E9A9}">
      <dgm:prSet phldrT="[Text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 err="1"/>
            <a:t>Laporan</a:t>
          </a:r>
          <a:r>
            <a:rPr lang="en-US" sz="2000" dirty="0"/>
            <a:t>, </a:t>
          </a:r>
          <a:r>
            <a:rPr lang="en-US" sz="2000" dirty="0" err="1"/>
            <a:t>Pengumuman</a:t>
          </a:r>
          <a:r>
            <a:rPr lang="en-US" sz="2000" dirty="0"/>
            <a:t>, </a:t>
          </a:r>
          <a:r>
            <a:rPr lang="en-US" sz="2000" dirty="0" err="1"/>
            <a:t>Telaah</a:t>
          </a:r>
          <a:r>
            <a:rPr lang="en-US" sz="2000" dirty="0"/>
            <a:t> </a:t>
          </a:r>
          <a:r>
            <a:rPr lang="en-US" sz="2000" dirty="0" err="1"/>
            <a:t>Staf</a:t>
          </a:r>
          <a:r>
            <a:rPr lang="en-US" sz="2000" dirty="0"/>
            <a:t>.</a:t>
          </a:r>
        </a:p>
      </dgm:t>
    </dgm:pt>
    <dgm:pt modelId="{12755A59-9D0B-4E14-B758-C827027F2317}" type="parTrans" cxnId="{85AD5A52-DED8-439F-8344-BE57C5015C64}">
      <dgm:prSet/>
      <dgm:spPr/>
      <dgm:t>
        <a:bodyPr/>
        <a:lstStyle/>
        <a:p>
          <a:endParaRPr lang="en-US"/>
        </a:p>
      </dgm:t>
    </dgm:pt>
    <dgm:pt modelId="{DC7C8F3D-C1A7-4FD9-B732-31A9188353C8}" type="sibTrans" cxnId="{85AD5A52-DED8-439F-8344-BE57C5015C64}">
      <dgm:prSet/>
      <dgm:spPr/>
      <dgm:t>
        <a:bodyPr/>
        <a:lstStyle/>
        <a:p>
          <a:endParaRPr lang="en-US"/>
        </a:p>
      </dgm:t>
    </dgm:pt>
    <dgm:pt modelId="{FB75E1C7-8D3C-4E89-8268-2E5BB1C948F4}">
      <dgm:prSet phldrT="[Text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 err="1"/>
            <a:t>Naskah</a:t>
          </a:r>
          <a:r>
            <a:rPr lang="en-US" sz="2000" dirty="0"/>
            <a:t> </a:t>
          </a:r>
          <a:r>
            <a:rPr lang="en-US" sz="2000" dirty="0" err="1"/>
            <a:t>Dinas</a:t>
          </a:r>
          <a:r>
            <a:rPr lang="en-US" sz="2000" dirty="0"/>
            <a:t> </a:t>
          </a:r>
          <a:r>
            <a:rPr lang="en-US" sz="2000" dirty="0" err="1"/>
            <a:t>Penugasan</a:t>
          </a:r>
          <a:r>
            <a:rPr lang="en-US" sz="2000" dirty="0"/>
            <a:t>  (Surat </a:t>
          </a:r>
          <a:r>
            <a:rPr lang="en-US" sz="2000" dirty="0" err="1"/>
            <a:t>Perintah</a:t>
          </a:r>
          <a:r>
            <a:rPr lang="en-US" sz="2000" dirty="0"/>
            <a:t> &amp; Surat </a:t>
          </a:r>
          <a:r>
            <a:rPr lang="en-US" sz="2000" dirty="0" err="1"/>
            <a:t>Tugas</a:t>
          </a:r>
          <a:r>
            <a:rPr lang="en-US" sz="2000" dirty="0"/>
            <a:t>)</a:t>
          </a:r>
        </a:p>
      </dgm:t>
    </dgm:pt>
    <dgm:pt modelId="{EC8B7B45-144F-4E70-BE1D-69976231ED5E}" type="parTrans" cxnId="{6F06009C-F634-49E0-BA03-1E669C156D2B}">
      <dgm:prSet/>
      <dgm:spPr/>
      <dgm:t>
        <a:bodyPr/>
        <a:lstStyle/>
        <a:p>
          <a:endParaRPr lang="en-US"/>
        </a:p>
      </dgm:t>
    </dgm:pt>
    <dgm:pt modelId="{D7E1620B-FFFB-410A-8A66-EA3E5DACC6F3}" type="sibTrans" cxnId="{6F06009C-F634-49E0-BA03-1E669C156D2B}">
      <dgm:prSet/>
      <dgm:spPr/>
      <dgm:t>
        <a:bodyPr/>
        <a:lstStyle/>
        <a:p>
          <a:endParaRPr lang="en-US"/>
        </a:p>
      </dgm:t>
    </dgm:pt>
    <dgm:pt modelId="{9364553A-5574-4A1D-A086-6ACE7BE77692}">
      <dgm:prSet phldrT="[Text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 err="1"/>
            <a:t>Naskah</a:t>
          </a:r>
          <a:r>
            <a:rPr lang="en-US" sz="2000" dirty="0"/>
            <a:t> </a:t>
          </a:r>
          <a:r>
            <a:rPr lang="en-US" sz="2000" dirty="0" err="1"/>
            <a:t>Kerja</a:t>
          </a:r>
          <a:r>
            <a:rPr lang="en-US" sz="2000" dirty="0"/>
            <a:t> Sama, </a:t>
          </a:r>
          <a:r>
            <a:rPr lang="en-US" sz="2000" dirty="0" err="1"/>
            <a:t>Sertifikat</a:t>
          </a:r>
          <a:r>
            <a:rPr lang="en-US" sz="2000" dirty="0"/>
            <a:t> dan </a:t>
          </a:r>
          <a:r>
            <a:rPr lang="en-US" sz="2000" dirty="0" err="1"/>
            <a:t>Piagam</a:t>
          </a:r>
          <a:r>
            <a:rPr lang="en-US" sz="2000" dirty="0"/>
            <a:t>.</a:t>
          </a:r>
        </a:p>
      </dgm:t>
    </dgm:pt>
    <dgm:pt modelId="{7C1A1303-A795-4CA3-A0E1-42372983D320}" type="parTrans" cxnId="{65A9FD8E-59F1-4AE1-B3BD-EF3C750CECB6}">
      <dgm:prSet/>
      <dgm:spPr/>
      <dgm:t>
        <a:bodyPr/>
        <a:lstStyle/>
        <a:p>
          <a:endParaRPr lang="en-US"/>
        </a:p>
      </dgm:t>
    </dgm:pt>
    <dgm:pt modelId="{46937029-2910-4402-92CD-119F584AE2D2}" type="sibTrans" cxnId="{65A9FD8E-59F1-4AE1-B3BD-EF3C750CECB6}">
      <dgm:prSet/>
      <dgm:spPr/>
      <dgm:t>
        <a:bodyPr/>
        <a:lstStyle/>
        <a:p>
          <a:endParaRPr lang="en-US"/>
        </a:p>
      </dgm:t>
    </dgm:pt>
    <dgm:pt modelId="{C38248E6-B864-49D3-A2E0-2AF51D09B76D}">
      <dgm:prSet phldrT="[Text]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en-US" sz="1300" dirty="0"/>
        </a:p>
      </dgm:t>
    </dgm:pt>
    <dgm:pt modelId="{524F3758-6A50-43F1-A4C2-CCD2CA692397}" type="parTrans" cxnId="{BA8EFA78-39C3-4D14-BD4F-9355FF0E9049}">
      <dgm:prSet/>
      <dgm:spPr/>
      <dgm:t>
        <a:bodyPr/>
        <a:lstStyle/>
        <a:p>
          <a:endParaRPr lang="en-US"/>
        </a:p>
      </dgm:t>
    </dgm:pt>
    <dgm:pt modelId="{4410C906-9AFB-47A8-B951-DCD3EF6061D9}" type="sibTrans" cxnId="{BA8EFA78-39C3-4D14-BD4F-9355FF0E9049}">
      <dgm:prSet/>
      <dgm:spPr/>
      <dgm:t>
        <a:bodyPr/>
        <a:lstStyle/>
        <a:p>
          <a:endParaRPr lang="en-US"/>
        </a:p>
      </dgm:t>
    </dgm:pt>
    <dgm:pt modelId="{5A68D82B-F1E1-42D7-A3D6-B87CE718044C}">
      <dgm:prSet phldrT="[Text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 err="1"/>
            <a:t>Naskah</a:t>
          </a:r>
          <a:r>
            <a:rPr lang="en-US" sz="2000" dirty="0"/>
            <a:t> </a:t>
          </a:r>
          <a:r>
            <a:rPr lang="en-US" sz="2000" dirty="0" err="1"/>
            <a:t>Dinas</a:t>
          </a:r>
          <a:r>
            <a:rPr lang="en-US" sz="2000" dirty="0"/>
            <a:t> </a:t>
          </a:r>
          <a:r>
            <a:rPr lang="en-US" sz="2000" dirty="0" err="1"/>
            <a:t>Penetapan</a:t>
          </a:r>
          <a:r>
            <a:rPr lang="en-US" sz="2000" dirty="0"/>
            <a:t> (SK) – (</a:t>
          </a:r>
          <a:r>
            <a:rPr lang="en-US" sz="2000" dirty="0">
              <a:solidFill>
                <a:srgbClr val="FF0000"/>
              </a:solidFill>
            </a:rPr>
            <a:t>Footlight MT Light, </a:t>
          </a:r>
          <a:r>
            <a:rPr lang="en-US" sz="2000" dirty="0" err="1">
              <a:solidFill>
                <a:srgbClr val="FF0000"/>
              </a:solidFill>
            </a:rPr>
            <a:t>ukuran</a:t>
          </a:r>
          <a:r>
            <a:rPr lang="en-US" sz="2000" dirty="0">
              <a:solidFill>
                <a:srgbClr val="FF0000"/>
              </a:solidFill>
            </a:rPr>
            <a:t> 12</a:t>
          </a:r>
          <a:r>
            <a:rPr lang="en-US" sz="2000" dirty="0">
              <a:solidFill>
                <a:schemeClr val="tx1"/>
              </a:solidFill>
            </a:rPr>
            <a:t>)</a:t>
          </a:r>
        </a:p>
      </dgm:t>
    </dgm:pt>
    <dgm:pt modelId="{819B52AD-7BA5-4346-8B0B-F1C000388B8C}" type="parTrans" cxnId="{F37774E0-EB9F-41D9-8243-340104383735}">
      <dgm:prSet/>
      <dgm:spPr/>
      <dgm:t>
        <a:bodyPr/>
        <a:lstStyle/>
        <a:p>
          <a:endParaRPr lang="en-US"/>
        </a:p>
      </dgm:t>
    </dgm:pt>
    <dgm:pt modelId="{5BE9BAB7-DED4-4309-A08A-5E93632702BD}" type="sibTrans" cxnId="{F37774E0-EB9F-41D9-8243-340104383735}">
      <dgm:prSet/>
      <dgm:spPr/>
      <dgm:t>
        <a:bodyPr/>
        <a:lstStyle/>
        <a:p>
          <a:endParaRPr lang="en-US"/>
        </a:p>
      </dgm:t>
    </dgm:pt>
    <dgm:pt modelId="{0FAF47DD-5E06-4476-A724-C6B62628B39E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000" dirty="0"/>
            <a:t>(</a:t>
          </a:r>
          <a:r>
            <a:rPr lang="en-US" sz="2000" dirty="0" err="1">
              <a:solidFill>
                <a:srgbClr val="FF0000"/>
              </a:solidFill>
            </a:rPr>
            <a:t>Jenis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>
              <a:solidFill>
                <a:srgbClr val="FF0000"/>
              </a:solidFill>
            </a:rPr>
            <a:t>Huruf</a:t>
          </a:r>
          <a:r>
            <a:rPr lang="en-US" sz="2000" dirty="0">
              <a:solidFill>
                <a:srgbClr val="FF0000"/>
              </a:solidFill>
            </a:rPr>
            <a:t> Arial, </a:t>
          </a:r>
          <a:r>
            <a:rPr lang="en-US" sz="2000" dirty="0" err="1">
              <a:solidFill>
                <a:srgbClr val="FF0000"/>
              </a:solidFill>
            </a:rPr>
            <a:t>ukuran</a:t>
          </a:r>
          <a:r>
            <a:rPr lang="en-US" sz="2000" dirty="0">
              <a:solidFill>
                <a:srgbClr val="FF0000"/>
              </a:solidFill>
            </a:rPr>
            <a:t> 12</a:t>
          </a:r>
          <a:r>
            <a:rPr lang="en-US" sz="2000" dirty="0"/>
            <a:t>)</a:t>
          </a:r>
        </a:p>
      </dgm:t>
    </dgm:pt>
    <dgm:pt modelId="{F89CA1C9-CC7E-4028-9013-9F7414793A27}" type="parTrans" cxnId="{7B091E75-2751-47D8-96C6-4360C2B35A53}">
      <dgm:prSet/>
      <dgm:spPr/>
      <dgm:t>
        <a:bodyPr/>
        <a:lstStyle/>
        <a:p>
          <a:endParaRPr lang="en-US"/>
        </a:p>
      </dgm:t>
    </dgm:pt>
    <dgm:pt modelId="{0CFD9F99-C642-4503-85AE-3ACB1EABEEB7}" type="sibTrans" cxnId="{7B091E75-2751-47D8-96C6-4360C2B35A53}">
      <dgm:prSet/>
      <dgm:spPr/>
      <dgm:t>
        <a:bodyPr/>
        <a:lstStyle/>
        <a:p>
          <a:endParaRPr lang="en-US"/>
        </a:p>
      </dgm:t>
    </dgm:pt>
    <dgm:pt modelId="{6A28D873-0AD8-4759-A258-D385FEF6EE22}">
      <dgm:prSet phldrT="[Text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/>
            <a:t>(</a:t>
          </a:r>
          <a:r>
            <a:rPr lang="en-US" sz="2000" dirty="0" err="1">
              <a:solidFill>
                <a:srgbClr val="FF0000"/>
              </a:solidFill>
            </a:rPr>
            <a:t>Jenis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>
              <a:solidFill>
                <a:srgbClr val="FF0000"/>
              </a:solidFill>
            </a:rPr>
            <a:t>Huruf</a:t>
          </a:r>
          <a:r>
            <a:rPr lang="en-US" sz="2000" dirty="0">
              <a:solidFill>
                <a:srgbClr val="FF0000"/>
              </a:solidFill>
            </a:rPr>
            <a:t> Arial, </a:t>
          </a:r>
          <a:r>
            <a:rPr lang="en-US" sz="2000" dirty="0" err="1">
              <a:solidFill>
                <a:srgbClr val="FF0000"/>
              </a:solidFill>
            </a:rPr>
            <a:t>Ukuran</a:t>
          </a:r>
          <a:r>
            <a:rPr lang="en-US" sz="2000" dirty="0">
              <a:solidFill>
                <a:srgbClr val="FF0000"/>
              </a:solidFill>
            </a:rPr>
            <a:t> 12</a:t>
          </a:r>
          <a:r>
            <a:rPr lang="en-US" sz="2000" dirty="0"/>
            <a:t>)</a:t>
          </a:r>
        </a:p>
      </dgm:t>
    </dgm:pt>
    <dgm:pt modelId="{29EBD43E-0D99-4D68-8865-836C59C5CFF0}" type="parTrans" cxnId="{CE58D58B-9F7F-437A-AE93-5E9C94D295A4}">
      <dgm:prSet/>
      <dgm:spPr/>
      <dgm:t>
        <a:bodyPr/>
        <a:lstStyle/>
        <a:p>
          <a:endParaRPr lang="en-US"/>
        </a:p>
      </dgm:t>
    </dgm:pt>
    <dgm:pt modelId="{F0CCBFCC-411C-4437-82CB-3B617D5FF340}" type="sibTrans" cxnId="{CE58D58B-9F7F-437A-AE93-5E9C94D295A4}">
      <dgm:prSet/>
      <dgm:spPr/>
      <dgm:t>
        <a:bodyPr/>
        <a:lstStyle/>
        <a:p>
          <a:endParaRPr lang="en-US"/>
        </a:p>
      </dgm:t>
    </dgm:pt>
    <dgm:pt modelId="{E0DFF6EE-8328-4996-9AFB-F04BC1305C03}">
      <dgm:prSet phldrT="[Text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000" dirty="0"/>
            <a:t>(</a:t>
          </a:r>
          <a:r>
            <a:rPr lang="en-US" sz="2000" dirty="0" err="1">
              <a:solidFill>
                <a:srgbClr val="FF0000"/>
              </a:solidFill>
            </a:rPr>
            <a:t>Jenis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>
              <a:solidFill>
                <a:srgbClr val="FF0000"/>
              </a:solidFill>
            </a:rPr>
            <a:t>Huruf</a:t>
          </a:r>
          <a:r>
            <a:rPr lang="en-US" sz="2000" dirty="0">
              <a:solidFill>
                <a:srgbClr val="FF0000"/>
              </a:solidFill>
            </a:rPr>
            <a:t> Bookman Old Style, </a:t>
          </a:r>
          <a:r>
            <a:rPr lang="en-US" sz="2000" dirty="0" err="1">
              <a:solidFill>
                <a:srgbClr val="FF0000"/>
              </a:solidFill>
            </a:rPr>
            <a:t>ukuran</a:t>
          </a:r>
          <a:r>
            <a:rPr lang="en-US" sz="2000" dirty="0">
              <a:solidFill>
                <a:srgbClr val="FF0000"/>
              </a:solidFill>
            </a:rPr>
            <a:t> 12</a:t>
          </a:r>
          <a:r>
            <a:rPr lang="en-US" sz="2000" dirty="0"/>
            <a:t>)</a:t>
          </a:r>
        </a:p>
      </dgm:t>
    </dgm:pt>
    <dgm:pt modelId="{AB2E5A30-FF46-4A05-B54F-3C5B8E6FBDF4}" type="parTrans" cxnId="{E922D039-5707-4692-9DE2-9E74C3C2CF9D}">
      <dgm:prSet/>
      <dgm:spPr/>
      <dgm:t>
        <a:bodyPr/>
        <a:lstStyle/>
        <a:p>
          <a:endParaRPr lang="en-US"/>
        </a:p>
      </dgm:t>
    </dgm:pt>
    <dgm:pt modelId="{DFF73CB3-47DF-4967-A85A-696FE54D92AE}" type="sibTrans" cxnId="{E922D039-5707-4692-9DE2-9E74C3C2CF9D}">
      <dgm:prSet/>
      <dgm:spPr/>
      <dgm:t>
        <a:bodyPr/>
        <a:lstStyle/>
        <a:p>
          <a:endParaRPr lang="en-US"/>
        </a:p>
      </dgm:t>
    </dgm:pt>
    <dgm:pt modelId="{6EDD59A0-FD16-40D9-84E6-A205F198D0C3}" type="pres">
      <dgm:prSet presAssocID="{A910C8CC-EF8E-4E48-AED3-907BAE7790E7}" presName="Name0" presStyleCnt="0">
        <dgm:presLayoutVars>
          <dgm:dir/>
          <dgm:animLvl val="lvl"/>
          <dgm:resizeHandles val="exact"/>
        </dgm:presLayoutVars>
      </dgm:prSet>
      <dgm:spPr/>
    </dgm:pt>
    <dgm:pt modelId="{ACC67EF2-950A-4455-B39C-CAF25CDF2761}" type="pres">
      <dgm:prSet presAssocID="{09F56EF5-E2CF-4CFB-B636-CBA38FE249BC}" presName="linNode" presStyleCnt="0"/>
      <dgm:spPr/>
    </dgm:pt>
    <dgm:pt modelId="{96255572-392E-426F-A78C-227BCBCE4869}" type="pres">
      <dgm:prSet presAssocID="{09F56EF5-E2CF-4CFB-B636-CBA38FE249BC}" presName="parentText" presStyleLbl="node1" presStyleIdx="0" presStyleCnt="3" custScaleX="90820" custScaleY="75725" custLinFactNeighborX="-1214" custLinFactNeighborY="-152">
        <dgm:presLayoutVars>
          <dgm:chMax val="1"/>
          <dgm:bulletEnabled val="1"/>
        </dgm:presLayoutVars>
      </dgm:prSet>
      <dgm:spPr/>
    </dgm:pt>
    <dgm:pt modelId="{ECB85A11-BFFB-4662-A9A5-DE8841114FCE}" type="pres">
      <dgm:prSet presAssocID="{09F56EF5-E2CF-4CFB-B636-CBA38FE249BC}" presName="descendantText" presStyleLbl="alignAccFollowNode1" presStyleIdx="0" presStyleCnt="3" custScaleY="93500" custLinFactNeighborX="0" custLinFactNeighborY="0">
        <dgm:presLayoutVars>
          <dgm:bulletEnabled val="1"/>
        </dgm:presLayoutVars>
      </dgm:prSet>
      <dgm:spPr/>
    </dgm:pt>
    <dgm:pt modelId="{B574FB82-99E3-41EA-95C8-E480340FDBEE}" type="pres">
      <dgm:prSet presAssocID="{46119201-FADD-4713-B32F-F3C838736EFD}" presName="sp" presStyleCnt="0"/>
      <dgm:spPr/>
    </dgm:pt>
    <dgm:pt modelId="{A2B7E19F-0224-4AB9-A51B-F1D3A3C68EEB}" type="pres">
      <dgm:prSet presAssocID="{19826442-3461-4E08-86C5-D3B69602332D}" presName="linNode" presStyleCnt="0"/>
      <dgm:spPr/>
    </dgm:pt>
    <dgm:pt modelId="{519A43E4-F3CF-4808-B171-134F7F622721}" type="pres">
      <dgm:prSet presAssocID="{19826442-3461-4E08-86C5-D3B69602332D}" presName="parentText" presStyleLbl="node1" presStyleIdx="1" presStyleCnt="3" custScaleX="89666" custScaleY="76692" custLinFactNeighborY="-704">
        <dgm:presLayoutVars>
          <dgm:chMax val="1"/>
          <dgm:bulletEnabled val="1"/>
        </dgm:presLayoutVars>
      </dgm:prSet>
      <dgm:spPr/>
    </dgm:pt>
    <dgm:pt modelId="{04FBFA41-A174-4330-808E-A29609E74B02}" type="pres">
      <dgm:prSet presAssocID="{19826442-3461-4E08-86C5-D3B69602332D}" presName="descendantText" presStyleLbl="alignAccFollowNode1" presStyleIdx="1" presStyleCnt="3" custLinFactNeighborX="1535" custLinFactNeighborY="-246">
        <dgm:presLayoutVars>
          <dgm:bulletEnabled val="1"/>
        </dgm:presLayoutVars>
      </dgm:prSet>
      <dgm:spPr/>
    </dgm:pt>
    <dgm:pt modelId="{DDFD1BA8-AB6E-468E-9567-29CCF0FA641D}" type="pres">
      <dgm:prSet presAssocID="{1C99D45F-93CD-4DF3-A4D9-0F177FA86B46}" presName="sp" presStyleCnt="0"/>
      <dgm:spPr/>
    </dgm:pt>
    <dgm:pt modelId="{BC279C52-1A16-4137-B3B6-E59E75A180CE}" type="pres">
      <dgm:prSet presAssocID="{61AD9E84-6971-4A3C-A6CE-8DBE16C2BC3E}" presName="linNode" presStyleCnt="0"/>
      <dgm:spPr/>
    </dgm:pt>
    <dgm:pt modelId="{41C74ACE-2CF4-4DDE-B128-C5C4F826DFAC}" type="pres">
      <dgm:prSet presAssocID="{61AD9E84-6971-4A3C-A6CE-8DBE16C2BC3E}" presName="parentText" presStyleLbl="node1" presStyleIdx="2" presStyleCnt="3" custScaleX="89714" custScaleY="72635">
        <dgm:presLayoutVars>
          <dgm:chMax val="1"/>
          <dgm:bulletEnabled val="1"/>
        </dgm:presLayoutVars>
      </dgm:prSet>
      <dgm:spPr/>
    </dgm:pt>
    <dgm:pt modelId="{595CB447-EBF6-47A9-9920-1C9A985D3892}" type="pres">
      <dgm:prSet presAssocID="{61AD9E84-6971-4A3C-A6CE-8DBE16C2BC3E}" presName="descendantText" presStyleLbl="alignAccFollowNode1" presStyleIdx="2" presStyleCnt="3" custScaleX="100256" custScaleY="84753" custLinFactNeighborX="2915" custLinFactNeighborY="-876">
        <dgm:presLayoutVars>
          <dgm:bulletEnabled val="1"/>
        </dgm:presLayoutVars>
      </dgm:prSet>
      <dgm:spPr/>
    </dgm:pt>
  </dgm:ptLst>
  <dgm:cxnLst>
    <dgm:cxn modelId="{3D8A470B-366E-45CD-B15D-42754A1CD7C1}" type="presOf" srcId="{C38248E6-B864-49D3-A2E0-2AF51D09B76D}" destId="{ECB85A11-BFFB-4662-A9A5-DE8841114FCE}" srcOrd="0" destOrd="4" presId="urn:microsoft.com/office/officeart/2005/8/layout/vList5"/>
    <dgm:cxn modelId="{F262A90D-ABA2-419F-AB5D-B2461ECF4A62}" type="presOf" srcId="{61AD9E84-6971-4A3C-A6CE-8DBE16C2BC3E}" destId="{41C74ACE-2CF4-4DDE-B128-C5C4F826DFAC}" srcOrd="0" destOrd="0" presId="urn:microsoft.com/office/officeart/2005/8/layout/vList5"/>
    <dgm:cxn modelId="{7B1E0910-5B76-40CC-80C5-15D35BC23C90}" srcId="{09F56EF5-E2CF-4CFB-B636-CBA38FE249BC}" destId="{5BA7817E-B44A-49BA-B967-EA8B27E0E52B}" srcOrd="0" destOrd="0" parTransId="{3B9B1AA3-1872-46A5-AF7A-3BBE0CA7B78A}" sibTransId="{47B3C7D4-A3A2-4C14-80D9-F997E570949F}"/>
    <dgm:cxn modelId="{C73BC616-5968-41D3-B421-7FBE4FAF8CA1}" type="presOf" srcId="{F0C2BD94-3039-40D7-8842-FD9FAF08297B}" destId="{04FBFA41-A174-4330-808E-A29609E74B02}" srcOrd="0" destOrd="1" presId="urn:microsoft.com/office/officeart/2005/8/layout/vList5"/>
    <dgm:cxn modelId="{BB283F1E-0DDB-4164-A6D5-0060954A5CBF}" type="presOf" srcId="{E0DFF6EE-8328-4996-9AFB-F04BC1305C03}" destId="{ECB85A11-BFFB-4662-A9A5-DE8841114FCE}" srcOrd="0" destOrd="2" presId="urn:microsoft.com/office/officeart/2005/8/layout/vList5"/>
    <dgm:cxn modelId="{E6139629-EBC0-4BC1-998D-3327CEB960D3}" srcId="{19826442-3461-4E08-86C5-D3B69602332D}" destId="{F0C2BD94-3039-40D7-8842-FD9FAF08297B}" srcOrd="1" destOrd="0" parTransId="{5B73D9CC-7305-4C32-B849-CAF6E00360BF}" sibTransId="{E813DF69-6AAE-48E4-9DE1-BA365024AC88}"/>
    <dgm:cxn modelId="{FE6C9B2A-5A52-431E-80B5-B1A3493AFB06}" srcId="{A910C8CC-EF8E-4E48-AED3-907BAE7790E7}" destId="{19826442-3461-4E08-86C5-D3B69602332D}" srcOrd="1" destOrd="0" parTransId="{ABE9128E-B823-449D-9495-B47F3228B095}" sibTransId="{1C99D45F-93CD-4DF3-A4D9-0F177FA86B46}"/>
    <dgm:cxn modelId="{50F9BA37-EE69-4ED0-B152-40FF6671A7FD}" type="presOf" srcId="{FB75E1C7-8D3C-4E89-8268-2E5BB1C948F4}" destId="{ECB85A11-BFFB-4662-A9A5-DE8841114FCE}" srcOrd="0" destOrd="1" presId="urn:microsoft.com/office/officeart/2005/8/layout/vList5"/>
    <dgm:cxn modelId="{E922D039-5707-4692-9DE2-9E74C3C2CF9D}" srcId="{09F56EF5-E2CF-4CFB-B636-CBA38FE249BC}" destId="{E0DFF6EE-8328-4996-9AFB-F04BC1305C03}" srcOrd="2" destOrd="0" parTransId="{AB2E5A30-FF46-4A05-B54F-3C5B8E6FBDF4}" sibTransId="{DFF73CB3-47DF-4967-A85A-696FE54D92AE}"/>
    <dgm:cxn modelId="{BD70043F-8022-4C0B-9DA2-EC624D2FC7D2}" srcId="{61AD9E84-6971-4A3C-A6CE-8DBE16C2BC3E}" destId="{837F21E5-D0A3-47CE-B6EB-8E23D6F308DC}" srcOrd="0" destOrd="0" parTransId="{7CC4D91A-E70E-41C9-B929-33E08D6010FB}" sibTransId="{5D4B581E-085D-40E6-A862-1156324F02B1}"/>
    <dgm:cxn modelId="{A1842A45-0D60-4A11-922A-2BEEEF8CD0A5}" type="presOf" srcId="{19826442-3461-4E08-86C5-D3B69602332D}" destId="{519A43E4-F3CF-4808-B171-134F7F622721}" srcOrd="0" destOrd="0" presId="urn:microsoft.com/office/officeart/2005/8/layout/vList5"/>
    <dgm:cxn modelId="{0038A66D-C898-49B1-9C5F-2D3C8083B4B6}" type="presOf" srcId="{9364553A-5574-4A1D-A086-6ACE7BE77692}" destId="{595CB447-EBF6-47A9-9920-1C9A985D3892}" srcOrd="0" destOrd="2" presId="urn:microsoft.com/office/officeart/2005/8/layout/vList5"/>
    <dgm:cxn modelId="{6ED5BE6F-D2AA-455F-B00C-416B3F30A1D4}" type="presOf" srcId="{A910C8CC-EF8E-4E48-AED3-907BAE7790E7}" destId="{6EDD59A0-FD16-40D9-84E6-A205F198D0C3}" srcOrd="0" destOrd="0" presId="urn:microsoft.com/office/officeart/2005/8/layout/vList5"/>
    <dgm:cxn modelId="{8BD92250-AD4E-4C83-B7C4-C95E667D1D3E}" type="presOf" srcId="{5BA7817E-B44A-49BA-B967-EA8B27E0E52B}" destId="{ECB85A11-BFFB-4662-A9A5-DE8841114FCE}" srcOrd="0" destOrd="0" presId="urn:microsoft.com/office/officeart/2005/8/layout/vList5"/>
    <dgm:cxn modelId="{265BDB70-2E72-4888-B9CB-56392C9931F9}" srcId="{A910C8CC-EF8E-4E48-AED3-907BAE7790E7}" destId="{09F56EF5-E2CF-4CFB-B636-CBA38FE249BC}" srcOrd="0" destOrd="0" parTransId="{245ED84A-B882-4D0E-9A21-931E8F28033C}" sibTransId="{46119201-FADD-4713-B32F-F3C838736EFD}"/>
    <dgm:cxn modelId="{85AD5A52-DED8-439F-8344-BE57C5015C64}" srcId="{61AD9E84-6971-4A3C-A6CE-8DBE16C2BC3E}" destId="{322E199C-E8A3-477D-AEBF-6245A8B3E9A9}" srcOrd="1" destOrd="0" parTransId="{12755A59-9D0B-4E14-B758-C827027F2317}" sibTransId="{DC7C8F3D-C1A7-4FD9-B732-31A9188353C8}"/>
    <dgm:cxn modelId="{8153CF72-72FC-4B7F-B702-ECF7A61E0A5E}" srcId="{A910C8CC-EF8E-4E48-AED3-907BAE7790E7}" destId="{61AD9E84-6971-4A3C-A6CE-8DBE16C2BC3E}" srcOrd="2" destOrd="0" parTransId="{963E1175-C743-4EB1-BE1F-C59568AA53A6}" sibTransId="{224BCB7D-BC6E-4C7C-B7F9-E8F8E424527D}"/>
    <dgm:cxn modelId="{7B091E75-2751-47D8-96C6-4360C2B35A53}" srcId="{19826442-3461-4E08-86C5-D3B69602332D}" destId="{0FAF47DD-5E06-4476-A724-C6B62628B39E}" srcOrd="2" destOrd="0" parTransId="{F89CA1C9-CC7E-4028-9013-9F7414793A27}" sibTransId="{0CFD9F99-C642-4503-85AE-3ACB1EABEEB7}"/>
    <dgm:cxn modelId="{BA8EFA78-39C3-4D14-BD4F-9355FF0E9049}" srcId="{09F56EF5-E2CF-4CFB-B636-CBA38FE249BC}" destId="{C38248E6-B864-49D3-A2E0-2AF51D09B76D}" srcOrd="4" destOrd="0" parTransId="{524F3758-6A50-43F1-A4C2-CCD2CA692397}" sibTransId="{4410C906-9AFB-47A8-B951-DCD3EF6061D9}"/>
    <dgm:cxn modelId="{BCEC4F85-4254-4B05-86F0-876F548DB6F0}" type="presOf" srcId="{09F56EF5-E2CF-4CFB-B636-CBA38FE249BC}" destId="{96255572-392E-426F-A78C-227BCBCE4869}" srcOrd="0" destOrd="0" presId="urn:microsoft.com/office/officeart/2005/8/layout/vList5"/>
    <dgm:cxn modelId="{1C733087-6C87-4854-A460-FAEAAD4863A4}" type="presOf" srcId="{6A28D873-0AD8-4759-A258-D385FEF6EE22}" destId="{595CB447-EBF6-47A9-9920-1C9A985D3892}" srcOrd="0" destOrd="3" presId="urn:microsoft.com/office/officeart/2005/8/layout/vList5"/>
    <dgm:cxn modelId="{CE58D58B-9F7F-437A-AE93-5E9C94D295A4}" srcId="{61AD9E84-6971-4A3C-A6CE-8DBE16C2BC3E}" destId="{6A28D873-0AD8-4759-A258-D385FEF6EE22}" srcOrd="3" destOrd="0" parTransId="{29EBD43E-0D99-4D68-8865-836C59C5CFF0}" sibTransId="{F0CCBFCC-411C-4437-82CB-3B617D5FF340}"/>
    <dgm:cxn modelId="{65A9FD8E-59F1-4AE1-B3BD-EF3C750CECB6}" srcId="{61AD9E84-6971-4A3C-A6CE-8DBE16C2BC3E}" destId="{9364553A-5574-4A1D-A086-6ACE7BE77692}" srcOrd="2" destOrd="0" parTransId="{7C1A1303-A795-4CA3-A0E1-42372983D320}" sibTransId="{46937029-2910-4402-92CD-119F584AE2D2}"/>
    <dgm:cxn modelId="{85B0539A-CA3D-4C2E-AB1E-468874665CDE}" type="presOf" srcId="{23BF93BC-2A5C-405D-95D5-11E76D1A402F}" destId="{04FBFA41-A174-4330-808E-A29609E74B02}" srcOrd="0" destOrd="0" presId="urn:microsoft.com/office/officeart/2005/8/layout/vList5"/>
    <dgm:cxn modelId="{6F06009C-F634-49E0-BA03-1E669C156D2B}" srcId="{09F56EF5-E2CF-4CFB-B636-CBA38FE249BC}" destId="{FB75E1C7-8D3C-4E89-8268-2E5BB1C948F4}" srcOrd="1" destOrd="0" parTransId="{EC8B7B45-144F-4E70-BE1D-69976231ED5E}" sibTransId="{D7E1620B-FFFB-410A-8A66-EA3E5DACC6F3}"/>
    <dgm:cxn modelId="{9D81D3B0-65C8-43A0-B94A-BF32D01EE93E}" type="presOf" srcId="{322E199C-E8A3-477D-AEBF-6245A8B3E9A9}" destId="{595CB447-EBF6-47A9-9920-1C9A985D3892}" srcOrd="0" destOrd="1" presId="urn:microsoft.com/office/officeart/2005/8/layout/vList5"/>
    <dgm:cxn modelId="{E8913AB2-A4FA-4FC5-BB6B-556D8935B246}" type="presOf" srcId="{0FAF47DD-5E06-4476-A724-C6B62628B39E}" destId="{04FBFA41-A174-4330-808E-A29609E74B02}" srcOrd="0" destOrd="2" presId="urn:microsoft.com/office/officeart/2005/8/layout/vList5"/>
    <dgm:cxn modelId="{45A445C5-0530-4D91-B702-89F6D4C770C4}" type="presOf" srcId="{5A68D82B-F1E1-42D7-A3D6-B87CE718044C}" destId="{ECB85A11-BFFB-4662-A9A5-DE8841114FCE}" srcOrd="0" destOrd="3" presId="urn:microsoft.com/office/officeart/2005/8/layout/vList5"/>
    <dgm:cxn modelId="{FF3F9ED2-5048-4826-BB22-F77455548F64}" srcId="{19826442-3461-4E08-86C5-D3B69602332D}" destId="{23BF93BC-2A5C-405D-95D5-11E76D1A402F}" srcOrd="0" destOrd="0" parTransId="{77E7DFC5-4705-41F7-939A-C7578900D9C0}" sibTransId="{CFBEFB7A-6FE9-4594-9633-6EB4E77C2832}"/>
    <dgm:cxn modelId="{F37774E0-EB9F-41D9-8243-340104383735}" srcId="{09F56EF5-E2CF-4CFB-B636-CBA38FE249BC}" destId="{5A68D82B-F1E1-42D7-A3D6-B87CE718044C}" srcOrd="3" destOrd="0" parTransId="{819B52AD-7BA5-4346-8B0B-F1C000388B8C}" sibTransId="{5BE9BAB7-DED4-4309-A08A-5E93632702BD}"/>
    <dgm:cxn modelId="{A60E00FD-25EA-4423-8D15-0E033494D3BA}" type="presOf" srcId="{837F21E5-D0A3-47CE-B6EB-8E23D6F308DC}" destId="{595CB447-EBF6-47A9-9920-1C9A985D3892}" srcOrd="0" destOrd="0" presId="urn:microsoft.com/office/officeart/2005/8/layout/vList5"/>
    <dgm:cxn modelId="{328DCA88-2BB9-45FD-B85C-C49F76A68BCF}" type="presParOf" srcId="{6EDD59A0-FD16-40D9-84E6-A205F198D0C3}" destId="{ACC67EF2-950A-4455-B39C-CAF25CDF2761}" srcOrd="0" destOrd="0" presId="urn:microsoft.com/office/officeart/2005/8/layout/vList5"/>
    <dgm:cxn modelId="{492404B0-6386-44BE-9965-B6CA590A2609}" type="presParOf" srcId="{ACC67EF2-950A-4455-B39C-CAF25CDF2761}" destId="{96255572-392E-426F-A78C-227BCBCE4869}" srcOrd="0" destOrd="0" presId="urn:microsoft.com/office/officeart/2005/8/layout/vList5"/>
    <dgm:cxn modelId="{3BF05347-D405-4EDB-AAA1-9161E811DF37}" type="presParOf" srcId="{ACC67EF2-950A-4455-B39C-CAF25CDF2761}" destId="{ECB85A11-BFFB-4662-A9A5-DE8841114FCE}" srcOrd="1" destOrd="0" presId="urn:microsoft.com/office/officeart/2005/8/layout/vList5"/>
    <dgm:cxn modelId="{E79EB5DE-9935-4908-B63A-F8B91B18AE6F}" type="presParOf" srcId="{6EDD59A0-FD16-40D9-84E6-A205F198D0C3}" destId="{B574FB82-99E3-41EA-95C8-E480340FDBEE}" srcOrd="1" destOrd="0" presId="urn:microsoft.com/office/officeart/2005/8/layout/vList5"/>
    <dgm:cxn modelId="{EB277B2F-E911-4AA1-90CD-E8CE41BAAA5C}" type="presParOf" srcId="{6EDD59A0-FD16-40D9-84E6-A205F198D0C3}" destId="{A2B7E19F-0224-4AB9-A51B-F1D3A3C68EEB}" srcOrd="2" destOrd="0" presId="urn:microsoft.com/office/officeart/2005/8/layout/vList5"/>
    <dgm:cxn modelId="{35EFC3DE-6EEC-44C8-AC9E-5AFA3D4B51A1}" type="presParOf" srcId="{A2B7E19F-0224-4AB9-A51B-F1D3A3C68EEB}" destId="{519A43E4-F3CF-4808-B171-134F7F622721}" srcOrd="0" destOrd="0" presId="urn:microsoft.com/office/officeart/2005/8/layout/vList5"/>
    <dgm:cxn modelId="{8E5E2DD1-8B6F-4C84-AD3B-EBE1FDCA9167}" type="presParOf" srcId="{A2B7E19F-0224-4AB9-A51B-F1D3A3C68EEB}" destId="{04FBFA41-A174-4330-808E-A29609E74B02}" srcOrd="1" destOrd="0" presId="urn:microsoft.com/office/officeart/2005/8/layout/vList5"/>
    <dgm:cxn modelId="{7396E43F-DBC7-4096-BD0D-21888FB1D924}" type="presParOf" srcId="{6EDD59A0-FD16-40D9-84E6-A205F198D0C3}" destId="{DDFD1BA8-AB6E-468E-9567-29CCF0FA641D}" srcOrd="3" destOrd="0" presId="urn:microsoft.com/office/officeart/2005/8/layout/vList5"/>
    <dgm:cxn modelId="{CC61FA26-B873-45A2-87A5-4A44771F7779}" type="presParOf" srcId="{6EDD59A0-FD16-40D9-84E6-A205F198D0C3}" destId="{BC279C52-1A16-4137-B3B6-E59E75A180CE}" srcOrd="4" destOrd="0" presId="urn:microsoft.com/office/officeart/2005/8/layout/vList5"/>
    <dgm:cxn modelId="{4277957D-4927-4531-AD2A-D099419495A0}" type="presParOf" srcId="{BC279C52-1A16-4137-B3B6-E59E75A180CE}" destId="{41C74ACE-2CF4-4DDE-B128-C5C4F826DFAC}" srcOrd="0" destOrd="0" presId="urn:microsoft.com/office/officeart/2005/8/layout/vList5"/>
    <dgm:cxn modelId="{FF27C313-635F-4E2E-8C1F-EB6F06DD7253}" type="presParOf" srcId="{BC279C52-1A16-4137-B3B6-E59E75A180CE}" destId="{595CB447-EBF6-47A9-9920-1C9A985D389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D96B8A-19C8-401B-A762-8935702DAF9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40ABEE-7B1E-4EDF-8120-2668ED2F2A4D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US" sz="4400" dirty="0"/>
            <a:t>Media </a:t>
          </a:r>
          <a:r>
            <a:rPr lang="en-US" sz="4400" dirty="0" err="1"/>
            <a:t>Rekam</a:t>
          </a:r>
          <a:r>
            <a:rPr lang="en-US" sz="4400" dirty="0"/>
            <a:t> </a:t>
          </a:r>
          <a:r>
            <a:rPr lang="en-US" sz="4400" dirty="0" err="1"/>
            <a:t>Kertas</a:t>
          </a:r>
          <a:endParaRPr lang="en-US" sz="4400" dirty="0"/>
        </a:p>
      </dgm:t>
    </dgm:pt>
    <dgm:pt modelId="{751E053F-3F54-4888-B55C-58406934FFCD}" type="parTrans" cxnId="{A171E7AA-3246-43A4-AF0D-53623CA97E5D}">
      <dgm:prSet/>
      <dgm:spPr/>
      <dgm:t>
        <a:bodyPr/>
        <a:lstStyle/>
        <a:p>
          <a:endParaRPr lang="en-US"/>
        </a:p>
      </dgm:t>
    </dgm:pt>
    <dgm:pt modelId="{4832F205-D9F6-43BD-A6C1-A8A19C648D58}" type="sibTrans" cxnId="{A171E7AA-3246-43A4-AF0D-53623CA97E5D}">
      <dgm:prSet/>
      <dgm:spPr/>
      <dgm:t>
        <a:bodyPr/>
        <a:lstStyle/>
        <a:p>
          <a:endParaRPr lang="en-US"/>
        </a:p>
      </dgm:t>
    </dgm:pt>
    <dgm:pt modelId="{8AA6DA71-5F05-4910-90CE-96F7AA6EFBC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4400" dirty="0"/>
            <a:t>Media </a:t>
          </a:r>
          <a:r>
            <a:rPr lang="en-US" sz="4400" dirty="0" err="1"/>
            <a:t>Rekam</a:t>
          </a:r>
          <a:r>
            <a:rPr lang="en-US" sz="4400" dirty="0"/>
            <a:t> </a:t>
          </a:r>
          <a:r>
            <a:rPr lang="en-US" sz="4400" dirty="0" err="1"/>
            <a:t>Elektronik</a:t>
          </a:r>
          <a:endParaRPr lang="en-US" sz="4400" dirty="0"/>
        </a:p>
      </dgm:t>
    </dgm:pt>
    <dgm:pt modelId="{C6CD049D-2D4F-4AF2-9E5C-B26891DE5359}" type="parTrans" cxnId="{BEDC297E-3CB7-46FF-BB99-6E3991875AF0}">
      <dgm:prSet/>
      <dgm:spPr/>
      <dgm:t>
        <a:bodyPr/>
        <a:lstStyle/>
        <a:p>
          <a:endParaRPr lang="en-US"/>
        </a:p>
      </dgm:t>
    </dgm:pt>
    <dgm:pt modelId="{E555ED61-B9F1-43FE-9BC0-3BC8B44280C7}" type="sibTrans" cxnId="{BEDC297E-3CB7-46FF-BB99-6E3991875AF0}">
      <dgm:prSet/>
      <dgm:spPr/>
      <dgm:t>
        <a:bodyPr/>
        <a:lstStyle/>
        <a:p>
          <a:endParaRPr lang="en-US"/>
        </a:p>
      </dgm:t>
    </dgm:pt>
    <dgm:pt modelId="{E232F8CE-4447-47BA-9225-6CED86B1AAB4}" type="pres">
      <dgm:prSet presAssocID="{62D96B8A-19C8-401B-A762-8935702DAF93}" presName="Name0" presStyleCnt="0">
        <dgm:presLayoutVars>
          <dgm:chMax val="7"/>
          <dgm:chPref val="7"/>
          <dgm:dir/>
        </dgm:presLayoutVars>
      </dgm:prSet>
      <dgm:spPr/>
    </dgm:pt>
    <dgm:pt modelId="{9EFF96C6-3B72-474A-8BA9-A18DABE422C2}" type="pres">
      <dgm:prSet presAssocID="{62D96B8A-19C8-401B-A762-8935702DAF93}" presName="Name1" presStyleCnt="0"/>
      <dgm:spPr/>
    </dgm:pt>
    <dgm:pt modelId="{C215360E-E46B-49FE-AC39-E590D1148FBC}" type="pres">
      <dgm:prSet presAssocID="{62D96B8A-19C8-401B-A762-8935702DAF93}" presName="cycle" presStyleCnt="0"/>
      <dgm:spPr/>
    </dgm:pt>
    <dgm:pt modelId="{E87CB672-8E72-4224-B3C0-F158CEEFCAE1}" type="pres">
      <dgm:prSet presAssocID="{62D96B8A-19C8-401B-A762-8935702DAF93}" presName="srcNode" presStyleLbl="node1" presStyleIdx="0" presStyleCnt="2"/>
      <dgm:spPr/>
    </dgm:pt>
    <dgm:pt modelId="{A087D0E2-BB2A-43B6-A566-DA524FA00B0D}" type="pres">
      <dgm:prSet presAssocID="{62D96B8A-19C8-401B-A762-8935702DAF93}" presName="conn" presStyleLbl="parChTrans1D2" presStyleIdx="0" presStyleCnt="1"/>
      <dgm:spPr/>
    </dgm:pt>
    <dgm:pt modelId="{65F9CBDA-396B-4C9C-91C6-13CBFB87445E}" type="pres">
      <dgm:prSet presAssocID="{62D96B8A-19C8-401B-A762-8935702DAF93}" presName="extraNode" presStyleLbl="node1" presStyleIdx="0" presStyleCnt="2"/>
      <dgm:spPr/>
    </dgm:pt>
    <dgm:pt modelId="{7396C06E-CA67-4AC4-AE59-207DD00E4F51}" type="pres">
      <dgm:prSet presAssocID="{62D96B8A-19C8-401B-A762-8935702DAF93}" presName="dstNode" presStyleLbl="node1" presStyleIdx="0" presStyleCnt="2"/>
      <dgm:spPr/>
    </dgm:pt>
    <dgm:pt modelId="{46A86AB1-B793-4B81-A7C1-12381AF64752}" type="pres">
      <dgm:prSet presAssocID="{7940ABEE-7B1E-4EDF-8120-2668ED2F2A4D}" presName="text_1" presStyleLbl="node1" presStyleIdx="0" presStyleCnt="2" custScaleX="99912" custLinFactNeighborX="-858" custLinFactNeighborY="18468">
        <dgm:presLayoutVars>
          <dgm:bulletEnabled val="1"/>
        </dgm:presLayoutVars>
      </dgm:prSet>
      <dgm:spPr/>
    </dgm:pt>
    <dgm:pt modelId="{AF85ADC6-F75C-4C22-A88C-774CC565BB8F}" type="pres">
      <dgm:prSet presAssocID="{7940ABEE-7B1E-4EDF-8120-2668ED2F2A4D}" presName="accent_1" presStyleCnt="0"/>
      <dgm:spPr/>
    </dgm:pt>
    <dgm:pt modelId="{AD02F5C1-0730-470C-83F3-0E69DDBB944D}" type="pres">
      <dgm:prSet presAssocID="{7940ABEE-7B1E-4EDF-8120-2668ED2F2A4D}" presName="accentRepeatNode" presStyleLbl="solidFgAcc1" presStyleIdx="0" presStyleCnt="2" custScaleX="100025" custScaleY="103651"/>
      <dgm:spPr/>
    </dgm:pt>
    <dgm:pt modelId="{F200835B-14BE-40D5-8547-4257FA447496}" type="pres">
      <dgm:prSet presAssocID="{8AA6DA71-5F05-4910-90CE-96F7AA6EFBCD}" presName="text_2" presStyleLbl="node1" presStyleIdx="1" presStyleCnt="2">
        <dgm:presLayoutVars>
          <dgm:bulletEnabled val="1"/>
        </dgm:presLayoutVars>
      </dgm:prSet>
      <dgm:spPr/>
    </dgm:pt>
    <dgm:pt modelId="{556A9ED8-B8B1-4B81-9F17-D940725B195A}" type="pres">
      <dgm:prSet presAssocID="{8AA6DA71-5F05-4910-90CE-96F7AA6EFBCD}" presName="accent_2" presStyleCnt="0"/>
      <dgm:spPr/>
    </dgm:pt>
    <dgm:pt modelId="{542BC48F-2304-4709-BCDB-ABF29981370B}" type="pres">
      <dgm:prSet presAssocID="{8AA6DA71-5F05-4910-90CE-96F7AA6EFBCD}" presName="accentRepeatNode" presStyleLbl="solidFgAcc1" presStyleIdx="1" presStyleCnt="2"/>
      <dgm:spPr/>
    </dgm:pt>
  </dgm:ptLst>
  <dgm:cxnLst>
    <dgm:cxn modelId="{7A709A1D-D960-4D75-BD95-E3BA9F5D8533}" type="presOf" srcId="{7940ABEE-7B1E-4EDF-8120-2668ED2F2A4D}" destId="{46A86AB1-B793-4B81-A7C1-12381AF64752}" srcOrd="0" destOrd="0" presId="urn:microsoft.com/office/officeart/2008/layout/VerticalCurvedList"/>
    <dgm:cxn modelId="{BEDC297E-3CB7-46FF-BB99-6E3991875AF0}" srcId="{62D96B8A-19C8-401B-A762-8935702DAF93}" destId="{8AA6DA71-5F05-4910-90CE-96F7AA6EFBCD}" srcOrd="1" destOrd="0" parTransId="{C6CD049D-2D4F-4AF2-9E5C-B26891DE5359}" sibTransId="{E555ED61-B9F1-43FE-9BC0-3BC8B44280C7}"/>
    <dgm:cxn modelId="{869A348C-3DDA-4784-ACDF-F5D1DE666E9D}" type="presOf" srcId="{8AA6DA71-5F05-4910-90CE-96F7AA6EFBCD}" destId="{F200835B-14BE-40D5-8547-4257FA447496}" srcOrd="0" destOrd="0" presId="urn:microsoft.com/office/officeart/2008/layout/VerticalCurvedList"/>
    <dgm:cxn modelId="{A171E7AA-3246-43A4-AF0D-53623CA97E5D}" srcId="{62D96B8A-19C8-401B-A762-8935702DAF93}" destId="{7940ABEE-7B1E-4EDF-8120-2668ED2F2A4D}" srcOrd="0" destOrd="0" parTransId="{751E053F-3F54-4888-B55C-58406934FFCD}" sibTransId="{4832F205-D9F6-43BD-A6C1-A8A19C648D58}"/>
    <dgm:cxn modelId="{D84141C2-F2DD-446E-8384-3150FDC2F065}" type="presOf" srcId="{4832F205-D9F6-43BD-A6C1-A8A19C648D58}" destId="{A087D0E2-BB2A-43B6-A566-DA524FA00B0D}" srcOrd="0" destOrd="0" presId="urn:microsoft.com/office/officeart/2008/layout/VerticalCurvedList"/>
    <dgm:cxn modelId="{5C3778C3-F174-4536-9947-8ECB1FDCA31B}" type="presOf" srcId="{62D96B8A-19C8-401B-A762-8935702DAF93}" destId="{E232F8CE-4447-47BA-9225-6CED86B1AAB4}" srcOrd="0" destOrd="0" presId="urn:microsoft.com/office/officeart/2008/layout/VerticalCurvedList"/>
    <dgm:cxn modelId="{155AFECB-74C9-49F4-A909-9DC78282A6BA}" type="presParOf" srcId="{E232F8CE-4447-47BA-9225-6CED86B1AAB4}" destId="{9EFF96C6-3B72-474A-8BA9-A18DABE422C2}" srcOrd="0" destOrd="0" presId="urn:microsoft.com/office/officeart/2008/layout/VerticalCurvedList"/>
    <dgm:cxn modelId="{EC84E522-E64F-46AC-92B9-57F50AA55267}" type="presParOf" srcId="{9EFF96C6-3B72-474A-8BA9-A18DABE422C2}" destId="{C215360E-E46B-49FE-AC39-E590D1148FBC}" srcOrd="0" destOrd="0" presId="urn:microsoft.com/office/officeart/2008/layout/VerticalCurvedList"/>
    <dgm:cxn modelId="{728B0FBE-E425-45CF-BA19-EC555D39912D}" type="presParOf" srcId="{C215360E-E46B-49FE-AC39-E590D1148FBC}" destId="{E87CB672-8E72-4224-B3C0-F158CEEFCAE1}" srcOrd="0" destOrd="0" presId="urn:microsoft.com/office/officeart/2008/layout/VerticalCurvedList"/>
    <dgm:cxn modelId="{9484F8EA-E532-4023-B285-053DA283A24E}" type="presParOf" srcId="{C215360E-E46B-49FE-AC39-E590D1148FBC}" destId="{A087D0E2-BB2A-43B6-A566-DA524FA00B0D}" srcOrd="1" destOrd="0" presId="urn:microsoft.com/office/officeart/2008/layout/VerticalCurvedList"/>
    <dgm:cxn modelId="{71670B89-1B43-4EB5-95E3-73E0284199FE}" type="presParOf" srcId="{C215360E-E46B-49FE-AC39-E590D1148FBC}" destId="{65F9CBDA-396B-4C9C-91C6-13CBFB87445E}" srcOrd="2" destOrd="0" presId="urn:microsoft.com/office/officeart/2008/layout/VerticalCurvedList"/>
    <dgm:cxn modelId="{68A77CF0-BAB0-4F32-8AD8-30ABF3AD86E2}" type="presParOf" srcId="{C215360E-E46B-49FE-AC39-E590D1148FBC}" destId="{7396C06E-CA67-4AC4-AE59-207DD00E4F51}" srcOrd="3" destOrd="0" presId="urn:microsoft.com/office/officeart/2008/layout/VerticalCurvedList"/>
    <dgm:cxn modelId="{DFE4F83E-06D3-433F-970C-B6390937D33E}" type="presParOf" srcId="{9EFF96C6-3B72-474A-8BA9-A18DABE422C2}" destId="{46A86AB1-B793-4B81-A7C1-12381AF64752}" srcOrd="1" destOrd="0" presId="urn:microsoft.com/office/officeart/2008/layout/VerticalCurvedList"/>
    <dgm:cxn modelId="{0C981607-C061-43CC-9237-719AA7581F69}" type="presParOf" srcId="{9EFF96C6-3B72-474A-8BA9-A18DABE422C2}" destId="{AF85ADC6-F75C-4C22-A88C-774CC565BB8F}" srcOrd="2" destOrd="0" presId="urn:microsoft.com/office/officeart/2008/layout/VerticalCurvedList"/>
    <dgm:cxn modelId="{3984C2D3-77FA-475B-A38C-F81E32A9C293}" type="presParOf" srcId="{AF85ADC6-F75C-4C22-A88C-774CC565BB8F}" destId="{AD02F5C1-0730-470C-83F3-0E69DDBB944D}" srcOrd="0" destOrd="0" presId="urn:microsoft.com/office/officeart/2008/layout/VerticalCurvedList"/>
    <dgm:cxn modelId="{FF0FA2C4-C647-4246-9560-A70E6B0CD63A}" type="presParOf" srcId="{9EFF96C6-3B72-474A-8BA9-A18DABE422C2}" destId="{F200835B-14BE-40D5-8547-4257FA447496}" srcOrd="3" destOrd="0" presId="urn:microsoft.com/office/officeart/2008/layout/VerticalCurvedList"/>
    <dgm:cxn modelId="{BC708242-C5AC-4336-B3C2-8384218EE380}" type="presParOf" srcId="{9EFF96C6-3B72-474A-8BA9-A18DABE422C2}" destId="{556A9ED8-B8B1-4B81-9F17-D940725B195A}" srcOrd="4" destOrd="0" presId="urn:microsoft.com/office/officeart/2008/layout/VerticalCurvedList"/>
    <dgm:cxn modelId="{BFC42704-65EC-41D9-B80B-95F758270638}" type="presParOf" srcId="{556A9ED8-B8B1-4B81-9F17-D940725B195A}" destId="{542BC48F-2304-4709-BCDB-ABF29981370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4D75B0-0790-4B37-9FFF-4EDA78F9ECBE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81CBD45-A2FB-48AC-AAD4-9D6A166E889D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  <a:latin typeface="Arial Black" panose="020B0A04020102020204" pitchFamily="34" charset="0"/>
            </a:rPr>
            <a:t>TND</a:t>
          </a:r>
        </a:p>
      </dgm:t>
    </dgm:pt>
    <dgm:pt modelId="{240B07E0-E224-4CAE-A9C7-F6B78D22BFCA}" type="parTrans" cxnId="{7DECAD4E-3C65-49A4-B521-3FD7CDC25F9D}">
      <dgm:prSet/>
      <dgm:spPr/>
      <dgm:t>
        <a:bodyPr/>
        <a:lstStyle/>
        <a:p>
          <a:endParaRPr lang="en-US" sz="2000"/>
        </a:p>
      </dgm:t>
    </dgm:pt>
    <dgm:pt modelId="{914AAFE6-DF63-49CF-81B5-9BA4AD95CD62}" type="sibTrans" cxnId="{7DECAD4E-3C65-49A4-B521-3FD7CDC25F9D}">
      <dgm:prSet/>
      <dgm:spPr/>
      <dgm:t>
        <a:bodyPr/>
        <a:lstStyle/>
        <a:p>
          <a:endParaRPr lang="en-US" sz="2000"/>
        </a:p>
      </dgm:t>
    </dgm:pt>
    <dgm:pt modelId="{3EDBA655-0936-41D7-992E-DB882F3B9400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Lambang</a:t>
          </a:r>
          <a:r>
            <a:rPr lang="en-US" sz="2000" dirty="0">
              <a:solidFill>
                <a:schemeClr val="tx1"/>
              </a:solidFill>
            </a:rPr>
            <a:t> Negara/Logo;</a:t>
          </a:r>
        </a:p>
      </dgm:t>
    </dgm:pt>
    <dgm:pt modelId="{BEBA332E-AA7B-447C-8097-9FD847D6F8BA}" type="parTrans" cxnId="{91FB9933-7CAB-42E7-8C50-3195395CBE5E}">
      <dgm:prSet/>
      <dgm:spPr/>
      <dgm:t>
        <a:bodyPr/>
        <a:lstStyle/>
        <a:p>
          <a:endParaRPr lang="en-US" sz="2000"/>
        </a:p>
      </dgm:t>
    </dgm:pt>
    <dgm:pt modelId="{A689B12E-39A7-40EC-8D32-25914DDFBD8A}" type="sibTrans" cxnId="{91FB9933-7CAB-42E7-8C50-3195395CBE5E}">
      <dgm:prSet/>
      <dgm:spPr/>
      <dgm:t>
        <a:bodyPr/>
        <a:lstStyle/>
        <a:p>
          <a:endParaRPr lang="en-US" sz="2000"/>
        </a:p>
      </dgm:t>
    </dgm:pt>
    <dgm:pt modelId="{D17965EA-0D27-4C05-849A-48A8C85C82BC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rgbClr val="FF0000"/>
              </a:solidFill>
            </a:rPr>
            <a:t>Penomoran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>
              <a:solidFill>
                <a:srgbClr val="FF0000"/>
              </a:solidFill>
            </a:rPr>
            <a:t>Naskah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>
              <a:solidFill>
                <a:srgbClr val="FF0000"/>
              </a:solidFill>
            </a:rPr>
            <a:t>Dinas</a:t>
          </a:r>
          <a:r>
            <a:rPr lang="en-US" sz="2000" dirty="0">
              <a:solidFill>
                <a:srgbClr val="FF0000"/>
              </a:solidFill>
            </a:rPr>
            <a:t>;</a:t>
          </a:r>
        </a:p>
      </dgm:t>
    </dgm:pt>
    <dgm:pt modelId="{AFE5C78C-8613-447B-B707-D55400A33030}" type="parTrans" cxnId="{20F4AE47-7915-4506-80E8-86B35B158AD2}">
      <dgm:prSet/>
      <dgm:spPr/>
      <dgm:t>
        <a:bodyPr/>
        <a:lstStyle/>
        <a:p>
          <a:endParaRPr lang="en-US" sz="2000"/>
        </a:p>
      </dgm:t>
    </dgm:pt>
    <dgm:pt modelId="{8346A412-4470-4BE0-B8CC-6F29ECDBD3D3}" type="sibTrans" cxnId="{20F4AE47-7915-4506-80E8-86B35B158AD2}">
      <dgm:prSet/>
      <dgm:spPr/>
      <dgm:t>
        <a:bodyPr/>
        <a:lstStyle/>
        <a:p>
          <a:endParaRPr lang="en-US" sz="2000"/>
        </a:p>
      </dgm:t>
    </dgm:pt>
    <dgm:pt modelId="{9C4F5741-D381-4400-A566-E491913D8967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Penggunaan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Kertas</a:t>
          </a:r>
          <a:r>
            <a:rPr lang="en-US" sz="2000" dirty="0">
              <a:solidFill>
                <a:schemeClr val="tx1"/>
              </a:solidFill>
            </a:rPr>
            <a:t>, </a:t>
          </a:r>
          <a:r>
            <a:rPr lang="en-US" sz="2000" dirty="0" err="1">
              <a:solidFill>
                <a:schemeClr val="tx1"/>
              </a:solidFill>
            </a:rPr>
            <a:t>Amplop</a:t>
          </a:r>
          <a:r>
            <a:rPr lang="en-US" sz="2000" dirty="0">
              <a:solidFill>
                <a:schemeClr val="tx1"/>
              </a:solidFill>
            </a:rPr>
            <a:t> dan </a:t>
          </a:r>
          <a:r>
            <a:rPr lang="en-US" sz="2000" dirty="0" err="1">
              <a:solidFill>
                <a:schemeClr val="tx1"/>
              </a:solidFill>
            </a:rPr>
            <a:t>Tinta</a:t>
          </a:r>
          <a:r>
            <a:rPr lang="en-US" sz="2000" dirty="0">
              <a:solidFill>
                <a:schemeClr val="tx1"/>
              </a:solidFill>
            </a:rPr>
            <a:t>;</a:t>
          </a:r>
        </a:p>
      </dgm:t>
    </dgm:pt>
    <dgm:pt modelId="{1923E0A9-4A0B-4B26-AB6A-9DC482CFC854}" type="parTrans" cxnId="{01F387FE-CAC7-42BF-85A5-4ABBD95928A2}">
      <dgm:prSet/>
      <dgm:spPr/>
      <dgm:t>
        <a:bodyPr/>
        <a:lstStyle/>
        <a:p>
          <a:endParaRPr lang="en-US" sz="2000"/>
        </a:p>
      </dgm:t>
    </dgm:pt>
    <dgm:pt modelId="{1B5B94D9-F1C6-4D5D-980F-777B8D01DAEA}" type="sibTrans" cxnId="{01F387FE-CAC7-42BF-85A5-4ABBD95928A2}">
      <dgm:prSet/>
      <dgm:spPr/>
      <dgm:t>
        <a:bodyPr/>
        <a:lstStyle/>
        <a:p>
          <a:endParaRPr lang="en-US" sz="2000"/>
        </a:p>
      </dgm:t>
    </dgm:pt>
    <dgm:pt modelId="{FA78C35E-C3E6-4FC8-A155-BAC95FD01600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Ketentuan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Jarak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Spasi</a:t>
          </a:r>
          <a:r>
            <a:rPr lang="en-US" sz="2000" dirty="0">
              <a:solidFill>
                <a:schemeClr val="tx1"/>
              </a:solidFill>
            </a:rPr>
            <a:t>, </a:t>
          </a:r>
          <a:r>
            <a:rPr lang="en-US" sz="2000" dirty="0" err="1">
              <a:solidFill>
                <a:schemeClr val="tx1"/>
              </a:solidFill>
            </a:rPr>
            <a:t>Jenis</a:t>
          </a:r>
          <a:r>
            <a:rPr lang="en-US" sz="2000" dirty="0">
              <a:solidFill>
                <a:schemeClr val="tx1"/>
              </a:solidFill>
            </a:rPr>
            <a:t> dan </a:t>
          </a:r>
          <a:r>
            <a:rPr lang="en-US" sz="2000" dirty="0" err="1">
              <a:solidFill>
                <a:schemeClr val="tx1"/>
              </a:solidFill>
            </a:rPr>
            <a:t>Ukuran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Huruf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serta</a:t>
          </a:r>
          <a:r>
            <a:rPr lang="en-US" sz="2000" dirty="0">
              <a:solidFill>
                <a:schemeClr val="tx1"/>
              </a:solidFill>
            </a:rPr>
            <a:t> Kata </a:t>
          </a:r>
          <a:r>
            <a:rPr lang="en-US" sz="2000" dirty="0" err="1">
              <a:solidFill>
                <a:schemeClr val="tx1"/>
              </a:solidFill>
            </a:rPr>
            <a:t>Penyambung</a:t>
          </a:r>
          <a:r>
            <a:rPr lang="en-US" sz="2000" dirty="0">
              <a:solidFill>
                <a:schemeClr val="tx1"/>
              </a:solidFill>
            </a:rPr>
            <a:t>;</a:t>
          </a:r>
        </a:p>
      </dgm:t>
    </dgm:pt>
    <dgm:pt modelId="{4E596D8C-FFA2-490A-97B3-5442F704CCFD}" type="parTrans" cxnId="{FAE83DF2-BBD3-4A92-9675-104CC9521CB8}">
      <dgm:prSet/>
      <dgm:spPr/>
      <dgm:t>
        <a:bodyPr/>
        <a:lstStyle/>
        <a:p>
          <a:endParaRPr lang="en-US" sz="2000"/>
        </a:p>
      </dgm:t>
    </dgm:pt>
    <dgm:pt modelId="{FC3E3746-D775-4A08-8880-16263C84FC90}" type="sibTrans" cxnId="{FAE83DF2-BBD3-4A92-9675-104CC9521CB8}">
      <dgm:prSet/>
      <dgm:spPr/>
      <dgm:t>
        <a:bodyPr/>
        <a:lstStyle/>
        <a:p>
          <a:endParaRPr lang="en-US" sz="2000"/>
        </a:p>
      </dgm:t>
    </dgm:pt>
    <dgm:pt modelId="{DEF03E49-A70E-44A1-B67D-B5C45CD2F359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Penentuan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batas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atau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Ruang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Tepi</a:t>
          </a:r>
          <a:r>
            <a:rPr lang="en-US" sz="2000" dirty="0">
              <a:solidFill>
                <a:schemeClr val="tx1"/>
              </a:solidFill>
            </a:rPr>
            <a:t>;</a:t>
          </a:r>
        </a:p>
      </dgm:t>
    </dgm:pt>
    <dgm:pt modelId="{6479FFB4-6FA5-4734-83B8-D54E5AC2C684}" type="parTrans" cxnId="{7D4B4FA8-992F-4250-B060-85FB27E904B8}">
      <dgm:prSet/>
      <dgm:spPr/>
      <dgm:t>
        <a:bodyPr/>
        <a:lstStyle/>
        <a:p>
          <a:endParaRPr lang="en-US" sz="2000"/>
        </a:p>
      </dgm:t>
    </dgm:pt>
    <dgm:pt modelId="{3A5E1E46-19C8-4722-84F7-A761D65FD6F1}" type="sibTrans" cxnId="{7D4B4FA8-992F-4250-B060-85FB27E904B8}">
      <dgm:prSet/>
      <dgm:spPr/>
      <dgm:t>
        <a:bodyPr/>
        <a:lstStyle/>
        <a:p>
          <a:endParaRPr lang="en-US" sz="2000"/>
        </a:p>
      </dgm:t>
    </dgm:pt>
    <dgm:pt modelId="{196F090D-8965-4A8F-8475-175C33609D57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Nomor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Halaman</a:t>
          </a:r>
          <a:r>
            <a:rPr lang="en-US" sz="2000" dirty="0">
              <a:solidFill>
                <a:schemeClr val="tx1"/>
              </a:solidFill>
            </a:rPr>
            <a:t>;</a:t>
          </a:r>
        </a:p>
      </dgm:t>
    </dgm:pt>
    <dgm:pt modelId="{A5AEDC78-4DDB-4943-B3C0-2D4A3A4A0B6B}" type="parTrans" cxnId="{0396BDDD-362B-4052-A1E1-1E75C885A22C}">
      <dgm:prSet/>
      <dgm:spPr/>
      <dgm:t>
        <a:bodyPr/>
        <a:lstStyle/>
        <a:p>
          <a:endParaRPr lang="en-US" sz="2000"/>
        </a:p>
      </dgm:t>
    </dgm:pt>
    <dgm:pt modelId="{43B1C55F-28A0-4DFC-9A16-4E7A369069CB}" type="sibTrans" cxnId="{0396BDDD-362B-4052-A1E1-1E75C885A22C}">
      <dgm:prSet/>
      <dgm:spPr/>
      <dgm:t>
        <a:bodyPr/>
        <a:lstStyle/>
        <a:p>
          <a:endParaRPr lang="en-US" sz="2000"/>
        </a:p>
      </dgm:t>
    </dgm:pt>
    <dgm:pt modelId="{EB8929CC-A5E8-4198-83BC-6F26D52C0ECB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Tembusan</a:t>
          </a:r>
          <a:r>
            <a:rPr lang="en-US" sz="2000" dirty="0">
              <a:solidFill>
                <a:schemeClr val="tx1"/>
              </a:solidFill>
            </a:rPr>
            <a:t>;</a:t>
          </a:r>
        </a:p>
      </dgm:t>
    </dgm:pt>
    <dgm:pt modelId="{D42A6037-2345-4BC1-BE27-F55A31360DCA}" type="parTrans" cxnId="{C2DBA7F2-58D0-4F55-AE42-61A229A7A6C2}">
      <dgm:prSet/>
      <dgm:spPr/>
      <dgm:t>
        <a:bodyPr/>
        <a:lstStyle/>
        <a:p>
          <a:endParaRPr lang="en-US" sz="2000"/>
        </a:p>
      </dgm:t>
    </dgm:pt>
    <dgm:pt modelId="{716683E3-4F83-4E97-8160-2298FBAC847B}" type="sibTrans" cxnId="{C2DBA7F2-58D0-4F55-AE42-61A229A7A6C2}">
      <dgm:prSet/>
      <dgm:spPr/>
      <dgm:t>
        <a:bodyPr/>
        <a:lstStyle/>
        <a:p>
          <a:endParaRPr lang="en-US" sz="2000"/>
        </a:p>
      </dgm:t>
    </dgm:pt>
    <dgm:pt modelId="{355722C3-230C-46C9-A298-6DD6DABDBE3F}">
      <dgm:prSet phldrT="[Text]" custT="1"/>
      <dgm:spPr/>
      <dgm:t>
        <a:bodyPr/>
        <a:lstStyle/>
        <a:p>
          <a:pPr algn="just"/>
          <a:r>
            <a:rPr lang="en-US" sz="2000" dirty="0">
              <a:solidFill>
                <a:schemeClr val="tx1"/>
              </a:solidFill>
            </a:rPr>
            <a:t>Lampiran;</a:t>
          </a:r>
        </a:p>
      </dgm:t>
    </dgm:pt>
    <dgm:pt modelId="{DB2B95D8-11B3-431E-819B-15FF94BD0A38}" type="parTrans" cxnId="{62122C02-BC92-4D4A-A427-8F7AA5DB5BE5}">
      <dgm:prSet/>
      <dgm:spPr/>
      <dgm:t>
        <a:bodyPr/>
        <a:lstStyle/>
        <a:p>
          <a:endParaRPr lang="en-US" sz="2000"/>
        </a:p>
      </dgm:t>
    </dgm:pt>
    <dgm:pt modelId="{5373A6D7-0FEC-47E5-86AA-68876651DDA3}" type="sibTrans" cxnId="{62122C02-BC92-4D4A-A427-8F7AA5DB5BE5}">
      <dgm:prSet/>
      <dgm:spPr/>
      <dgm:t>
        <a:bodyPr/>
        <a:lstStyle/>
        <a:p>
          <a:endParaRPr lang="en-US" sz="2000"/>
        </a:p>
      </dgm:t>
    </dgm:pt>
    <dgm:pt modelId="{06FECA9C-7E5A-418A-9FBA-7B5CD786CCE2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Tanda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Tangan</a:t>
          </a:r>
          <a:r>
            <a:rPr lang="en-US" sz="2000" dirty="0">
              <a:solidFill>
                <a:schemeClr val="tx1"/>
              </a:solidFill>
            </a:rPr>
            <a:t>, </a:t>
          </a:r>
          <a:r>
            <a:rPr lang="en-US" sz="2000" dirty="0" err="1">
              <a:solidFill>
                <a:schemeClr val="tx1"/>
              </a:solidFill>
            </a:rPr>
            <a:t>Paraf</a:t>
          </a:r>
          <a:r>
            <a:rPr lang="en-US" sz="2000" dirty="0">
              <a:solidFill>
                <a:schemeClr val="tx1"/>
              </a:solidFill>
            </a:rPr>
            <a:t> dan Cap;</a:t>
          </a:r>
        </a:p>
      </dgm:t>
    </dgm:pt>
    <dgm:pt modelId="{61536815-24C9-4D5E-8F49-8839C05E1AC4}" type="parTrans" cxnId="{3E26A2DB-8573-4BE2-8FBB-56CA3900246F}">
      <dgm:prSet/>
      <dgm:spPr/>
      <dgm:t>
        <a:bodyPr/>
        <a:lstStyle/>
        <a:p>
          <a:endParaRPr lang="en-US"/>
        </a:p>
      </dgm:t>
    </dgm:pt>
    <dgm:pt modelId="{2D51FC5A-2D93-4B53-A2C4-A33FDECC13AA}" type="sibTrans" cxnId="{3E26A2DB-8573-4BE2-8FBB-56CA3900246F}">
      <dgm:prSet/>
      <dgm:spPr/>
      <dgm:t>
        <a:bodyPr/>
        <a:lstStyle/>
        <a:p>
          <a:endParaRPr lang="en-US"/>
        </a:p>
      </dgm:t>
    </dgm:pt>
    <dgm:pt modelId="{D88C5081-EB61-46FB-8EAD-BB29D57C0453}">
      <dgm:prSet phldrT="[Text]" custT="1"/>
      <dgm:spPr/>
      <dgm:t>
        <a:bodyPr/>
        <a:lstStyle/>
        <a:p>
          <a:pPr algn="just"/>
          <a:r>
            <a:rPr lang="en-US" sz="2000" dirty="0" err="1">
              <a:solidFill>
                <a:schemeClr val="tx1"/>
              </a:solidFill>
            </a:rPr>
            <a:t>Perubahan</a:t>
          </a:r>
          <a:r>
            <a:rPr lang="en-US" sz="2000" dirty="0">
              <a:solidFill>
                <a:schemeClr val="tx1"/>
              </a:solidFill>
            </a:rPr>
            <a:t>, </a:t>
          </a:r>
          <a:r>
            <a:rPr lang="en-US" sz="2000" dirty="0" err="1">
              <a:solidFill>
                <a:schemeClr val="tx1"/>
              </a:solidFill>
            </a:rPr>
            <a:t>Pencabutan</a:t>
          </a:r>
          <a:r>
            <a:rPr lang="en-US" sz="2000" dirty="0">
              <a:solidFill>
                <a:schemeClr val="tx1"/>
              </a:solidFill>
            </a:rPr>
            <a:t>, </a:t>
          </a:r>
          <a:r>
            <a:rPr lang="en-US" sz="2000" dirty="0" err="1">
              <a:solidFill>
                <a:schemeClr val="tx1"/>
              </a:solidFill>
            </a:rPr>
            <a:t>pembatalan</a:t>
          </a:r>
          <a:r>
            <a:rPr lang="en-US" sz="2000" dirty="0">
              <a:solidFill>
                <a:schemeClr val="tx1"/>
              </a:solidFill>
            </a:rPr>
            <a:t> dan </a:t>
          </a:r>
          <a:r>
            <a:rPr lang="en-US" sz="2000" dirty="0" err="1">
              <a:solidFill>
                <a:schemeClr val="tx1"/>
              </a:solidFill>
            </a:rPr>
            <a:t>Ralat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Naskah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Dinas</a:t>
          </a:r>
          <a:r>
            <a:rPr lang="en-US" sz="2000" dirty="0">
              <a:solidFill>
                <a:schemeClr val="tx1"/>
              </a:solidFill>
            </a:rPr>
            <a:t>.</a:t>
          </a:r>
        </a:p>
      </dgm:t>
    </dgm:pt>
    <dgm:pt modelId="{B8A392D1-691D-4AEF-A66D-14CE6F467381}" type="parTrans" cxnId="{C359336A-602E-440C-A40C-41CC50BF3E7B}">
      <dgm:prSet/>
      <dgm:spPr/>
      <dgm:t>
        <a:bodyPr/>
        <a:lstStyle/>
        <a:p>
          <a:endParaRPr lang="en-US"/>
        </a:p>
      </dgm:t>
    </dgm:pt>
    <dgm:pt modelId="{AA08E9BB-AFED-483D-96FE-D72C2809B209}" type="sibTrans" cxnId="{C359336A-602E-440C-A40C-41CC50BF3E7B}">
      <dgm:prSet/>
      <dgm:spPr/>
      <dgm:t>
        <a:bodyPr/>
        <a:lstStyle/>
        <a:p>
          <a:endParaRPr lang="en-US"/>
        </a:p>
      </dgm:t>
    </dgm:pt>
    <dgm:pt modelId="{2ED21D18-CEEC-4141-8CFE-CA1AB27863B4}" type="pres">
      <dgm:prSet presAssocID="{E44D75B0-0790-4B37-9FFF-4EDA78F9ECBE}" presName="Name0" presStyleCnt="0">
        <dgm:presLayoutVars>
          <dgm:chMax val="7"/>
          <dgm:dir/>
          <dgm:animOne val="branch"/>
        </dgm:presLayoutVars>
      </dgm:prSet>
      <dgm:spPr/>
    </dgm:pt>
    <dgm:pt modelId="{18AE1001-3790-424B-85B0-7A793674E645}" type="pres">
      <dgm:prSet presAssocID="{881CBD45-A2FB-48AC-AAD4-9D6A166E889D}" presName="parTx1" presStyleLbl="node1" presStyleIdx="0" presStyleCnt="1" custScaleX="57470" custScaleY="50797"/>
      <dgm:spPr/>
    </dgm:pt>
    <dgm:pt modelId="{A70511C8-A3DB-451A-A1FA-F1A867EE26EE}" type="pres">
      <dgm:prSet presAssocID="{881CBD45-A2FB-48AC-AAD4-9D6A166E889D}" presName="spPre1" presStyleCnt="0"/>
      <dgm:spPr/>
    </dgm:pt>
    <dgm:pt modelId="{A4181B79-434C-42B6-A8B3-A205AC4AF13F}" type="pres">
      <dgm:prSet presAssocID="{881CBD45-A2FB-48AC-AAD4-9D6A166E889D}" presName="chLin1" presStyleCnt="0"/>
      <dgm:spPr/>
    </dgm:pt>
    <dgm:pt modelId="{CE3922BC-5BE1-4511-90CD-E60D649994E5}" type="pres">
      <dgm:prSet presAssocID="{BEBA332E-AA7B-447C-8097-9FD847D6F8BA}" presName="Name11" presStyleLbl="parChTrans1D1" presStyleIdx="0" presStyleCnt="20"/>
      <dgm:spPr/>
    </dgm:pt>
    <dgm:pt modelId="{6DAD36FA-C04E-4790-807A-BEFA86C0182A}" type="pres">
      <dgm:prSet presAssocID="{3EDBA655-0936-41D7-992E-DB882F3B9400}" presName="txAndLines1" presStyleCnt="0"/>
      <dgm:spPr/>
    </dgm:pt>
    <dgm:pt modelId="{57B0BA57-44F6-48C2-8542-5306B03B7106}" type="pres">
      <dgm:prSet presAssocID="{3EDBA655-0936-41D7-992E-DB882F3B9400}" presName="anchor1" presStyleCnt="0"/>
      <dgm:spPr/>
    </dgm:pt>
    <dgm:pt modelId="{F00D84BB-30CD-48E8-AE0D-AF34CBE6C766}" type="pres">
      <dgm:prSet presAssocID="{3EDBA655-0936-41D7-992E-DB882F3B9400}" presName="backup1" presStyleCnt="0"/>
      <dgm:spPr/>
    </dgm:pt>
    <dgm:pt modelId="{A872FD63-E713-4BDA-AEA0-BAF5B60AEDD0}" type="pres">
      <dgm:prSet presAssocID="{3EDBA655-0936-41D7-992E-DB882F3B9400}" presName="preLine1" presStyleLbl="parChTrans1D1" presStyleIdx="1" presStyleCnt="20"/>
      <dgm:spPr/>
    </dgm:pt>
    <dgm:pt modelId="{3D703B2C-9FAB-46AD-8605-8E799596372A}" type="pres">
      <dgm:prSet presAssocID="{3EDBA655-0936-41D7-992E-DB882F3B9400}" presName="desTx1" presStyleLbl="revTx" presStyleIdx="0" presStyleCnt="0">
        <dgm:presLayoutVars>
          <dgm:bulletEnabled val="1"/>
        </dgm:presLayoutVars>
      </dgm:prSet>
      <dgm:spPr/>
    </dgm:pt>
    <dgm:pt modelId="{966EAB3F-4D07-49C0-8B1D-B77CB2429ECD}" type="pres">
      <dgm:prSet presAssocID="{AFE5C78C-8613-447B-B707-D55400A33030}" presName="Name11" presStyleLbl="parChTrans1D1" presStyleIdx="2" presStyleCnt="20"/>
      <dgm:spPr/>
    </dgm:pt>
    <dgm:pt modelId="{265F19FC-BBC2-449A-87AE-E00661D53B15}" type="pres">
      <dgm:prSet presAssocID="{D17965EA-0D27-4C05-849A-48A8C85C82BC}" presName="txAndLines1" presStyleCnt="0"/>
      <dgm:spPr/>
    </dgm:pt>
    <dgm:pt modelId="{979951B6-81A0-4471-B221-07F4B5DEA186}" type="pres">
      <dgm:prSet presAssocID="{D17965EA-0D27-4C05-849A-48A8C85C82BC}" presName="anchor1" presStyleCnt="0"/>
      <dgm:spPr/>
    </dgm:pt>
    <dgm:pt modelId="{80C0DAA7-1479-4AF0-B504-DD8DC9AC7266}" type="pres">
      <dgm:prSet presAssocID="{D17965EA-0D27-4C05-849A-48A8C85C82BC}" presName="backup1" presStyleCnt="0"/>
      <dgm:spPr/>
    </dgm:pt>
    <dgm:pt modelId="{6DD84812-DC5E-4061-BB1B-8194463BA6E5}" type="pres">
      <dgm:prSet presAssocID="{D17965EA-0D27-4C05-849A-48A8C85C82BC}" presName="preLine1" presStyleLbl="parChTrans1D1" presStyleIdx="3" presStyleCnt="20"/>
      <dgm:spPr/>
    </dgm:pt>
    <dgm:pt modelId="{02DD359E-C12A-454F-A9ED-9512C16159D8}" type="pres">
      <dgm:prSet presAssocID="{D17965EA-0D27-4C05-849A-48A8C85C82BC}" presName="desTx1" presStyleLbl="revTx" presStyleIdx="0" presStyleCnt="0">
        <dgm:presLayoutVars>
          <dgm:bulletEnabled val="1"/>
        </dgm:presLayoutVars>
      </dgm:prSet>
      <dgm:spPr/>
    </dgm:pt>
    <dgm:pt modelId="{944B4E3D-9A46-4ADB-A389-5DC0BE8FB0E6}" type="pres">
      <dgm:prSet presAssocID="{1923E0A9-4A0B-4B26-AB6A-9DC482CFC854}" presName="Name11" presStyleLbl="parChTrans1D1" presStyleIdx="4" presStyleCnt="20"/>
      <dgm:spPr/>
    </dgm:pt>
    <dgm:pt modelId="{F87E73D4-F354-417C-B742-28EC07DD4F3B}" type="pres">
      <dgm:prSet presAssocID="{9C4F5741-D381-4400-A566-E491913D8967}" presName="txAndLines1" presStyleCnt="0"/>
      <dgm:spPr/>
    </dgm:pt>
    <dgm:pt modelId="{8D32D50D-53C6-4683-9120-3BFC2F675231}" type="pres">
      <dgm:prSet presAssocID="{9C4F5741-D381-4400-A566-E491913D8967}" presName="anchor1" presStyleCnt="0"/>
      <dgm:spPr/>
    </dgm:pt>
    <dgm:pt modelId="{9779F445-10EF-43A0-9CBD-647A17FDB822}" type="pres">
      <dgm:prSet presAssocID="{9C4F5741-D381-4400-A566-E491913D8967}" presName="backup1" presStyleCnt="0"/>
      <dgm:spPr/>
    </dgm:pt>
    <dgm:pt modelId="{E92898D4-16F7-4D35-A07E-22B3A47B0A66}" type="pres">
      <dgm:prSet presAssocID="{9C4F5741-D381-4400-A566-E491913D8967}" presName="preLine1" presStyleLbl="parChTrans1D1" presStyleIdx="5" presStyleCnt="20"/>
      <dgm:spPr/>
    </dgm:pt>
    <dgm:pt modelId="{811A5C0F-B8C4-4193-988A-72EFE1F3D3D9}" type="pres">
      <dgm:prSet presAssocID="{9C4F5741-D381-4400-A566-E491913D8967}" presName="desTx1" presStyleLbl="revTx" presStyleIdx="0" presStyleCnt="0">
        <dgm:presLayoutVars>
          <dgm:bulletEnabled val="1"/>
        </dgm:presLayoutVars>
      </dgm:prSet>
      <dgm:spPr/>
    </dgm:pt>
    <dgm:pt modelId="{0C89CA98-13C7-44F4-A99A-605FF3DB338F}" type="pres">
      <dgm:prSet presAssocID="{4E596D8C-FFA2-490A-97B3-5442F704CCFD}" presName="Name11" presStyleLbl="parChTrans1D1" presStyleIdx="6" presStyleCnt="20"/>
      <dgm:spPr/>
    </dgm:pt>
    <dgm:pt modelId="{61757812-04F7-4415-B8C6-9F7902BA3B21}" type="pres">
      <dgm:prSet presAssocID="{FA78C35E-C3E6-4FC8-A155-BAC95FD01600}" presName="txAndLines1" presStyleCnt="0"/>
      <dgm:spPr/>
    </dgm:pt>
    <dgm:pt modelId="{6A2D3E0F-6631-4E64-B3E8-9BC53DCAB3EE}" type="pres">
      <dgm:prSet presAssocID="{FA78C35E-C3E6-4FC8-A155-BAC95FD01600}" presName="anchor1" presStyleCnt="0"/>
      <dgm:spPr/>
    </dgm:pt>
    <dgm:pt modelId="{390B9AE7-CF1A-4511-BA5D-A9E57AA86FC9}" type="pres">
      <dgm:prSet presAssocID="{FA78C35E-C3E6-4FC8-A155-BAC95FD01600}" presName="backup1" presStyleCnt="0"/>
      <dgm:spPr/>
    </dgm:pt>
    <dgm:pt modelId="{0AAC9A3C-1981-4549-AA03-6C14F2425F84}" type="pres">
      <dgm:prSet presAssocID="{FA78C35E-C3E6-4FC8-A155-BAC95FD01600}" presName="preLine1" presStyleLbl="parChTrans1D1" presStyleIdx="7" presStyleCnt="20"/>
      <dgm:spPr/>
    </dgm:pt>
    <dgm:pt modelId="{861551BA-707E-43C3-B8E2-9B9D10025C2F}" type="pres">
      <dgm:prSet presAssocID="{FA78C35E-C3E6-4FC8-A155-BAC95FD01600}" presName="desTx1" presStyleLbl="revTx" presStyleIdx="0" presStyleCnt="0">
        <dgm:presLayoutVars>
          <dgm:bulletEnabled val="1"/>
        </dgm:presLayoutVars>
      </dgm:prSet>
      <dgm:spPr/>
    </dgm:pt>
    <dgm:pt modelId="{946FD437-E6B4-4690-B71B-7E1580C33B71}" type="pres">
      <dgm:prSet presAssocID="{6479FFB4-6FA5-4734-83B8-D54E5AC2C684}" presName="Name11" presStyleLbl="parChTrans1D1" presStyleIdx="8" presStyleCnt="20"/>
      <dgm:spPr/>
    </dgm:pt>
    <dgm:pt modelId="{E86B918B-DAEC-4272-8A75-FD506BDCBB9E}" type="pres">
      <dgm:prSet presAssocID="{DEF03E49-A70E-44A1-B67D-B5C45CD2F359}" presName="txAndLines1" presStyleCnt="0"/>
      <dgm:spPr/>
    </dgm:pt>
    <dgm:pt modelId="{BD97C4E3-D993-4BD7-A81A-771D3C249F30}" type="pres">
      <dgm:prSet presAssocID="{DEF03E49-A70E-44A1-B67D-B5C45CD2F359}" presName="anchor1" presStyleCnt="0"/>
      <dgm:spPr/>
    </dgm:pt>
    <dgm:pt modelId="{8214DA9E-A356-452A-84D8-4F76DABC7CA8}" type="pres">
      <dgm:prSet presAssocID="{DEF03E49-A70E-44A1-B67D-B5C45CD2F359}" presName="backup1" presStyleCnt="0"/>
      <dgm:spPr/>
    </dgm:pt>
    <dgm:pt modelId="{9943C5E0-A065-44EC-B5CC-9C520E1980E8}" type="pres">
      <dgm:prSet presAssocID="{DEF03E49-A70E-44A1-B67D-B5C45CD2F359}" presName="preLine1" presStyleLbl="parChTrans1D1" presStyleIdx="9" presStyleCnt="20"/>
      <dgm:spPr/>
    </dgm:pt>
    <dgm:pt modelId="{593F375D-6CA3-4E57-B410-8C757ABD919E}" type="pres">
      <dgm:prSet presAssocID="{DEF03E49-A70E-44A1-B67D-B5C45CD2F359}" presName="desTx1" presStyleLbl="revTx" presStyleIdx="0" presStyleCnt="0">
        <dgm:presLayoutVars>
          <dgm:bulletEnabled val="1"/>
        </dgm:presLayoutVars>
      </dgm:prSet>
      <dgm:spPr/>
    </dgm:pt>
    <dgm:pt modelId="{93B148C7-70CE-4AD7-A3C9-F16702A5F538}" type="pres">
      <dgm:prSet presAssocID="{A5AEDC78-4DDB-4943-B3C0-2D4A3A4A0B6B}" presName="Name11" presStyleLbl="parChTrans1D1" presStyleIdx="10" presStyleCnt="20"/>
      <dgm:spPr/>
    </dgm:pt>
    <dgm:pt modelId="{59C21C8B-213A-4615-847C-E07FD07CC120}" type="pres">
      <dgm:prSet presAssocID="{196F090D-8965-4A8F-8475-175C33609D57}" presName="txAndLines1" presStyleCnt="0"/>
      <dgm:spPr/>
    </dgm:pt>
    <dgm:pt modelId="{1D1A9619-3B00-4ED9-B19D-17FAF5C860EB}" type="pres">
      <dgm:prSet presAssocID="{196F090D-8965-4A8F-8475-175C33609D57}" presName="anchor1" presStyleCnt="0"/>
      <dgm:spPr/>
    </dgm:pt>
    <dgm:pt modelId="{BB356F4E-9467-4593-9505-1B8C57EF2909}" type="pres">
      <dgm:prSet presAssocID="{196F090D-8965-4A8F-8475-175C33609D57}" presName="backup1" presStyleCnt="0"/>
      <dgm:spPr/>
    </dgm:pt>
    <dgm:pt modelId="{ACBD2F0B-548E-4421-9397-EB69D9B4F9C5}" type="pres">
      <dgm:prSet presAssocID="{196F090D-8965-4A8F-8475-175C33609D57}" presName="preLine1" presStyleLbl="parChTrans1D1" presStyleIdx="11" presStyleCnt="20"/>
      <dgm:spPr/>
    </dgm:pt>
    <dgm:pt modelId="{D2E40883-A12F-4B4E-94CE-87266EEDD1AE}" type="pres">
      <dgm:prSet presAssocID="{196F090D-8965-4A8F-8475-175C33609D57}" presName="desTx1" presStyleLbl="revTx" presStyleIdx="0" presStyleCnt="0">
        <dgm:presLayoutVars>
          <dgm:bulletEnabled val="1"/>
        </dgm:presLayoutVars>
      </dgm:prSet>
      <dgm:spPr/>
    </dgm:pt>
    <dgm:pt modelId="{C53CEF4E-99C1-4427-809D-1D630B6E7256}" type="pres">
      <dgm:prSet presAssocID="{D42A6037-2345-4BC1-BE27-F55A31360DCA}" presName="Name11" presStyleLbl="parChTrans1D1" presStyleIdx="12" presStyleCnt="20"/>
      <dgm:spPr/>
    </dgm:pt>
    <dgm:pt modelId="{E50B7C3B-A9D8-40AE-84ED-3D0B359D1C31}" type="pres">
      <dgm:prSet presAssocID="{EB8929CC-A5E8-4198-83BC-6F26D52C0ECB}" presName="txAndLines1" presStyleCnt="0"/>
      <dgm:spPr/>
    </dgm:pt>
    <dgm:pt modelId="{D457414E-27C5-41F4-9282-C50F95ED9FB1}" type="pres">
      <dgm:prSet presAssocID="{EB8929CC-A5E8-4198-83BC-6F26D52C0ECB}" presName="anchor1" presStyleCnt="0"/>
      <dgm:spPr/>
    </dgm:pt>
    <dgm:pt modelId="{A5FF9AC7-1B3B-47F6-99C7-ABB96BBF2C97}" type="pres">
      <dgm:prSet presAssocID="{EB8929CC-A5E8-4198-83BC-6F26D52C0ECB}" presName="backup1" presStyleCnt="0"/>
      <dgm:spPr/>
    </dgm:pt>
    <dgm:pt modelId="{7D084A34-580C-4D1B-BA0C-558581A1D392}" type="pres">
      <dgm:prSet presAssocID="{EB8929CC-A5E8-4198-83BC-6F26D52C0ECB}" presName="preLine1" presStyleLbl="parChTrans1D1" presStyleIdx="13" presStyleCnt="20"/>
      <dgm:spPr/>
    </dgm:pt>
    <dgm:pt modelId="{881938AF-0ACA-4597-93DB-F9F6BE460996}" type="pres">
      <dgm:prSet presAssocID="{EB8929CC-A5E8-4198-83BC-6F26D52C0ECB}" presName="desTx1" presStyleLbl="revTx" presStyleIdx="0" presStyleCnt="0">
        <dgm:presLayoutVars>
          <dgm:bulletEnabled val="1"/>
        </dgm:presLayoutVars>
      </dgm:prSet>
      <dgm:spPr/>
    </dgm:pt>
    <dgm:pt modelId="{F852B7B0-0A5E-438C-8424-4B801848689D}" type="pres">
      <dgm:prSet presAssocID="{DB2B95D8-11B3-431E-819B-15FF94BD0A38}" presName="Name11" presStyleLbl="parChTrans1D1" presStyleIdx="14" presStyleCnt="20"/>
      <dgm:spPr/>
    </dgm:pt>
    <dgm:pt modelId="{30F12437-B445-486E-8475-DC0F66CCCF16}" type="pres">
      <dgm:prSet presAssocID="{355722C3-230C-46C9-A298-6DD6DABDBE3F}" presName="txAndLines1" presStyleCnt="0"/>
      <dgm:spPr/>
    </dgm:pt>
    <dgm:pt modelId="{A27732B6-3215-49F2-8B54-7910CCF4F945}" type="pres">
      <dgm:prSet presAssocID="{355722C3-230C-46C9-A298-6DD6DABDBE3F}" presName="anchor1" presStyleCnt="0"/>
      <dgm:spPr/>
    </dgm:pt>
    <dgm:pt modelId="{EBAF657D-78DA-4768-963D-63D47C4E01DC}" type="pres">
      <dgm:prSet presAssocID="{355722C3-230C-46C9-A298-6DD6DABDBE3F}" presName="backup1" presStyleCnt="0"/>
      <dgm:spPr/>
    </dgm:pt>
    <dgm:pt modelId="{53777843-A80E-405A-AF6E-EF443A7E74C2}" type="pres">
      <dgm:prSet presAssocID="{355722C3-230C-46C9-A298-6DD6DABDBE3F}" presName="preLine1" presStyleLbl="parChTrans1D1" presStyleIdx="15" presStyleCnt="20"/>
      <dgm:spPr/>
    </dgm:pt>
    <dgm:pt modelId="{4F4B67C7-F5B7-4C77-B7FA-EA77EAA785D0}" type="pres">
      <dgm:prSet presAssocID="{355722C3-230C-46C9-A298-6DD6DABDBE3F}" presName="desTx1" presStyleLbl="revTx" presStyleIdx="0" presStyleCnt="0">
        <dgm:presLayoutVars>
          <dgm:bulletEnabled val="1"/>
        </dgm:presLayoutVars>
      </dgm:prSet>
      <dgm:spPr/>
    </dgm:pt>
    <dgm:pt modelId="{0B808062-1FE2-483B-9F93-1E535924FAEC}" type="pres">
      <dgm:prSet presAssocID="{61536815-24C9-4D5E-8F49-8839C05E1AC4}" presName="Name11" presStyleLbl="parChTrans1D1" presStyleIdx="16" presStyleCnt="20"/>
      <dgm:spPr/>
    </dgm:pt>
    <dgm:pt modelId="{0F0EBC4A-D49C-434D-976C-579BA3066C92}" type="pres">
      <dgm:prSet presAssocID="{06FECA9C-7E5A-418A-9FBA-7B5CD786CCE2}" presName="txAndLines1" presStyleCnt="0"/>
      <dgm:spPr/>
    </dgm:pt>
    <dgm:pt modelId="{0AADD00D-6E2B-4389-BCB6-34830C40B86D}" type="pres">
      <dgm:prSet presAssocID="{06FECA9C-7E5A-418A-9FBA-7B5CD786CCE2}" presName="anchor1" presStyleCnt="0"/>
      <dgm:spPr/>
    </dgm:pt>
    <dgm:pt modelId="{CFAE8061-655B-4556-8D5D-EF9EBE261BB4}" type="pres">
      <dgm:prSet presAssocID="{06FECA9C-7E5A-418A-9FBA-7B5CD786CCE2}" presName="backup1" presStyleCnt="0"/>
      <dgm:spPr/>
    </dgm:pt>
    <dgm:pt modelId="{8F025054-916D-44B5-B687-45AC2E0A0407}" type="pres">
      <dgm:prSet presAssocID="{06FECA9C-7E5A-418A-9FBA-7B5CD786CCE2}" presName="preLine1" presStyleLbl="parChTrans1D1" presStyleIdx="17" presStyleCnt="20"/>
      <dgm:spPr/>
    </dgm:pt>
    <dgm:pt modelId="{6427467A-09C7-40AD-AC87-55F054D9EB1B}" type="pres">
      <dgm:prSet presAssocID="{06FECA9C-7E5A-418A-9FBA-7B5CD786CCE2}" presName="desTx1" presStyleLbl="revTx" presStyleIdx="0" presStyleCnt="0">
        <dgm:presLayoutVars>
          <dgm:bulletEnabled val="1"/>
        </dgm:presLayoutVars>
      </dgm:prSet>
      <dgm:spPr/>
    </dgm:pt>
    <dgm:pt modelId="{DB789E32-88D8-4DD9-8473-7BAA2B533A0C}" type="pres">
      <dgm:prSet presAssocID="{B8A392D1-691D-4AEF-A66D-14CE6F467381}" presName="Name11" presStyleLbl="parChTrans1D1" presStyleIdx="18" presStyleCnt="20"/>
      <dgm:spPr/>
    </dgm:pt>
    <dgm:pt modelId="{BBF7B687-3209-46C5-B4D6-3FF062C7E994}" type="pres">
      <dgm:prSet presAssocID="{D88C5081-EB61-46FB-8EAD-BB29D57C0453}" presName="txAndLines1" presStyleCnt="0"/>
      <dgm:spPr/>
    </dgm:pt>
    <dgm:pt modelId="{0C2809C8-8D0F-4B81-B7A5-493B9F0D9F32}" type="pres">
      <dgm:prSet presAssocID="{D88C5081-EB61-46FB-8EAD-BB29D57C0453}" presName="anchor1" presStyleCnt="0"/>
      <dgm:spPr/>
    </dgm:pt>
    <dgm:pt modelId="{DFB0BAEB-7597-448F-A367-9C84C8859C17}" type="pres">
      <dgm:prSet presAssocID="{D88C5081-EB61-46FB-8EAD-BB29D57C0453}" presName="backup1" presStyleCnt="0"/>
      <dgm:spPr/>
    </dgm:pt>
    <dgm:pt modelId="{4F798B29-EE89-4C42-A5E1-B86628575BB1}" type="pres">
      <dgm:prSet presAssocID="{D88C5081-EB61-46FB-8EAD-BB29D57C0453}" presName="preLine1" presStyleLbl="parChTrans1D1" presStyleIdx="19" presStyleCnt="20"/>
      <dgm:spPr/>
    </dgm:pt>
    <dgm:pt modelId="{DC7DDD04-56C2-4A7B-80C2-324471E536C9}" type="pres">
      <dgm:prSet presAssocID="{D88C5081-EB61-46FB-8EAD-BB29D57C0453}" presName="desTx1" presStyleLbl="revTx" presStyleIdx="0" presStyleCnt="0">
        <dgm:presLayoutVars>
          <dgm:bulletEnabled val="1"/>
        </dgm:presLayoutVars>
      </dgm:prSet>
      <dgm:spPr/>
    </dgm:pt>
  </dgm:ptLst>
  <dgm:cxnLst>
    <dgm:cxn modelId="{62122C02-BC92-4D4A-A427-8F7AA5DB5BE5}" srcId="{881CBD45-A2FB-48AC-AAD4-9D6A166E889D}" destId="{355722C3-230C-46C9-A298-6DD6DABDBE3F}" srcOrd="7" destOrd="0" parTransId="{DB2B95D8-11B3-431E-819B-15FF94BD0A38}" sibTransId="{5373A6D7-0FEC-47E5-86AA-68876651DDA3}"/>
    <dgm:cxn modelId="{AEC88B1C-0DD9-4DD0-A420-5B94BA7FCDBE}" type="presOf" srcId="{196F090D-8965-4A8F-8475-175C33609D57}" destId="{D2E40883-A12F-4B4E-94CE-87266EEDD1AE}" srcOrd="0" destOrd="0" presId="urn:microsoft.com/office/officeart/2009/3/layout/SubStepProcess"/>
    <dgm:cxn modelId="{1CC24B30-F9FF-48EC-880A-17060BADB336}" type="presOf" srcId="{EB8929CC-A5E8-4198-83BC-6F26D52C0ECB}" destId="{881938AF-0ACA-4597-93DB-F9F6BE460996}" srcOrd="0" destOrd="0" presId="urn:microsoft.com/office/officeart/2009/3/layout/SubStepProcess"/>
    <dgm:cxn modelId="{94839133-03CF-4A46-B930-62661B7A1BFC}" type="presOf" srcId="{9C4F5741-D381-4400-A566-E491913D8967}" destId="{811A5C0F-B8C4-4193-988A-72EFE1F3D3D9}" srcOrd="0" destOrd="0" presId="urn:microsoft.com/office/officeart/2009/3/layout/SubStepProcess"/>
    <dgm:cxn modelId="{91FB9933-7CAB-42E7-8C50-3195395CBE5E}" srcId="{881CBD45-A2FB-48AC-AAD4-9D6A166E889D}" destId="{3EDBA655-0936-41D7-992E-DB882F3B9400}" srcOrd="0" destOrd="0" parTransId="{BEBA332E-AA7B-447C-8097-9FD847D6F8BA}" sibTransId="{A689B12E-39A7-40EC-8D32-25914DDFBD8A}"/>
    <dgm:cxn modelId="{553F8B5C-B4E4-4CF0-810F-BD1D917E1938}" type="presOf" srcId="{881CBD45-A2FB-48AC-AAD4-9D6A166E889D}" destId="{18AE1001-3790-424B-85B0-7A793674E645}" srcOrd="0" destOrd="0" presId="urn:microsoft.com/office/officeart/2009/3/layout/SubStepProcess"/>
    <dgm:cxn modelId="{20F4AE47-7915-4506-80E8-86B35B158AD2}" srcId="{881CBD45-A2FB-48AC-AAD4-9D6A166E889D}" destId="{D17965EA-0D27-4C05-849A-48A8C85C82BC}" srcOrd="1" destOrd="0" parTransId="{AFE5C78C-8613-447B-B707-D55400A33030}" sibTransId="{8346A412-4470-4BE0-B8CC-6F29ECDBD3D3}"/>
    <dgm:cxn modelId="{C359336A-602E-440C-A40C-41CC50BF3E7B}" srcId="{881CBD45-A2FB-48AC-AAD4-9D6A166E889D}" destId="{D88C5081-EB61-46FB-8EAD-BB29D57C0453}" srcOrd="9" destOrd="0" parTransId="{B8A392D1-691D-4AEF-A66D-14CE6F467381}" sibTransId="{AA08E9BB-AFED-483D-96FE-D72C2809B209}"/>
    <dgm:cxn modelId="{7DECAD4E-3C65-49A4-B521-3FD7CDC25F9D}" srcId="{E44D75B0-0790-4B37-9FFF-4EDA78F9ECBE}" destId="{881CBD45-A2FB-48AC-AAD4-9D6A166E889D}" srcOrd="0" destOrd="0" parTransId="{240B07E0-E224-4CAE-A9C7-F6B78D22BFCA}" sibTransId="{914AAFE6-DF63-49CF-81B5-9BA4AD95CD62}"/>
    <dgm:cxn modelId="{7323C755-DCA7-417D-BA46-ED5376FDAFB6}" type="presOf" srcId="{FA78C35E-C3E6-4FC8-A155-BAC95FD01600}" destId="{861551BA-707E-43C3-B8E2-9B9D10025C2F}" srcOrd="0" destOrd="0" presId="urn:microsoft.com/office/officeart/2009/3/layout/SubStepProcess"/>
    <dgm:cxn modelId="{938B268F-D85E-43C6-BED5-1F5F3BA39DDB}" type="presOf" srcId="{3EDBA655-0936-41D7-992E-DB882F3B9400}" destId="{3D703B2C-9FAB-46AD-8605-8E799596372A}" srcOrd="0" destOrd="0" presId="urn:microsoft.com/office/officeart/2009/3/layout/SubStepProcess"/>
    <dgm:cxn modelId="{73654D8F-37A2-43EC-AAE6-D5104A195F9A}" type="presOf" srcId="{DEF03E49-A70E-44A1-B67D-B5C45CD2F359}" destId="{593F375D-6CA3-4E57-B410-8C757ABD919E}" srcOrd="0" destOrd="0" presId="urn:microsoft.com/office/officeart/2009/3/layout/SubStepProcess"/>
    <dgm:cxn modelId="{A4F1C091-75DB-4A2A-822F-3170D19686D7}" type="presOf" srcId="{D88C5081-EB61-46FB-8EAD-BB29D57C0453}" destId="{DC7DDD04-56C2-4A7B-80C2-324471E536C9}" srcOrd="0" destOrd="0" presId="urn:microsoft.com/office/officeart/2009/3/layout/SubStepProcess"/>
    <dgm:cxn modelId="{A5B7EB96-B6B7-47C9-93ED-83D446439772}" type="presOf" srcId="{E44D75B0-0790-4B37-9FFF-4EDA78F9ECBE}" destId="{2ED21D18-CEEC-4141-8CFE-CA1AB27863B4}" srcOrd="0" destOrd="0" presId="urn:microsoft.com/office/officeart/2009/3/layout/SubStepProcess"/>
    <dgm:cxn modelId="{7D4B4FA8-992F-4250-B060-85FB27E904B8}" srcId="{881CBD45-A2FB-48AC-AAD4-9D6A166E889D}" destId="{DEF03E49-A70E-44A1-B67D-B5C45CD2F359}" srcOrd="4" destOrd="0" parTransId="{6479FFB4-6FA5-4734-83B8-D54E5AC2C684}" sibTransId="{3A5E1E46-19C8-4722-84F7-A761D65FD6F1}"/>
    <dgm:cxn modelId="{33EE5CC8-1D0D-410F-9340-CDFE397972EC}" type="presOf" srcId="{06FECA9C-7E5A-418A-9FBA-7B5CD786CCE2}" destId="{6427467A-09C7-40AD-AC87-55F054D9EB1B}" srcOrd="0" destOrd="0" presId="urn:microsoft.com/office/officeart/2009/3/layout/SubStepProcess"/>
    <dgm:cxn modelId="{A5C1D1D2-7DCF-4E70-BEC6-40FCEC558161}" type="presOf" srcId="{D17965EA-0D27-4C05-849A-48A8C85C82BC}" destId="{02DD359E-C12A-454F-A9ED-9512C16159D8}" srcOrd="0" destOrd="0" presId="urn:microsoft.com/office/officeart/2009/3/layout/SubStepProcess"/>
    <dgm:cxn modelId="{4E6AC1D7-6730-4862-8D01-2637DB736A51}" type="presOf" srcId="{355722C3-230C-46C9-A298-6DD6DABDBE3F}" destId="{4F4B67C7-F5B7-4C77-B7FA-EA77EAA785D0}" srcOrd="0" destOrd="0" presId="urn:microsoft.com/office/officeart/2009/3/layout/SubStepProcess"/>
    <dgm:cxn modelId="{3E26A2DB-8573-4BE2-8FBB-56CA3900246F}" srcId="{881CBD45-A2FB-48AC-AAD4-9D6A166E889D}" destId="{06FECA9C-7E5A-418A-9FBA-7B5CD786CCE2}" srcOrd="8" destOrd="0" parTransId="{61536815-24C9-4D5E-8F49-8839C05E1AC4}" sibTransId="{2D51FC5A-2D93-4B53-A2C4-A33FDECC13AA}"/>
    <dgm:cxn modelId="{0396BDDD-362B-4052-A1E1-1E75C885A22C}" srcId="{881CBD45-A2FB-48AC-AAD4-9D6A166E889D}" destId="{196F090D-8965-4A8F-8475-175C33609D57}" srcOrd="5" destOrd="0" parTransId="{A5AEDC78-4DDB-4943-B3C0-2D4A3A4A0B6B}" sibTransId="{43B1C55F-28A0-4DFC-9A16-4E7A369069CB}"/>
    <dgm:cxn modelId="{FAE83DF2-BBD3-4A92-9675-104CC9521CB8}" srcId="{881CBD45-A2FB-48AC-AAD4-9D6A166E889D}" destId="{FA78C35E-C3E6-4FC8-A155-BAC95FD01600}" srcOrd="3" destOrd="0" parTransId="{4E596D8C-FFA2-490A-97B3-5442F704CCFD}" sibTransId="{FC3E3746-D775-4A08-8880-16263C84FC90}"/>
    <dgm:cxn modelId="{C2DBA7F2-58D0-4F55-AE42-61A229A7A6C2}" srcId="{881CBD45-A2FB-48AC-AAD4-9D6A166E889D}" destId="{EB8929CC-A5E8-4198-83BC-6F26D52C0ECB}" srcOrd="6" destOrd="0" parTransId="{D42A6037-2345-4BC1-BE27-F55A31360DCA}" sibTransId="{716683E3-4F83-4E97-8160-2298FBAC847B}"/>
    <dgm:cxn modelId="{01F387FE-CAC7-42BF-85A5-4ABBD95928A2}" srcId="{881CBD45-A2FB-48AC-AAD4-9D6A166E889D}" destId="{9C4F5741-D381-4400-A566-E491913D8967}" srcOrd="2" destOrd="0" parTransId="{1923E0A9-4A0B-4B26-AB6A-9DC482CFC854}" sibTransId="{1B5B94D9-F1C6-4D5D-980F-777B8D01DAEA}"/>
    <dgm:cxn modelId="{F79B2194-3655-4625-9460-F1C169156510}" type="presParOf" srcId="{2ED21D18-CEEC-4141-8CFE-CA1AB27863B4}" destId="{18AE1001-3790-424B-85B0-7A793674E645}" srcOrd="0" destOrd="0" presId="urn:microsoft.com/office/officeart/2009/3/layout/SubStepProcess"/>
    <dgm:cxn modelId="{4240A321-E02F-443B-8CD1-B04D6840BF60}" type="presParOf" srcId="{2ED21D18-CEEC-4141-8CFE-CA1AB27863B4}" destId="{A70511C8-A3DB-451A-A1FA-F1A867EE26EE}" srcOrd="1" destOrd="0" presId="urn:microsoft.com/office/officeart/2009/3/layout/SubStepProcess"/>
    <dgm:cxn modelId="{75E0AD9F-5E63-4068-A6EA-44A20B39DB18}" type="presParOf" srcId="{2ED21D18-CEEC-4141-8CFE-CA1AB27863B4}" destId="{A4181B79-434C-42B6-A8B3-A205AC4AF13F}" srcOrd="2" destOrd="0" presId="urn:microsoft.com/office/officeart/2009/3/layout/SubStepProcess"/>
    <dgm:cxn modelId="{475AD77F-A30B-472C-A291-7A6094B7223C}" type="presParOf" srcId="{A4181B79-434C-42B6-A8B3-A205AC4AF13F}" destId="{CE3922BC-5BE1-4511-90CD-E60D649994E5}" srcOrd="0" destOrd="0" presId="urn:microsoft.com/office/officeart/2009/3/layout/SubStepProcess"/>
    <dgm:cxn modelId="{1CDEDD2F-8D24-41BB-AF48-04EB6D51BD5D}" type="presParOf" srcId="{A4181B79-434C-42B6-A8B3-A205AC4AF13F}" destId="{6DAD36FA-C04E-4790-807A-BEFA86C0182A}" srcOrd="1" destOrd="0" presId="urn:microsoft.com/office/officeart/2009/3/layout/SubStepProcess"/>
    <dgm:cxn modelId="{8EB14062-8CC1-40B6-B2DE-B835DB720FFA}" type="presParOf" srcId="{6DAD36FA-C04E-4790-807A-BEFA86C0182A}" destId="{57B0BA57-44F6-48C2-8542-5306B03B7106}" srcOrd="0" destOrd="0" presId="urn:microsoft.com/office/officeart/2009/3/layout/SubStepProcess"/>
    <dgm:cxn modelId="{363C2B64-776E-4E33-9FF1-C73B42441FB7}" type="presParOf" srcId="{6DAD36FA-C04E-4790-807A-BEFA86C0182A}" destId="{F00D84BB-30CD-48E8-AE0D-AF34CBE6C766}" srcOrd="1" destOrd="0" presId="urn:microsoft.com/office/officeart/2009/3/layout/SubStepProcess"/>
    <dgm:cxn modelId="{8F4D6932-A06A-4C0D-8655-2E75BC27F9BD}" type="presParOf" srcId="{6DAD36FA-C04E-4790-807A-BEFA86C0182A}" destId="{A872FD63-E713-4BDA-AEA0-BAF5B60AEDD0}" srcOrd="2" destOrd="0" presId="urn:microsoft.com/office/officeart/2009/3/layout/SubStepProcess"/>
    <dgm:cxn modelId="{110606D0-82F4-490F-B7A6-8705844C669B}" type="presParOf" srcId="{6DAD36FA-C04E-4790-807A-BEFA86C0182A}" destId="{3D703B2C-9FAB-46AD-8605-8E799596372A}" srcOrd="3" destOrd="0" presId="urn:microsoft.com/office/officeart/2009/3/layout/SubStepProcess"/>
    <dgm:cxn modelId="{916C1E1A-36A7-4106-9D59-91828AC13033}" type="presParOf" srcId="{A4181B79-434C-42B6-A8B3-A205AC4AF13F}" destId="{966EAB3F-4D07-49C0-8B1D-B77CB2429ECD}" srcOrd="2" destOrd="0" presId="urn:microsoft.com/office/officeart/2009/3/layout/SubStepProcess"/>
    <dgm:cxn modelId="{B113A41D-FABC-4CE7-9822-D9B890459D35}" type="presParOf" srcId="{A4181B79-434C-42B6-A8B3-A205AC4AF13F}" destId="{265F19FC-BBC2-449A-87AE-E00661D53B15}" srcOrd="3" destOrd="0" presId="urn:microsoft.com/office/officeart/2009/3/layout/SubStepProcess"/>
    <dgm:cxn modelId="{3BE3849A-C841-4642-82E1-40FBC8936112}" type="presParOf" srcId="{265F19FC-BBC2-449A-87AE-E00661D53B15}" destId="{979951B6-81A0-4471-B221-07F4B5DEA186}" srcOrd="0" destOrd="0" presId="urn:microsoft.com/office/officeart/2009/3/layout/SubStepProcess"/>
    <dgm:cxn modelId="{242F091C-ECAE-4E19-83EE-16A3FEC9ED9F}" type="presParOf" srcId="{265F19FC-BBC2-449A-87AE-E00661D53B15}" destId="{80C0DAA7-1479-4AF0-B504-DD8DC9AC7266}" srcOrd="1" destOrd="0" presId="urn:microsoft.com/office/officeart/2009/3/layout/SubStepProcess"/>
    <dgm:cxn modelId="{00486F1C-5EAD-4785-B01C-FD052C87D909}" type="presParOf" srcId="{265F19FC-BBC2-449A-87AE-E00661D53B15}" destId="{6DD84812-DC5E-4061-BB1B-8194463BA6E5}" srcOrd="2" destOrd="0" presId="urn:microsoft.com/office/officeart/2009/3/layout/SubStepProcess"/>
    <dgm:cxn modelId="{C590C1B2-87C3-49F2-A1E9-E9420E2BBC71}" type="presParOf" srcId="{265F19FC-BBC2-449A-87AE-E00661D53B15}" destId="{02DD359E-C12A-454F-A9ED-9512C16159D8}" srcOrd="3" destOrd="0" presId="urn:microsoft.com/office/officeart/2009/3/layout/SubStepProcess"/>
    <dgm:cxn modelId="{A0E5F8EC-658C-4118-BAE6-C401ACC63E80}" type="presParOf" srcId="{A4181B79-434C-42B6-A8B3-A205AC4AF13F}" destId="{944B4E3D-9A46-4ADB-A389-5DC0BE8FB0E6}" srcOrd="4" destOrd="0" presId="urn:microsoft.com/office/officeart/2009/3/layout/SubStepProcess"/>
    <dgm:cxn modelId="{208DDC50-CDFE-41B5-88E5-67F08F7BEC43}" type="presParOf" srcId="{A4181B79-434C-42B6-A8B3-A205AC4AF13F}" destId="{F87E73D4-F354-417C-B742-28EC07DD4F3B}" srcOrd="5" destOrd="0" presId="urn:microsoft.com/office/officeart/2009/3/layout/SubStepProcess"/>
    <dgm:cxn modelId="{60525D9C-F43C-42D9-B165-DF538E96B46A}" type="presParOf" srcId="{F87E73D4-F354-417C-B742-28EC07DD4F3B}" destId="{8D32D50D-53C6-4683-9120-3BFC2F675231}" srcOrd="0" destOrd="0" presId="urn:microsoft.com/office/officeart/2009/3/layout/SubStepProcess"/>
    <dgm:cxn modelId="{02C6C69D-DFA2-4FEA-8115-DCC1F43E4667}" type="presParOf" srcId="{F87E73D4-F354-417C-B742-28EC07DD4F3B}" destId="{9779F445-10EF-43A0-9CBD-647A17FDB822}" srcOrd="1" destOrd="0" presId="urn:microsoft.com/office/officeart/2009/3/layout/SubStepProcess"/>
    <dgm:cxn modelId="{B93814EF-1C18-474B-ADFD-DAA5CFDB209A}" type="presParOf" srcId="{F87E73D4-F354-417C-B742-28EC07DD4F3B}" destId="{E92898D4-16F7-4D35-A07E-22B3A47B0A66}" srcOrd="2" destOrd="0" presId="urn:microsoft.com/office/officeart/2009/3/layout/SubStepProcess"/>
    <dgm:cxn modelId="{1A62D77D-4A9D-4E7E-9B9B-8D02AACBCE01}" type="presParOf" srcId="{F87E73D4-F354-417C-B742-28EC07DD4F3B}" destId="{811A5C0F-B8C4-4193-988A-72EFE1F3D3D9}" srcOrd="3" destOrd="0" presId="urn:microsoft.com/office/officeart/2009/3/layout/SubStepProcess"/>
    <dgm:cxn modelId="{B01FA61F-A297-46CF-8AF8-F858A32FD87E}" type="presParOf" srcId="{A4181B79-434C-42B6-A8B3-A205AC4AF13F}" destId="{0C89CA98-13C7-44F4-A99A-605FF3DB338F}" srcOrd="6" destOrd="0" presId="urn:microsoft.com/office/officeart/2009/3/layout/SubStepProcess"/>
    <dgm:cxn modelId="{D1D0BFC1-7868-4166-B0EB-896C47217799}" type="presParOf" srcId="{A4181B79-434C-42B6-A8B3-A205AC4AF13F}" destId="{61757812-04F7-4415-B8C6-9F7902BA3B21}" srcOrd="7" destOrd="0" presId="urn:microsoft.com/office/officeart/2009/3/layout/SubStepProcess"/>
    <dgm:cxn modelId="{88B7EAA4-730E-4776-B1B8-0AF811263760}" type="presParOf" srcId="{61757812-04F7-4415-B8C6-9F7902BA3B21}" destId="{6A2D3E0F-6631-4E64-B3E8-9BC53DCAB3EE}" srcOrd="0" destOrd="0" presId="urn:microsoft.com/office/officeart/2009/3/layout/SubStepProcess"/>
    <dgm:cxn modelId="{AD5586B3-B7EA-4B2D-8D58-E061549FF880}" type="presParOf" srcId="{61757812-04F7-4415-B8C6-9F7902BA3B21}" destId="{390B9AE7-CF1A-4511-BA5D-A9E57AA86FC9}" srcOrd="1" destOrd="0" presId="urn:microsoft.com/office/officeart/2009/3/layout/SubStepProcess"/>
    <dgm:cxn modelId="{25B5041A-7C14-423D-915C-F8BEC0D0FC58}" type="presParOf" srcId="{61757812-04F7-4415-B8C6-9F7902BA3B21}" destId="{0AAC9A3C-1981-4549-AA03-6C14F2425F84}" srcOrd="2" destOrd="0" presId="urn:microsoft.com/office/officeart/2009/3/layout/SubStepProcess"/>
    <dgm:cxn modelId="{CD80392C-A706-42E5-93C7-BFC21831FC2D}" type="presParOf" srcId="{61757812-04F7-4415-B8C6-9F7902BA3B21}" destId="{861551BA-707E-43C3-B8E2-9B9D10025C2F}" srcOrd="3" destOrd="0" presId="urn:microsoft.com/office/officeart/2009/3/layout/SubStepProcess"/>
    <dgm:cxn modelId="{13BF6E22-5BDB-4B7A-8A7F-2F4964D9CBAA}" type="presParOf" srcId="{A4181B79-434C-42B6-A8B3-A205AC4AF13F}" destId="{946FD437-E6B4-4690-B71B-7E1580C33B71}" srcOrd="8" destOrd="0" presId="urn:microsoft.com/office/officeart/2009/3/layout/SubStepProcess"/>
    <dgm:cxn modelId="{69408724-716C-42E1-98F1-96FDE4E43C97}" type="presParOf" srcId="{A4181B79-434C-42B6-A8B3-A205AC4AF13F}" destId="{E86B918B-DAEC-4272-8A75-FD506BDCBB9E}" srcOrd="9" destOrd="0" presId="urn:microsoft.com/office/officeart/2009/3/layout/SubStepProcess"/>
    <dgm:cxn modelId="{E30B11B4-9069-4444-A542-C0EB6AAE6077}" type="presParOf" srcId="{E86B918B-DAEC-4272-8A75-FD506BDCBB9E}" destId="{BD97C4E3-D993-4BD7-A81A-771D3C249F30}" srcOrd="0" destOrd="0" presId="urn:microsoft.com/office/officeart/2009/3/layout/SubStepProcess"/>
    <dgm:cxn modelId="{3D34E969-5EC4-4032-ADD7-B77D034FD8AC}" type="presParOf" srcId="{E86B918B-DAEC-4272-8A75-FD506BDCBB9E}" destId="{8214DA9E-A356-452A-84D8-4F76DABC7CA8}" srcOrd="1" destOrd="0" presId="urn:microsoft.com/office/officeart/2009/3/layout/SubStepProcess"/>
    <dgm:cxn modelId="{912C40E5-1D36-41F9-BFAC-A73658FB71BB}" type="presParOf" srcId="{E86B918B-DAEC-4272-8A75-FD506BDCBB9E}" destId="{9943C5E0-A065-44EC-B5CC-9C520E1980E8}" srcOrd="2" destOrd="0" presId="urn:microsoft.com/office/officeart/2009/3/layout/SubStepProcess"/>
    <dgm:cxn modelId="{A08A1494-AEEA-447A-9289-1D9BCDBFD5A2}" type="presParOf" srcId="{E86B918B-DAEC-4272-8A75-FD506BDCBB9E}" destId="{593F375D-6CA3-4E57-B410-8C757ABD919E}" srcOrd="3" destOrd="0" presId="urn:microsoft.com/office/officeart/2009/3/layout/SubStepProcess"/>
    <dgm:cxn modelId="{3CBA4A96-B1ED-456F-9AE6-E5749780876D}" type="presParOf" srcId="{A4181B79-434C-42B6-A8B3-A205AC4AF13F}" destId="{93B148C7-70CE-4AD7-A3C9-F16702A5F538}" srcOrd="10" destOrd="0" presId="urn:microsoft.com/office/officeart/2009/3/layout/SubStepProcess"/>
    <dgm:cxn modelId="{9B73C4A0-BE7D-4287-9CD0-0877758FAAAD}" type="presParOf" srcId="{A4181B79-434C-42B6-A8B3-A205AC4AF13F}" destId="{59C21C8B-213A-4615-847C-E07FD07CC120}" srcOrd="11" destOrd="0" presId="urn:microsoft.com/office/officeart/2009/3/layout/SubStepProcess"/>
    <dgm:cxn modelId="{4659FB69-B118-4A6E-9F8E-CC273E3CEA77}" type="presParOf" srcId="{59C21C8B-213A-4615-847C-E07FD07CC120}" destId="{1D1A9619-3B00-4ED9-B19D-17FAF5C860EB}" srcOrd="0" destOrd="0" presId="urn:microsoft.com/office/officeart/2009/3/layout/SubStepProcess"/>
    <dgm:cxn modelId="{E6103E51-52F0-44A6-B9C9-8082F1E72907}" type="presParOf" srcId="{59C21C8B-213A-4615-847C-E07FD07CC120}" destId="{BB356F4E-9467-4593-9505-1B8C57EF2909}" srcOrd="1" destOrd="0" presId="urn:microsoft.com/office/officeart/2009/3/layout/SubStepProcess"/>
    <dgm:cxn modelId="{F84DD2C0-A868-4B7B-B4A0-0DCDE2C687D1}" type="presParOf" srcId="{59C21C8B-213A-4615-847C-E07FD07CC120}" destId="{ACBD2F0B-548E-4421-9397-EB69D9B4F9C5}" srcOrd="2" destOrd="0" presId="urn:microsoft.com/office/officeart/2009/3/layout/SubStepProcess"/>
    <dgm:cxn modelId="{254FDDA6-B36B-4381-B408-F4F89EA4015D}" type="presParOf" srcId="{59C21C8B-213A-4615-847C-E07FD07CC120}" destId="{D2E40883-A12F-4B4E-94CE-87266EEDD1AE}" srcOrd="3" destOrd="0" presId="urn:microsoft.com/office/officeart/2009/3/layout/SubStepProcess"/>
    <dgm:cxn modelId="{AEA24AD0-0ECC-4E3C-9CC7-58F06194B780}" type="presParOf" srcId="{A4181B79-434C-42B6-A8B3-A205AC4AF13F}" destId="{C53CEF4E-99C1-4427-809D-1D630B6E7256}" srcOrd="12" destOrd="0" presId="urn:microsoft.com/office/officeart/2009/3/layout/SubStepProcess"/>
    <dgm:cxn modelId="{B53D891B-544C-404B-BEF1-6181EC05621C}" type="presParOf" srcId="{A4181B79-434C-42B6-A8B3-A205AC4AF13F}" destId="{E50B7C3B-A9D8-40AE-84ED-3D0B359D1C31}" srcOrd="13" destOrd="0" presId="urn:microsoft.com/office/officeart/2009/3/layout/SubStepProcess"/>
    <dgm:cxn modelId="{451F0543-E203-4204-9980-18E6BCEBE107}" type="presParOf" srcId="{E50B7C3B-A9D8-40AE-84ED-3D0B359D1C31}" destId="{D457414E-27C5-41F4-9282-C50F95ED9FB1}" srcOrd="0" destOrd="0" presId="urn:microsoft.com/office/officeart/2009/3/layout/SubStepProcess"/>
    <dgm:cxn modelId="{1B1DB7D9-6BB7-41F7-9715-B7AE1A987399}" type="presParOf" srcId="{E50B7C3B-A9D8-40AE-84ED-3D0B359D1C31}" destId="{A5FF9AC7-1B3B-47F6-99C7-ABB96BBF2C97}" srcOrd="1" destOrd="0" presId="urn:microsoft.com/office/officeart/2009/3/layout/SubStepProcess"/>
    <dgm:cxn modelId="{BAAC75EA-4187-4E44-99B0-76F3CC4BBE95}" type="presParOf" srcId="{E50B7C3B-A9D8-40AE-84ED-3D0B359D1C31}" destId="{7D084A34-580C-4D1B-BA0C-558581A1D392}" srcOrd="2" destOrd="0" presId="urn:microsoft.com/office/officeart/2009/3/layout/SubStepProcess"/>
    <dgm:cxn modelId="{B1B4BC2A-336A-4481-BC31-DFF438729EBA}" type="presParOf" srcId="{E50B7C3B-A9D8-40AE-84ED-3D0B359D1C31}" destId="{881938AF-0ACA-4597-93DB-F9F6BE460996}" srcOrd="3" destOrd="0" presId="urn:microsoft.com/office/officeart/2009/3/layout/SubStepProcess"/>
    <dgm:cxn modelId="{FEC7034E-806F-4074-BE72-833CE408FEA0}" type="presParOf" srcId="{A4181B79-434C-42B6-A8B3-A205AC4AF13F}" destId="{F852B7B0-0A5E-438C-8424-4B801848689D}" srcOrd="14" destOrd="0" presId="urn:microsoft.com/office/officeart/2009/3/layout/SubStepProcess"/>
    <dgm:cxn modelId="{7D281078-3AA5-4920-BF6B-231122B0FF10}" type="presParOf" srcId="{A4181B79-434C-42B6-A8B3-A205AC4AF13F}" destId="{30F12437-B445-486E-8475-DC0F66CCCF16}" srcOrd="15" destOrd="0" presId="urn:microsoft.com/office/officeart/2009/3/layout/SubStepProcess"/>
    <dgm:cxn modelId="{CE821193-3218-4400-A624-00DAF3F942B7}" type="presParOf" srcId="{30F12437-B445-486E-8475-DC0F66CCCF16}" destId="{A27732B6-3215-49F2-8B54-7910CCF4F945}" srcOrd="0" destOrd="0" presId="urn:microsoft.com/office/officeart/2009/3/layout/SubStepProcess"/>
    <dgm:cxn modelId="{CFAF344F-D57B-4728-9F47-8F4C1532A59D}" type="presParOf" srcId="{30F12437-B445-486E-8475-DC0F66CCCF16}" destId="{EBAF657D-78DA-4768-963D-63D47C4E01DC}" srcOrd="1" destOrd="0" presId="urn:microsoft.com/office/officeart/2009/3/layout/SubStepProcess"/>
    <dgm:cxn modelId="{FCC9D5D1-30AF-42B0-9019-4DC9EE3FCC6E}" type="presParOf" srcId="{30F12437-B445-486E-8475-DC0F66CCCF16}" destId="{53777843-A80E-405A-AF6E-EF443A7E74C2}" srcOrd="2" destOrd="0" presId="urn:microsoft.com/office/officeart/2009/3/layout/SubStepProcess"/>
    <dgm:cxn modelId="{3F888A23-BB7B-4643-B408-D415A60BBA79}" type="presParOf" srcId="{30F12437-B445-486E-8475-DC0F66CCCF16}" destId="{4F4B67C7-F5B7-4C77-B7FA-EA77EAA785D0}" srcOrd="3" destOrd="0" presId="urn:microsoft.com/office/officeart/2009/3/layout/SubStepProcess"/>
    <dgm:cxn modelId="{82F4E061-74A1-48BF-8456-E3A686475F7B}" type="presParOf" srcId="{A4181B79-434C-42B6-A8B3-A205AC4AF13F}" destId="{0B808062-1FE2-483B-9F93-1E535924FAEC}" srcOrd="16" destOrd="0" presId="urn:microsoft.com/office/officeart/2009/3/layout/SubStepProcess"/>
    <dgm:cxn modelId="{F9995FE8-2DB9-4ADD-AB08-F6E74CC693C2}" type="presParOf" srcId="{A4181B79-434C-42B6-A8B3-A205AC4AF13F}" destId="{0F0EBC4A-D49C-434D-976C-579BA3066C92}" srcOrd="17" destOrd="0" presId="urn:microsoft.com/office/officeart/2009/3/layout/SubStepProcess"/>
    <dgm:cxn modelId="{7D25F8A1-D666-49FD-98DA-1EC48EA8D3CE}" type="presParOf" srcId="{0F0EBC4A-D49C-434D-976C-579BA3066C92}" destId="{0AADD00D-6E2B-4389-BCB6-34830C40B86D}" srcOrd="0" destOrd="0" presId="urn:microsoft.com/office/officeart/2009/3/layout/SubStepProcess"/>
    <dgm:cxn modelId="{4FC742F2-E950-44D6-8A3B-7CD75B14EC83}" type="presParOf" srcId="{0F0EBC4A-D49C-434D-976C-579BA3066C92}" destId="{CFAE8061-655B-4556-8D5D-EF9EBE261BB4}" srcOrd="1" destOrd="0" presId="urn:microsoft.com/office/officeart/2009/3/layout/SubStepProcess"/>
    <dgm:cxn modelId="{505F8E38-65CE-43B2-8E07-859FC1F470BC}" type="presParOf" srcId="{0F0EBC4A-D49C-434D-976C-579BA3066C92}" destId="{8F025054-916D-44B5-B687-45AC2E0A0407}" srcOrd="2" destOrd="0" presId="urn:microsoft.com/office/officeart/2009/3/layout/SubStepProcess"/>
    <dgm:cxn modelId="{5EEDE9BA-6BBC-46C2-BEE9-47F5F3074E24}" type="presParOf" srcId="{0F0EBC4A-D49C-434D-976C-579BA3066C92}" destId="{6427467A-09C7-40AD-AC87-55F054D9EB1B}" srcOrd="3" destOrd="0" presId="urn:microsoft.com/office/officeart/2009/3/layout/SubStepProcess"/>
    <dgm:cxn modelId="{36AFC56F-4871-441A-9378-6B76AE447255}" type="presParOf" srcId="{A4181B79-434C-42B6-A8B3-A205AC4AF13F}" destId="{DB789E32-88D8-4DD9-8473-7BAA2B533A0C}" srcOrd="18" destOrd="0" presId="urn:microsoft.com/office/officeart/2009/3/layout/SubStepProcess"/>
    <dgm:cxn modelId="{8E8C59C6-7404-428E-9B03-17A9FCB0FF1A}" type="presParOf" srcId="{A4181B79-434C-42B6-A8B3-A205AC4AF13F}" destId="{BBF7B687-3209-46C5-B4D6-3FF062C7E994}" srcOrd="19" destOrd="0" presId="urn:microsoft.com/office/officeart/2009/3/layout/SubStepProcess"/>
    <dgm:cxn modelId="{3C48ECA4-847B-45C4-BA71-AC9EE59DF5C0}" type="presParOf" srcId="{BBF7B687-3209-46C5-B4D6-3FF062C7E994}" destId="{0C2809C8-8D0F-4B81-B7A5-493B9F0D9F32}" srcOrd="0" destOrd="0" presId="urn:microsoft.com/office/officeart/2009/3/layout/SubStepProcess"/>
    <dgm:cxn modelId="{BF0D7443-FE57-4190-AEF8-326C6EED85D8}" type="presParOf" srcId="{BBF7B687-3209-46C5-B4D6-3FF062C7E994}" destId="{DFB0BAEB-7597-448F-A367-9C84C8859C17}" srcOrd="1" destOrd="0" presId="urn:microsoft.com/office/officeart/2009/3/layout/SubStepProcess"/>
    <dgm:cxn modelId="{3F53E6CA-46C3-4125-9F9D-BDED71A70B7F}" type="presParOf" srcId="{BBF7B687-3209-46C5-B4D6-3FF062C7E994}" destId="{4F798B29-EE89-4C42-A5E1-B86628575BB1}" srcOrd="2" destOrd="0" presId="urn:microsoft.com/office/officeart/2009/3/layout/SubStepProcess"/>
    <dgm:cxn modelId="{AC3187E4-1A9F-4C6A-A587-DB15222CC965}" type="presParOf" srcId="{BBF7B687-3209-46C5-B4D6-3FF062C7E994}" destId="{DC7DDD04-56C2-4A7B-80C2-324471E536C9}" srcOrd="3" destOrd="0" presId="urn:microsoft.com/office/officeart/2009/3/layout/SubStep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D4E93F-1F98-41C2-AB1E-DEE75DA98FB9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FF0FE70-39DE-46C3-A405-055DA03701CA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900" dirty="0"/>
        </a:p>
      </dgm:t>
    </dgm:pt>
    <dgm:pt modelId="{94D456DA-9475-4DA9-AA1D-A6DDFE7AB84A}" type="parTrans" cxnId="{F69C7EF7-C947-4450-B34F-0A3B32B54B3B}">
      <dgm:prSet/>
      <dgm:spPr/>
      <dgm:t>
        <a:bodyPr/>
        <a:lstStyle/>
        <a:p>
          <a:endParaRPr lang="en-US"/>
        </a:p>
      </dgm:t>
    </dgm:pt>
    <dgm:pt modelId="{4A2D813D-DCA9-423E-B3B2-ACE78561476B}" type="sibTrans" cxnId="{F69C7EF7-C947-4450-B34F-0A3B32B54B3B}">
      <dgm:prSet/>
      <dgm:spPr/>
      <dgm:t>
        <a:bodyPr/>
        <a:lstStyle/>
        <a:p>
          <a:endParaRPr lang="en-US"/>
        </a:p>
      </dgm:t>
    </dgm:pt>
    <dgm:pt modelId="{2F3A7FFD-DE2D-43CD-B06D-F1D5654E5FF4}">
      <dgm:prSet phldrT="[Text]"/>
      <dgm:spPr/>
      <dgm:t>
        <a:bodyPr/>
        <a:lstStyle/>
        <a:p>
          <a:r>
            <a:rPr lang="en-US" dirty="0" err="1"/>
            <a:t>Lambang</a:t>
          </a:r>
          <a:r>
            <a:rPr lang="en-US" dirty="0"/>
            <a:t> Negara </a:t>
          </a:r>
          <a:r>
            <a:rPr lang="en-US" dirty="0" err="1"/>
            <a:t>ditempatkan</a:t>
          </a:r>
          <a:r>
            <a:rPr lang="en-US" dirty="0"/>
            <a:t> pada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kepala</a:t>
          </a:r>
          <a:r>
            <a:rPr lang="en-US" dirty="0"/>
            <a:t> </a:t>
          </a:r>
          <a:r>
            <a:rPr lang="en-US" dirty="0" err="1"/>
            <a:t>surat</a:t>
          </a:r>
          <a:r>
            <a:rPr lang="en-US" dirty="0"/>
            <a:t> pada </a:t>
          </a:r>
          <a:r>
            <a:rPr lang="en-US" dirty="0" err="1"/>
            <a:t>Naskah</a:t>
          </a:r>
          <a:r>
            <a:rPr lang="en-US" dirty="0"/>
            <a:t> </a:t>
          </a:r>
          <a:r>
            <a:rPr lang="en-US" dirty="0" err="1"/>
            <a:t>Dinas</a:t>
          </a:r>
          <a:endParaRPr lang="en-US" dirty="0"/>
        </a:p>
      </dgm:t>
    </dgm:pt>
    <dgm:pt modelId="{A81B2E0E-80F8-4826-A79B-50D079DE473A}" type="parTrans" cxnId="{3F66810A-E950-4CEC-83F4-153D8797F069}">
      <dgm:prSet/>
      <dgm:spPr/>
      <dgm:t>
        <a:bodyPr/>
        <a:lstStyle/>
        <a:p>
          <a:endParaRPr lang="en-US"/>
        </a:p>
      </dgm:t>
    </dgm:pt>
    <dgm:pt modelId="{EC23DBF7-EA2F-4CFA-884B-1B5BB6F99405}" type="sibTrans" cxnId="{3F66810A-E950-4CEC-83F4-153D8797F069}">
      <dgm:prSet/>
      <dgm:spPr/>
      <dgm:t>
        <a:bodyPr/>
        <a:lstStyle/>
        <a:p>
          <a:endParaRPr lang="en-US"/>
        </a:p>
      </dgm:t>
    </dgm:pt>
    <dgm:pt modelId="{1EDD0970-EF76-4729-ADDF-F70ED6640C6C}">
      <dgm:prSet phldrT="[Text]" custT="1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</dgm:spPr>
      <dgm:t>
        <a:bodyPr/>
        <a:lstStyle/>
        <a:p>
          <a:endParaRPr lang="en-US" sz="2400" dirty="0">
            <a:solidFill>
              <a:schemeClr val="tx1"/>
            </a:solidFill>
          </a:endParaRPr>
        </a:p>
      </dgm:t>
    </dgm:pt>
    <dgm:pt modelId="{920D6627-7356-42B9-885F-CD24FB6E4870}" type="parTrans" cxnId="{F6B5EA3D-8548-4391-AE78-912B84B17170}">
      <dgm:prSet/>
      <dgm:spPr/>
      <dgm:t>
        <a:bodyPr/>
        <a:lstStyle/>
        <a:p>
          <a:endParaRPr lang="en-US"/>
        </a:p>
      </dgm:t>
    </dgm:pt>
    <dgm:pt modelId="{ABDD2E5D-05A9-440F-8F04-4F1AF90856DA}" type="sibTrans" cxnId="{F6B5EA3D-8548-4391-AE78-912B84B17170}">
      <dgm:prSet/>
      <dgm:spPr/>
      <dgm:t>
        <a:bodyPr/>
        <a:lstStyle/>
        <a:p>
          <a:endParaRPr lang="en-US"/>
        </a:p>
      </dgm:t>
    </dgm:pt>
    <dgm:pt modelId="{60F50209-06D6-4C21-A83B-A0F4937E2C3B}">
      <dgm:prSet phldrT="[Text]"/>
      <dgm:spPr/>
      <dgm:t>
        <a:bodyPr/>
        <a:lstStyle/>
        <a:p>
          <a:r>
            <a:rPr lang="en-US" dirty="0"/>
            <a:t>Logo </a:t>
          </a:r>
          <a:r>
            <a:rPr lang="en-US" dirty="0" err="1"/>
            <a:t>berupa</a:t>
          </a:r>
          <a:r>
            <a:rPr lang="en-US" dirty="0"/>
            <a:t> symbol yang </a:t>
          </a:r>
          <a:r>
            <a:rPr lang="en-US" dirty="0" err="1"/>
            <a:t>digunakan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TND </a:t>
          </a:r>
          <a:r>
            <a:rPr lang="en-US" dirty="0" err="1"/>
            <a:t>Instansi</a:t>
          </a:r>
          <a:r>
            <a:rPr lang="en-US" dirty="0"/>
            <a:t> </a:t>
          </a:r>
          <a:r>
            <a:rPr lang="en-US" dirty="0" err="1"/>
            <a:t>Pemerintah</a:t>
          </a:r>
          <a:r>
            <a:rPr lang="en-US" dirty="0"/>
            <a:t> agar </a:t>
          </a:r>
          <a:r>
            <a:rPr lang="en-US" dirty="0" err="1"/>
            <a:t>mudah</a:t>
          </a:r>
          <a:r>
            <a:rPr lang="en-US" dirty="0"/>
            <a:t> </a:t>
          </a:r>
          <a:r>
            <a:rPr lang="en-US" dirty="0" err="1"/>
            <a:t>dikenal</a:t>
          </a:r>
          <a:r>
            <a:rPr lang="en-US" dirty="0"/>
            <a:t> oleh </a:t>
          </a:r>
          <a:r>
            <a:rPr lang="en-US" dirty="0" err="1"/>
            <a:t>publik</a:t>
          </a:r>
          <a:endParaRPr lang="en-US" dirty="0"/>
        </a:p>
      </dgm:t>
    </dgm:pt>
    <dgm:pt modelId="{90C93DCA-82CB-4D36-80F6-71AB1DF4145E}" type="parTrans" cxnId="{C66239B3-DF11-4587-9F5B-35B76F0D7253}">
      <dgm:prSet/>
      <dgm:spPr/>
      <dgm:t>
        <a:bodyPr/>
        <a:lstStyle/>
        <a:p>
          <a:endParaRPr lang="en-US"/>
        </a:p>
      </dgm:t>
    </dgm:pt>
    <dgm:pt modelId="{906A20F7-62C3-4169-A666-6B9457157276}" type="sibTrans" cxnId="{C66239B3-DF11-4587-9F5B-35B76F0D7253}">
      <dgm:prSet/>
      <dgm:spPr/>
      <dgm:t>
        <a:bodyPr/>
        <a:lstStyle/>
        <a:p>
          <a:endParaRPr lang="en-US"/>
        </a:p>
      </dgm:t>
    </dgm:pt>
    <dgm:pt modelId="{65CD585B-F578-462D-B6EA-9F90BBFECD21}">
      <dgm:prSet phldrT="[Text]"/>
      <dgm:spPr/>
      <dgm:t>
        <a:bodyPr/>
        <a:lstStyle/>
        <a:p>
          <a:r>
            <a:rPr lang="en-US" dirty="0"/>
            <a:t>Logo Kementerian PPN </a:t>
          </a:r>
          <a:r>
            <a:rPr lang="en-US" dirty="0" err="1"/>
            <a:t>ditempatkan</a:t>
          </a:r>
          <a:r>
            <a:rPr lang="en-US" dirty="0"/>
            <a:t> di </a:t>
          </a:r>
          <a:r>
            <a:rPr lang="en-US" dirty="0" err="1"/>
            <a:t>sebelah</a:t>
          </a:r>
          <a:r>
            <a:rPr lang="en-US" dirty="0"/>
            <a:t> </a:t>
          </a:r>
          <a:r>
            <a:rPr lang="en-US" dirty="0" err="1"/>
            <a:t>kiri</a:t>
          </a:r>
          <a:r>
            <a:rPr lang="en-US" dirty="0"/>
            <a:t> </a:t>
          </a:r>
          <a:r>
            <a:rPr lang="en-US" dirty="0" err="1"/>
            <a:t>kepala</a:t>
          </a:r>
          <a:r>
            <a:rPr lang="en-US" dirty="0"/>
            <a:t> </a:t>
          </a:r>
          <a:r>
            <a:rPr lang="en-US" dirty="0" err="1"/>
            <a:t>surat</a:t>
          </a:r>
          <a:r>
            <a:rPr lang="en-US" dirty="0"/>
            <a:t> pada </a:t>
          </a:r>
          <a:r>
            <a:rPr lang="en-US" dirty="0" err="1"/>
            <a:t>Naskah</a:t>
          </a:r>
          <a:r>
            <a:rPr lang="en-US" dirty="0"/>
            <a:t> </a:t>
          </a:r>
          <a:r>
            <a:rPr lang="en-US" dirty="0" err="1"/>
            <a:t>Dinas</a:t>
          </a:r>
          <a:endParaRPr lang="en-US" dirty="0"/>
        </a:p>
        <a:p>
          <a:endParaRPr lang="en-US" dirty="0"/>
        </a:p>
      </dgm:t>
    </dgm:pt>
    <dgm:pt modelId="{EE45E123-5813-4DAC-9403-29F69B77B5CB}" type="parTrans" cxnId="{0A7DF531-A2E6-4160-B3E7-81AA6604E52D}">
      <dgm:prSet/>
      <dgm:spPr/>
      <dgm:t>
        <a:bodyPr/>
        <a:lstStyle/>
        <a:p>
          <a:endParaRPr lang="en-US"/>
        </a:p>
      </dgm:t>
    </dgm:pt>
    <dgm:pt modelId="{0CB684E6-C8CC-4503-A274-CA38CC596B42}" type="sibTrans" cxnId="{0A7DF531-A2E6-4160-B3E7-81AA6604E52D}">
      <dgm:prSet/>
      <dgm:spPr/>
      <dgm:t>
        <a:bodyPr/>
        <a:lstStyle/>
        <a:p>
          <a:endParaRPr lang="en-US"/>
        </a:p>
      </dgm:t>
    </dgm:pt>
    <dgm:pt modelId="{90DF45D8-9603-4987-B982-F13C931BCA5B}">
      <dgm:prSet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2400" dirty="0">
              <a:solidFill>
                <a:schemeClr val="tx1"/>
              </a:solidFill>
            </a:rPr>
            <a:t>Cap </a:t>
          </a:r>
          <a:r>
            <a:rPr lang="en-US" sz="2400" dirty="0" err="1">
              <a:solidFill>
                <a:schemeClr val="tx1"/>
              </a:solidFill>
            </a:rPr>
            <a:t>Dinas</a:t>
          </a:r>
          <a:endParaRPr lang="en-US" sz="2400" dirty="0">
            <a:solidFill>
              <a:schemeClr val="tx1"/>
            </a:solidFill>
          </a:endParaRPr>
        </a:p>
      </dgm:t>
    </dgm:pt>
    <dgm:pt modelId="{71B03C18-1904-4C4D-AD2C-15B7709C66F9}" type="parTrans" cxnId="{3319509C-524C-408D-8D9F-39CE726CCED0}">
      <dgm:prSet/>
      <dgm:spPr/>
      <dgm:t>
        <a:bodyPr/>
        <a:lstStyle/>
        <a:p>
          <a:endParaRPr lang="en-US"/>
        </a:p>
      </dgm:t>
    </dgm:pt>
    <dgm:pt modelId="{EE943DDA-1A44-4866-9445-5B38C1D047DB}" type="sibTrans" cxnId="{3319509C-524C-408D-8D9F-39CE726CCED0}">
      <dgm:prSet/>
      <dgm:spPr/>
      <dgm:t>
        <a:bodyPr/>
        <a:lstStyle/>
        <a:p>
          <a:endParaRPr lang="en-US"/>
        </a:p>
      </dgm:t>
    </dgm:pt>
    <dgm:pt modelId="{B6275F5E-4C34-4987-B17B-6F06F894FDC3}">
      <dgm:prSet/>
      <dgm:spPr/>
      <dgm:t>
        <a:bodyPr/>
        <a:lstStyle/>
        <a:p>
          <a:r>
            <a:rPr lang="en-US" dirty="0" err="1"/>
            <a:t>Tulisan</a:t>
          </a:r>
          <a:r>
            <a:rPr lang="en-US" dirty="0"/>
            <a:t>/</a:t>
          </a:r>
          <a:r>
            <a:rPr lang="en-US" dirty="0" err="1"/>
            <a:t>lambang</a:t>
          </a:r>
          <a:r>
            <a:rPr lang="en-US" dirty="0"/>
            <a:t> </a:t>
          </a:r>
          <a:r>
            <a:rPr lang="en-US" dirty="0" err="1"/>
            <a:t>tingkatan</a:t>
          </a:r>
          <a:r>
            <a:rPr lang="en-US" dirty="0"/>
            <a:t> </a:t>
          </a:r>
          <a:r>
            <a:rPr lang="en-US" dirty="0" err="1"/>
            <a:t>jabatan</a:t>
          </a:r>
          <a:r>
            <a:rPr lang="en-US" dirty="0"/>
            <a:t> (Menteri) dan cap </a:t>
          </a:r>
          <a:r>
            <a:rPr lang="en-US" dirty="0" err="1"/>
            <a:t>instansi</a:t>
          </a:r>
          <a:r>
            <a:rPr lang="en-US" dirty="0"/>
            <a:t> (Kementerian PPN/</a:t>
          </a:r>
          <a:r>
            <a:rPr lang="en-US" dirty="0" err="1"/>
            <a:t>Bappenas</a:t>
          </a:r>
          <a:r>
            <a:rPr lang="en-US" dirty="0"/>
            <a:t>)</a:t>
          </a:r>
        </a:p>
      </dgm:t>
    </dgm:pt>
    <dgm:pt modelId="{330D99C6-F90F-4AE6-A94A-8B7F901960D9}" type="parTrans" cxnId="{55FCCC23-6B52-4858-927C-C343130D345F}">
      <dgm:prSet/>
      <dgm:spPr/>
      <dgm:t>
        <a:bodyPr/>
        <a:lstStyle/>
        <a:p>
          <a:endParaRPr lang="en-US"/>
        </a:p>
      </dgm:t>
    </dgm:pt>
    <dgm:pt modelId="{11E1470E-E073-4A7F-9B6D-D4D5E94896B7}" type="sibTrans" cxnId="{55FCCC23-6B52-4858-927C-C343130D345F}">
      <dgm:prSet/>
      <dgm:spPr/>
      <dgm:t>
        <a:bodyPr/>
        <a:lstStyle/>
        <a:p>
          <a:endParaRPr lang="en-US"/>
        </a:p>
      </dgm:t>
    </dgm:pt>
    <dgm:pt modelId="{D34E877F-5666-48EE-AE17-2CEC78BB9DEF}">
      <dgm:prSet phldrT="[Text]"/>
      <dgm:spPr/>
      <dgm:t>
        <a:bodyPr/>
        <a:lstStyle/>
        <a:p>
          <a:r>
            <a:rPr lang="en-US" dirty="0"/>
            <a:t>Garuda Pancasila </a:t>
          </a:r>
          <a:r>
            <a:rPr lang="en-US" dirty="0" err="1"/>
            <a:t>berwarna</a:t>
          </a:r>
          <a:r>
            <a:rPr lang="en-US" dirty="0"/>
            <a:t> </a:t>
          </a:r>
          <a:r>
            <a:rPr lang="en-US" dirty="0" err="1"/>
            <a:t>emas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tanda</a:t>
          </a:r>
          <a:r>
            <a:rPr lang="en-US" dirty="0"/>
            <a:t> </a:t>
          </a:r>
          <a:r>
            <a:rPr lang="en-US" dirty="0" err="1"/>
            <a:t>pengenal</a:t>
          </a:r>
          <a:r>
            <a:rPr lang="en-US" dirty="0"/>
            <a:t> </a:t>
          </a:r>
          <a:r>
            <a:rPr lang="en-US" dirty="0" err="1"/>
            <a:t>bersifat</a:t>
          </a:r>
          <a:r>
            <a:rPr lang="en-US" dirty="0"/>
            <a:t> </a:t>
          </a:r>
          <a:r>
            <a:rPr lang="en-US" dirty="0" err="1"/>
            <a:t>tetap</a:t>
          </a:r>
          <a:r>
            <a:rPr lang="en-US" dirty="0"/>
            <a:t> dan </a:t>
          </a:r>
          <a:r>
            <a:rPr lang="en-US" dirty="0" err="1"/>
            <a:t>resmi</a:t>
          </a:r>
          <a:endParaRPr lang="en-US" dirty="0"/>
        </a:p>
      </dgm:t>
    </dgm:pt>
    <dgm:pt modelId="{2F3BE36D-FDDA-4C84-B82B-DABC53124EB3}" type="sibTrans" cxnId="{A3D688EE-1DB4-4962-882C-45A42AF83409}">
      <dgm:prSet/>
      <dgm:spPr/>
      <dgm:t>
        <a:bodyPr/>
        <a:lstStyle/>
        <a:p>
          <a:endParaRPr lang="en-US"/>
        </a:p>
      </dgm:t>
    </dgm:pt>
    <dgm:pt modelId="{4D24AA41-F11F-478C-A962-3C788B8F31E9}" type="parTrans" cxnId="{A3D688EE-1DB4-4962-882C-45A42AF83409}">
      <dgm:prSet/>
      <dgm:spPr/>
      <dgm:t>
        <a:bodyPr/>
        <a:lstStyle/>
        <a:p>
          <a:endParaRPr lang="en-US"/>
        </a:p>
      </dgm:t>
    </dgm:pt>
    <dgm:pt modelId="{513DEF0E-C682-46AF-95C0-B20ED01D946D}" type="pres">
      <dgm:prSet presAssocID="{26D4E93F-1F98-41C2-AB1E-DEE75DA98FB9}" presName="list" presStyleCnt="0">
        <dgm:presLayoutVars>
          <dgm:dir/>
          <dgm:animLvl val="lvl"/>
        </dgm:presLayoutVars>
      </dgm:prSet>
      <dgm:spPr/>
    </dgm:pt>
    <dgm:pt modelId="{1A1D4CA6-7A14-4AFA-A874-05F6C431B61E}" type="pres">
      <dgm:prSet presAssocID="{FFF0FE70-39DE-46C3-A405-055DA03701CA}" presName="posSpace" presStyleCnt="0"/>
      <dgm:spPr/>
    </dgm:pt>
    <dgm:pt modelId="{F68B740D-E241-4C3E-9EE0-31FA82DF6020}" type="pres">
      <dgm:prSet presAssocID="{FFF0FE70-39DE-46C3-A405-055DA03701CA}" presName="vertFlow" presStyleCnt="0"/>
      <dgm:spPr/>
    </dgm:pt>
    <dgm:pt modelId="{071E23E0-88BD-4596-B3BD-96D585E20930}" type="pres">
      <dgm:prSet presAssocID="{FFF0FE70-39DE-46C3-A405-055DA03701CA}" presName="topSpace" presStyleCnt="0"/>
      <dgm:spPr/>
    </dgm:pt>
    <dgm:pt modelId="{4597F8BE-E19A-4A8C-8DAB-BBE16701B0DB}" type="pres">
      <dgm:prSet presAssocID="{FFF0FE70-39DE-46C3-A405-055DA03701CA}" presName="firstComp" presStyleCnt="0"/>
      <dgm:spPr/>
    </dgm:pt>
    <dgm:pt modelId="{F60AF350-0212-4521-BAA7-A710ACD95930}" type="pres">
      <dgm:prSet presAssocID="{FFF0FE70-39DE-46C3-A405-055DA03701CA}" presName="firstChild" presStyleLbl="bgAccFollowNode1" presStyleIdx="0" presStyleCnt="5"/>
      <dgm:spPr/>
    </dgm:pt>
    <dgm:pt modelId="{DD935D17-4C78-4EC1-872F-B8EE14D60F9E}" type="pres">
      <dgm:prSet presAssocID="{FFF0FE70-39DE-46C3-A405-055DA03701CA}" presName="firstChildTx" presStyleLbl="bgAccFollowNode1" presStyleIdx="0" presStyleCnt="5">
        <dgm:presLayoutVars>
          <dgm:bulletEnabled val="1"/>
        </dgm:presLayoutVars>
      </dgm:prSet>
      <dgm:spPr/>
    </dgm:pt>
    <dgm:pt modelId="{D48BBC79-C9CA-4237-82B6-7E8B22F160B9}" type="pres">
      <dgm:prSet presAssocID="{2F3A7FFD-DE2D-43CD-B06D-F1D5654E5FF4}" presName="comp" presStyleCnt="0"/>
      <dgm:spPr/>
    </dgm:pt>
    <dgm:pt modelId="{2000E01B-CFCF-4DBA-8A7A-173F91F54A84}" type="pres">
      <dgm:prSet presAssocID="{2F3A7FFD-DE2D-43CD-B06D-F1D5654E5FF4}" presName="child" presStyleLbl="bgAccFollowNode1" presStyleIdx="1" presStyleCnt="5"/>
      <dgm:spPr/>
    </dgm:pt>
    <dgm:pt modelId="{001EB421-7523-49EF-A63E-45E0B71A2B65}" type="pres">
      <dgm:prSet presAssocID="{2F3A7FFD-DE2D-43CD-B06D-F1D5654E5FF4}" presName="childTx" presStyleLbl="bgAccFollowNode1" presStyleIdx="1" presStyleCnt="5">
        <dgm:presLayoutVars>
          <dgm:bulletEnabled val="1"/>
        </dgm:presLayoutVars>
      </dgm:prSet>
      <dgm:spPr/>
    </dgm:pt>
    <dgm:pt modelId="{1EA9DFC9-539D-4B29-A91B-0AAB45894DA8}" type="pres">
      <dgm:prSet presAssocID="{FFF0FE70-39DE-46C3-A405-055DA03701CA}" presName="negSpace" presStyleCnt="0"/>
      <dgm:spPr/>
    </dgm:pt>
    <dgm:pt modelId="{2CC284A7-D95B-44BA-8F80-CE402C4E98E8}" type="pres">
      <dgm:prSet presAssocID="{FFF0FE70-39DE-46C3-A405-055DA03701CA}" presName="circle" presStyleLbl="node1" presStyleIdx="0" presStyleCnt="3"/>
      <dgm:spPr/>
    </dgm:pt>
    <dgm:pt modelId="{016D5DDB-A3D6-4DAE-81D0-B30D8E44D14F}" type="pres">
      <dgm:prSet presAssocID="{4A2D813D-DCA9-423E-B3B2-ACE78561476B}" presName="transSpace" presStyleCnt="0"/>
      <dgm:spPr/>
    </dgm:pt>
    <dgm:pt modelId="{72DD2F47-046C-4A81-8908-BD7DDECDC98D}" type="pres">
      <dgm:prSet presAssocID="{1EDD0970-EF76-4729-ADDF-F70ED6640C6C}" presName="posSpace" presStyleCnt="0"/>
      <dgm:spPr/>
    </dgm:pt>
    <dgm:pt modelId="{DC255A86-DB5B-4305-8684-3D1599CE1307}" type="pres">
      <dgm:prSet presAssocID="{1EDD0970-EF76-4729-ADDF-F70ED6640C6C}" presName="vertFlow" presStyleCnt="0"/>
      <dgm:spPr/>
    </dgm:pt>
    <dgm:pt modelId="{D06ACA5F-5282-43DC-9F0B-0AB40ABCCBF9}" type="pres">
      <dgm:prSet presAssocID="{1EDD0970-EF76-4729-ADDF-F70ED6640C6C}" presName="topSpace" presStyleCnt="0"/>
      <dgm:spPr/>
    </dgm:pt>
    <dgm:pt modelId="{D4C927E9-3E55-43EE-9F15-DE6A2BBB8F2B}" type="pres">
      <dgm:prSet presAssocID="{1EDD0970-EF76-4729-ADDF-F70ED6640C6C}" presName="firstComp" presStyleCnt="0"/>
      <dgm:spPr/>
    </dgm:pt>
    <dgm:pt modelId="{CA1E8229-343D-4582-9150-F047E7C0FE3A}" type="pres">
      <dgm:prSet presAssocID="{1EDD0970-EF76-4729-ADDF-F70ED6640C6C}" presName="firstChild" presStyleLbl="bgAccFollowNode1" presStyleIdx="2" presStyleCnt="5"/>
      <dgm:spPr/>
    </dgm:pt>
    <dgm:pt modelId="{7BE5ACAA-5E04-4DAD-BC40-CE3EC3D8B2E0}" type="pres">
      <dgm:prSet presAssocID="{1EDD0970-EF76-4729-ADDF-F70ED6640C6C}" presName="firstChildTx" presStyleLbl="bgAccFollowNode1" presStyleIdx="2" presStyleCnt="5">
        <dgm:presLayoutVars>
          <dgm:bulletEnabled val="1"/>
        </dgm:presLayoutVars>
      </dgm:prSet>
      <dgm:spPr/>
    </dgm:pt>
    <dgm:pt modelId="{C97E50E3-4FB4-48EE-9FA4-4D0476012429}" type="pres">
      <dgm:prSet presAssocID="{65CD585B-F578-462D-B6EA-9F90BBFECD21}" presName="comp" presStyleCnt="0"/>
      <dgm:spPr/>
    </dgm:pt>
    <dgm:pt modelId="{C3FD154D-B4E0-4358-88D7-B2B3D6C646FD}" type="pres">
      <dgm:prSet presAssocID="{65CD585B-F578-462D-B6EA-9F90BBFECD21}" presName="child" presStyleLbl="bgAccFollowNode1" presStyleIdx="3" presStyleCnt="5"/>
      <dgm:spPr/>
    </dgm:pt>
    <dgm:pt modelId="{F3F03E63-0FCD-4960-BE55-00560EA89CF1}" type="pres">
      <dgm:prSet presAssocID="{65CD585B-F578-462D-B6EA-9F90BBFECD21}" presName="childTx" presStyleLbl="bgAccFollowNode1" presStyleIdx="3" presStyleCnt="5">
        <dgm:presLayoutVars>
          <dgm:bulletEnabled val="1"/>
        </dgm:presLayoutVars>
      </dgm:prSet>
      <dgm:spPr/>
    </dgm:pt>
    <dgm:pt modelId="{608605A6-4856-4E62-A566-7C7ECA52D105}" type="pres">
      <dgm:prSet presAssocID="{1EDD0970-EF76-4729-ADDF-F70ED6640C6C}" presName="negSpace" presStyleCnt="0"/>
      <dgm:spPr/>
    </dgm:pt>
    <dgm:pt modelId="{CA106EBA-32E7-4343-9E9F-952D158620D3}" type="pres">
      <dgm:prSet presAssocID="{1EDD0970-EF76-4729-ADDF-F70ED6640C6C}" presName="circle" presStyleLbl="node1" presStyleIdx="1" presStyleCnt="3"/>
      <dgm:spPr/>
    </dgm:pt>
    <dgm:pt modelId="{1C9D646B-A57C-48CA-B43D-0E31D7A68564}" type="pres">
      <dgm:prSet presAssocID="{ABDD2E5D-05A9-440F-8F04-4F1AF90856DA}" presName="transSpace" presStyleCnt="0"/>
      <dgm:spPr/>
    </dgm:pt>
    <dgm:pt modelId="{BBC32C1A-5831-4BA4-A0FC-9D731B79EA25}" type="pres">
      <dgm:prSet presAssocID="{90DF45D8-9603-4987-B982-F13C931BCA5B}" presName="posSpace" presStyleCnt="0"/>
      <dgm:spPr/>
    </dgm:pt>
    <dgm:pt modelId="{C8E46AAD-0862-464C-90AD-9DD65E92C5E5}" type="pres">
      <dgm:prSet presAssocID="{90DF45D8-9603-4987-B982-F13C931BCA5B}" presName="vertFlow" presStyleCnt="0"/>
      <dgm:spPr/>
    </dgm:pt>
    <dgm:pt modelId="{09B1AD78-2C1F-40D7-B179-9D2829ED899B}" type="pres">
      <dgm:prSet presAssocID="{90DF45D8-9603-4987-B982-F13C931BCA5B}" presName="topSpace" presStyleCnt="0"/>
      <dgm:spPr/>
    </dgm:pt>
    <dgm:pt modelId="{E48E56BD-14F8-49CE-AF1E-1951F1B95158}" type="pres">
      <dgm:prSet presAssocID="{90DF45D8-9603-4987-B982-F13C931BCA5B}" presName="firstComp" presStyleCnt="0"/>
      <dgm:spPr/>
    </dgm:pt>
    <dgm:pt modelId="{EB503FC8-69BB-4312-B211-FD5E9C32A5CA}" type="pres">
      <dgm:prSet presAssocID="{90DF45D8-9603-4987-B982-F13C931BCA5B}" presName="firstChild" presStyleLbl="bgAccFollowNode1" presStyleIdx="4" presStyleCnt="5"/>
      <dgm:spPr/>
    </dgm:pt>
    <dgm:pt modelId="{EEA4D542-E221-4CC4-8ECD-67FD4CF84B4F}" type="pres">
      <dgm:prSet presAssocID="{90DF45D8-9603-4987-B982-F13C931BCA5B}" presName="firstChildTx" presStyleLbl="bgAccFollowNode1" presStyleIdx="4" presStyleCnt="5">
        <dgm:presLayoutVars>
          <dgm:bulletEnabled val="1"/>
        </dgm:presLayoutVars>
      </dgm:prSet>
      <dgm:spPr/>
    </dgm:pt>
    <dgm:pt modelId="{F976C3FC-502C-4644-AA2C-9FE7EE3C0DAD}" type="pres">
      <dgm:prSet presAssocID="{90DF45D8-9603-4987-B982-F13C931BCA5B}" presName="negSpace" presStyleCnt="0"/>
      <dgm:spPr/>
    </dgm:pt>
    <dgm:pt modelId="{E8D266BD-5152-49AB-B759-8FD5EF2DBE73}" type="pres">
      <dgm:prSet presAssocID="{90DF45D8-9603-4987-B982-F13C931BCA5B}" presName="circle" presStyleLbl="node1" presStyleIdx="2" presStyleCnt="3" custAng="0"/>
      <dgm:spPr/>
    </dgm:pt>
  </dgm:ptLst>
  <dgm:cxnLst>
    <dgm:cxn modelId="{41E0BD00-C2D5-48B7-95AE-C21A88D67ED6}" type="presOf" srcId="{26D4E93F-1F98-41C2-AB1E-DEE75DA98FB9}" destId="{513DEF0E-C682-46AF-95C0-B20ED01D946D}" srcOrd="0" destOrd="0" presId="urn:microsoft.com/office/officeart/2005/8/layout/hList9"/>
    <dgm:cxn modelId="{3F66810A-E950-4CEC-83F4-153D8797F069}" srcId="{FFF0FE70-39DE-46C3-A405-055DA03701CA}" destId="{2F3A7FFD-DE2D-43CD-B06D-F1D5654E5FF4}" srcOrd="1" destOrd="0" parTransId="{A81B2E0E-80F8-4826-A79B-50D079DE473A}" sibTransId="{EC23DBF7-EA2F-4CFA-884B-1B5BB6F99405}"/>
    <dgm:cxn modelId="{1FC1F00E-B492-4392-BC1E-71A2FA2E8FA5}" type="presOf" srcId="{90DF45D8-9603-4987-B982-F13C931BCA5B}" destId="{E8D266BD-5152-49AB-B759-8FD5EF2DBE73}" srcOrd="0" destOrd="0" presId="urn:microsoft.com/office/officeart/2005/8/layout/hList9"/>
    <dgm:cxn modelId="{A06FD017-2D79-405E-9683-08EE6ABFD90E}" type="presOf" srcId="{60F50209-06D6-4C21-A83B-A0F4937E2C3B}" destId="{CA1E8229-343D-4582-9150-F047E7C0FE3A}" srcOrd="0" destOrd="0" presId="urn:microsoft.com/office/officeart/2005/8/layout/hList9"/>
    <dgm:cxn modelId="{55FCCC23-6B52-4858-927C-C343130D345F}" srcId="{90DF45D8-9603-4987-B982-F13C931BCA5B}" destId="{B6275F5E-4C34-4987-B17B-6F06F894FDC3}" srcOrd="0" destOrd="0" parTransId="{330D99C6-F90F-4AE6-A94A-8B7F901960D9}" sibTransId="{11E1470E-E073-4A7F-9B6D-D4D5E94896B7}"/>
    <dgm:cxn modelId="{7A0FEC24-DBB0-4D0A-BA9C-97FE098F4D1F}" type="presOf" srcId="{B6275F5E-4C34-4987-B17B-6F06F894FDC3}" destId="{EB503FC8-69BB-4312-B211-FD5E9C32A5CA}" srcOrd="0" destOrd="0" presId="urn:microsoft.com/office/officeart/2005/8/layout/hList9"/>
    <dgm:cxn modelId="{0A7DF531-A2E6-4160-B3E7-81AA6604E52D}" srcId="{1EDD0970-EF76-4729-ADDF-F70ED6640C6C}" destId="{65CD585B-F578-462D-B6EA-9F90BBFECD21}" srcOrd="1" destOrd="0" parTransId="{EE45E123-5813-4DAC-9403-29F69B77B5CB}" sibTransId="{0CB684E6-C8CC-4503-A274-CA38CC596B42}"/>
    <dgm:cxn modelId="{F6B5EA3D-8548-4391-AE78-912B84B17170}" srcId="{26D4E93F-1F98-41C2-AB1E-DEE75DA98FB9}" destId="{1EDD0970-EF76-4729-ADDF-F70ED6640C6C}" srcOrd="1" destOrd="0" parTransId="{920D6627-7356-42B9-885F-CD24FB6E4870}" sibTransId="{ABDD2E5D-05A9-440F-8F04-4F1AF90856DA}"/>
    <dgm:cxn modelId="{D07EAC5E-2D2A-4551-9018-543483083E1D}" type="presOf" srcId="{1EDD0970-EF76-4729-ADDF-F70ED6640C6C}" destId="{CA106EBA-32E7-4343-9E9F-952D158620D3}" srcOrd="0" destOrd="0" presId="urn:microsoft.com/office/officeart/2005/8/layout/hList9"/>
    <dgm:cxn modelId="{99D3E646-20C9-4189-B7F3-1670182885C6}" type="presOf" srcId="{FFF0FE70-39DE-46C3-A405-055DA03701CA}" destId="{2CC284A7-D95B-44BA-8F80-CE402C4E98E8}" srcOrd="0" destOrd="0" presId="urn:microsoft.com/office/officeart/2005/8/layout/hList9"/>
    <dgm:cxn modelId="{56ECA248-F5BA-4FC8-8F86-D09F3CC59397}" type="presOf" srcId="{D34E877F-5666-48EE-AE17-2CEC78BB9DEF}" destId="{F60AF350-0212-4521-BAA7-A710ACD95930}" srcOrd="0" destOrd="0" presId="urn:microsoft.com/office/officeart/2005/8/layout/hList9"/>
    <dgm:cxn modelId="{700E6874-81A2-4099-A35D-C7A15EB1BFF3}" type="presOf" srcId="{65CD585B-F578-462D-B6EA-9F90BBFECD21}" destId="{C3FD154D-B4E0-4358-88D7-B2B3D6C646FD}" srcOrd="0" destOrd="0" presId="urn:microsoft.com/office/officeart/2005/8/layout/hList9"/>
    <dgm:cxn modelId="{6941207F-0570-4F41-A7CF-13340CCFB098}" type="presOf" srcId="{60F50209-06D6-4C21-A83B-A0F4937E2C3B}" destId="{7BE5ACAA-5E04-4DAD-BC40-CE3EC3D8B2E0}" srcOrd="1" destOrd="0" presId="urn:microsoft.com/office/officeart/2005/8/layout/hList9"/>
    <dgm:cxn modelId="{814C5592-3BF4-4EDD-87A0-DF5A71F93C1B}" type="presOf" srcId="{B6275F5E-4C34-4987-B17B-6F06F894FDC3}" destId="{EEA4D542-E221-4CC4-8ECD-67FD4CF84B4F}" srcOrd="1" destOrd="0" presId="urn:microsoft.com/office/officeart/2005/8/layout/hList9"/>
    <dgm:cxn modelId="{1AAB599B-98DE-41EC-9B06-2309A89F8F9F}" type="presOf" srcId="{2F3A7FFD-DE2D-43CD-B06D-F1D5654E5FF4}" destId="{001EB421-7523-49EF-A63E-45E0B71A2B65}" srcOrd="1" destOrd="0" presId="urn:microsoft.com/office/officeart/2005/8/layout/hList9"/>
    <dgm:cxn modelId="{3319509C-524C-408D-8D9F-39CE726CCED0}" srcId="{26D4E93F-1F98-41C2-AB1E-DEE75DA98FB9}" destId="{90DF45D8-9603-4987-B982-F13C931BCA5B}" srcOrd="2" destOrd="0" parTransId="{71B03C18-1904-4C4D-AD2C-15B7709C66F9}" sibTransId="{EE943DDA-1A44-4866-9445-5B38C1D047DB}"/>
    <dgm:cxn modelId="{5439C1AB-55E6-436C-BBD3-221271A84FF9}" type="presOf" srcId="{65CD585B-F578-462D-B6EA-9F90BBFECD21}" destId="{F3F03E63-0FCD-4960-BE55-00560EA89CF1}" srcOrd="1" destOrd="0" presId="urn:microsoft.com/office/officeart/2005/8/layout/hList9"/>
    <dgm:cxn modelId="{C66239B3-DF11-4587-9F5B-35B76F0D7253}" srcId="{1EDD0970-EF76-4729-ADDF-F70ED6640C6C}" destId="{60F50209-06D6-4C21-A83B-A0F4937E2C3B}" srcOrd="0" destOrd="0" parTransId="{90C93DCA-82CB-4D36-80F6-71AB1DF4145E}" sibTransId="{906A20F7-62C3-4169-A666-6B9457157276}"/>
    <dgm:cxn modelId="{A1B134E4-4DFA-42A2-86A1-8801F671816D}" type="presOf" srcId="{D34E877F-5666-48EE-AE17-2CEC78BB9DEF}" destId="{DD935D17-4C78-4EC1-872F-B8EE14D60F9E}" srcOrd="1" destOrd="0" presId="urn:microsoft.com/office/officeart/2005/8/layout/hList9"/>
    <dgm:cxn modelId="{A3D688EE-1DB4-4962-882C-45A42AF83409}" srcId="{FFF0FE70-39DE-46C3-A405-055DA03701CA}" destId="{D34E877F-5666-48EE-AE17-2CEC78BB9DEF}" srcOrd="0" destOrd="0" parTransId="{4D24AA41-F11F-478C-A962-3C788B8F31E9}" sibTransId="{2F3BE36D-FDDA-4C84-B82B-DABC53124EB3}"/>
    <dgm:cxn modelId="{F69C7EF7-C947-4450-B34F-0A3B32B54B3B}" srcId="{26D4E93F-1F98-41C2-AB1E-DEE75DA98FB9}" destId="{FFF0FE70-39DE-46C3-A405-055DA03701CA}" srcOrd="0" destOrd="0" parTransId="{94D456DA-9475-4DA9-AA1D-A6DDFE7AB84A}" sibTransId="{4A2D813D-DCA9-423E-B3B2-ACE78561476B}"/>
    <dgm:cxn modelId="{928F2BFD-A974-4114-9C92-FA10E9CD8460}" type="presOf" srcId="{2F3A7FFD-DE2D-43CD-B06D-F1D5654E5FF4}" destId="{2000E01B-CFCF-4DBA-8A7A-173F91F54A84}" srcOrd="0" destOrd="0" presId="urn:microsoft.com/office/officeart/2005/8/layout/hList9"/>
    <dgm:cxn modelId="{78F65DB7-BEF5-433D-AFDF-5DA1D61BC029}" type="presParOf" srcId="{513DEF0E-C682-46AF-95C0-B20ED01D946D}" destId="{1A1D4CA6-7A14-4AFA-A874-05F6C431B61E}" srcOrd="0" destOrd="0" presId="urn:microsoft.com/office/officeart/2005/8/layout/hList9"/>
    <dgm:cxn modelId="{045C588A-89B1-4EB7-BC1A-C1F84D3727AE}" type="presParOf" srcId="{513DEF0E-C682-46AF-95C0-B20ED01D946D}" destId="{F68B740D-E241-4C3E-9EE0-31FA82DF6020}" srcOrd="1" destOrd="0" presId="urn:microsoft.com/office/officeart/2005/8/layout/hList9"/>
    <dgm:cxn modelId="{A75202CD-0343-4E7A-99A1-4DF0854D8C19}" type="presParOf" srcId="{F68B740D-E241-4C3E-9EE0-31FA82DF6020}" destId="{071E23E0-88BD-4596-B3BD-96D585E20930}" srcOrd="0" destOrd="0" presId="urn:microsoft.com/office/officeart/2005/8/layout/hList9"/>
    <dgm:cxn modelId="{FF0A9869-1CDB-4AFC-AEA1-25CF7A2EC116}" type="presParOf" srcId="{F68B740D-E241-4C3E-9EE0-31FA82DF6020}" destId="{4597F8BE-E19A-4A8C-8DAB-BBE16701B0DB}" srcOrd="1" destOrd="0" presId="urn:microsoft.com/office/officeart/2005/8/layout/hList9"/>
    <dgm:cxn modelId="{D01E6DA2-C14E-4988-9A44-A703F487DF4C}" type="presParOf" srcId="{4597F8BE-E19A-4A8C-8DAB-BBE16701B0DB}" destId="{F60AF350-0212-4521-BAA7-A710ACD95930}" srcOrd="0" destOrd="0" presId="urn:microsoft.com/office/officeart/2005/8/layout/hList9"/>
    <dgm:cxn modelId="{80D2964C-3C9C-4CD4-9AAF-EA41B014B765}" type="presParOf" srcId="{4597F8BE-E19A-4A8C-8DAB-BBE16701B0DB}" destId="{DD935D17-4C78-4EC1-872F-B8EE14D60F9E}" srcOrd="1" destOrd="0" presId="urn:microsoft.com/office/officeart/2005/8/layout/hList9"/>
    <dgm:cxn modelId="{BC70CE45-6111-491A-8FE2-FBD8C483E4B0}" type="presParOf" srcId="{F68B740D-E241-4C3E-9EE0-31FA82DF6020}" destId="{D48BBC79-C9CA-4237-82B6-7E8B22F160B9}" srcOrd="2" destOrd="0" presId="urn:microsoft.com/office/officeart/2005/8/layout/hList9"/>
    <dgm:cxn modelId="{6E9F3908-857C-4893-9D81-6DC63A945483}" type="presParOf" srcId="{D48BBC79-C9CA-4237-82B6-7E8B22F160B9}" destId="{2000E01B-CFCF-4DBA-8A7A-173F91F54A84}" srcOrd="0" destOrd="0" presId="urn:microsoft.com/office/officeart/2005/8/layout/hList9"/>
    <dgm:cxn modelId="{C5D08ACF-8DE6-41B3-B996-586272C99C22}" type="presParOf" srcId="{D48BBC79-C9CA-4237-82B6-7E8B22F160B9}" destId="{001EB421-7523-49EF-A63E-45E0B71A2B65}" srcOrd="1" destOrd="0" presId="urn:microsoft.com/office/officeart/2005/8/layout/hList9"/>
    <dgm:cxn modelId="{1D181CE0-58AC-4C39-99FF-A7478B6B0969}" type="presParOf" srcId="{513DEF0E-C682-46AF-95C0-B20ED01D946D}" destId="{1EA9DFC9-539D-4B29-A91B-0AAB45894DA8}" srcOrd="2" destOrd="0" presId="urn:microsoft.com/office/officeart/2005/8/layout/hList9"/>
    <dgm:cxn modelId="{5B65942A-FB5E-48CD-85C1-006BFC3DAEE6}" type="presParOf" srcId="{513DEF0E-C682-46AF-95C0-B20ED01D946D}" destId="{2CC284A7-D95B-44BA-8F80-CE402C4E98E8}" srcOrd="3" destOrd="0" presId="urn:microsoft.com/office/officeart/2005/8/layout/hList9"/>
    <dgm:cxn modelId="{20BE20D4-710E-480A-BF8A-64D9EE1EBA0B}" type="presParOf" srcId="{513DEF0E-C682-46AF-95C0-B20ED01D946D}" destId="{016D5DDB-A3D6-4DAE-81D0-B30D8E44D14F}" srcOrd="4" destOrd="0" presId="urn:microsoft.com/office/officeart/2005/8/layout/hList9"/>
    <dgm:cxn modelId="{30A13230-EFB0-488E-9183-852D6BCE80EE}" type="presParOf" srcId="{513DEF0E-C682-46AF-95C0-B20ED01D946D}" destId="{72DD2F47-046C-4A81-8908-BD7DDECDC98D}" srcOrd="5" destOrd="0" presId="urn:microsoft.com/office/officeart/2005/8/layout/hList9"/>
    <dgm:cxn modelId="{F562E6B1-B04B-4682-B63B-4D42AB22AF8A}" type="presParOf" srcId="{513DEF0E-C682-46AF-95C0-B20ED01D946D}" destId="{DC255A86-DB5B-4305-8684-3D1599CE1307}" srcOrd="6" destOrd="0" presId="urn:microsoft.com/office/officeart/2005/8/layout/hList9"/>
    <dgm:cxn modelId="{A5EA2724-69B7-480D-9048-53156BD33D57}" type="presParOf" srcId="{DC255A86-DB5B-4305-8684-3D1599CE1307}" destId="{D06ACA5F-5282-43DC-9F0B-0AB40ABCCBF9}" srcOrd="0" destOrd="0" presId="urn:microsoft.com/office/officeart/2005/8/layout/hList9"/>
    <dgm:cxn modelId="{3DFE5501-486A-42A0-AD35-26D7F566DBC4}" type="presParOf" srcId="{DC255A86-DB5B-4305-8684-3D1599CE1307}" destId="{D4C927E9-3E55-43EE-9F15-DE6A2BBB8F2B}" srcOrd="1" destOrd="0" presId="urn:microsoft.com/office/officeart/2005/8/layout/hList9"/>
    <dgm:cxn modelId="{9EE30B30-8F7F-4F19-BBFB-804AB38F0CDA}" type="presParOf" srcId="{D4C927E9-3E55-43EE-9F15-DE6A2BBB8F2B}" destId="{CA1E8229-343D-4582-9150-F047E7C0FE3A}" srcOrd="0" destOrd="0" presId="urn:microsoft.com/office/officeart/2005/8/layout/hList9"/>
    <dgm:cxn modelId="{9CEECA83-2947-406E-B016-B8E0CD2D27D6}" type="presParOf" srcId="{D4C927E9-3E55-43EE-9F15-DE6A2BBB8F2B}" destId="{7BE5ACAA-5E04-4DAD-BC40-CE3EC3D8B2E0}" srcOrd="1" destOrd="0" presId="urn:microsoft.com/office/officeart/2005/8/layout/hList9"/>
    <dgm:cxn modelId="{CBF9A9A2-13F8-412E-B8F1-ECD1B4803A14}" type="presParOf" srcId="{DC255A86-DB5B-4305-8684-3D1599CE1307}" destId="{C97E50E3-4FB4-48EE-9FA4-4D0476012429}" srcOrd="2" destOrd="0" presId="urn:microsoft.com/office/officeart/2005/8/layout/hList9"/>
    <dgm:cxn modelId="{667DD723-9D37-4E5C-8529-DB992A99BE29}" type="presParOf" srcId="{C97E50E3-4FB4-48EE-9FA4-4D0476012429}" destId="{C3FD154D-B4E0-4358-88D7-B2B3D6C646FD}" srcOrd="0" destOrd="0" presId="urn:microsoft.com/office/officeart/2005/8/layout/hList9"/>
    <dgm:cxn modelId="{731888C7-CA41-4CB4-8F01-CD262CD1127C}" type="presParOf" srcId="{C97E50E3-4FB4-48EE-9FA4-4D0476012429}" destId="{F3F03E63-0FCD-4960-BE55-00560EA89CF1}" srcOrd="1" destOrd="0" presId="urn:microsoft.com/office/officeart/2005/8/layout/hList9"/>
    <dgm:cxn modelId="{B4253713-B0FA-4123-8411-90E417FA99B2}" type="presParOf" srcId="{513DEF0E-C682-46AF-95C0-B20ED01D946D}" destId="{608605A6-4856-4E62-A566-7C7ECA52D105}" srcOrd="7" destOrd="0" presId="urn:microsoft.com/office/officeart/2005/8/layout/hList9"/>
    <dgm:cxn modelId="{B7C0CB8E-8EA1-4743-A667-6213FA9E3218}" type="presParOf" srcId="{513DEF0E-C682-46AF-95C0-B20ED01D946D}" destId="{CA106EBA-32E7-4343-9E9F-952D158620D3}" srcOrd="8" destOrd="0" presId="urn:microsoft.com/office/officeart/2005/8/layout/hList9"/>
    <dgm:cxn modelId="{F30A9570-EB66-4FF2-BA2B-36CBF2802A35}" type="presParOf" srcId="{513DEF0E-C682-46AF-95C0-B20ED01D946D}" destId="{1C9D646B-A57C-48CA-B43D-0E31D7A68564}" srcOrd="9" destOrd="0" presId="urn:microsoft.com/office/officeart/2005/8/layout/hList9"/>
    <dgm:cxn modelId="{4791E72A-01F1-4443-BF8A-5F5C7B4381F1}" type="presParOf" srcId="{513DEF0E-C682-46AF-95C0-B20ED01D946D}" destId="{BBC32C1A-5831-4BA4-A0FC-9D731B79EA25}" srcOrd="10" destOrd="0" presId="urn:microsoft.com/office/officeart/2005/8/layout/hList9"/>
    <dgm:cxn modelId="{7C223216-F172-4AD5-997C-2649624E51C1}" type="presParOf" srcId="{513DEF0E-C682-46AF-95C0-B20ED01D946D}" destId="{C8E46AAD-0862-464C-90AD-9DD65E92C5E5}" srcOrd="11" destOrd="0" presId="urn:microsoft.com/office/officeart/2005/8/layout/hList9"/>
    <dgm:cxn modelId="{4C4519E0-BBB9-4381-8002-E4501BB8853D}" type="presParOf" srcId="{C8E46AAD-0862-464C-90AD-9DD65E92C5E5}" destId="{09B1AD78-2C1F-40D7-B179-9D2829ED899B}" srcOrd="0" destOrd="0" presId="urn:microsoft.com/office/officeart/2005/8/layout/hList9"/>
    <dgm:cxn modelId="{9069081E-3580-435E-ACC5-1B94601A93AE}" type="presParOf" srcId="{C8E46AAD-0862-464C-90AD-9DD65E92C5E5}" destId="{E48E56BD-14F8-49CE-AF1E-1951F1B95158}" srcOrd="1" destOrd="0" presId="urn:microsoft.com/office/officeart/2005/8/layout/hList9"/>
    <dgm:cxn modelId="{0D346216-CA94-45F2-8E5A-3AEAC1B67A76}" type="presParOf" srcId="{E48E56BD-14F8-49CE-AF1E-1951F1B95158}" destId="{EB503FC8-69BB-4312-B211-FD5E9C32A5CA}" srcOrd="0" destOrd="0" presId="urn:microsoft.com/office/officeart/2005/8/layout/hList9"/>
    <dgm:cxn modelId="{3BBF5419-58E2-41F3-B495-AD62D6B406EC}" type="presParOf" srcId="{E48E56BD-14F8-49CE-AF1E-1951F1B95158}" destId="{EEA4D542-E221-4CC4-8ECD-67FD4CF84B4F}" srcOrd="1" destOrd="0" presId="urn:microsoft.com/office/officeart/2005/8/layout/hList9"/>
    <dgm:cxn modelId="{08D8CA0C-79B1-415A-82B7-3AA6A4ECD23E}" type="presParOf" srcId="{513DEF0E-C682-46AF-95C0-B20ED01D946D}" destId="{F976C3FC-502C-4644-AA2C-9FE7EE3C0DAD}" srcOrd="12" destOrd="0" presId="urn:microsoft.com/office/officeart/2005/8/layout/hList9"/>
    <dgm:cxn modelId="{34CABBAF-6D65-40B8-B9B6-C9BC6F0F0B18}" type="presParOf" srcId="{513DEF0E-C682-46AF-95C0-B20ED01D946D}" destId="{E8D266BD-5152-49AB-B759-8FD5EF2DBE73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9818A2-FCF3-4AAD-8A40-85845D62678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08905E-262E-4A57-B569-3666856C7889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4000" dirty="0">
              <a:solidFill>
                <a:schemeClr val="tx1"/>
              </a:solidFill>
            </a:rPr>
            <a:t>NASKAH DINAS</a:t>
          </a:r>
        </a:p>
      </dgm:t>
    </dgm:pt>
    <dgm:pt modelId="{62A90135-0222-471B-A0ED-EC9720006204}" type="parTrans" cxnId="{A2F19FFC-E332-4D83-A64D-3218F8FE7093}">
      <dgm:prSet/>
      <dgm:spPr/>
      <dgm:t>
        <a:bodyPr/>
        <a:lstStyle/>
        <a:p>
          <a:endParaRPr lang="en-US"/>
        </a:p>
      </dgm:t>
    </dgm:pt>
    <dgm:pt modelId="{53533E52-E4E6-40FD-9E7B-3E535CE2AF2C}" type="sibTrans" cxnId="{A2F19FFC-E332-4D83-A64D-3218F8FE7093}">
      <dgm:prSet/>
      <dgm:spPr/>
      <dgm:t>
        <a:bodyPr/>
        <a:lstStyle/>
        <a:p>
          <a:endParaRPr lang="en-US"/>
        </a:p>
      </dgm:t>
    </dgm:pt>
    <dgm:pt modelId="{CDB27FB2-F115-4C24-9DFB-F32FCFA7504B}">
      <dgm:prSet phldrT="[Text]" custT="1"/>
      <dgm:spPr/>
      <dgm:t>
        <a:bodyPr/>
        <a:lstStyle/>
        <a:p>
          <a:pPr algn="l"/>
          <a:r>
            <a:rPr lang="en-US" sz="1400" dirty="0">
              <a:solidFill>
                <a:schemeClr val="tx1"/>
              </a:solidFill>
            </a:rPr>
            <a:t>  </a:t>
          </a:r>
          <a:r>
            <a:rPr lang="en-US" sz="2000" dirty="0" err="1">
              <a:solidFill>
                <a:schemeClr val="tx1"/>
              </a:solidFill>
            </a:rPr>
            <a:t>Penomoran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>
              <a:solidFill>
                <a:srgbClr val="FF0000"/>
              </a:solidFill>
            </a:rPr>
            <a:t>ND </a:t>
          </a:r>
          <a:r>
            <a:rPr lang="en-US" sz="2000" dirty="0" err="1">
              <a:solidFill>
                <a:srgbClr val="FF0000"/>
              </a:solidFill>
            </a:rPr>
            <a:t>Pengaturan</a:t>
          </a:r>
          <a:r>
            <a:rPr lang="en-US" sz="2000" dirty="0">
              <a:solidFill>
                <a:srgbClr val="FF0000"/>
              </a:solidFill>
            </a:rPr>
            <a:t> dan </a:t>
          </a:r>
          <a:r>
            <a:rPr lang="en-US" sz="2000" dirty="0" err="1">
              <a:solidFill>
                <a:srgbClr val="FF0000"/>
              </a:solidFill>
            </a:rPr>
            <a:t>Penetepan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Menggunakan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Angka</a:t>
          </a:r>
          <a:r>
            <a:rPr lang="en-US" sz="2000" dirty="0">
              <a:solidFill>
                <a:schemeClr val="tx1"/>
              </a:solidFill>
            </a:rPr>
            <a:t> Arab</a:t>
          </a:r>
        </a:p>
      </dgm:t>
    </dgm:pt>
    <dgm:pt modelId="{C9BC79F7-D4C0-4543-AFE9-CE9F9C2422D7}" type="parTrans" cxnId="{D3E097D1-D377-4F19-9123-AAC61E49B4D3}">
      <dgm:prSet/>
      <dgm:spPr/>
      <dgm:t>
        <a:bodyPr/>
        <a:lstStyle/>
        <a:p>
          <a:endParaRPr lang="en-US"/>
        </a:p>
      </dgm:t>
    </dgm:pt>
    <dgm:pt modelId="{B50D3C2B-29CE-4535-B7CC-B68AE9C4BCEC}" type="sibTrans" cxnId="{D3E097D1-D377-4F19-9123-AAC61E49B4D3}">
      <dgm:prSet/>
      <dgm:spPr/>
      <dgm:t>
        <a:bodyPr/>
        <a:lstStyle/>
        <a:p>
          <a:endParaRPr lang="en-US"/>
        </a:p>
      </dgm:t>
    </dgm:pt>
    <dgm:pt modelId="{AC88EAA0-5F86-4D58-9980-A835C74CC11E}">
      <dgm:prSet phldrT="[Text]" custT="1"/>
      <dgm:spPr>
        <a:solidFill>
          <a:srgbClr val="FFFF00"/>
        </a:solidFill>
      </dgm:spPr>
      <dgm:t>
        <a:bodyPr/>
        <a:lstStyle/>
        <a:p>
          <a:pPr algn="l"/>
          <a:r>
            <a:rPr lang="en-US" sz="1400" dirty="0">
              <a:solidFill>
                <a:schemeClr val="tx1"/>
              </a:solidFill>
            </a:rPr>
            <a:t>  </a:t>
          </a:r>
          <a:r>
            <a:rPr lang="en-US" sz="2000" dirty="0" err="1">
              <a:solidFill>
                <a:schemeClr val="tx1"/>
              </a:solidFill>
            </a:rPr>
            <a:t>Penomoran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>
              <a:solidFill>
                <a:srgbClr val="FF0000"/>
              </a:solidFill>
            </a:rPr>
            <a:t>ND </a:t>
          </a:r>
          <a:r>
            <a:rPr lang="en-US" sz="2000" dirty="0" err="1">
              <a:solidFill>
                <a:srgbClr val="FF0000"/>
              </a:solidFill>
            </a:rPr>
            <a:t>Penugasan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memuat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unsur</a:t>
          </a:r>
          <a:r>
            <a:rPr lang="en-US" sz="2000" dirty="0">
              <a:solidFill>
                <a:schemeClr val="tx1"/>
              </a:solidFill>
            </a:rPr>
            <a:t> paling </a:t>
          </a:r>
          <a:r>
            <a:rPr lang="en-US" sz="2000" dirty="0" err="1">
              <a:solidFill>
                <a:schemeClr val="tx1"/>
              </a:solidFill>
            </a:rPr>
            <a:t>sedikit</a:t>
          </a:r>
          <a:r>
            <a:rPr lang="en-US" sz="2000" dirty="0">
              <a:solidFill>
                <a:schemeClr val="tx1"/>
              </a:solidFill>
            </a:rPr>
            <a:t> : </a:t>
          </a:r>
        </a:p>
        <a:p>
          <a:pPr algn="l"/>
          <a:r>
            <a:rPr lang="en-US" sz="2000" dirty="0">
              <a:solidFill>
                <a:schemeClr val="tx1"/>
              </a:solidFill>
            </a:rPr>
            <a:t>  a). </a:t>
          </a:r>
          <a:r>
            <a:rPr lang="en-US" sz="2000" dirty="0" err="1">
              <a:solidFill>
                <a:schemeClr val="tx1"/>
              </a:solidFill>
            </a:rPr>
            <a:t>Kode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Klasifikasi</a:t>
          </a:r>
          <a:r>
            <a:rPr lang="en-US" sz="2000" dirty="0">
              <a:solidFill>
                <a:schemeClr val="tx1"/>
              </a:solidFill>
            </a:rPr>
            <a:t>, b). </a:t>
          </a:r>
          <a:r>
            <a:rPr lang="en-US" sz="2000" dirty="0" err="1">
              <a:solidFill>
                <a:schemeClr val="tx1"/>
              </a:solidFill>
            </a:rPr>
            <a:t>Bulan</a:t>
          </a:r>
          <a:r>
            <a:rPr lang="en-US" sz="2000" dirty="0">
              <a:solidFill>
                <a:schemeClr val="tx1"/>
              </a:solidFill>
            </a:rPr>
            <a:t>, c). </a:t>
          </a:r>
          <a:r>
            <a:rPr lang="en-US" sz="2000" dirty="0" err="1">
              <a:solidFill>
                <a:schemeClr val="tx1"/>
              </a:solidFill>
            </a:rPr>
            <a:t>Tahun</a:t>
          </a:r>
          <a:endParaRPr lang="en-US" sz="2000" dirty="0">
            <a:solidFill>
              <a:schemeClr val="tx1"/>
            </a:solidFill>
          </a:endParaRPr>
        </a:p>
      </dgm:t>
    </dgm:pt>
    <dgm:pt modelId="{02FD0A90-B5C5-43CA-8D6E-139E8965E902}" type="parTrans" cxnId="{B85A40CB-A623-479C-9721-6571797CCB81}">
      <dgm:prSet/>
      <dgm:spPr/>
      <dgm:t>
        <a:bodyPr/>
        <a:lstStyle/>
        <a:p>
          <a:endParaRPr lang="en-US"/>
        </a:p>
      </dgm:t>
    </dgm:pt>
    <dgm:pt modelId="{CCAA2B3C-9971-4907-A2A9-8D9580DB6A0F}" type="sibTrans" cxnId="{B85A40CB-A623-479C-9721-6571797CCB81}">
      <dgm:prSet/>
      <dgm:spPr/>
      <dgm:t>
        <a:bodyPr/>
        <a:lstStyle/>
        <a:p>
          <a:endParaRPr lang="en-US"/>
        </a:p>
      </dgm:t>
    </dgm:pt>
    <dgm:pt modelId="{1B43490F-5C53-4F2C-9F48-C2EFDCD078D1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400" dirty="0">
              <a:solidFill>
                <a:schemeClr val="tx1"/>
              </a:solidFill>
            </a:rPr>
            <a:t>  </a:t>
          </a:r>
          <a:r>
            <a:rPr lang="en-US" sz="2000" dirty="0" err="1">
              <a:solidFill>
                <a:schemeClr val="tx1"/>
              </a:solidFill>
            </a:rPr>
            <a:t>Penomoran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>
              <a:solidFill>
                <a:srgbClr val="FF0000"/>
              </a:solidFill>
            </a:rPr>
            <a:t>ND </a:t>
          </a:r>
          <a:r>
            <a:rPr lang="en-US" sz="2000" dirty="0" err="1">
              <a:solidFill>
                <a:srgbClr val="FF0000"/>
              </a:solidFill>
            </a:rPr>
            <a:t>Korespondensi</a:t>
          </a:r>
          <a:r>
            <a:rPr lang="en-US" sz="2000" dirty="0">
              <a:solidFill>
                <a:srgbClr val="FF0000"/>
              </a:solidFill>
            </a:rPr>
            <a:t> Internal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memuat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unsur</a:t>
          </a:r>
          <a:r>
            <a:rPr lang="en-US" sz="2000" dirty="0">
              <a:solidFill>
                <a:schemeClr val="tx1"/>
              </a:solidFill>
            </a:rPr>
            <a:t> paling </a:t>
          </a:r>
          <a:r>
            <a:rPr lang="en-US" sz="2000" dirty="0" err="1">
              <a:solidFill>
                <a:schemeClr val="tx1"/>
              </a:solidFill>
            </a:rPr>
            <a:t>sedikit</a:t>
          </a:r>
          <a:r>
            <a:rPr lang="en-US" sz="2000" dirty="0">
              <a:solidFill>
                <a:schemeClr val="tx1"/>
              </a:solidFill>
            </a:rPr>
            <a:t> : </a:t>
          </a:r>
        </a:p>
        <a:p>
          <a:pPr algn="l"/>
          <a:r>
            <a:rPr lang="en-US" sz="2000" dirty="0">
              <a:solidFill>
                <a:schemeClr val="tx1"/>
              </a:solidFill>
            </a:rPr>
            <a:t>  a). </a:t>
          </a:r>
          <a:r>
            <a:rPr lang="en-US" sz="2000" dirty="0" err="1">
              <a:solidFill>
                <a:schemeClr val="tx1"/>
              </a:solidFill>
            </a:rPr>
            <a:t>Kode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Klasifikasi</a:t>
          </a:r>
          <a:r>
            <a:rPr lang="en-US" sz="2000" dirty="0">
              <a:solidFill>
                <a:schemeClr val="tx1"/>
              </a:solidFill>
            </a:rPr>
            <a:t>, b). </a:t>
          </a:r>
          <a:r>
            <a:rPr lang="en-US" sz="2000" dirty="0" err="1">
              <a:solidFill>
                <a:schemeClr val="tx1"/>
              </a:solidFill>
            </a:rPr>
            <a:t>Bulan</a:t>
          </a:r>
          <a:r>
            <a:rPr lang="en-US" sz="2000" dirty="0">
              <a:solidFill>
                <a:schemeClr val="tx1"/>
              </a:solidFill>
            </a:rPr>
            <a:t>, c). </a:t>
          </a:r>
          <a:r>
            <a:rPr lang="en-US" sz="2000" dirty="0" err="1">
              <a:solidFill>
                <a:schemeClr val="tx1"/>
              </a:solidFill>
            </a:rPr>
            <a:t>Tahun</a:t>
          </a:r>
          <a:endParaRPr lang="en-US" sz="2000" dirty="0">
            <a:solidFill>
              <a:schemeClr val="tx1"/>
            </a:solidFill>
          </a:endParaRPr>
        </a:p>
      </dgm:t>
    </dgm:pt>
    <dgm:pt modelId="{03461D22-D94E-4492-AC17-8572F9EF2D8F}" type="parTrans" cxnId="{40D91CBB-A0D1-4DC6-85FE-C91495D31EA4}">
      <dgm:prSet/>
      <dgm:spPr/>
      <dgm:t>
        <a:bodyPr/>
        <a:lstStyle/>
        <a:p>
          <a:endParaRPr lang="en-US"/>
        </a:p>
      </dgm:t>
    </dgm:pt>
    <dgm:pt modelId="{8DCEDAEC-2F63-40D7-8EED-C2741B8B7909}" type="sibTrans" cxnId="{40D91CBB-A0D1-4DC6-85FE-C91495D31EA4}">
      <dgm:prSet/>
      <dgm:spPr/>
      <dgm:t>
        <a:bodyPr/>
        <a:lstStyle/>
        <a:p>
          <a:endParaRPr lang="en-US"/>
        </a:p>
      </dgm:t>
    </dgm:pt>
    <dgm:pt modelId="{9F9FE592-0D39-4C96-930B-5A4A3DF6514F}">
      <dgm:prSet custT="1"/>
      <dgm:spPr>
        <a:solidFill>
          <a:srgbClr val="92D050"/>
        </a:solidFill>
      </dgm:spPr>
      <dgm:t>
        <a:bodyPr/>
        <a:lstStyle/>
        <a:p>
          <a:pPr algn="l"/>
          <a:r>
            <a:rPr lang="en-US" sz="1700" dirty="0">
              <a:solidFill>
                <a:schemeClr val="tx1"/>
              </a:solidFill>
            </a:rPr>
            <a:t>  </a:t>
          </a:r>
          <a:r>
            <a:rPr lang="en-US" sz="2000" dirty="0" err="1">
              <a:solidFill>
                <a:schemeClr val="tx1"/>
              </a:solidFill>
            </a:rPr>
            <a:t>Penomoran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>
              <a:solidFill>
                <a:srgbClr val="FF0000"/>
              </a:solidFill>
            </a:rPr>
            <a:t>ND </a:t>
          </a:r>
          <a:r>
            <a:rPr lang="en-US" sz="2000" dirty="0" err="1">
              <a:solidFill>
                <a:srgbClr val="FF0000"/>
              </a:solidFill>
            </a:rPr>
            <a:t>Korespondensi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>
              <a:solidFill>
                <a:srgbClr val="FF0000"/>
              </a:solidFill>
            </a:rPr>
            <a:t>Eksternal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memuat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unsur</a:t>
          </a:r>
          <a:r>
            <a:rPr lang="en-US" sz="2000" dirty="0">
              <a:solidFill>
                <a:schemeClr val="tx1"/>
              </a:solidFill>
            </a:rPr>
            <a:t> paling </a:t>
          </a:r>
          <a:r>
            <a:rPr lang="en-US" sz="2000" dirty="0" err="1">
              <a:solidFill>
                <a:schemeClr val="tx1"/>
              </a:solidFill>
            </a:rPr>
            <a:t>sedikit</a:t>
          </a:r>
          <a:r>
            <a:rPr lang="en-US" sz="2000" dirty="0">
              <a:solidFill>
                <a:schemeClr val="tx1"/>
              </a:solidFill>
            </a:rPr>
            <a:t> : </a:t>
          </a:r>
        </a:p>
        <a:p>
          <a:pPr algn="l"/>
          <a:r>
            <a:rPr lang="en-US" sz="2000" dirty="0">
              <a:solidFill>
                <a:schemeClr val="tx1"/>
              </a:solidFill>
            </a:rPr>
            <a:t>  a). SKKAAD, b.) </a:t>
          </a:r>
          <a:r>
            <a:rPr lang="en-US" sz="2000" dirty="0" err="1">
              <a:solidFill>
                <a:schemeClr val="tx1"/>
              </a:solidFill>
            </a:rPr>
            <a:t>Kode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Klasifikasi</a:t>
          </a:r>
          <a:r>
            <a:rPr lang="en-US" sz="2000" dirty="0">
              <a:solidFill>
                <a:schemeClr val="tx1"/>
              </a:solidFill>
            </a:rPr>
            <a:t>, c). </a:t>
          </a:r>
          <a:r>
            <a:rPr lang="en-US" sz="2000" dirty="0" err="1">
              <a:solidFill>
                <a:schemeClr val="tx1"/>
              </a:solidFill>
            </a:rPr>
            <a:t>Bulan</a:t>
          </a:r>
          <a:r>
            <a:rPr lang="en-US" sz="2000" dirty="0">
              <a:solidFill>
                <a:schemeClr val="tx1"/>
              </a:solidFill>
            </a:rPr>
            <a:t>, d). </a:t>
          </a:r>
          <a:r>
            <a:rPr lang="en-US" sz="2000" dirty="0" err="1">
              <a:solidFill>
                <a:schemeClr val="tx1"/>
              </a:solidFill>
            </a:rPr>
            <a:t>Tahun</a:t>
          </a:r>
          <a:endParaRPr lang="en-US" sz="2000" dirty="0">
            <a:solidFill>
              <a:schemeClr val="tx1"/>
            </a:solidFill>
          </a:endParaRPr>
        </a:p>
      </dgm:t>
    </dgm:pt>
    <dgm:pt modelId="{8F24D493-86C4-491A-AD54-673A7BE37B9B}" type="parTrans" cxnId="{547AAA33-87BD-46DC-9224-09D56B62EF18}">
      <dgm:prSet/>
      <dgm:spPr/>
      <dgm:t>
        <a:bodyPr/>
        <a:lstStyle/>
        <a:p>
          <a:endParaRPr lang="en-US"/>
        </a:p>
      </dgm:t>
    </dgm:pt>
    <dgm:pt modelId="{F4E5D50B-898B-426B-9660-837AC3BCCE60}" type="sibTrans" cxnId="{547AAA33-87BD-46DC-9224-09D56B62EF18}">
      <dgm:prSet/>
      <dgm:spPr/>
      <dgm:t>
        <a:bodyPr/>
        <a:lstStyle/>
        <a:p>
          <a:endParaRPr lang="en-US"/>
        </a:p>
      </dgm:t>
    </dgm:pt>
    <dgm:pt modelId="{C1669EBC-0EDB-4E69-AF8C-2906D803FF7D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en-US" sz="2000" dirty="0">
              <a:solidFill>
                <a:schemeClr val="tx1"/>
              </a:solidFill>
            </a:rPr>
            <a:t>  </a:t>
          </a:r>
          <a:r>
            <a:rPr lang="en-US" sz="2000" dirty="0" err="1">
              <a:solidFill>
                <a:schemeClr val="tx1"/>
              </a:solidFill>
            </a:rPr>
            <a:t>Penomoran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>
              <a:solidFill>
                <a:srgbClr val="FF0000"/>
              </a:solidFill>
            </a:rPr>
            <a:t>ND </a:t>
          </a:r>
          <a:r>
            <a:rPr lang="en-US" sz="2000" dirty="0" err="1">
              <a:solidFill>
                <a:srgbClr val="FF0000"/>
              </a:solidFill>
            </a:rPr>
            <a:t>Khusus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memuat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unsur</a:t>
          </a:r>
          <a:r>
            <a:rPr lang="en-US" sz="2000" dirty="0">
              <a:solidFill>
                <a:schemeClr val="tx1"/>
              </a:solidFill>
            </a:rPr>
            <a:t> paling </a:t>
          </a:r>
          <a:r>
            <a:rPr lang="en-US" sz="2000" dirty="0" err="1">
              <a:solidFill>
                <a:schemeClr val="tx1"/>
              </a:solidFill>
            </a:rPr>
            <a:t>sedikit</a:t>
          </a:r>
          <a:r>
            <a:rPr lang="en-US" sz="2000" dirty="0">
              <a:solidFill>
                <a:schemeClr val="tx1"/>
              </a:solidFill>
            </a:rPr>
            <a:t> : </a:t>
          </a:r>
        </a:p>
        <a:p>
          <a:pPr algn="l"/>
          <a:r>
            <a:rPr lang="en-US" sz="2000" dirty="0">
              <a:solidFill>
                <a:schemeClr val="tx1"/>
              </a:solidFill>
            </a:rPr>
            <a:t>  a). </a:t>
          </a:r>
          <a:r>
            <a:rPr lang="en-US" sz="2000" dirty="0" err="1">
              <a:solidFill>
                <a:schemeClr val="tx1"/>
              </a:solidFill>
            </a:rPr>
            <a:t>Nomor</a:t>
          </a:r>
          <a:r>
            <a:rPr lang="en-US" sz="2000" dirty="0">
              <a:solidFill>
                <a:schemeClr val="tx1"/>
              </a:solidFill>
            </a:rPr>
            <a:t>,  b). </a:t>
          </a:r>
          <a:r>
            <a:rPr lang="en-US" sz="2000" dirty="0" err="1">
              <a:solidFill>
                <a:schemeClr val="tx1"/>
              </a:solidFill>
            </a:rPr>
            <a:t>Tahun</a:t>
          </a:r>
          <a:r>
            <a:rPr lang="en-US" sz="2000" dirty="0">
              <a:solidFill>
                <a:schemeClr val="tx1"/>
              </a:solidFill>
            </a:rPr>
            <a:t> </a:t>
          </a:r>
          <a:r>
            <a:rPr lang="en-US" sz="2000" dirty="0" err="1">
              <a:solidFill>
                <a:schemeClr val="tx1"/>
              </a:solidFill>
            </a:rPr>
            <a:t>Terbit</a:t>
          </a:r>
          <a:endParaRPr lang="en-US" sz="2000" dirty="0">
            <a:solidFill>
              <a:schemeClr val="tx1"/>
            </a:solidFill>
          </a:endParaRPr>
        </a:p>
      </dgm:t>
    </dgm:pt>
    <dgm:pt modelId="{C69DAB04-2170-4DC9-B278-EBFC64D6B488}" type="parTrans" cxnId="{C84EFA55-231F-4163-ADF0-B19852E5F106}">
      <dgm:prSet/>
      <dgm:spPr/>
      <dgm:t>
        <a:bodyPr/>
        <a:lstStyle/>
        <a:p>
          <a:endParaRPr lang="en-US"/>
        </a:p>
      </dgm:t>
    </dgm:pt>
    <dgm:pt modelId="{34882F66-7972-4022-83E1-9EF718C45624}" type="sibTrans" cxnId="{C84EFA55-231F-4163-ADF0-B19852E5F106}">
      <dgm:prSet/>
      <dgm:spPr/>
      <dgm:t>
        <a:bodyPr/>
        <a:lstStyle/>
        <a:p>
          <a:endParaRPr lang="en-US"/>
        </a:p>
      </dgm:t>
    </dgm:pt>
    <dgm:pt modelId="{B644F0F2-255A-496A-A042-D7F5782F4731}" type="pres">
      <dgm:prSet presAssocID="{E19818A2-FCF3-4AAD-8A40-85845D62678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8970F1E-DD2E-4B3A-A382-95B8B0A4A9A5}" type="pres">
      <dgm:prSet presAssocID="{6408905E-262E-4A57-B569-3666856C7889}" presName="root1" presStyleCnt="0"/>
      <dgm:spPr/>
    </dgm:pt>
    <dgm:pt modelId="{DDE7D48A-FEDC-4AE7-A952-47899FF07C30}" type="pres">
      <dgm:prSet presAssocID="{6408905E-262E-4A57-B569-3666856C7889}" presName="LevelOneTextNode" presStyleLbl="node0" presStyleIdx="0" presStyleCnt="1" custLinFactNeighborX="3719" custLinFactNeighborY="-417">
        <dgm:presLayoutVars>
          <dgm:chPref val="3"/>
        </dgm:presLayoutVars>
      </dgm:prSet>
      <dgm:spPr/>
    </dgm:pt>
    <dgm:pt modelId="{0C1B25B4-D5F1-419D-A4F3-03B0464AB87F}" type="pres">
      <dgm:prSet presAssocID="{6408905E-262E-4A57-B569-3666856C7889}" presName="level2hierChild" presStyleCnt="0"/>
      <dgm:spPr/>
    </dgm:pt>
    <dgm:pt modelId="{90AF1FC6-C1CC-4322-993B-85DD9DAC5E9B}" type="pres">
      <dgm:prSet presAssocID="{C9BC79F7-D4C0-4543-AFE9-CE9F9C2422D7}" presName="conn2-1" presStyleLbl="parChTrans1D2" presStyleIdx="0" presStyleCnt="5"/>
      <dgm:spPr/>
    </dgm:pt>
    <dgm:pt modelId="{883AB1C1-3594-4032-91E3-6705B5B27885}" type="pres">
      <dgm:prSet presAssocID="{C9BC79F7-D4C0-4543-AFE9-CE9F9C2422D7}" presName="connTx" presStyleLbl="parChTrans1D2" presStyleIdx="0" presStyleCnt="5"/>
      <dgm:spPr/>
    </dgm:pt>
    <dgm:pt modelId="{98B17637-DCE2-484A-BD40-1CCD93BB708A}" type="pres">
      <dgm:prSet presAssocID="{CDB27FB2-F115-4C24-9DFB-F32FCFA7504B}" presName="root2" presStyleCnt="0"/>
      <dgm:spPr/>
    </dgm:pt>
    <dgm:pt modelId="{36B0ECD0-5072-4007-9FCA-256E1D732A5B}" type="pres">
      <dgm:prSet presAssocID="{CDB27FB2-F115-4C24-9DFB-F32FCFA7504B}" presName="LevelTwoTextNode" presStyleLbl="node2" presStyleIdx="0" presStyleCnt="5" custScaleX="258652" custScaleY="72454">
        <dgm:presLayoutVars>
          <dgm:chPref val="3"/>
        </dgm:presLayoutVars>
      </dgm:prSet>
      <dgm:spPr/>
    </dgm:pt>
    <dgm:pt modelId="{A596954A-ECF2-468A-96E2-222EB07505C1}" type="pres">
      <dgm:prSet presAssocID="{CDB27FB2-F115-4C24-9DFB-F32FCFA7504B}" presName="level3hierChild" presStyleCnt="0"/>
      <dgm:spPr/>
    </dgm:pt>
    <dgm:pt modelId="{BE08A584-FB61-4BE7-BCFF-44CAE15CFD68}" type="pres">
      <dgm:prSet presAssocID="{02FD0A90-B5C5-43CA-8D6E-139E8965E902}" presName="conn2-1" presStyleLbl="parChTrans1D2" presStyleIdx="1" presStyleCnt="5"/>
      <dgm:spPr/>
    </dgm:pt>
    <dgm:pt modelId="{62B34DE3-86E8-4ACA-8CEA-A4067BCF9975}" type="pres">
      <dgm:prSet presAssocID="{02FD0A90-B5C5-43CA-8D6E-139E8965E902}" presName="connTx" presStyleLbl="parChTrans1D2" presStyleIdx="1" presStyleCnt="5"/>
      <dgm:spPr/>
    </dgm:pt>
    <dgm:pt modelId="{BE8FA5AA-900F-4869-BDBB-6D2E1C60C1E7}" type="pres">
      <dgm:prSet presAssocID="{AC88EAA0-5F86-4D58-9980-A835C74CC11E}" presName="root2" presStyleCnt="0"/>
      <dgm:spPr/>
    </dgm:pt>
    <dgm:pt modelId="{500240A4-4E94-4A41-83BB-D82383171C08}" type="pres">
      <dgm:prSet presAssocID="{AC88EAA0-5F86-4D58-9980-A835C74CC11E}" presName="LevelTwoTextNode" presStyleLbl="node2" presStyleIdx="1" presStyleCnt="5" custScaleX="258386" custScaleY="99424">
        <dgm:presLayoutVars>
          <dgm:chPref val="3"/>
        </dgm:presLayoutVars>
      </dgm:prSet>
      <dgm:spPr/>
    </dgm:pt>
    <dgm:pt modelId="{6ACE3489-B202-4543-80C2-E1A6D7B1F204}" type="pres">
      <dgm:prSet presAssocID="{AC88EAA0-5F86-4D58-9980-A835C74CC11E}" presName="level3hierChild" presStyleCnt="0"/>
      <dgm:spPr/>
    </dgm:pt>
    <dgm:pt modelId="{E3E2CD84-420E-4B06-BEE3-52BEC54E3061}" type="pres">
      <dgm:prSet presAssocID="{03461D22-D94E-4492-AC17-8572F9EF2D8F}" presName="conn2-1" presStyleLbl="parChTrans1D2" presStyleIdx="2" presStyleCnt="5"/>
      <dgm:spPr/>
    </dgm:pt>
    <dgm:pt modelId="{56200576-FF66-4FA0-891F-E8804DB7A46C}" type="pres">
      <dgm:prSet presAssocID="{03461D22-D94E-4492-AC17-8572F9EF2D8F}" presName="connTx" presStyleLbl="parChTrans1D2" presStyleIdx="2" presStyleCnt="5"/>
      <dgm:spPr/>
    </dgm:pt>
    <dgm:pt modelId="{C8903CFF-4476-4582-9F38-75FD530D45B0}" type="pres">
      <dgm:prSet presAssocID="{1B43490F-5C53-4F2C-9F48-C2EFDCD078D1}" presName="root2" presStyleCnt="0"/>
      <dgm:spPr/>
    </dgm:pt>
    <dgm:pt modelId="{4BB05A0E-4ED9-4FE9-BC09-346FAFE52440}" type="pres">
      <dgm:prSet presAssocID="{1B43490F-5C53-4F2C-9F48-C2EFDCD078D1}" presName="LevelTwoTextNode" presStyleLbl="node2" presStyleIdx="2" presStyleCnt="5" custScaleX="257795" custScaleY="76484">
        <dgm:presLayoutVars>
          <dgm:chPref val="3"/>
        </dgm:presLayoutVars>
      </dgm:prSet>
      <dgm:spPr/>
    </dgm:pt>
    <dgm:pt modelId="{87F8190C-756C-469B-BDD8-55D3B92A2E3F}" type="pres">
      <dgm:prSet presAssocID="{1B43490F-5C53-4F2C-9F48-C2EFDCD078D1}" presName="level3hierChild" presStyleCnt="0"/>
      <dgm:spPr/>
    </dgm:pt>
    <dgm:pt modelId="{4A95E9D6-3230-4D4B-925D-E410CFCAE5F4}" type="pres">
      <dgm:prSet presAssocID="{8F24D493-86C4-491A-AD54-673A7BE37B9B}" presName="conn2-1" presStyleLbl="parChTrans1D2" presStyleIdx="3" presStyleCnt="5"/>
      <dgm:spPr/>
    </dgm:pt>
    <dgm:pt modelId="{D933D69B-CE5F-4DDB-A2CA-93A71D292074}" type="pres">
      <dgm:prSet presAssocID="{8F24D493-86C4-491A-AD54-673A7BE37B9B}" presName="connTx" presStyleLbl="parChTrans1D2" presStyleIdx="3" presStyleCnt="5"/>
      <dgm:spPr/>
    </dgm:pt>
    <dgm:pt modelId="{13F7C958-D7EE-4694-881B-52C50E1BEDB6}" type="pres">
      <dgm:prSet presAssocID="{9F9FE592-0D39-4C96-930B-5A4A3DF6514F}" presName="root2" presStyleCnt="0"/>
      <dgm:spPr/>
    </dgm:pt>
    <dgm:pt modelId="{21DA206C-ABFD-4426-A997-11127D9A5886}" type="pres">
      <dgm:prSet presAssocID="{9F9FE592-0D39-4C96-930B-5A4A3DF6514F}" presName="LevelTwoTextNode" presStyleLbl="node2" presStyleIdx="3" presStyleCnt="5" custAng="0" custScaleX="256576" custScaleY="89586">
        <dgm:presLayoutVars>
          <dgm:chPref val="3"/>
        </dgm:presLayoutVars>
      </dgm:prSet>
      <dgm:spPr/>
    </dgm:pt>
    <dgm:pt modelId="{4E4414B0-D691-4FF4-BE7D-970D070A0522}" type="pres">
      <dgm:prSet presAssocID="{9F9FE592-0D39-4C96-930B-5A4A3DF6514F}" presName="level3hierChild" presStyleCnt="0"/>
      <dgm:spPr/>
    </dgm:pt>
    <dgm:pt modelId="{F2EE00C7-5795-4B9F-8940-B1F6A45332F7}" type="pres">
      <dgm:prSet presAssocID="{C69DAB04-2170-4DC9-B278-EBFC64D6B488}" presName="conn2-1" presStyleLbl="parChTrans1D2" presStyleIdx="4" presStyleCnt="5"/>
      <dgm:spPr/>
    </dgm:pt>
    <dgm:pt modelId="{BF43B6D0-9CC5-4E5C-AA68-E363CDA8BADA}" type="pres">
      <dgm:prSet presAssocID="{C69DAB04-2170-4DC9-B278-EBFC64D6B488}" presName="connTx" presStyleLbl="parChTrans1D2" presStyleIdx="4" presStyleCnt="5"/>
      <dgm:spPr/>
    </dgm:pt>
    <dgm:pt modelId="{B96AB4D4-5D1A-4CCC-B78B-0495C8855AC0}" type="pres">
      <dgm:prSet presAssocID="{C1669EBC-0EDB-4E69-AF8C-2906D803FF7D}" presName="root2" presStyleCnt="0"/>
      <dgm:spPr/>
    </dgm:pt>
    <dgm:pt modelId="{8170170A-D05B-4140-B3A4-C289F2546959}" type="pres">
      <dgm:prSet presAssocID="{C1669EBC-0EDB-4E69-AF8C-2906D803FF7D}" presName="LevelTwoTextNode" presStyleLbl="node2" presStyleIdx="4" presStyleCnt="5" custScaleX="257427">
        <dgm:presLayoutVars>
          <dgm:chPref val="3"/>
        </dgm:presLayoutVars>
      </dgm:prSet>
      <dgm:spPr/>
    </dgm:pt>
    <dgm:pt modelId="{B034B883-8852-40E6-8D41-677237EFD676}" type="pres">
      <dgm:prSet presAssocID="{C1669EBC-0EDB-4E69-AF8C-2906D803FF7D}" presName="level3hierChild" presStyleCnt="0"/>
      <dgm:spPr/>
    </dgm:pt>
  </dgm:ptLst>
  <dgm:cxnLst>
    <dgm:cxn modelId="{F1392613-8E50-4C0A-94C6-E222C50957D4}" type="presOf" srcId="{C1669EBC-0EDB-4E69-AF8C-2906D803FF7D}" destId="{8170170A-D05B-4140-B3A4-C289F2546959}" srcOrd="0" destOrd="0" presId="urn:microsoft.com/office/officeart/2008/layout/HorizontalMultiLevelHierarchy"/>
    <dgm:cxn modelId="{16DC6315-ACF2-4512-A078-50082A473BD9}" type="presOf" srcId="{02FD0A90-B5C5-43CA-8D6E-139E8965E902}" destId="{BE08A584-FB61-4BE7-BCFF-44CAE15CFD68}" srcOrd="0" destOrd="0" presId="urn:microsoft.com/office/officeart/2008/layout/HorizontalMultiLevelHierarchy"/>
    <dgm:cxn modelId="{3C6A0B17-954F-42C0-A339-A0B011D6B313}" type="presOf" srcId="{9F9FE592-0D39-4C96-930B-5A4A3DF6514F}" destId="{21DA206C-ABFD-4426-A997-11127D9A5886}" srcOrd="0" destOrd="0" presId="urn:microsoft.com/office/officeart/2008/layout/HorizontalMultiLevelHierarchy"/>
    <dgm:cxn modelId="{1F18B61F-6DD5-4046-9E53-E914E9B6620E}" type="presOf" srcId="{CDB27FB2-F115-4C24-9DFB-F32FCFA7504B}" destId="{36B0ECD0-5072-4007-9FCA-256E1D732A5B}" srcOrd="0" destOrd="0" presId="urn:microsoft.com/office/officeart/2008/layout/HorizontalMultiLevelHierarchy"/>
    <dgm:cxn modelId="{27CCD62A-2D97-4416-B2BA-C58383E0B45A}" type="presOf" srcId="{8F24D493-86C4-491A-AD54-673A7BE37B9B}" destId="{D933D69B-CE5F-4DDB-A2CA-93A71D292074}" srcOrd="1" destOrd="0" presId="urn:microsoft.com/office/officeart/2008/layout/HorizontalMultiLevelHierarchy"/>
    <dgm:cxn modelId="{547AAA33-87BD-46DC-9224-09D56B62EF18}" srcId="{6408905E-262E-4A57-B569-3666856C7889}" destId="{9F9FE592-0D39-4C96-930B-5A4A3DF6514F}" srcOrd="3" destOrd="0" parTransId="{8F24D493-86C4-491A-AD54-673A7BE37B9B}" sibTransId="{F4E5D50B-898B-426B-9660-837AC3BCCE60}"/>
    <dgm:cxn modelId="{47C24463-F3E8-4DA3-B05A-3D1EAB08D6D9}" type="presOf" srcId="{E19818A2-FCF3-4AAD-8A40-85845D626785}" destId="{B644F0F2-255A-496A-A042-D7F5782F4731}" srcOrd="0" destOrd="0" presId="urn:microsoft.com/office/officeart/2008/layout/HorizontalMultiLevelHierarchy"/>
    <dgm:cxn modelId="{9C4F7D48-C7B4-48A2-840A-55F410E5FA30}" type="presOf" srcId="{C9BC79F7-D4C0-4543-AFE9-CE9F9C2422D7}" destId="{90AF1FC6-C1CC-4322-993B-85DD9DAC5E9B}" srcOrd="0" destOrd="0" presId="urn:microsoft.com/office/officeart/2008/layout/HorizontalMultiLevelHierarchy"/>
    <dgm:cxn modelId="{7678B568-6385-494A-8312-3152651AB36B}" type="presOf" srcId="{AC88EAA0-5F86-4D58-9980-A835C74CC11E}" destId="{500240A4-4E94-4A41-83BB-D82383171C08}" srcOrd="0" destOrd="0" presId="urn:microsoft.com/office/officeart/2008/layout/HorizontalMultiLevelHierarchy"/>
    <dgm:cxn modelId="{FFF11B4B-7CDE-4A39-B47F-1A7145E0098D}" type="presOf" srcId="{8F24D493-86C4-491A-AD54-673A7BE37B9B}" destId="{4A95E9D6-3230-4D4B-925D-E410CFCAE5F4}" srcOrd="0" destOrd="0" presId="urn:microsoft.com/office/officeart/2008/layout/HorizontalMultiLevelHierarchy"/>
    <dgm:cxn modelId="{B001026D-A124-408F-98ED-5B45E298DF66}" type="presOf" srcId="{03461D22-D94E-4492-AC17-8572F9EF2D8F}" destId="{E3E2CD84-420E-4B06-BEE3-52BEC54E3061}" srcOrd="0" destOrd="0" presId="urn:microsoft.com/office/officeart/2008/layout/HorizontalMultiLevelHierarchy"/>
    <dgm:cxn modelId="{24E9CC70-C1A7-4A72-BB28-A7E8DC657005}" type="presOf" srcId="{C9BC79F7-D4C0-4543-AFE9-CE9F9C2422D7}" destId="{883AB1C1-3594-4032-91E3-6705B5B27885}" srcOrd="1" destOrd="0" presId="urn:microsoft.com/office/officeart/2008/layout/HorizontalMultiLevelHierarchy"/>
    <dgm:cxn modelId="{C84EFA55-231F-4163-ADF0-B19852E5F106}" srcId="{6408905E-262E-4A57-B569-3666856C7889}" destId="{C1669EBC-0EDB-4E69-AF8C-2906D803FF7D}" srcOrd="4" destOrd="0" parTransId="{C69DAB04-2170-4DC9-B278-EBFC64D6B488}" sibTransId="{34882F66-7972-4022-83E1-9EF718C45624}"/>
    <dgm:cxn modelId="{29E48878-88B4-4BF9-B54E-E492D13AABE2}" type="presOf" srcId="{02FD0A90-B5C5-43CA-8D6E-139E8965E902}" destId="{62B34DE3-86E8-4ACA-8CEA-A4067BCF9975}" srcOrd="1" destOrd="0" presId="urn:microsoft.com/office/officeart/2008/layout/HorizontalMultiLevelHierarchy"/>
    <dgm:cxn modelId="{8DFDEEB6-EAAE-4A2A-BF01-A880B1EAF767}" type="presOf" srcId="{03461D22-D94E-4492-AC17-8572F9EF2D8F}" destId="{56200576-FF66-4FA0-891F-E8804DB7A46C}" srcOrd="1" destOrd="0" presId="urn:microsoft.com/office/officeart/2008/layout/HorizontalMultiLevelHierarchy"/>
    <dgm:cxn modelId="{40D91CBB-A0D1-4DC6-85FE-C91495D31EA4}" srcId="{6408905E-262E-4A57-B569-3666856C7889}" destId="{1B43490F-5C53-4F2C-9F48-C2EFDCD078D1}" srcOrd="2" destOrd="0" parTransId="{03461D22-D94E-4492-AC17-8572F9EF2D8F}" sibTransId="{8DCEDAEC-2F63-40D7-8EED-C2741B8B7909}"/>
    <dgm:cxn modelId="{B85A40CB-A623-479C-9721-6571797CCB81}" srcId="{6408905E-262E-4A57-B569-3666856C7889}" destId="{AC88EAA0-5F86-4D58-9980-A835C74CC11E}" srcOrd="1" destOrd="0" parTransId="{02FD0A90-B5C5-43CA-8D6E-139E8965E902}" sibTransId="{CCAA2B3C-9971-4907-A2A9-8D9580DB6A0F}"/>
    <dgm:cxn modelId="{D3E097D1-D377-4F19-9123-AAC61E49B4D3}" srcId="{6408905E-262E-4A57-B569-3666856C7889}" destId="{CDB27FB2-F115-4C24-9DFB-F32FCFA7504B}" srcOrd="0" destOrd="0" parTransId="{C9BC79F7-D4C0-4543-AFE9-CE9F9C2422D7}" sibTransId="{B50D3C2B-29CE-4535-B7CC-B68AE9C4BCEC}"/>
    <dgm:cxn modelId="{AFD148D9-BD52-4170-B7AF-9B36ED0D76F6}" type="presOf" srcId="{6408905E-262E-4A57-B569-3666856C7889}" destId="{DDE7D48A-FEDC-4AE7-A952-47899FF07C30}" srcOrd="0" destOrd="0" presId="urn:microsoft.com/office/officeart/2008/layout/HorizontalMultiLevelHierarchy"/>
    <dgm:cxn modelId="{2E8FA0DA-8B7C-41F0-8D23-667A0D343D63}" type="presOf" srcId="{1B43490F-5C53-4F2C-9F48-C2EFDCD078D1}" destId="{4BB05A0E-4ED9-4FE9-BC09-346FAFE52440}" srcOrd="0" destOrd="0" presId="urn:microsoft.com/office/officeart/2008/layout/HorizontalMultiLevelHierarchy"/>
    <dgm:cxn modelId="{FDFB49F2-9CAC-407B-AB03-7485630B0158}" type="presOf" srcId="{C69DAB04-2170-4DC9-B278-EBFC64D6B488}" destId="{F2EE00C7-5795-4B9F-8940-B1F6A45332F7}" srcOrd="0" destOrd="0" presId="urn:microsoft.com/office/officeart/2008/layout/HorizontalMultiLevelHierarchy"/>
    <dgm:cxn modelId="{A2F19FFC-E332-4D83-A64D-3218F8FE7093}" srcId="{E19818A2-FCF3-4AAD-8A40-85845D626785}" destId="{6408905E-262E-4A57-B569-3666856C7889}" srcOrd="0" destOrd="0" parTransId="{62A90135-0222-471B-A0ED-EC9720006204}" sibTransId="{53533E52-E4E6-40FD-9E7B-3E535CE2AF2C}"/>
    <dgm:cxn modelId="{9559EFFE-2DF7-4F99-A470-50FA1D8797BA}" type="presOf" srcId="{C69DAB04-2170-4DC9-B278-EBFC64D6B488}" destId="{BF43B6D0-9CC5-4E5C-AA68-E363CDA8BADA}" srcOrd="1" destOrd="0" presId="urn:microsoft.com/office/officeart/2008/layout/HorizontalMultiLevelHierarchy"/>
    <dgm:cxn modelId="{D95E3B30-4C7C-430E-B11E-7CA1849B0BD2}" type="presParOf" srcId="{B644F0F2-255A-496A-A042-D7F5782F4731}" destId="{48970F1E-DD2E-4B3A-A382-95B8B0A4A9A5}" srcOrd="0" destOrd="0" presId="urn:microsoft.com/office/officeart/2008/layout/HorizontalMultiLevelHierarchy"/>
    <dgm:cxn modelId="{6E0BFD8E-8818-4BA9-8EE2-FF2EC3D522A2}" type="presParOf" srcId="{48970F1E-DD2E-4B3A-A382-95B8B0A4A9A5}" destId="{DDE7D48A-FEDC-4AE7-A952-47899FF07C30}" srcOrd="0" destOrd="0" presId="urn:microsoft.com/office/officeart/2008/layout/HorizontalMultiLevelHierarchy"/>
    <dgm:cxn modelId="{01580501-807B-4709-86CA-46C18368E789}" type="presParOf" srcId="{48970F1E-DD2E-4B3A-A382-95B8B0A4A9A5}" destId="{0C1B25B4-D5F1-419D-A4F3-03B0464AB87F}" srcOrd="1" destOrd="0" presId="urn:microsoft.com/office/officeart/2008/layout/HorizontalMultiLevelHierarchy"/>
    <dgm:cxn modelId="{698416C7-707C-45D7-A4A0-61E23C3A5F6F}" type="presParOf" srcId="{0C1B25B4-D5F1-419D-A4F3-03B0464AB87F}" destId="{90AF1FC6-C1CC-4322-993B-85DD9DAC5E9B}" srcOrd="0" destOrd="0" presId="urn:microsoft.com/office/officeart/2008/layout/HorizontalMultiLevelHierarchy"/>
    <dgm:cxn modelId="{E4673D0F-FB0E-4389-8100-8D62A95A8652}" type="presParOf" srcId="{90AF1FC6-C1CC-4322-993B-85DD9DAC5E9B}" destId="{883AB1C1-3594-4032-91E3-6705B5B27885}" srcOrd="0" destOrd="0" presId="urn:microsoft.com/office/officeart/2008/layout/HorizontalMultiLevelHierarchy"/>
    <dgm:cxn modelId="{762297D2-36CF-44A3-B3D2-A4E3A0024517}" type="presParOf" srcId="{0C1B25B4-D5F1-419D-A4F3-03B0464AB87F}" destId="{98B17637-DCE2-484A-BD40-1CCD93BB708A}" srcOrd="1" destOrd="0" presId="urn:microsoft.com/office/officeart/2008/layout/HorizontalMultiLevelHierarchy"/>
    <dgm:cxn modelId="{959F1532-F2C5-40AA-AEF4-476A3AA59D62}" type="presParOf" srcId="{98B17637-DCE2-484A-BD40-1CCD93BB708A}" destId="{36B0ECD0-5072-4007-9FCA-256E1D732A5B}" srcOrd="0" destOrd="0" presId="urn:microsoft.com/office/officeart/2008/layout/HorizontalMultiLevelHierarchy"/>
    <dgm:cxn modelId="{F83DB6FC-EFFB-4242-A818-9F4CD063D0B6}" type="presParOf" srcId="{98B17637-DCE2-484A-BD40-1CCD93BB708A}" destId="{A596954A-ECF2-468A-96E2-222EB07505C1}" srcOrd="1" destOrd="0" presId="urn:microsoft.com/office/officeart/2008/layout/HorizontalMultiLevelHierarchy"/>
    <dgm:cxn modelId="{68A01C9B-5050-43D5-8A9C-E73981F23EBD}" type="presParOf" srcId="{0C1B25B4-D5F1-419D-A4F3-03B0464AB87F}" destId="{BE08A584-FB61-4BE7-BCFF-44CAE15CFD68}" srcOrd="2" destOrd="0" presId="urn:microsoft.com/office/officeart/2008/layout/HorizontalMultiLevelHierarchy"/>
    <dgm:cxn modelId="{30850FA3-33DC-40F7-9C7E-C99B8FE33F1F}" type="presParOf" srcId="{BE08A584-FB61-4BE7-BCFF-44CAE15CFD68}" destId="{62B34DE3-86E8-4ACA-8CEA-A4067BCF9975}" srcOrd="0" destOrd="0" presId="urn:microsoft.com/office/officeart/2008/layout/HorizontalMultiLevelHierarchy"/>
    <dgm:cxn modelId="{4CAFF2AE-17C9-484E-9D0B-1D3F71DBC14A}" type="presParOf" srcId="{0C1B25B4-D5F1-419D-A4F3-03B0464AB87F}" destId="{BE8FA5AA-900F-4869-BDBB-6D2E1C60C1E7}" srcOrd="3" destOrd="0" presId="urn:microsoft.com/office/officeart/2008/layout/HorizontalMultiLevelHierarchy"/>
    <dgm:cxn modelId="{DCA1E1D5-6C5F-427F-96FE-02AF43018316}" type="presParOf" srcId="{BE8FA5AA-900F-4869-BDBB-6D2E1C60C1E7}" destId="{500240A4-4E94-4A41-83BB-D82383171C08}" srcOrd="0" destOrd="0" presId="urn:microsoft.com/office/officeart/2008/layout/HorizontalMultiLevelHierarchy"/>
    <dgm:cxn modelId="{D26777FE-09EE-4579-8307-93A626045AEA}" type="presParOf" srcId="{BE8FA5AA-900F-4869-BDBB-6D2E1C60C1E7}" destId="{6ACE3489-B202-4543-80C2-E1A6D7B1F204}" srcOrd="1" destOrd="0" presId="urn:microsoft.com/office/officeart/2008/layout/HorizontalMultiLevelHierarchy"/>
    <dgm:cxn modelId="{39AF83D7-D68B-477B-99AF-94B81BE3C667}" type="presParOf" srcId="{0C1B25B4-D5F1-419D-A4F3-03B0464AB87F}" destId="{E3E2CD84-420E-4B06-BEE3-52BEC54E3061}" srcOrd="4" destOrd="0" presId="urn:microsoft.com/office/officeart/2008/layout/HorizontalMultiLevelHierarchy"/>
    <dgm:cxn modelId="{7829DB87-6A29-4069-B9B9-69E9F825D53B}" type="presParOf" srcId="{E3E2CD84-420E-4B06-BEE3-52BEC54E3061}" destId="{56200576-FF66-4FA0-891F-E8804DB7A46C}" srcOrd="0" destOrd="0" presId="urn:microsoft.com/office/officeart/2008/layout/HorizontalMultiLevelHierarchy"/>
    <dgm:cxn modelId="{C77CA688-71CE-4662-BA50-EF439DE021DA}" type="presParOf" srcId="{0C1B25B4-D5F1-419D-A4F3-03B0464AB87F}" destId="{C8903CFF-4476-4582-9F38-75FD530D45B0}" srcOrd="5" destOrd="0" presId="urn:microsoft.com/office/officeart/2008/layout/HorizontalMultiLevelHierarchy"/>
    <dgm:cxn modelId="{9FA129B6-93A8-4CB2-B1DB-DF76156F8AEF}" type="presParOf" srcId="{C8903CFF-4476-4582-9F38-75FD530D45B0}" destId="{4BB05A0E-4ED9-4FE9-BC09-346FAFE52440}" srcOrd="0" destOrd="0" presId="urn:microsoft.com/office/officeart/2008/layout/HorizontalMultiLevelHierarchy"/>
    <dgm:cxn modelId="{2A7B5ED7-F4E9-461D-B9F3-F3A1A835B1EC}" type="presParOf" srcId="{C8903CFF-4476-4582-9F38-75FD530D45B0}" destId="{87F8190C-756C-469B-BDD8-55D3B92A2E3F}" srcOrd="1" destOrd="0" presId="urn:microsoft.com/office/officeart/2008/layout/HorizontalMultiLevelHierarchy"/>
    <dgm:cxn modelId="{BFDFF24F-0F2C-4AF7-A910-09E5F391679B}" type="presParOf" srcId="{0C1B25B4-D5F1-419D-A4F3-03B0464AB87F}" destId="{4A95E9D6-3230-4D4B-925D-E410CFCAE5F4}" srcOrd="6" destOrd="0" presId="urn:microsoft.com/office/officeart/2008/layout/HorizontalMultiLevelHierarchy"/>
    <dgm:cxn modelId="{3B59D1F5-1356-4141-BF5F-07FB257F0311}" type="presParOf" srcId="{4A95E9D6-3230-4D4B-925D-E410CFCAE5F4}" destId="{D933D69B-CE5F-4DDB-A2CA-93A71D292074}" srcOrd="0" destOrd="0" presId="urn:microsoft.com/office/officeart/2008/layout/HorizontalMultiLevelHierarchy"/>
    <dgm:cxn modelId="{1922F2F4-C37E-4856-B713-08DA4DF7EF8E}" type="presParOf" srcId="{0C1B25B4-D5F1-419D-A4F3-03B0464AB87F}" destId="{13F7C958-D7EE-4694-881B-52C50E1BEDB6}" srcOrd="7" destOrd="0" presId="urn:microsoft.com/office/officeart/2008/layout/HorizontalMultiLevelHierarchy"/>
    <dgm:cxn modelId="{B6A74AE6-34FE-457E-95AC-00988E4C1138}" type="presParOf" srcId="{13F7C958-D7EE-4694-881B-52C50E1BEDB6}" destId="{21DA206C-ABFD-4426-A997-11127D9A5886}" srcOrd="0" destOrd="0" presId="urn:microsoft.com/office/officeart/2008/layout/HorizontalMultiLevelHierarchy"/>
    <dgm:cxn modelId="{D130BE49-AC7C-423D-B033-2A6EDB0D0613}" type="presParOf" srcId="{13F7C958-D7EE-4694-881B-52C50E1BEDB6}" destId="{4E4414B0-D691-4FF4-BE7D-970D070A0522}" srcOrd="1" destOrd="0" presId="urn:microsoft.com/office/officeart/2008/layout/HorizontalMultiLevelHierarchy"/>
    <dgm:cxn modelId="{927BE8ED-EBFA-4C01-996C-4E55BA4CC192}" type="presParOf" srcId="{0C1B25B4-D5F1-419D-A4F3-03B0464AB87F}" destId="{F2EE00C7-5795-4B9F-8940-B1F6A45332F7}" srcOrd="8" destOrd="0" presId="urn:microsoft.com/office/officeart/2008/layout/HorizontalMultiLevelHierarchy"/>
    <dgm:cxn modelId="{5573794B-A7C5-4C9E-B239-C11C8A629499}" type="presParOf" srcId="{F2EE00C7-5795-4B9F-8940-B1F6A45332F7}" destId="{BF43B6D0-9CC5-4E5C-AA68-E363CDA8BADA}" srcOrd="0" destOrd="0" presId="urn:microsoft.com/office/officeart/2008/layout/HorizontalMultiLevelHierarchy"/>
    <dgm:cxn modelId="{84AE9188-B784-44A4-AC5B-5F0E8165C110}" type="presParOf" srcId="{0C1B25B4-D5F1-419D-A4F3-03B0464AB87F}" destId="{B96AB4D4-5D1A-4CCC-B78B-0495C8855AC0}" srcOrd="9" destOrd="0" presId="urn:microsoft.com/office/officeart/2008/layout/HorizontalMultiLevelHierarchy"/>
    <dgm:cxn modelId="{FE5D2CFB-85E2-454D-A921-D2451288F087}" type="presParOf" srcId="{B96AB4D4-5D1A-4CCC-B78B-0495C8855AC0}" destId="{8170170A-D05B-4140-B3A4-C289F2546959}" srcOrd="0" destOrd="0" presId="urn:microsoft.com/office/officeart/2008/layout/HorizontalMultiLevelHierarchy"/>
    <dgm:cxn modelId="{9D5F638F-E64C-4BD2-ACAD-F5B338AC69EC}" type="presParOf" srcId="{B96AB4D4-5D1A-4CCC-B78B-0495C8855AC0}" destId="{B034B883-8852-40E6-8D41-677237EFD67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EEBB69C-285E-48CA-8EDC-BDB8329249DB}" type="doc">
      <dgm:prSet loTypeId="urn:diagrams.loki3.com/TabbedArc+Icon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1586C6-C327-4DB1-A261-B6C4112FBC85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/>
            <a:t>Cap </a:t>
          </a:r>
          <a:r>
            <a:rPr lang="en-US" dirty="0" err="1"/>
            <a:t>digunakan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media </a:t>
          </a:r>
          <a:r>
            <a:rPr lang="en-US" dirty="0" err="1"/>
            <a:t>rekam</a:t>
          </a:r>
          <a:r>
            <a:rPr lang="en-US" dirty="0"/>
            <a:t> </a:t>
          </a:r>
          <a:r>
            <a:rPr lang="en-US" dirty="0" err="1"/>
            <a:t>kertas</a:t>
          </a:r>
          <a:endParaRPr lang="en-US" dirty="0"/>
        </a:p>
      </dgm:t>
    </dgm:pt>
    <dgm:pt modelId="{06E7CC4E-2A5C-4D37-97E7-44A18E99EE98}" type="parTrans" cxnId="{B63C058B-AAF2-4B30-9C05-4A01C22F8BF1}">
      <dgm:prSet/>
      <dgm:spPr/>
      <dgm:t>
        <a:bodyPr/>
        <a:lstStyle/>
        <a:p>
          <a:endParaRPr lang="en-US"/>
        </a:p>
      </dgm:t>
    </dgm:pt>
    <dgm:pt modelId="{2DDFD37C-E6A9-405F-BEEF-1D29D01E682D}" type="sibTrans" cxnId="{B63C058B-AAF2-4B30-9C05-4A01C22F8BF1}">
      <dgm:prSet/>
      <dgm:spPr/>
      <dgm:t>
        <a:bodyPr/>
        <a:lstStyle/>
        <a:p>
          <a:endParaRPr lang="en-US"/>
        </a:p>
      </dgm:t>
    </dgm:pt>
    <dgm:pt modelId="{E290F5DD-F24E-41A0-AF1F-1000809295DC}">
      <dgm:prSet phldrT="[Text]" custT="1"/>
      <dgm:spPr/>
      <dgm:t>
        <a:bodyPr/>
        <a:lstStyle/>
        <a:p>
          <a:pPr algn="ctr">
            <a:lnSpc>
              <a:spcPct val="90000"/>
            </a:lnSpc>
          </a:pPr>
          <a:r>
            <a:rPr lang="en-US" sz="2400" dirty="0"/>
            <a:t>Cap </a:t>
          </a:r>
          <a:r>
            <a:rPr lang="en-US" sz="2400" dirty="0" err="1"/>
            <a:t>Dinas</a:t>
          </a:r>
          <a:r>
            <a:rPr lang="en-US" sz="2400" dirty="0"/>
            <a:t>:</a:t>
          </a:r>
          <a:r>
            <a:rPr lang="en-US" sz="2200" dirty="0"/>
            <a:t> </a:t>
          </a:r>
        </a:p>
        <a:p>
          <a:pPr algn="l">
            <a:lnSpc>
              <a:spcPct val="100000"/>
            </a:lnSpc>
          </a:pPr>
          <a:r>
            <a:rPr lang="en-US" sz="2200" dirty="0"/>
            <a:t>a. </a:t>
          </a:r>
          <a:r>
            <a:rPr lang="en-US" sz="2200" dirty="0">
              <a:solidFill>
                <a:srgbClr val="FF0000"/>
              </a:solidFill>
            </a:rPr>
            <a:t>Cap </a:t>
          </a:r>
          <a:r>
            <a:rPr lang="en-US" sz="2200" dirty="0" err="1">
              <a:solidFill>
                <a:srgbClr val="FF0000"/>
              </a:solidFill>
            </a:rPr>
            <a:t>Jabatan</a:t>
          </a:r>
          <a:r>
            <a:rPr lang="en-US" sz="2200" dirty="0"/>
            <a:t>      (</a:t>
          </a:r>
          <a:r>
            <a:rPr lang="en-US" sz="2200" dirty="0" err="1"/>
            <a:t>nama</a:t>
          </a:r>
          <a:r>
            <a:rPr lang="en-US" sz="2200" dirty="0"/>
            <a:t> </a:t>
          </a:r>
          <a:r>
            <a:rPr lang="en-US" sz="2200" dirty="0" err="1"/>
            <a:t>jabatan</a:t>
          </a:r>
          <a:r>
            <a:rPr lang="en-US" sz="2200" dirty="0"/>
            <a:t>).</a:t>
          </a:r>
        </a:p>
        <a:p>
          <a:pPr algn="l">
            <a:lnSpc>
              <a:spcPct val="90000"/>
            </a:lnSpc>
          </a:pPr>
          <a:r>
            <a:rPr lang="en-US" sz="2200" dirty="0"/>
            <a:t>b. </a:t>
          </a:r>
          <a:r>
            <a:rPr lang="en-US" sz="2200" dirty="0">
              <a:solidFill>
                <a:srgbClr val="FF0000"/>
              </a:solidFill>
            </a:rPr>
            <a:t>Cap Lembaga</a:t>
          </a:r>
          <a:r>
            <a:rPr lang="en-US" sz="2200" dirty="0"/>
            <a:t> (</a:t>
          </a:r>
          <a:r>
            <a:rPr lang="en-US" sz="2200" dirty="0" err="1"/>
            <a:t>lembaga</a:t>
          </a:r>
          <a:r>
            <a:rPr lang="en-US" sz="2200" dirty="0"/>
            <a:t> negara/logo)</a:t>
          </a:r>
        </a:p>
      </dgm:t>
    </dgm:pt>
    <dgm:pt modelId="{91FC60A0-560D-4F69-8B55-C30C75D303D1}" type="parTrans" cxnId="{FA914428-1855-4CE2-ABFF-1A875C09A3B2}">
      <dgm:prSet/>
      <dgm:spPr/>
      <dgm:t>
        <a:bodyPr/>
        <a:lstStyle/>
        <a:p>
          <a:endParaRPr lang="en-US"/>
        </a:p>
      </dgm:t>
    </dgm:pt>
    <dgm:pt modelId="{FF896DF5-78AA-484B-A18F-B08B74E798BA}" type="sibTrans" cxnId="{FA914428-1855-4CE2-ABFF-1A875C09A3B2}">
      <dgm:prSet/>
      <dgm:spPr/>
      <dgm:t>
        <a:bodyPr/>
        <a:lstStyle/>
        <a:p>
          <a:endParaRPr lang="en-US"/>
        </a:p>
      </dgm:t>
    </dgm:pt>
    <dgm:pt modelId="{49C453D8-17A3-46B9-8D98-98EA763F09D0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/>
            <a:t>Cap </a:t>
          </a:r>
          <a:r>
            <a:rPr lang="en-US" dirty="0" err="1"/>
            <a:t>Naskah</a:t>
          </a:r>
          <a:r>
            <a:rPr lang="en-US" dirty="0"/>
            <a:t> </a:t>
          </a:r>
          <a:r>
            <a:rPr lang="en-US" dirty="0" err="1"/>
            <a:t>Dinas</a:t>
          </a:r>
          <a:r>
            <a:rPr lang="en-US" dirty="0"/>
            <a:t> </a:t>
          </a:r>
          <a:r>
            <a:rPr lang="en-US" dirty="0" err="1">
              <a:solidFill>
                <a:srgbClr val="FF0000"/>
              </a:solidFill>
            </a:rPr>
            <a:t>Sangat</a:t>
          </a:r>
          <a:r>
            <a:rPr lang="en-US" dirty="0">
              <a:solidFill>
                <a:srgbClr val="FF0000"/>
              </a:solidFill>
            </a:rPr>
            <a:t> </a:t>
          </a:r>
          <a:r>
            <a:rPr lang="en-US" dirty="0" err="1">
              <a:solidFill>
                <a:srgbClr val="FF0000"/>
              </a:solidFill>
            </a:rPr>
            <a:t>Rahasia</a:t>
          </a:r>
          <a:r>
            <a:rPr lang="en-US" dirty="0">
              <a:solidFill>
                <a:srgbClr val="FF0000"/>
              </a:solidFill>
            </a:rPr>
            <a:t> (SR) dan </a:t>
          </a:r>
          <a:r>
            <a:rPr lang="en-US" dirty="0" err="1">
              <a:solidFill>
                <a:srgbClr val="FF0000"/>
              </a:solidFill>
            </a:rPr>
            <a:t>Rahasia</a:t>
          </a:r>
          <a:r>
            <a:rPr lang="en-US" dirty="0">
              <a:solidFill>
                <a:srgbClr val="FF0000"/>
              </a:solidFill>
            </a:rPr>
            <a:t> (R)</a:t>
          </a:r>
          <a:r>
            <a:rPr lang="en-US" dirty="0"/>
            <a:t> </a:t>
          </a:r>
          <a:r>
            <a:rPr lang="en-US" dirty="0" err="1"/>
            <a:t>menggunakan</a:t>
          </a:r>
          <a:r>
            <a:rPr lang="en-US" dirty="0"/>
            <a:t> cap </a:t>
          </a:r>
          <a:r>
            <a:rPr lang="en-US" dirty="0" err="1"/>
            <a:t>cetak</a:t>
          </a:r>
          <a:r>
            <a:rPr lang="en-US" dirty="0"/>
            <a:t> </a:t>
          </a:r>
          <a:r>
            <a:rPr lang="en-US" dirty="0" err="1"/>
            <a:t>timbul</a:t>
          </a:r>
          <a:r>
            <a:rPr lang="en-US" dirty="0"/>
            <a:t> (</a:t>
          </a:r>
          <a:r>
            <a:rPr lang="en-US" i="1" dirty="0"/>
            <a:t>emboss</a:t>
          </a:r>
          <a:r>
            <a:rPr lang="en-US" dirty="0"/>
            <a:t>)</a:t>
          </a:r>
        </a:p>
      </dgm:t>
    </dgm:pt>
    <dgm:pt modelId="{E1E2606C-17ED-48D8-828A-B336365DEEAC}" type="parTrans" cxnId="{175D84AF-111C-4F9C-8E93-F3EBB65172CD}">
      <dgm:prSet/>
      <dgm:spPr/>
      <dgm:t>
        <a:bodyPr/>
        <a:lstStyle/>
        <a:p>
          <a:endParaRPr lang="en-US"/>
        </a:p>
      </dgm:t>
    </dgm:pt>
    <dgm:pt modelId="{D23F3720-C1DF-47E4-B922-C3F387068F3A}" type="sibTrans" cxnId="{175D84AF-111C-4F9C-8E93-F3EBB65172CD}">
      <dgm:prSet/>
      <dgm:spPr/>
      <dgm:t>
        <a:bodyPr/>
        <a:lstStyle/>
        <a:p>
          <a:endParaRPr lang="en-US"/>
        </a:p>
      </dgm:t>
    </dgm:pt>
    <dgm:pt modelId="{45D77D08-D3FB-48EC-90DE-3427069829B2}" type="pres">
      <dgm:prSet presAssocID="{BEEBB69C-285E-48CA-8EDC-BDB8329249DB}" presName="Name0" presStyleCnt="0">
        <dgm:presLayoutVars>
          <dgm:dir/>
          <dgm:resizeHandles val="exact"/>
        </dgm:presLayoutVars>
      </dgm:prSet>
      <dgm:spPr/>
    </dgm:pt>
    <dgm:pt modelId="{D7970C11-5F61-4698-BB7E-EA8FD0A3487F}" type="pres">
      <dgm:prSet presAssocID="{A61586C6-C327-4DB1-A261-B6C4112FBC85}" presName="twoplus" presStyleLbl="node1" presStyleIdx="0" presStyleCnt="3" custScaleX="97119" custScaleY="96800">
        <dgm:presLayoutVars>
          <dgm:bulletEnabled val="1"/>
        </dgm:presLayoutVars>
      </dgm:prSet>
      <dgm:spPr/>
    </dgm:pt>
    <dgm:pt modelId="{2A220DED-10E0-43EF-AB41-612AD14C5A3D}" type="pres">
      <dgm:prSet presAssocID="{E290F5DD-F24E-41A0-AF1F-1000809295DC}" presName="twoplus" presStyleLbl="node1" presStyleIdx="1" presStyleCnt="3" custRadScaleRad="100180" custRadScaleInc="-162">
        <dgm:presLayoutVars>
          <dgm:bulletEnabled val="1"/>
        </dgm:presLayoutVars>
      </dgm:prSet>
      <dgm:spPr/>
    </dgm:pt>
    <dgm:pt modelId="{FAD06D93-0F3B-4FD5-9F83-2857F506BF0F}" type="pres">
      <dgm:prSet presAssocID="{49C453D8-17A3-46B9-8D98-98EA763F09D0}" presName="twoplus" presStyleLbl="node1" presStyleIdx="2" presStyleCnt="3">
        <dgm:presLayoutVars>
          <dgm:bulletEnabled val="1"/>
        </dgm:presLayoutVars>
      </dgm:prSet>
      <dgm:spPr/>
    </dgm:pt>
  </dgm:ptLst>
  <dgm:cxnLst>
    <dgm:cxn modelId="{FA914428-1855-4CE2-ABFF-1A875C09A3B2}" srcId="{BEEBB69C-285E-48CA-8EDC-BDB8329249DB}" destId="{E290F5DD-F24E-41A0-AF1F-1000809295DC}" srcOrd="1" destOrd="0" parTransId="{91FC60A0-560D-4F69-8B55-C30C75D303D1}" sibTransId="{FF896DF5-78AA-484B-A18F-B08B74E798BA}"/>
    <dgm:cxn modelId="{840D0772-23D8-4B19-B624-68A18409BE39}" type="presOf" srcId="{E290F5DD-F24E-41A0-AF1F-1000809295DC}" destId="{2A220DED-10E0-43EF-AB41-612AD14C5A3D}" srcOrd="0" destOrd="0" presId="urn:diagrams.loki3.com/TabbedArc+Icon"/>
    <dgm:cxn modelId="{B63C058B-AAF2-4B30-9C05-4A01C22F8BF1}" srcId="{BEEBB69C-285E-48CA-8EDC-BDB8329249DB}" destId="{A61586C6-C327-4DB1-A261-B6C4112FBC85}" srcOrd="0" destOrd="0" parTransId="{06E7CC4E-2A5C-4D37-97E7-44A18E99EE98}" sibTransId="{2DDFD37C-E6A9-405F-BEEF-1D29D01E682D}"/>
    <dgm:cxn modelId="{1D66AA95-DB32-418E-A8B9-074107AF83A7}" type="presOf" srcId="{49C453D8-17A3-46B9-8D98-98EA763F09D0}" destId="{FAD06D93-0F3B-4FD5-9F83-2857F506BF0F}" srcOrd="0" destOrd="0" presId="urn:diagrams.loki3.com/TabbedArc+Icon"/>
    <dgm:cxn modelId="{02426EA1-417C-4EE7-92DA-2614455A7399}" type="presOf" srcId="{BEEBB69C-285E-48CA-8EDC-BDB8329249DB}" destId="{45D77D08-D3FB-48EC-90DE-3427069829B2}" srcOrd="0" destOrd="0" presId="urn:diagrams.loki3.com/TabbedArc+Icon"/>
    <dgm:cxn modelId="{175D84AF-111C-4F9C-8E93-F3EBB65172CD}" srcId="{BEEBB69C-285E-48CA-8EDC-BDB8329249DB}" destId="{49C453D8-17A3-46B9-8D98-98EA763F09D0}" srcOrd="2" destOrd="0" parTransId="{E1E2606C-17ED-48D8-828A-B336365DEEAC}" sibTransId="{D23F3720-C1DF-47E4-B922-C3F387068F3A}"/>
    <dgm:cxn modelId="{9842A6F7-0288-4A97-9FFF-995A77E5D376}" type="presOf" srcId="{A61586C6-C327-4DB1-A261-B6C4112FBC85}" destId="{D7970C11-5F61-4698-BB7E-EA8FD0A3487F}" srcOrd="0" destOrd="0" presId="urn:diagrams.loki3.com/TabbedArc+Icon"/>
    <dgm:cxn modelId="{B691064F-C6F0-49B6-9D20-92B92ED998BD}" type="presParOf" srcId="{45D77D08-D3FB-48EC-90DE-3427069829B2}" destId="{D7970C11-5F61-4698-BB7E-EA8FD0A3487F}" srcOrd="0" destOrd="0" presId="urn:diagrams.loki3.com/TabbedArc+Icon"/>
    <dgm:cxn modelId="{69DA3D18-F865-4855-B7EC-D4EB1000FEEA}" type="presParOf" srcId="{45D77D08-D3FB-48EC-90DE-3427069829B2}" destId="{2A220DED-10E0-43EF-AB41-612AD14C5A3D}" srcOrd="1" destOrd="0" presId="urn:diagrams.loki3.com/TabbedArc+Icon"/>
    <dgm:cxn modelId="{14ED29B8-FDD7-4464-B44C-623AD1344F92}" type="presParOf" srcId="{45D77D08-D3FB-48EC-90DE-3427069829B2}" destId="{FAD06D93-0F3B-4FD5-9F83-2857F506BF0F}" srcOrd="2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27CBB9A-A446-4CC2-AD41-3D0ACEA3F2E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78EB13B-5271-412E-AD4B-D401849FBCCD}">
      <dgm:prSet phldrT="[Text]"/>
      <dgm:spPr/>
      <dgm:t>
        <a:bodyPr/>
        <a:lstStyle/>
        <a:p>
          <a:r>
            <a:rPr lang="en-US" dirty="0" err="1"/>
            <a:t>Sangat</a:t>
          </a:r>
          <a:r>
            <a:rPr lang="en-US" dirty="0"/>
            <a:t> </a:t>
          </a:r>
          <a:r>
            <a:rPr lang="en-US" dirty="0" err="1"/>
            <a:t>Rahasia</a:t>
          </a:r>
          <a:r>
            <a:rPr lang="en-US" dirty="0"/>
            <a:t> (SR)</a:t>
          </a:r>
        </a:p>
      </dgm:t>
    </dgm:pt>
    <dgm:pt modelId="{DA25871E-8192-4F88-BEC7-F51D89FEE542}" type="parTrans" cxnId="{7963B31A-80C7-4ABB-8F2E-A112FA166E74}">
      <dgm:prSet/>
      <dgm:spPr/>
      <dgm:t>
        <a:bodyPr/>
        <a:lstStyle/>
        <a:p>
          <a:endParaRPr lang="en-US"/>
        </a:p>
      </dgm:t>
    </dgm:pt>
    <dgm:pt modelId="{EFCF7014-C3F5-4ACB-8868-4AA161E1744A}" type="sibTrans" cxnId="{7963B31A-80C7-4ABB-8F2E-A112FA166E74}">
      <dgm:prSet/>
      <dgm:spPr/>
      <dgm:t>
        <a:bodyPr/>
        <a:lstStyle/>
        <a:p>
          <a:endParaRPr lang="en-US"/>
        </a:p>
      </dgm:t>
    </dgm:pt>
    <dgm:pt modelId="{79176225-9C08-4057-862F-832FB306F5BE}">
      <dgm:prSet phldrT="[Text]"/>
      <dgm:spPr/>
      <dgm:t>
        <a:bodyPr/>
        <a:lstStyle/>
        <a:p>
          <a:r>
            <a:rPr lang="en-US" dirty="0" err="1"/>
            <a:t>Rahasia</a:t>
          </a:r>
          <a:r>
            <a:rPr lang="en-US" dirty="0"/>
            <a:t> (R)</a:t>
          </a:r>
        </a:p>
      </dgm:t>
    </dgm:pt>
    <dgm:pt modelId="{21781111-6755-449A-93FE-8605BCA5ED05}" type="parTrans" cxnId="{40566224-FD83-49CC-9D2C-D67C80047E30}">
      <dgm:prSet/>
      <dgm:spPr/>
      <dgm:t>
        <a:bodyPr/>
        <a:lstStyle/>
        <a:p>
          <a:endParaRPr lang="en-US"/>
        </a:p>
      </dgm:t>
    </dgm:pt>
    <dgm:pt modelId="{D11D32E1-BD8F-4576-AC25-51F70C6E5898}" type="sibTrans" cxnId="{40566224-FD83-49CC-9D2C-D67C80047E30}">
      <dgm:prSet/>
      <dgm:spPr/>
      <dgm:t>
        <a:bodyPr/>
        <a:lstStyle/>
        <a:p>
          <a:endParaRPr lang="en-US"/>
        </a:p>
      </dgm:t>
    </dgm:pt>
    <dgm:pt modelId="{CB9E783B-1091-4AB1-AC41-75F0A798E434}">
      <dgm:prSet phldrT="[Text]"/>
      <dgm:spPr/>
      <dgm:t>
        <a:bodyPr/>
        <a:lstStyle/>
        <a:p>
          <a:r>
            <a:rPr lang="en-US" dirty="0" err="1"/>
            <a:t>Terbatas</a:t>
          </a:r>
          <a:r>
            <a:rPr lang="en-US" dirty="0"/>
            <a:t> (T)</a:t>
          </a:r>
        </a:p>
      </dgm:t>
    </dgm:pt>
    <dgm:pt modelId="{4AE01F29-F73A-49E2-B683-DDDB7174A966}" type="parTrans" cxnId="{16215986-CD1F-40E7-845D-9FEB5BEEF73F}">
      <dgm:prSet/>
      <dgm:spPr/>
      <dgm:t>
        <a:bodyPr/>
        <a:lstStyle/>
        <a:p>
          <a:endParaRPr lang="en-US"/>
        </a:p>
      </dgm:t>
    </dgm:pt>
    <dgm:pt modelId="{4A0F7713-0682-4077-AFE1-653876C4A901}" type="sibTrans" cxnId="{16215986-CD1F-40E7-845D-9FEB5BEEF73F}">
      <dgm:prSet/>
      <dgm:spPr/>
      <dgm:t>
        <a:bodyPr/>
        <a:lstStyle/>
        <a:p>
          <a:endParaRPr lang="en-US"/>
        </a:p>
      </dgm:t>
    </dgm:pt>
    <dgm:pt modelId="{BE5CA873-6640-49B1-84D7-4B92590CDB6B}">
      <dgm:prSet phldrT="[Text]"/>
      <dgm:spPr/>
      <dgm:t>
        <a:bodyPr/>
        <a:lstStyle/>
        <a:p>
          <a:r>
            <a:rPr lang="en-US" dirty="0" err="1"/>
            <a:t>Biasa</a:t>
          </a:r>
          <a:r>
            <a:rPr lang="en-US" dirty="0"/>
            <a:t>/Terbuka (B)</a:t>
          </a:r>
        </a:p>
      </dgm:t>
    </dgm:pt>
    <dgm:pt modelId="{16F3F0C1-FBDA-4376-9BCE-2843EDD2E5BA}" type="parTrans" cxnId="{78499EA8-1CF3-4FA5-97B6-B2521324F190}">
      <dgm:prSet/>
      <dgm:spPr/>
      <dgm:t>
        <a:bodyPr/>
        <a:lstStyle/>
        <a:p>
          <a:endParaRPr lang="en-US"/>
        </a:p>
      </dgm:t>
    </dgm:pt>
    <dgm:pt modelId="{50C3CF92-D8D6-4B03-850F-8BF9F323A711}" type="sibTrans" cxnId="{78499EA8-1CF3-4FA5-97B6-B2521324F190}">
      <dgm:prSet/>
      <dgm:spPr/>
      <dgm:t>
        <a:bodyPr/>
        <a:lstStyle/>
        <a:p>
          <a:endParaRPr lang="en-US"/>
        </a:p>
      </dgm:t>
    </dgm:pt>
    <dgm:pt modelId="{04790FD7-1DB0-402D-B0FB-0F6A7AAAF164}" type="pres">
      <dgm:prSet presAssocID="{C27CBB9A-A446-4CC2-AD41-3D0ACEA3F2EA}" presName="Name0" presStyleCnt="0">
        <dgm:presLayoutVars>
          <dgm:chMax val="7"/>
          <dgm:chPref val="7"/>
          <dgm:dir/>
        </dgm:presLayoutVars>
      </dgm:prSet>
      <dgm:spPr/>
    </dgm:pt>
    <dgm:pt modelId="{50230AE9-508E-447B-BBDD-C0F385E978FF}" type="pres">
      <dgm:prSet presAssocID="{C27CBB9A-A446-4CC2-AD41-3D0ACEA3F2EA}" presName="Name1" presStyleCnt="0"/>
      <dgm:spPr/>
    </dgm:pt>
    <dgm:pt modelId="{5E5E074D-DAB1-4F68-A301-9FDC9DA15FC1}" type="pres">
      <dgm:prSet presAssocID="{C27CBB9A-A446-4CC2-AD41-3D0ACEA3F2EA}" presName="cycle" presStyleCnt="0"/>
      <dgm:spPr/>
    </dgm:pt>
    <dgm:pt modelId="{A1BD1830-C231-4C13-B977-0D4A50FB8985}" type="pres">
      <dgm:prSet presAssocID="{C27CBB9A-A446-4CC2-AD41-3D0ACEA3F2EA}" presName="srcNode" presStyleLbl="node1" presStyleIdx="0" presStyleCnt="4"/>
      <dgm:spPr/>
    </dgm:pt>
    <dgm:pt modelId="{833B2F0A-F76C-4B92-BBAE-9A2A23F4E791}" type="pres">
      <dgm:prSet presAssocID="{C27CBB9A-A446-4CC2-AD41-3D0ACEA3F2EA}" presName="conn" presStyleLbl="parChTrans1D2" presStyleIdx="0" presStyleCnt="1"/>
      <dgm:spPr/>
    </dgm:pt>
    <dgm:pt modelId="{ECF7D06C-4E4B-4DF5-AFF4-9D77C37FE1E6}" type="pres">
      <dgm:prSet presAssocID="{C27CBB9A-A446-4CC2-AD41-3D0ACEA3F2EA}" presName="extraNode" presStyleLbl="node1" presStyleIdx="0" presStyleCnt="4"/>
      <dgm:spPr/>
    </dgm:pt>
    <dgm:pt modelId="{6536546C-EA94-498A-AAC8-462FC73DA147}" type="pres">
      <dgm:prSet presAssocID="{C27CBB9A-A446-4CC2-AD41-3D0ACEA3F2EA}" presName="dstNode" presStyleLbl="node1" presStyleIdx="0" presStyleCnt="4"/>
      <dgm:spPr/>
    </dgm:pt>
    <dgm:pt modelId="{7C8F3F25-FDBF-4726-BEED-505BCC295311}" type="pres">
      <dgm:prSet presAssocID="{678EB13B-5271-412E-AD4B-D401849FBCCD}" presName="text_1" presStyleLbl="node1" presStyleIdx="0" presStyleCnt="4">
        <dgm:presLayoutVars>
          <dgm:bulletEnabled val="1"/>
        </dgm:presLayoutVars>
      </dgm:prSet>
      <dgm:spPr/>
    </dgm:pt>
    <dgm:pt modelId="{28E3A0EC-9376-4351-AEE0-659D233035C7}" type="pres">
      <dgm:prSet presAssocID="{678EB13B-5271-412E-AD4B-D401849FBCCD}" presName="accent_1" presStyleCnt="0"/>
      <dgm:spPr/>
    </dgm:pt>
    <dgm:pt modelId="{320B3102-6407-4959-AB7D-E8204E87CF79}" type="pres">
      <dgm:prSet presAssocID="{678EB13B-5271-412E-AD4B-D401849FBCCD}" presName="accentRepeatNode" presStyleLbl="solidFgAcc1" presStyleIdx="0" presStyleCnt="4" custLinFactNeighborX="2882" custLinFactNeighborY="-644"/>
      <dgm:spPr/>
    </dgm:pt>
    <dgm:pt modelId="{2FD9F1CA-9568-461B-BA94-AA3DC1EFF013}" type="pres">
      <dgm:prSet presAssocID="{79176225-9C08-4057-862F-832FB306F5BE}" presName="text_2" presStyleLbl="node1" presStyleIdx="1" presStyleCnt="4">
        <dgm:presLayoutVars>
          <dgm:bulletEnabled val="1"/>
        </dgm:presLayoutVars>
      </dgm:prSet>
      <dgm:spPr/>
    </dgm:pt>
    <dgm:pt modelId="{D72F5A65-42C6-4F8A-8329-4E6A67B4ACE8}" type="pres">
      <dgm:prSet presAssocID="{79176225-9C08-4057-862F-832FB306F5BE}" presName="accent_2" presStyleCnt="0"/>
      <dgm:spPr/>
    </dgm:pt>
    <dgm:pt modelId="{EE61DC7F-DACD-4CD2-A75F-1497506C99CA}" type="pres">
      <dgm:prSet presAssocID="{79176225-9C08-4057-862F-832FB306F5BE}" presName="accentRepeatNode" presStyleLbl="solidFgAcc1" presStyleIdx="1" presStyleCnt="4"/>
      <dgm:spPr/>
    </dgm:pt>
    <dgm:pt modelId="{8CED50B9-8929-40E3-BA11-B13AC5E7A3A6}" type="pres">
      <dgm:prSet presAssocID="{CB9E783B-1091-4AB1-AC41-75F0A798E434}" presName="text_3" presStyleLbl="node1" presStyleIdx="2" presStyleCnt="4">
        <dgm:presLayoutVars>
          <dgm:bulletEnabled val="1"/>
        </dgm:presLayoutVars>
      </dgm:prSet>
      <dgm:spPr/>
    </dgm:pt>
    <dgm:pt modelId="{032CBB6C-CEEB-4998-AC8F-B1537E5A84DC}" type="pres">
      <dgm:prSet presAssocID="{CB9E783B-1091-4AB1-AC41-75F0A798E434}" presName="accent_3" presStyleCnt="0"/>
      <dgm:spPr/>
    </dgm:pt>
    <dgm:pt modelId="{98F22358-5012-4DE5-B8B1-F87DC60C3897}" type="pres">
      <dgm:prSet presAssocID="{CB9E783B-1091-4AB1-AC41-75F0A798E434}" presName="accentRepeatNode" presStyleLbl="solidFgAcc1" presStyleIdx="2" presStyleCnt="4"/>
      <dgm:spPr/>
    </dgm:pt>
    <dgm:pt modelId="{F6280345-DF43-45D3-8093-A790CD120D4A}" type="pres">
      <dgm:prSet presAssocID="{BE5CA873-6640-49B1-84D7-4B92590CDB6B}" presName="text_4" presStyleLbl="node1" presStyleIdx="3" presStyleCnt="4">
        <dgm:presLayoutVars>
          <dgm:bulletEnabled val="1"/>
        </dgm:presLayoutVars>
      </dgm:prSet>
      <dgm:spPr/>
    </dgm:pt>
    <dgm:pt modelId="{7E518192-DF81-4D05-B7C2-4E48EB4FD422}" type="pres">
      <dgm:prSet presAssocID="{BE5CA873-6640-49B1-84D7-4B92590CDB6B}" presName="accent_4" presStyleCnt="0"/>
      <dgm:spPr/>
    </dgm:pt>
    <dgm:pt modelId="{3F8C925C-387F-4D7F-ABA7-7CE52003CEEB}" type="pres">
      <dgm:prSet presAssocID="{BE5CA873-6640-49B1-84D7-4B92590CDB6B}" presName="accentRepeatNode" presStyleLbl="solidFgAcc1" presStyleIdx="3" presStyleCnt="4"/>
      <dgm:spPr/>
    </dgm:pt>
  </dgm:ptLst>
  <dgm:cxnLst>
    <dgm:cxn modelId="{7963B31A-80C7-4ABB-8F2E-A112FA166E74}" srcId="{C27CBB9A-A446-4CC2-AD41-3D0ACEA3F2EA}" destId="{678EB13B-5271-412E-AD4B-D401849FBCCD}" srcOrd="0" destOrd="0" parTransId="{DA25871E-8192-4F88-BEC7-F51D89FEE542}" sibTransId="{EFCF7014-C3F5-4ACB-8868-4AA161E1744A}"/>
    <dgm:cxn modelId="{FF3AF61B-53CC-4CB2-BCAF-38FF062A458A}" type="presOf" srcId="{EFCF7014-C3F5-4ACB-8868-4AA161E1744A}" destId="{833B2F0A-F76C-4B92-BBAE-9A2A23F4E791}" srcOrd="0" destOrd="0" presId="urn:microsoft.com/office/officeart/2008/layout/VerticalCurvedList"/>
    <dgm:cxn modelId="{40566224-FD83-49CC-9D2C-D67C80047E30}" srcId="{C27CBB9A-A446-4CC2-AD41-3D0ACEA3F2EA}" destId="{79176225-9C08-4057-862F-832FB306F5BE}" srcOrd="1" destOrd="0" parTransId="{21781111-6755-449A-93FE-8605BCA5ED05}" sibTransId="{D11D32E1-BD8F-4576-AC25-51F70C6E5898}"/>
    <dgm:cxn modelId="{5B5A9262-F060-416B-BD14-AAA5EA619849}" type="presOf" srcId="{BE5CA873-6640-49B1-84D7-4B92590CDB6B}" destId="{F6280345-DF43-45D3-8093-A790CD120D4A}" srcOrd="0" destOrd="0" presId="urn:microsoft.com/office/officeart/2008/layout/VerticalCurvedList"/>
    <dgm:cxn modelId="{AB02D544-C59C-4164-A38A-1BCD1615EBC8}" type="presOf" srcId="{C27CBB9A-A446-4CC2-AD41-3D0ACEA3F2EA}" destId="{04790FD7-1DB0-402D-B0FB-0F6A7AAAF164}" srcOrd="0" destOrd="0" presId="urn:microsoft.com/office/officeart/2008/layout/VerticalCurvedList"/>
    <dgm:cxn modelId="{84D02468-8283-417B-BF8A-E44114620C0D}" type="presOf" srcId="{CB9E783B-1091-4AB1-AC41-75F0A798E434}" destId="{8CED50B9-8929-40E3-BA11-B13AC5E7A3A6}" srcOrd="0" destOrd="0" presId="urn:microsoft.com/office/officeart/2008/layout/VerticalCurvedList"/>
    <dgm:cxn modelId="{16215986-CD1F-40E7-845D-9FEB5BEEF73F}" srcId="{C27CBB9A-A446-4CC2-AD41-3D0ACEA3F2EA}" destId="{CB9E783B-1091-4AB1-AC41-75F0A798E434}" srcOrd="2" destOrd="0" parTransId="{4AE01F29-F73A-49E2-B683-DDDB7174A966}" sibTransId="{4A0F7713-0682-4077-AFE1-653876C4A901}"/>
    <dgm:cxn modelId="{78499EA8-1CF3-4FA5-97B6-B2521324F190}" srcId="{C27CBB9A-A446-4CC2-AD41-3D0ACEA3F2EA}" destId="{BE5CA873-6640-49B1-84D7-4B92590CDB6B}" srcOrd="3" destOrd="0" parTransId="{16F3F0C1-FBDA-4376-9BCE-2843EDD2E5BA}" sibTransId="{50C3CF92-D8D6-4B03-850F-8BF9F323A711}"/>
    <dgm:cxn modelId="{8E6A46B7-E4DE-4F0B-9F35-E3BC41D6615D}" type="presOf" srcId="{678EB13B-5271-412E-AD4B-D401849FBCCD}" destId="{7C8F3F25-FDBF-4726-BEED-505BCC295311}" srcOrd="0" destOrd="0" presId="urn:microsoft.com/office/officeart/2008/layout/VerticalCurvedList"/>
    <dgm:cxn modelId="{373803BE-72AD-4596-A43E-CB8CB5E44EE8}" type="presOf" srcId="{79176225-9C08-4057-862F-832FB306F5BE}" destId="{2FD9F1CA-9568-461B-BA94-AA3DC1EFF013}" srcOrd="0" destOrd="0" presId="urn:microsoft.com/office/officeart/2008/layout/VerticalCurvedList"/>
    <dgm:cxn modelId="{B5A757E3-236E-464B-B327-9843C0317B2A}" type="presParOf" srcId="{04790FD7-1DB0-402D-B0FB-0F6A7AAAF164}" destId="{50230AE9-508E-447B-BBDD-C0F385E978FF}" srcOrd="0" destOrd="0" presId="urn:microsoft.com/office/officeart/2008/layout/VerticalCurvedList"/>
    <dgm:cxn modelId="{32D91366-633F-4B0A-9F2D-AF75B64E5182}" type="presParOf" srcId="{50230AE9-508E-447B-BBDD-C0F385E978FF}" destId="{5E5E074D-DAB1-4F68-A301-9FDC9DA15FC1}" srcOrd="0" destOrd="0" presId="urn:microsoft.com/office/officeart/2008/layout/VerticalCurvedList"/>
    <dgm:cxn modelId="{EF21998B-7603-4386-8C15-5B541A3D5FC6}" type="presParOf" srcId="{5E5E074D-DAB1-4F68-A301-9FDC9DA15FC1}" destId="{A1BD1830-C231-4C13-B977-0D4A50FB8985}" srcOrd="0" destOrd="0" presId="urn:microsoft.com/office/officeart/2008/layout/VerticalCurvedList"/>
    <dgm:cxn modelId="{66210060-8FC7-4EC2-94DD-492C75733AEB}" type="presParOf" srcId="{5E5E074D-DAB1-4F68-A301-9FDC9DA15FC1}" destId="{833B2F0A-F76C-4B92-BBAE-9A2A23F4E791}" srcOrd="1" destOrd="0" presId="urn:microsoft.com/office/officeart/2008/layout/VerticalCurvedList"/>
    <dgm:cxn modelId="{ECE5AA8B-19F3-443F-AAD6-038C40608764}" type="presParOf" srcId="{5E5E074D-DAB1-4F68-A301-9FDC9DA15FC1}" destId="{ECF7D06C-4E4B-4DF5-AFF4-9D77C37FE1E6}" srcOrd="2" destOrd="0" presId="urn:microsoft.com/office/officeart/2008/layout/VerticalCurvedList"/>
    <dgm:cxn modelId="{3FE15A07-CA24-4CDE-9E8D-47A21E67490C}" type="presParOf" srcId="{5E5E074D-DAB1-4F68-A301-9FDC9DA15FC1}" destId="{6536546C-EA94-498A-AAC8-462FC73DA147}" srcOrd="3" destOrd="0" presId="urn:microsoft.com/office/officeart/2008/layout/VerticalCurvedList"/>
    <dgm:cxn modelId="{A190730E-3271-4D52-A9B1-4A64EBE0F3C5}" type="presParOf" srcId="{50230AE9-508E-447B-BBDD-C0F385E978FF}" destId="{7C8F3F25-FDBF-4726-BEED-505BCC295311}" srcOrd="1" destOrd="0" presId="urn:microsoft.com/office/officeart/2008/layout/VerticalCurvedList"/>
    <dgm:cxn modelId="{8E3E66AB-E959-4CF3-8279-A89ED6C06F08}" type="presParOf" srcId="{50230AE9-508E-447B-BBDD-C0F385E978FF}" destId="{28E3A0EC-9376-4351-AEE0-659D233035C7}" srcOrd="2" destOrd="0" presId="urn:microsoft.com/office/officeart/2008/layout/VerticalCurvedList"/>
    <dgm:cxn modelId="{B64847CD-05B8-4E9F-8DEB-62A9A95507B2}" type="presParOf" srcId="{28E3A0EC-9376-4351-AEE0-659D233035C7}" destId="{320B3102-6407-4959-AB7D-E8204E87CF79}" srcOrd="0" destOrd="0" presId="urn:microsoft.com/office/officeart/2008/layout/VerticalCurvedList"/>
    <dgm:cxn modelId="{6676FF84-4D8F-4F61-AEFC-198E6D6F634C}" type="presParOf" srcId="{50230AE9-508E-447B-BBDD-C0F385E978FF}" destId="{2FD9F1CA-9568-461B-BA94-AA3DC1EFF013}" srcOrd="3" destOrd="0" presId="urn:microsoft.com/office/officeart/2008/layout/VerticalCurvedList"/>
    <dgm:cxn modelId="{F99E9270-7A79-444F-BC54-F27947A5B5D4}" type="presParOf" srcId="{50230AE9-508E-447B-BBDD-C0F385E978FF}" destId="{D72F5A65-42C6-4F8A-8329-4E6A67B4ACE8}" srcOrd="4" destOrd="0" presId="urn:microsoft.com/office/officeart/2008/layout/VerticalCurvedList"/>
    <dgm:cxn modelId="{CFB8BE94-F7BA-4EF3-90E9-5E2DA42A26C6}" type="presParOf" srcId="{D72F5A65-42C6-4F8A-8329-4E6A67B4ACE8}" destId="{EE61DC7F-DACD-4CD2-A75F-1497506C99CA}" srcOrd="0" destOrd="0" presId="urn:microsoft.com/office/officeart/2008/layout/VerticalCurvedList"/>
    <dgm:cxn modelId="{8D9B0D94-7CE6-49F1-96C9-9D4602B2B3EC}" type="presParOf" srcId="{50230AE9-508E-447B-BBDD-C0F385E978FF}" destId="{8CED50B9-8929-40E3-BA11-B13AC5E7A3A6}" srcOrd="5" destOrd="0" presId="urn:microsoft.com/office/officeart/2008/layout/VerticalCurvedList"/>
    <dgm:cxn modelId="{89EDADC6-E148-422F-A7E4-CF1DB3AD0851}" type="presParOf" srcId="{50230AE9-508E-447B-BBDD-C0F385E978FF}" destId="{032CBB6C-CEEB-4998-AC8F-B1537E5A84DC}" srcOrd="6" destOrd="0" presId="urn:microsoft.com/office/officeart/2008/layout/VerticalCurvedList"/>
    <dgm:cxn modelId="{28E3525B-8E0C-4464-9935-8ECBAA227759}" type="presParOf" srcId="{032CBB6C-CEEB-4998-AC8F-B1537E5A84DC}" destId="{98F22358-5012-4DE5-B8B1-F87DC60C3897}" srcOrd="0" destOrd="0" presId="urn:microsoft.com/office/officeart/2008/layout/VerticalCurvedList"/>
    <dgm:cxn modelId="{5DCC0EE5-EE98-4392-9D17-5766F2611A74}" type="presParOf" srcId="{50230AE9-508E-447B-BBDD-C0F385E978FF}" destId="{F6280345-DF43-45D3-8093-A790CD120D4A}" srcOrd="7" destOrd="0" presId="urn:microsoft.com/office/officeart/2008/layout/VerticalCurvedList"/>
    <dgm:cxn modelId="{DE433232-8EBE-4062-9AD4-BA3240D1D43F}" type="presParOf" srcId="{50230AE9-508E-447B-BBDD-C0F385E978FF}" destId="{7E518192-DF81-4D05-B7C2-4E48EB4FD422}" srcOrd="8" destOrd="0" presId="urn:microsoft.com/office/officeart/2008/layout/VerticalCurvedList"/>
    <dgm:cxn modelId="{27000698-F648-45AD-AA12-D8A2BCA89690}" type="presParOf" srcId="{7E518192-DF81-4D05-B7C2-4E48EB4FD422}" destId="{3F8C925C-387F-4D7F-ABA7-7CE52003CEE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282F7-8EF8-4AED-911D-56C60F7BBF18}">
      <dsp:nvSpPr>
        <dsp:cNvPr id="0" name=""/>
        <dsp:cNvSpPr/>
      </dsp:nvSpPr>
      <dsp:spPr>
        <a:xfrm>
          <a:off x="3740537" y="3500778"/>
          <a:ext cx="2435553" cy="2435553"/>
        </a:xfrm>
        <a:prstGeom prst="ellipse">
          <a:avLst/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Tata </a:t>
          </a:r>
          <a:r>
            <a:rPr lang="en-US" sz="2800" kern="1200" dirty="0" err="1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Naskah</a:t>
          </a:r>
          <a:r>
            <a:rPr lang="en-US" sz="2800" kern="1200" dirty="0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800" kern="1200" dirty="0" err="1">
              <a:latin typeface="Arial Black" panose="020B0A04020102020204" pitchFamily="34" charset="0"/>
              <a:ea typeface="Tahoma" pitchFamily="34" charset="0"/>
              <a:cs typeface="Tahoma" pitchFamily="34" charset="0"/>
            </a:rPr>
            <a:t>Dinas</a:t>
          </a:r>
          <a:endParaRPr lang="en-US" sz="2800" kern="1200" dirty="0">
            <a:latin typeface="Arial Black" panose="020B0A04020102020204" pitchFamily="34" charset="0"/>
            <a:ea typeface="Tahoma" pitchFamily="34" charset="0"/>
            <a:cs typeface="Tahoma" pitchFamily="34" charset="0"/>
          </a:endParaRPr>
        </a:p>
      </dsp:txBody>
      <dsp:txXfrm>
        <a:off x="4097215" y="3857456"/>
        <a:ext cx="1722197" cy="1722197"/>
      </dsp:txXfrm>
    </dsp:sp>
    <dsp:sp modelId="{8358BB2A-B341-48AE-A42C-13CA27D7640E}">
      <dsp:nvSpPr>
        <dsp:cNvPr id="0" name=""/>
        <dsp:cNvSpPr/>
      </dsp:nvSpPr>
      <dsp:spPr>
        <a:xfrm rot="10705397">
          <a:off x="1158030" y="4442494"/>
          <a:ext cx="2441393" cy="694132"/>
        </a:xfrm>
        <a:prstGeom prst="lef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29D3FA-5736-4B2F-947D-27887DD0D4B4}">
      <dsp:nvSpPr>
        <dsp:cNvPr id="0" name=""/>
        <dsp:cNvSpPr/>
      </dsp:nvSpPr>
      <dsp:spPr>
        <a:xfrm>
          <a:off x="130837" y="4179431"/>
          <a:ext cx="2055310" cy="1287435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Pengaturan</a:t>
          </a:r>
          <a:r>
            <a:rPr lang="en-US" sz="2400" kern="1200" dirty="0">
              <a:latin typeface="Arial Narrow" pitchFamily="34" charset="0"/>
            </a:rPr>
            <a:t> </a:t>
          </a:r>
          <a:r>
            <a:rPr lang="en-US" sz="2400" kern="1200" dirty="0" err="1">
              <a:latin typeface="Arial Narrow" pitchFamily="34" charset="0"/>
            </a:rPr>
            <a:t>Jenis</a:t>
          </a:r>
          <a:endParaRPr lang="en-US" sz="2400" kern="1200" dirty="0">
            <a:latin typeface="Arial Narrow" pitchFamily="34" charset="0"/>
          </a:endParaRPr>
        </a:p>
      </dsp:txBody>
      <dsp:txXfrm>
        <a:off x="168545" y="4217139"/>
        <a:ext cx="1979894" cy="1212019"/>
      </dsp:txXfrm>
    </dsp:sp>
    <dsp:sp modelId="{92A01AA0-D6E2-4EB6-A72B-801F122C1AC3}">
      <dsp:nvSpPr>
        <dsp:cNvPr id="0" name=""/>
        <dsp:cNvSpPr/>
      </dsp:nvSpPr>
      <dsp:spPr>
        <a:xfrm rot="12321380">
          <a:off x="1377648" y="3259703"/>
          <a:ext cx="2469281" cy="69413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02591E-CD21-4B3D-A843-AF862CA421F7}">
      <dsp:nvSpPr>
        <dsp:cNvPr id="0" name=""/>
        <dsp:cNvSpPr/>
      </dsp:nvSpPr>
      <dsp:spPr>
        <a:xfrm>
          <a:off x="468936" y="2434321"/>
          <a:ext cx="2055310" cy="128743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Pengaturan</a:t>
          </a:r>
          <a:r>
            <a:rPr lang="en-US" sz="2400" kern="1200" dirty="0">
              <a:latin typeface="Arial Narrow" pitchFamily="34" charset="0"/>
            </a:rPr>
            <a:t> Format </a:t>
          </a:r>
          <a:r>
            <a:rPr lang="en-US" sz="2400" kern="1200" dirty="0" err="1">
              <a:latin typeface="Arial Narrow" pitchFamily="34" charset="0"/>
            </a:rPr>
            <a:t>Surat</a:t>
          </a:r>
          <a:endParaRPr lang="en-US" sz="2400" kern="1200" dirty="0">
            <a:latin typeface="Arial Narrow" pitchFamily="34" charset="0"/>
          </a:endParaRPr>
        </a:p>
      </dsp:txBody>
      <dsp:txXfrm>
        <a:off x="506644" y="2472029"/>
        <a:ext cx="1979894" cy="1212019"/>
      </dsp:txXfrm>
    </dsp:sp>
    <dsp:sp modelId="{DF241242-B49E-4E1F-AF20-DD108B3FD9A8}">
      <dsp:nvSpPr>
        <dsp:cNvPr id="0" name=""/>
        <dsp:cNvSpPr/>
      </dsp:nvSpPr>
      <dsp:spPr>
        <a:xfrm rot="14218766">
          <a:off x="2155894" y="2105625"/>
          <a:ext cx="2659589" cy="69413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57F29C-3A2F-4FE4-B4EC-083C257452FA}">
      <dsp:nvSpPr>
        <dsp:cNvPr id="0" name=""/>
        <dsp:cNvSpPr/>
      </dsp:nvSpPr>
      <dsp:spPr>
        <a:xfrm>
          <a:off x="1733375" y="693974"/>
          <a:ext cx="2055310" cy="12874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Pengaturan</a:t>
          </a:r>
          <a:r>
            <a:rPr lang="en-US" sz="2400" kern="1200" dirty="0">
              <a:latin typeface="Arial Narrow" pitchFamily="34" charset="0"/>
            </a:rPr>
            <a:t> </a:t>
          </a:r>
          <a:r>
            <a:rPr lang="en-US" sz="2400" kern="1200" dirty="0" err="1">
              <a:latin typeface="Arial Narrow" pitchFamily="34" charset="0"/>
            </a:rPr>
            <a:t>Nomor</a:t>
          </a:r>
          <a:r>
            <a:rPr lang="en-US" sz="2400" kern="1200" dirty="0">
              <a:latin typeface="Arial Narrow" pitchFamily="34" charset="0"/>
            </a:rPr>
            <a:t> Surat </a:t>
          </a:r>
          <a:r>
            <a:rPr lang="en-US" sz="2400" kern="1200" dirty="0" err="1">
              <a:latin typeface="Arial Narrow" pitchFamily="34" charset="0"/>
            </a:rPr>
            <a:t>Keluar</a:t>
          </a:r>
          <a:endParaRPr lang="en-US" sz="2400" kern="1200" dirty="0">
            <a:latin typeface="Arial Narrow" pitchFamily="34" charset="0"/>
          </a:endParaRPr>
        </a:p>
      </dsp:txBody>
      <dsp:txXfrm>
        <a:off x="1771083" y="731682"/>
        <a:ext cx="1979894" cy="1212019"/>
      </dsp:txXfrm>
    </dsp:sp>
    <dsp:sp modelId="{00A35034-752A-436A-AC2B-CB649A42822C}">
      <dsp:nvSpPr>
        <dsp:cNvPr id="0" name=""/>
        <dsp:cNvSpPr/>
      </dsp:nvSpPr>
      <dsp:spPr>
        <a:xfrm rot="16223245">
          <a:off x="3643289" y="1665248"/>
          <a:ext cx="2666647" cy="694132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F276AD-8C8C-4BF5-AE51-1BE51FDDCCE5}">
      <dsp:nvSpPr>
        <dsp:cNvPr id="0" name=""/>
        <dsp:cNvSpPr/>
      </dsp:nvSpPr>
      <dsp:spPr>
        <a:xfrm>
          <a:off x="3957973" y="35303"/>
          <a:ext cx="2055310" cy="12874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Penggunaan</a:t>
          </a:r>
          <a:r>
            <a:rPr lang="en-US" sz="2400" kern="1200" dirty="0">
              <a:latin typeface="Arial Narrow" pitchFamily="34" charset="0"/>
            </a:rPr>
            <a:t> </a:t>
          </a:r>
          <a:r>
            <a:rPr lang="en-US" sz="2400" kern="1200" dirty="0" err="1">
              <a:latin typeface="Arial Narrow" pitchFamily="34" charset="0"/>
            </a:rPr>
            <a:t>Kertas</a:t>
          </a:r>
          <a:r>
            <a:rPr lang="en-US" sz="2400" kern="1200" dirty="0">
              <a:latin typeface="Arial Narrow" pitchFamily="34" charset="0"/>
            </a:rPr>
            <a:t>, Kop Surat dan Logo</a:t>
          </a:r>
        </a:p>
      </dsp:txBody>
      <dsp:txXfrm>
        <a:off x="3995681" y="73011"/>
        <a:ext cx="1979894" cy="1212019"/>
      </dsp:txXfrm>
    </dsp:sp>
    <dsp:sp modelId="{2E550381-D5D8-4022-9766-5A07F3609482}">
      <dsp:nvSpPr>
        <dsp:cNvPr id="0" name=""/>
        <dsp:cNvSpPr/>
      </dsp:nvSpPr>
      <dsp:spPr>
        <a:xfrm rot="18310251">
          <a:off x="5232257" y="2282980"/>
          <a:ext cx="2395493" cy="694132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AE7416-B9D6-4A68-919B-96345217B261}">
      <dsp:nvSpPr>
        <dsp:cNvPr id="0" name=""/>
        <dsp:cNvSpPr/>
      </dsp:nvSpPr>
      <dsp:spPr>
        <a:xfrm>
          <a:off x="6092271" y="1007245"/>
          <a:ext cx="2055310" cy="12874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Penggunaan</a:t>
          </a:r>
          <a:r>
            <a:rPr lang="en-US" sz="2400" kern="1200" dirty="0">
              <a:latin typeface="Arial Narrow" pitchFamily="34" charset="0"/>
            </a:rPr>
            <a:t> Cap </a:t>
          </a:r>
          <a:r>
            <a:rPr lang="en-US" sz="2400" kern="1200" dirty="0" err="1">
              <a:latin typeface="Arial Narrow" pitchFamily="34" charset="0"/>
            </a:rPr>
            <a:t>Dinas</a:t>
          </a:r>
          <a:endParaRPr lang="en-US" sz="2400" kern="1200" dirty="0">
            <a:latin typeface="Arial Narrow" pitchFamily="34" charset="0"/>
          </a:endParaRPr>
        </a:p>
      </dsp:txBody>
      <dsp:txXfrm>
        <a:off x="6129979" y="1044953"/>
        <a:ext cx="1979894" cy="1212019"/>
      </dsp:txXfrm>
    </dsp:sp>
    <dsp:sp modelId="{BEB57AB5-1F0A-45F2-AF0B-6AE9CA61D17C}">
      <dsp:nvSpPr>
        <dsp:cNvPr id="0" name=""/>
        <dsp:cNvSpPr/>
      </dsp:nvSpPr>
      <dsp:spPr>
        <a:xfrm rot="19969781">
          <a:off x="6034162" y="3248445"/>
          <a:ext cx="2224288" cy="69413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71992F-571A-4725-A205-F1C03937990F}">
      <dsp:nvSpPr>
        <dsp:cNvPr id="0" name=""/>
        <dsp:cNvSpPr/>
      </dsp:nvSpPr>
      <dsp:spPr>
        <a:xfrm>
          <a:off x="7005311" y="2443948"/>
          <a:ext cx="2260834" cy="12874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Kewenangan</a:t>
          </a:r>
          <a:r>
            <a:rPr lang="en-US" sz="2400" kern="1200" dirty="0">
              <a:latin typeface="Arial Narrow" pitchFamily="34" charset="0"/>
            </a:rPr>
            <a:t> </a:t>
          </a:r>
          <a:r>
            <a:rPr lang="en-US" sz="2400" kern="1200" dirty="0" err="1">
              <a:latin typeface="Arial Narrow" pitchFamily="34" charset="0"/>
            </a:rPr>
            <a:t>Penandatanganan</a:t>
          </a:r>
          <a:endParaRPr lang="en-US" sz="2400" kern="1200" dirty="0">
            <a:latin typeface="Arial Narrow" pitchFamily="34" charset="0"/>
          </a:endParaRPr>
        </a:p>
      </dsp:txBody>
      <dsp:txXfrm>
        <a:off x="7043019" y="2481656"/>
        <a:ext cx="2185418" cy="1212019"/>
      </dsp:txXfrm>
    </dsp:sp>
    <dsp:sp modelId="{5E6326B8-51EE-4F3A-8995-57888F0B5465}">
      <dsp:nvSpPr>
        <dsp:cNvPr id="0" name=""/>
        <dsp:cNvSpPr/>
      </dsp:nvSpPr>
      <dsp:spPr>
        <a:xfrm rot="76124">
          <a:off x="6312105" y="4429911"/>
          <a:ext cx="2568288" cy="694132"/>
        </a:xfrm>
        <a:prstGeom prst="lef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6DD595-DBF2-4096-AA43-72DD3F39C7D3}">
      <dsp:nvSpPr>
        <dsp:cNvPr id="0" name=""/>
        <dsp:cNvSpPr/>
      </dsp:nvSpPr>
      <dsp:spPr>
        <a:xfrm>
          <a:off x="7930915" y="4123202"/>
          <a:ext cx="1875376" cy="1363909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latin typeface="Arial Narrow" pitchFamily="34" charset="0"/>
            </a:rPr>
            <a:t>Pengendalian</a:t>
          </a:r>
          <a:r>
            <a:rPr lang="en-US" sz="2400" kern="1200" dirty="0">
              <a:latin typeface="Arial Narrow" pitchFamily="34" charset="0"/>
            </a:rPr>
            <a:t> </a:t>
          </a:r>
          <a:r>
            <a:rPr lang="en-US" sz="2400" kern="1200" dirty="0" err="1">
              <a:latin typeface="Arial Narrow" pitchFamily="34" charset="0"/>
            </a:rPr>
            <a:t>Naskah</a:t>
          </a:r>
          <a:r>
            <a:rPr lang="en-US" sz="2400" kern="1200" dirty="0">
              <a:latin typeface="Arial Narrow" pitchFamily="34" charset="0"/>
            </a:rPr>
            <a:t> </a:t>
          </a:r>
          <a:r>
            <a:rPr lang="en-US" sz="2400" kern="1200" dirty="0" err="1">
              <a:latin typeface="Arial Narrow" pitchFamily="34" charset="0"/>
            </a:rPr>
            <a:t>Dinas</a:t>
          </a:r>
          <a:endParaRPr lang="en-US" sz="2400" kern="1200" dirty="0">
            <a:latin typeface="Arial Narrow" pitchFamily="34" charset="0"/>
          </a:endParaRPr>
        </a:p>
      </dsp:txBody>
      <dsp:txXfrm>
        <a:off x="7970863" y="4163150"/>
        <a:ext cx="1795480" cy="12840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7C3C3-B129-4502-80B2-DF8BCB168BB0}">
      <dsp:nvSpPr>
        <dsp:cNvPr id="0" name=""/>
        <dsp:cNvSpPr/>
      </dsp:nvSpPr>
      <dsp:spPr>
        <a:xfrm rot="16200000">
          <a:off x="2240155" y="1632340"/>
          <a:ext cx="3317534" cy="2321353"/>
        </a:xfrm>
        <a:prstGeom prst="round2SameRect">
          <a:avLst>
            <a:gd name="adj1" fmla="val 16670"/>
            <a:gd name="adj2" fmla="val 0"/>
          </a:avLst>
        </a:prstGeom>
        <a:solidFill>
          <a:srgbClr val="FFC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77800" rIns="160020" bIns="17780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/>
            <a:t>Pengendalian</a:t>
          </a:r>
          <a:r>
            <a:rPr lang="en-US" sz="2800" kern="1200" dirty="0"/>
            <a:t> </a:t>
          </a:r>
          <a:r>
            <a:rPr lang="en-US" sz="2800" kern="1200" dirty="0" err="1"/>
            <a:t>Naskah</a:t>
          </a:r>
          <a:r>
            <a:rPr lang="en-US" sz="2800" kern="1200" dirty="0"/>
            <a:t> </a:t>
          </a:r>
          <a:r>
            <a:rPr lang="en-US" sz="2800" kern="1200" dirty="0" err="1"/>
            <a:t>Dinas</a:t>
          </a:r>
          <a:r>
            <a:rPr lang="en-US" sz="2800" kern="1200" dirty="0"/>
            <a:t> </a:t>
          </a:r>
          <a:r>
            <a:rPr lang="en-US" sz="2800" kern="1200" dirty="0" err="1"/>
            <a:t>Masuk</a:t>
          </a:r>
          <a:endParaRPr lang="en-US" sz="2800" kern="1200" dirty="0"/>
        </a:p>
      </dsp:txBody>
      <dsp:txXfrm rot="5400000">
        <a:off x="2851585" y="1247590"/>
        <a:ext cx="2208013" cy="3090854"/>
      </dsp:txXfrm>
    </dsp:sp>
    <dsp:sp modelId="{93BC0110-E54C-43C9-BBEE-FE5C608E2E5D}">
      <dsp:nvSpPr>
        <dsp:cNvPr id="0" name=""/>
        <dsp:cNvSpPr/>
      </dsp:nvSpPr>
      <dsp:spPr>
        <a:xfrm rot="5400000">
          <a:off x="4844810" y="1565173"/>
          <a:ext cx="3236914" cy="242888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77800" rIns="106680" bIns="17780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/>
            <a:t>Pengendalian</a:t>
          </a:r>
          <a:r>
            <a:rPr lang="en-US" sz="2800" kern="1200" dirty="0"/>
            <a:t> </a:t>
          </a:r>
          <a:r>
            <a:rPr lang="en-US" sz="2800" kern="1200" dirty="0" err="1"/>
            <a:t>Naskah</a:t>
          </a:r>
          <a:r>
            <a:rPr lang="en-US" sz="2800" kern="1200" dirty="0"/>
            <a:t> </a:t>
          </a:r>
          <a:r>
            <a:rPr lang="en-US" sz="2800" kern="1200" dirty="0" err="1"/>
            <a:t>Dinas</a:t>
          </a:r>
          <a:r>
            <a:rPr lang="en-US" sz="2800" kern="1200" dirty="0"/>
            <a:t> </a:t>
          </a:r>
          <a:r>
            <a:rPr lang="en-US" sz="2800" kern="1200" dirty="0" err="1"/>
            <a:t>Keluar</a:t>
          </a:r>
          <a:endParaRPr lang="en-US" sz="2800" kern="1200" dirty="0"/>
        </a:p>
      </dsp:txBody>
      <dsp:txXfrm rot="-5400000">
        <a:off x="5248824" y="1279749"/>
        <a:ext cx="2310295" cy="2999734"/>
      </dsp:txXfrm>
    </dsp:sp>
    <dsp:sp modelId="{FF3A91B1-CF9F-4FD8-9909-D97AEC0D5C69}">
      <dsp:nvSpPr>
        <dsp:cNvPr id="0" name=""/>
        <dsp:cNvSpPr/>
      </dsp:nvSpPr>
      <dsp:spPr>
        <a:xfrm>
          <a:off x="4046610" y="0"/>
          <a:ext cx="2283000" cy="2282889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CCC90-C1F5-42CC-90C4-20B2E44AC0DD}">
      <dsp:nvSpPr>
        <dsp:cNvPr id="0" name=""/>
        <dsp:cNvSpPr/>
      </dsp:nvSpPr>
      <dsp:spPr>
        <a:xfrm rot="10800000">
          <a:off x="4046610" y="3302536"/>
          <a:ext cx="2283000" cy="2282889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9AE5D-BA8D-415B-942D-108720BF3BC7}">
      <dsp:nvSpPr>
        <dsp:cNvPr id="0" name=""/>
        <dsp:cNvSpPr/>
      </dsp:nvSpPr>
      <dsp:spPr>
        <a:xfrm>
          <a:off x="0" y="0"/>
          <a:ext cx="6379534" cy="1436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NASKAH DINAS ARAHAN</a:t>
          </a:r>
        </a:p>
      </dsp:txBody>
      <dsp:txXfrm>
        <a:off x="42063" y="42063"/>
        <a:ext cx="4829821" cy="1352019"/>
      </dsp:txXfrm>
    </dsp:sp>
    <dsp:sp modelId="{1323A1AC-E2EF-4BB7-8769-740ECFC0F7B8}">
      <dsp:nvSpPr>
        <dsp:cNvPr id="0" name=""/>
        <dsp:cNvSpPr/>
      </dsp:nvSpPr>
      <dsp:spPr>
        <a:xfrm>
          <a:off x="562900" y="1675503"/>
          <a:ext cx="6379534" cy="1436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714891"/>
                <a:satOff val="10435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-1714891"/>
                <a:satOff val="10435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-1714891"/>
                <a:satOff val="10435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NASKAH DINAS KORESPONDENSI</a:t>
          </a:r>
        </a:p>
      </dsp:txBody>
      <dsp:txXfrm>
        <a:off x="604963" y="1717566"/>
        <a:ext cx="4799013" cy="1352019"/>
      </dsp:txXfrm>
    </dsp:sp>
    <dsp:sp modelId="{7E4C04F2-73AF-4D8E-8841-770E2DCEF86D}">
      <dsp:nvSpPr>
        <dsp:cNvPr id="0" name=""/>
        <dsp:cNvSpPr/>
      </dsp:nvSpPr>
      <dsp:spPr>
        <a:xfrm>
          <a:off x="1125800" y="3351007"/>
          <a:ext cx="6379534" cy="1436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3429781"/>
                <a:satOff val="20869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-3429781"/>
                <a:satOff val="20869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-3429781"/>
                <a:satOff val="20869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NASKAH DINAS KHUSUS</a:t>
          </a:r>
        </a:p>
      </dsp:txBody>
      <dsp:txXfrm>
        <a:off x="1167863" y="3393070"/>
        <a:ext cx="4799013" cy="1352019"/>
      </dsp:txXfrm>
    </dsp:sp>
    <dsp:sp modelId="{6C148D6E-C096-4E07-8B5E-1393A80404B1}">
      <dsp:nvSpPr>
        <dsp:cNvPr id="0" name=""/>
        <dsp:cNvSpPr/>
      </dsp:nvSpPr>
      <dsp:spPr>
        <a:xfrm>
          <a:off x="5446039" y="1089077"/>
          <a:ext cx="933494" cy="93349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5656075" y="1089077"/>
        <a:ext cx="513422" cy="702454"/>
      </dsp:txXfrm>
    </dsp:sp>
    <dsp:sp modelId="{9DF2D799-ADAB-4C8D-BD66-79DCE08EF241}">
      <dsp:nvSpPr>
        <dsp:cNvPr id="0" name=""/>
        <dsp:cNvSpPr/>
      </dsp:nvSpPr>
      <dsp:spPr>
        <a:xfrm>
          <a:off x="6008940" y="2755006"/>
          <a:ext cx="933494" cy="93349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4295925"/>
            <a:satOff val="19819"/>
            <a:lumOff val="103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-4295925"/>
              <a:satOff val="19819"/>
              <a:lumOff val="103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218976" y="2755006"/>
        <a:ext cx="513422" cy="7024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44CC1-E7C5-4279-8AA6-FD31B98EBC35}">
      <dsp:nvSpPr>
        <dsp:cNvPr id="0" name=""/>
        <dsp:cNvSpPr/>
      </dsp:nvSpPr>
      <dsp:spPr>
        <a:xfrm>
          <a:off x="4525168" y="2512647"/>
          <a:ext cx="2106239" cy="2106239"/>
        </a:xfrm>
        <a:prstGeom prst="ellipse">
          <a:avLst/>
        </a:prstGeom>
        <a:solidFill>
          <a:srgbClr val="FF0000"/>
        </a:solidFill>
        <a:ln w="22225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rPr>
            <a:t>TND</a:t>
          </a:r>
        </a:p>
      </dsp:txBody>
      <dsp:txXfrm>
        <a:off x="4833620" y="2821099"/>
        <a:ext cx="1489335" cy="1489335"/>
      </dsp:txXfrm>
    </dsp:sp>
    <dsp:sp modelId="{C05A0E32-5F5E-4FD1-A2EA-A94FFC68F20F}">
      <dsp:nvSpPr>
        <dsp:cNvPr id="0" name=""/>
        <dsp:cNvSpPr/>
      </dsp:nvSpPr>
      <dsp:spPr>
        <a:xfrm rot="12900000">
          <a:off x="3167799" y="2143884"/>
          <a:ext cx="1616945" cy="60027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5DC5C09-C65F-4E15-8F25-672563D79BE6}">
      <dsp:nvSpPr>
        <dsp:cNvPr id="0" name=""/>
        <dsp:cNvSpPr/>
      </dsp:nvSpPr>
      <dsp:spPr>
        <a:xfrm>
          <a:off x="2313546" y="1179932"/>
          <a:ext cx="2000927" cy="160074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rPr>
            <a:t>NASKAH DINAS</a:t>
          </a:r>
          <a:r>
            <a:rPr lang="en-US" sz="2400" kern="1200" dirty="0">
              <a:solidFill>
                <a:srgbClr val="FF0000"/>
              </a:solidFill>
              <a:latin typeface="Bookman Old Style" panose="02050604050505020204" pitchFamily="18" charset="0"/>
            </a:rPr>
            <a:t> </a:t>
          </a:r>
          <a:r>
            <a:rPr lang="en-US" sz="2400" b="1" kern="120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rPr>
            <a:t>ARAHAN</a:t>
          </a:r>
          <a:endParaRPr lang="en-US" sz="2400" kern="1200" dirty="0">
            <a:solidFill>
              <a:srgbClr val="FF0000"/>
            </a:solidFill>
            <a:latin typeface="Bookman Old Style" panose="02050604050505020204" pitchFamily="18" charset="0"/>
          </a:endParaRPr>
        </a:p>
      </dsp:txBody>
      <dsp:txXfrm>
        <a:off x="2360430" y="1226816"/>
        <a:ext cx="1907159" cy="1506974"/>
      </dsp:txXfrm>
    </dsp:sp>
    <dsp:sp modelId="{7CE2070E-3E3F-4AF2-B23A-129E7219F2B8}">
      <dsp:nvSpPr>
        <dsp:cNvPr id="0" name=""/>
        <dsp:cNvSpPr/>
      </dsp:nvSpPr>
      <dsp:spPr>
        <a:xfrm rot="16200000">
          <a:off x="4769815" y="1309928"/>
          <a:ext cx="1616945" cy="60027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102D20-A83B-46DE-B01E-A1DE353C2EA2}">
      <dsp:nvSpPr>
        <dsp:cNvPr id="0" name=""/>
        <dsp:cNvSpPr/>
      </dsp:nvSpPr>
      <dsp:spPr>
        <a:xfrm>
          <a:off x="4577824" y="1223"/>
          <a:ext cx="2000927" cy="1600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NASKAH DINAS KORESPONDENSI</a:t>
          </a:r>
        </a:p>
      </dsp:txBody>
      <dsp:txXfrm>
        <a:off x="4624708" y="48107"/>
        <a:ext cx="1907159" cy="1506974"/>
      </dsp:txXfrm>
    </dsp:sp>
    <dsp:sp modelId="{E5C3531E-72EC-491D-8D85-8D17786A96CC}">
      <dsp:nvSpPr>
        <dsp:cNvPr id="0" name=""/>
        <dsp:cNvSpPr/>
      </dsp:nvSpPr>
      <dsp:spPr>
        <a:xfrm rot="19500000">
          <a:off x="6371831" y="2143884"/>
          <a:ext cx="1616945" cy="60027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2F9B49-6D2B-4A7D-B074-BD104F078422}">
      <dsp:nvSpPr>
        <dsp:cNvPr id="0" name=""/>
        <dsp:cNvSpPr/>
      </dsp:nvSpPr>
      <dsp:spPr>
        <a:xfrm>
          <a:off x="6842101" y="1179932"/>
          <a:ext cx="2000927" cy="1600742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cap="none" spc="50" dirty="0">
              <a:ln w="0"/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rPr>
            <a:t>NASKAH DINAS KHUSUS</a:t>
          </a:r>
        </a:p>
      </dsp:txBody>
      <dsp:txXfrm>
        <a:off x="6888985" y="1226816"/>
        <a:ext cx="1907159" cy="15069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B85A11-BFFB-4662-A9A5-DE8841114FCE}">
      <dsp:nvSpPr>
        <dsp:cNvPr id="0" name=""/>
        <dsp:cNvSpPr/>
      </dsp:nvSpPr>
      <dsp:spPr>
        <a:xfrm rot="5400000">
          <a:off x="6793639" y="-2849448"/>
          <a:ext cx="1609521" cy="7329543"/>
        </a:xfrm>
        <a:prstGeom prst="round2Same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Naskah</a:t>
          </a:r>
          <a:r>
            <a:rPr lang="en-US" sz="2000" kern="1200" dirty="0"/>
            <a:t> </a:t>
          </a:r>
          <a:r>
            <a:rPr lang="en-US" sz="2000" kern="1200" dirty="0" err="1"/>
            <a:t>Dinas</a:t>
          </a:r>
          <a:r>
            <a:rPr lang="en-US" sz="2000" kern="1200" dirty="0"/>
            <a:t> </a:t>
          </a:r>
          <a:r>
            <a:rPr lang="en-US" sz="2000" kern="1200" dirty="0" err="1"/>
            <a:t>Pengaturan</a:t>
          </a:r>
          <a:r>
            <a:rPr lang="en-US" sz="2000" kern="1200" dirty="0"/>
            <a:t> (</a:t>
          </a:r>
          <a:r>
            <a:rPr lang="en-US" sz="2000" kern="1200" dirty="0" err="1"/>
            <a:t>Instruksi</a:t>
          </a:r>
          <a:r>
            <a:rPr lang="en-US" sz="2000" kern="1200" dirty="0"/>
            <a:t>, SE &amp; </a:t>
          </a:r>
          <a:r>
            <a:rPr lang="en-US" sz="2000" kern="1200" dirty="0" err="1"/>
            <a:t>Peraturan</a:t>
          </a:r>
          <a:r>
            <a:rPr lang="en-US" sz="2000" kern="1200" dirty="0"/>
            <a:t> Per UU-an)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Naskah</a:t>
          </a:r>
          <a:r>
            <a:rPr lang="en-US" sz="2000" kern="1200" dirty="0"/>
            <a:t> </a:t>
          </a:r>
          <a:r>
            <a:rPr lang="en-US" sz="2000" kern="1200" dirty="0" err="1"/>
            <a:t>Dinas</a:t>
          </a:r>
          <a:r>
            <a:rPr lang="en-US" sz="2000" kern="1200" dirty="0"/>
            <a:t> </a:t>
          </a:r>
          <a:r>
            <a:rPr lang="en-US" sz="2000" kern="1200" dirty="0" err="1"/>
            <a:t>Penugasan</a:t>
          </a:r>
          <a:r>
            <a:rPr lang="en-US" sz="2000" kern="1200" dirty="0"/>
            <a:t>  (Surat </a:t>
          </a:r>
          <a:r>
            <a:rPr lang="en-US" sz="2000" kern="1200" dirty="0" err="1"/>
            <a:t>Perintah</a:t>
          </a:r>
          <a:r>
            <a:rPr lang="en-US" sz="2000" kern="1200" dirty="0"/>
            <a:t> &amp; Surat </a:t>
          </a:r>
          <a:r>
            <a:rPr lang="en-US" sz="2000" kern="1200" dirty="0" err="1"/>
            <a:t>Tugas</a:t>
          </a:r>
          <a:r>
            <a:rPr lang="en-US" sz="2000" kern="1200" dirty="0"/>
            <a:t>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(</a:t>
          </a:r>
          <a:r>
            <a:rPr lang="en-US" sz="2000" kern="1200" dirty="0" err="1">
              <a:solidFill>
                <a:srgbClr val="FF0000"/>
              </a:solidFill>
            </a:rPr>
            <a:t>Jenis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>
              <a:solidFill>
                <a:srgbClr val="FF0000"/>
              </a:solidFill>
            </a:rPr>
            <a:t>Huruf</a:t>
          </a:r>
          <a:r>
            <a:rPr lang="en-US" sz="2000" kern="1200" dirty="0">
              <a:solidFill>
                <a:srgbClr val="FF0000"/>
              </a:solidFill>
            </a:rPr>
            <a:t> Bookman Old Style, </a:t>
          </a:r>
          <a:r>
            <a:rPr lang="en-US" sz="2000" kern="1200" dirty="0" err="1">
              <a:solidFill>
                <a:srgbClr val="FF0000"/>
              </a:solidFill>
            </a:rPr>
            <a:t>ukuran</a:t>
          </a:r>
          <a:r>
            <a:rPr lang="en-US" sz="2000" kern="1200" dirty="0">
              <a:solidFill>
                <a:srgbClr val="FF0000"/>
              </a:solidFill>
            </a:rPr>
            <a:t> 12</a:t>
          </a:r>
          <a:r>
            <a:rPr lang="en-US" sz="2000" kern="1200" dirty="0"/>
            <a:t>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Naskah</a:t>
          </a:r>
          <a:r>
            <a:rPr lang="en-US" sz="2000" kern="1200" dirty="0"/>
            <a:t> </a:t>
          </a:r>
          <a:r>
            <a:rPr lang="en-US" sz="2000" kern="1200" dirty="0" err="1"/>
            <a:t>Dinas</a:t>
          </a:r>
          <a:r>
            <a:rPr lang="en-US" sz="2000" kern="1200" dirty="0"/>
            <a:t> </a:t>
          </a:r>
          <a:r>
            <a:rPr lang="en-US" sz="2000" kern="1200" dirty="0" err="1"/>
            <a:t>Penetapan</a:t>
          </a:r>
          <a:r>
            <a:rPr lang="en-US" sz="2000" kern="1200" dirty="0"/>
            <a:t> (SK) – (</a:t>
          </a:r>
          <a:r>
            <a:rPr lang="en-US" sz="2000" kern="1200" dirty="0">
              <a:solidFill>
                <a:srgbClr val="FF0000"/>
              </a:solidFill>
            </a:rPr>
            <a:t>Footlight MT Light, </a:t>
          </a:r>
          <a:r>
            <a:rPr lang="en-US" sz="2000" kern="1200" dirty="0" err="1">
              <a:solidFill>
                <a:srgbClr val="FF0000"/>
              </a:solidFill>
            </a:rPr>
            <a:t>ukuran</a:t>
          </a:r>
          <a:r>
            <a:rPr lang="en-US" sz="2000" kern="1200" dirty="0">
              <a:solidFill>
                <a:srgbClr val="FF0000"/>
              </a:solidFill>
            </a:rPr>
            <a:t> 12</a:t>
          </a:r>
          <a:r>
            <a:rPr lang="en-US" sz="2000" kern="1200" dirty="0">
              <a:solidFill>
                <a:schemeClr val="tx1"/>
              </a:solidFill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300" kern="1200" dirty="0"/>
        </a:p>
      </dsp:txBody>
      <dsp:txXfrm rot="-5400000">
        <a:off x="3933628" y="89133"/>
        <a:ext cx="7250973" cy="1452381"/>
      </dsp:txXfrm>
    </dsp:sp>
    <dsp:sp modelId="{96255572-392E-426F-A78C-227BCBCE4869}">
      <dsp:nvSpPr>
        <dsp:cNvPr id="0" name=""/>
        <dsp:cNvSpPr/>
      </dsp:nvSpPr>
      <dsp:spPr>
        <a:xfrm>
          <a:off x="100258" y="0"/>
          <a:ext cx="3744389" cy="1629424"/>
        </a:xfrm>
        <a:prstGeom prst="roundRect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tx1"/>
              </a:solidFill>
            </a:rPr>
            <a:t>1).NASKAH DINAS ARAHAN</a:t>
          </a:r>
        </a:p>
      </dsp:txBody>
      <dsp:txXfrm>
        <a:off x="179800" y="79542"/>
        <a:ext cx="3585305" cy="1470340"/>
      </dsp:txXfrm>
    </dsp:sp>
    <dsp:sp modelId="{04FBFA41-A174-4330-808E-A29609E74B02}">
      <dsp:nvSpPr>
        <dsp:cNvPr id="0" name=""/>
        <dsp:cNvSpPr/>
      </dsp:nvSpPr>
      <dsp:spPr>
        <a:xfrm rot="5400000">
          <a:off x="6753402" y="-1070676"/>
          <a:ext cx="1721412" cy="7329543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Naskah</a:t>
          </a:r>
          <a:r>
            <a:rPr lang="en-US" sz="2000" kern="1200" dirty="0"/>
            <a:t> </a:t>
          </a:r>
          <a:r>
            <a:rPr lang="en-US" sz="2000" kern="1200" dirty="0" err="1"/>
            <a:t>Dinas</a:t>
          </a:r>
          <a:r>
            <a:rPr lang="en-US" sz="2000" kern="1200" dirty="0"/>
            <a:t> Internal (Nota </a:t>
          </a:r>
          <a:r>
            <a:rPr lang="en-US" sz="2000" kern="1200" dirty="0" err="1"/>
            <a:t>Dinas</a:t>
          </a:r>
          <a:r>
            <a:rPr lang="en-US" sz="2000" kern="1200" dirty="0"/>
            <a:t>, Memorandum, </a:t>
          </a:r>
          <a:r>
            <a:rPr lang="en-US" sz="2000" kern="1200" dirty="0" err="1"/>
            <a:t>Disposisi</a:t>
          </a:r>
          <a:r>
            <a:rPr lang="en-US" sz="2000" kern="1200" dirty="0"/>
            <a:t> dan Surat </a:t>
          </a:r>
          <a:r>
            <a:rPr lang="en-US" sz="2000" kern="1200" dirty="0" err="1"/>
            <a:t>Undangan</a:t>
          </a:r>
          <a:r>
            <a:rPr lang="en-US" sz="2000" kern="1200" dirty="0"/>
            <a:t> Internal).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Naskah</a:t>
          </a:r>
          <a:r>
            <a:rPr lang="en-US" sz="2000" kern="1200" dirty="0"/>
            <a:t> </a:t>
          </a:r>
          <a:r>
            <a:rPr lang="en-US" sz="2000" kern="1200" dirty="0" err="1"/>
            <a:t>Dinas</a:t>
          </a:r>
          <a:r>
            <a:rPr lang="en-US" sz="2000" kern="1200" dirty="0"/>
            <a:t> </a:t>
          </a:r>
          <a:r>
            <a:rPr lang="en-US" sz="2000" kern="1200" dirty="0" err="1"/>
            <a:t>Eksternal</a:t>
          </a:r>
          <a:r>
            <a:rPr lang="en-US" sz="2000" kern="1200" dirty="0"/>
            <a:t> (Surat </a:t>
          </a:r>
          <a:r>
            <a:rPr lang="en-US" sz="2000" kern="1200" dirty="0" err="1"/>
            <a:t>Dinas</a:t>
          </a:r>
          <a:r>
            <a:rPr lang="en-US" sz="2000" kern="1200" dirty="0"/>
            <a:t> &amp; Surat </a:t>
          </a:r>
          <a:r>
            <a:rPr lang="en-US" sz="2000" kern="1200" dirty="0" err="1"/>
            <a:t>Undangan</a:t>
          </a:r>
          <a:r>
            <a:rPr lang="en-US" sz="2000" kern="1200" dirty="0"/>
            <a:t> </a:t>
          </a:r>
          <a:r>
            <a:rPr lang="en-US" sz="2000" kern="1200" dirty="0" err="1"/>
            <a:t>Eksternal</a:t>
          </a:r>
          <a:r>
            <a:rPr lang="en-US" sz="2000" kern="1200" dirty="0"/>
            <a:t>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(</a:t>
          </a:r>
          <a:r>
            <a:rPr lang="en-US" sz="2000" kern="1200" dirty="0" err="1">
              <a:solidFill>
                <a:srgbClr val="FF0000"/>
              </a:solidFill>
            </a:rPr>
            <a:t>Jenis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>
              <a:solidFill>
                <a:srgbClr val="FF0000"/>
              </a:solidFill>
            </a:rPr>
            <a:t>Huruf</a:t>
          </a:r>
          <a:r>
            <a:rPr lang="en-US" sz="2000" kern="1200" dirty="0">
              <a:solidFill>
                <a:srgbClr val="FF0000"/>
              </a:solidFill>
            </a:rPr>
            <a:t> Arial, </a:t>
          </a:r>
          <a:r>
            <a:rPr lang="en-US" sz="2000" kern="1200" dirty="0" err="1">
              <a:solidFill>
                <a:srgbClr val="FF0000"/>
              </a:solidFill>
            </a:rPr>
            <a:t>ukuran</a:t>
          </a:r>
          <a:r>
            <a:rPr lang="en-US" sz="2000" kern="1200" dirty="0">
              <a:solidFill>
                <a:srgbClr val="FF0000"/>
              </a:solidFill>
            </a:rPr>
            <a:t> 12</a:t>
          </a:r>
          <a:r>
            <a:rPr lang="en-US" sz="2000" kern="1200" dirty="0"/>
            <a:t>)</a:t>
          </a:r>
        </a:p>
      </dsp:txBody>
      <dsp:txXfrm rot="-5400000">
        <a:off x="3949337" y="1817421"/>
        <a:ext cx="7245511" cy="1553348"/>
      </dsp:txXfrm>
    </dsp:sp>
    <dsp:sp modelId="{519A43E4-F3CF-4808-B171-134F7F622721}">
      <dsp:nvSpPr>
        <dsp:cNvPr id="0" name=""/>
        <dsp:cNvSpPr/>
      </dsp:nvSpPr>
      <dsp:spPr>
        <a:xfrm>
          <a:off x="189239" y="1758065"/>
          <a:ext cx="3696811" cy="1650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tx1"/>
              </a:solidFill>
            </a:rPr>
            <a:t>2).NASKAH DINAS KORESPONDENSI</a:t>
          </a:r>
        </a:p>
      </dsp:txBody>
      <dsp:txXfrm>
        <a:off x="269797" y="1838623"/>
        <a:ext cx="3535695" cy="1489116"/>
      </dsp:txXfrm>
    </dsp:sp>
    <dsp:sp modelId="{595CB447-EBF6-47A9-9920-1C9A985D3892}">
      <dsp:nvSpPr>
        <dsp:cNvPr id="0" name=""/>
        <dsp:cNvSpPr/>
      </dsp:nvSpPr>
      <dsp:spPr>
        <a:xfrm rot="5400000">
          <a:off x="6952890" y="658859"/>
          <a:ext cx="1458949" cy="7348307"/>
        </a:xfrm>
        <a:prstGeom prst="round2Same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Surat </a:t>
          </a:r>
          <a:r>
            <a:rPr lang="en-US" sz="2000" kern="1200" dirty="0" err="1"/>
            <a:t>Perjanjian</a:t>
          </a:r>
          <a:r>
            <a:rPr lang="en-US" sz="2000" kern="1200" dirty="0"/>
            <a:t>, Surat </a:t>
          </a:r>
          <a:r>
            <a:rPr lang="en-US" sz="2000" kern="1200" dirty="0" err="1"/>
            <a:t>Kuasa</a:t>
          </a:r>
          <a:r>
            <a:rPr lang="en-US" sz="2000" kern="1200" dirty="0"/>
            <a:t>, </a:t>
          </a:r>
          <a:r>
            <a:rPr lang="en-US" sz="2000" kern="1200" dirty="0" err="1"/>
            <a:t>Berita</a:t>
          </a:r>
          <a:r>
            <a:rPr lang="en-US" sz="2000" kern="1200" dirty="0"/>
            <a:t> Acara, Surat </a:t>
          </a:r>
          <a:r>
            <a:rPr lang="en-US" sz="2000" kern="1200" dirty="0" err="1"/>
            <a:t>Keterangan</a:t>
          </a:r>
          <a:r>
            <a:rPr lang="en-US" sz="2000" kern="1200" dirty="0"/>
            <a:t>,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Laporan</a:t>
          </a:r>
          <a:r>
            <a:rPr lang="en-US" sz="2000" kern="1200" dirty="0"/>
            <a:t>, </a:t>
          </a:r>
          <a:r>
            <a:rPr lang="en-US" sz="2000" kern="1200" dirty="0" err="1"/>
            <a:t>Pengumuman</a:t>
          </a:r>
          <a:r>
            <a:rPr lang="en-US" sz="2000" kern="1200" dirty="0"/>
            <a:t>, </a:t>
          </a:r>
          <a:r>
            <a:rPr lang="en-US" sz="2000" kern="1200" dirty="0" err="1"/>
            <a:t>Telaah</a:t>
          </a:r>
          <a:r>
            <a:rPr lang="en-US" sz="2000" kern="1200" dirty="0"/>
            <a:t> </a:t>
          </a:r>
          <a:r>
            <a:rPr lang="en-US" sz="2000" kern="1200" dirty="0" err="1"/>
            <a:t>Staf</a:t>
          </a:r>
          <a:r>
            <a:rPr lang="en-US" sz="2000" kern="1200" dirty="0"/>
            <a:t>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/>
            <a:t>Naskah</a:t>
          </a:r>
          <a:r>
            <a:rPr lang="en-US" sz="2000" kern="1200" dirty="0"/>
            <a:t> </a:t>
          </a:r>
          <a:r>
            <a:rPr lang="en-US" sz="2000" kern="1200" dirty="0" err="1"/>
            <a:t>Kerja</a:t>
          </a:r>
          <a:r>
            <a:rPr lang="en-US" sz="2000" kern="1200" dirty="0"/>
            <a:t> Sama, </a:t>
          </a:r>
          <a:r>
            <a:rPr lang="en-US" sz="2000" kern="1200" dirty="0" err="1"/>
            <a:t>Sertifikat</a:t>
          </a:r>
          <a:r>
            <a:rPr lang="en-US" sz="2000" kern="1200" dirty="0"/>
            <a:t> dan </a:t>
          </a:r>
          <a:r>
            <a:rPr lang="en-US" sz="2000" kern="1200" dirty="0" err="1"/>
            <a:t>Piagam</a:t>
          </a:r>
          <a:r>
            <a:rPr lang="en-US" sz="2000" kern="1200" dirty="0"/>
            <a:t>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(</a:t>
          </a:r>
          <a:r>
            <a:rPr lang="en-US" sz="2000" kern="1200" dirty="0" err="1">
              <a:solidFill>
                <a:srgbClr val="FF0000"/>
              </a:solidFill>
            </a:rPr>
            <a:t>Jenis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>
              <a:solidFill>
                <a:srgbClr val="FF0000"/>
              </a:solidFill>
            </a:rPr>
            <a:t>Huruf</a:t>
          </a:r>
          <a:r>
            <a:rPr lang="en-US" sz="2000" kern="1200" dirty="0">
              <a:solidFill>
                <a:srgbClr val="FF0000"/>
              </a:solidFill>
            </a:rPr>
            <a:t> Arial, </a:t>
          </a:r>
          <a:r>
            <a:rPr lang="en-US" sz="2000" kern="1200" dirty="0" err="1">
              <a:solidFill>
                <a:srgbClr val="FF0000"/>
              </a:solidFill>
            </a:rPr>
            <a:t>Ukuran</a:t>
          </a:r>
          <a:r>
            <a:rPr lang="en-US" sz="2000" kern="1200" dirty="0">
              <a:solidFill>
                <a:srgbClr val="FF0000"/>
              </a:solidFill>
            </a:rPr>
            <a:t> 12</a:t>
          </a:r>
          <a:r>
            <a:rPr lang="en-US" sz="2000" kern="1200" dirty="0"/>
            <a:t>)</a:t>
          </a:r>
        </a:p>
      </dsp:txBody>
      <dsp:txXfrm rot="-5400000">
        <a:off x="4008211" y="3674758"/>
        <a:ext cx="7277087" cy="1316509"/>
      </dsp:txXfrm>
    </dsp:sp>
    <dsp:sp modelId="{41C74ACE-2CF4-4DDE-B128-C5C4F826DFAC}">
      <dsp:nvSpPr>
        <dsp:cNvPr id="0" name=""/>
        <dsp:cNvSpPr/>
      </dsp:nvSpPr>
      <dsp:spPr>
        <a:xfrm>
          <a:off x="189239" y="3566625"/>
          <a:ext cx="3698790" cy="1562935"/>
        </a:xfrm>
        <a:prstGeom prst="round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bg1"/>
              </a:solidFill>
            </a:rPr>
            <a:t>3).</a:t>
          </a:r>
          <a:r>
            <a:rPr lang="en-US" sz="3000" kern="1200" dirty="0"/>
            <a:t>NASKAH DINAS KHUSUS</a:t>
          </a:r>
        </a:p>
      </dsp:txBody>
      <dsp:txXfrm>
        <a:off x="265535" y="3642921"/>
        <a:ext cx="3546198" cy="14103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87D0E2-BB2A-43B6-A566-DA524FA00B0D}">
      <dsp:nvSpPr>
        <dsp:cNvPr id="0" name=""/>
        <dsp:cNvSpPr/>
      </dsp:nvSpPr>
      <dsp:spPr>
        <a:xfrm>
          <a:off x="-4789876" y="-739607"/>
          <a:ext cx="5747865" cy="5747865"/>
        </a:xfrm>
        <a:prstGeom prst="blockArc">
          <a:avLst>
            <a:gd name="adj1" fmla="val 18900000"/>
            <a:gd name="adj2" fmla="val 2700000"/>
            <a:gd name="adj3" fmla="val 376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A86AB1-B793-4B81-A7C1-12381AF64752}">
      <dsp:nvSpPr>
        <dsp:cNvPr id="0" name=""/>
        <dsp:cNvSpPr/>
      </dsp:nvSpPr>
      <dsp:spPr>
        <a:xfrm>
          <a:off x="708047" y="835030"/>
          <a:ext cx="9418340" cy="1219467"/>
        </a:xfrm>
        <a:prstGeom prst="rect">
          <a:avLst/>
        </a:prstGeom>
        <a:solidFill>
          <a:schemeClr val="tx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7953" tIns="111760" rIns="111760" bIns="11176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Media </a:t>
          </a:r>
          <a:r>
            <a:rPr lang="en-US" sz="4400" kern="1200" dirty="0" err="1"/>
            <a:t>Rekam</a:t>
          </a:r>
          <a:r>
            <a:rPr lang="en-US" sz="4400" kern="1200" dirty="0"/>
            <a:t> </a:t>
          </a:r>
          <a:r>
            <a:rPr lang="en-US" sz="4400" kern="1200" dirty="0" err="1"/>
            <a:t>Kertas</a:t>
          </a:r>
          <a:endParaRPr lang="en-US" sz="4400" kern="1200" dirty="0"/>
        </a:p>
      </dsp:txBody>
      <dsp:txXfrm>
        <a:off x="708047" y="835030"/>
        <a:ext cx="9418340" cy="1219467"/>
      </dsp:txXfrm>
    </dsp:sp>
    <dsp:sp modelId="{AD02F5C1-0730-470C-83F3-0E69DDBB944D}">
      <dsp:nvSpPr>
        <dsp:cNvPr id="0" name=""/>
        <dsp:cNvSpPr/>
      </dsp:nvSpPr>
      <dsp:spPr>
        <a:xfrm>
          <a:off x="22421" y="429559"/>
          <a:ext cx="1524715" cy="15799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0835B-14BE-40D5-8547-4257FA447496}">
      <dsp:nvSpPr>
        <dsp:cNvPr id="0" name=""/>
        <dsp:cNvSpPr/>
      </dsp:nvSpPr>
      <dsp:spPr>
        <a:xfrm>
          <a:off x="784779" y="2439362"/>
          <a:ext cx="9426636" cy="1219467"/>
        </a:xfrm>
        <a:prstGeom prst="rect">
          <a:avLst/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7953" tIns="111760" rIns="111760" bIns="11176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Media </a:t>
          </a:r>
          <a:r>
            <a:rPr lang="en-US" sz="4400" kern="1200" dirty="0" err="1"/>
            <a:t>Rekam</a:t>
          </a:r>
          <a:r>
            <a:rPr lang="en-US" sz="4400" kern="1200" dirty="0"/>
            <a:t> </a:t>
          </a:r>
          <a:r>
            <a:rPr lang="en-US" sz="4400" kern="1200" dirty="0" err="1"/>
            <a:t>Elektronik</a:t>
          </a:r>
          <a:endParaRPr lang="en-US" sz="4400" kern="1200" dirty="0"/>
        </a:p>
      </dsp:txBody>
      <dsp:txXfrm>
        <a:off x="784779" y="2439362"/>
        <a:ext cx="9426636" cy="1219467"/>
      </dsp:txXfrm>
    </dsp:sp>
    <dsp:sp modelId="{542BC48F-2304-4709-BCDB-ABF29981370B}">
      <dsp:nvSpPr>
        <dsp:cNvPr id="0" name=""/>
        <dsp:cNvSpPr/>
      </dsp:nvSpPr>
      <dsp:spPr>
        <a:xfrm>
          <a:off x="22612" y="2286929"/>
          <a:ext cx="1524334" cy="15243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E1001-3790-424B-85B0-7A793674E645}">
      <dsp:nvSpPr>
        <dsp:cNvPr id="0" name=""/>
        <dsp:cNvSpPr/>
      </dsp:nvSpPr>
      <dsp:spPr>
        <a:xfrm>
          <a:off x="9038" y="1617173"/>
          <a:ext cx="3544382" cy="3132834"/>
        </a:xfrm>
        <a:prstGeom prst="ellipse">
          <a:avLst/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  <a:latin typeface="Arial Black" panose="020B0A04020102020204" pitchFamily="34" charset="0"/>
            </a:rPr>
            <a:t>TND</a:t>
          </a:r>
        </a:p>
      </dsp:txBody>
      <dsp:txXfrm>
        <a:off x="528101" y="2075966"/>
        <a:ext cx="2506256" cy="2215248"/>
      </dsp:txXfrm>
    </dsp:sp>
    <dsp:sp modelId="{CE3922BC-5BE1-4511-90CD-E60D649994E5}">
      <dsp:nvSpPr>
        <dsp:cNvPr id="0" name=""/>
        <dsp:cNvSpPr/>
      </dsp:nvSpPr>
      <dsp:spPr>
        <a:xfrm rot="18010349">
          <a:off x="3003262" y="1593936"/>
          <a:ext cx="29486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48672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72FD63-E713-4BDA-AEA0-BAF5B60AEDD0}">
      <dsp:nvSpPr>
        <dsp:cNvPr id="0" name=""/>
        <dsp:cNvSpPr/>
      </dsp:nvSpPr>
      <dsp:spPr>
        <a:xfrm>
          <a:off x="5218607" y="319348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703B2C-9FAB-46AD-8605-8E799596372A}">
      <dsp:nvSpPr>
        <dsp:cNvPr id="0" name=""/>
        <dsp:cNvSpPr/>
      </dsp:nvSpPr>
      <dsp:spPr>
        <a:xfrm>
          <a:off x="5939485" y="1099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Lambang</a:t>
          </a:r>
          <a:r>
            <a:rPr lang="en-US" sz="2000" kern="1200" dirty="0">
              <a:solidFill>
                <a:schemeClr val="tx1"/>
              </a:solidFill>
            </a:rPr>
            <a:t> Negara/Logo;</a:t>
          </a:r>
        </a:p>
      </dsp:txBody>
      <dsp:txXfrm>
        <a:off x="5939485" y="1099"/>
        <a:ext cx="5111680" cy="636498"/>
      </dsp:txXfrm>
    </dsp:sp>
    <dsp:sp modelId="{966EAB3F-4D07-49C0-8B1D-B77CB2429ECD}">
      <dsp:nvSpPr>
        <dsp:cNvPr id="0" name=""/>
        <dsp:cNvSpPr/>
      </dsp:nvSpPr>
      <dsp:spPr>
        <a:xfrm rot="18406636">
          <a:off x="3239915" y="1947193"/>
          <a:ext cx="24753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75366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84812-DC5E-4061-BB1B-8194463BA6E5}">
      <dsp:nvSpPr>
        <dsp:cNvPr id="0" name=""/>
        <dsp:cNvSpPr/>
      </dsp:nvSpPr>
      <dsp:spPr>
        <a:xfrm>
          <a:off x="5218607" y="955847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D359E-C12A-454F-A9ED-9512C16159D8}">
      <dsp:nvSpPr>
        <dsp:cNvPr id="0" name=""/>
        <dsp:cNvSpPr/>
      </dsp:nvSpPr>
      <dsp:spPr>
        <a:xfrm>
          <a:off x="5939485" y="637597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rgbClr val="FF0000"/>
              </a:solidFill>
            </a:rPr>
            <a:t>Penomoran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>
              <a:solidFill>
                <a:srgbClr val="FF0000"/>
              </a:solidFill>
            </a:rPr>
            <a:t>Naskah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>
              <a:solidFill>
                <a:srgbClr val="FF0000"/>
              </a:solidFill>
            </a:rPr>
            <a:t>Dinas</a:t>
          </a:r>
          <a:r>
            <a:rPr lang="en-US" sz="2000" kern="1200" dirty="0">
              <a:solidFill>
                <a:srgbClr val="FF0000"/>
              </a:solidFill>
            </a:rPr>
            <a:t>;</a:t>
          </a:r>
        </a:p>
      </dsp:txBody>
      <dsp:txXfrm>
        <a:off x="5939485" y="637597"/>
        <a:ext cx="5111680" cy="636498"/>
      </dsp:txXfrm>
    </dsp:sp>
    <dsp:sp modelId="{944B4E3D-9A46-4ADB-A389-5DC0BE8FB0E6}">
      <dsp:nvSpPr>
        <dsp:cNvPr id="0" name=""/>
        <dsp:cNvSpPr/>
      </dsp:nvSpPr>
      <dsp:spPr>
        <a:xfrm rot="18978045">
          <a:off x="3452657" y="2300449"/>
          <a:ext cx="20498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49883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2898D4-16F7-4D35-A07E-22B3A47B0A66}">
      <dsp:nvSpPr>
        <dsp:cNvPr id="0" name=""/>
        <dsp:cNvSpPr/>
      </dsp:nvSpPr>
      <dsp:spPr>
        <a:xfrm>
          <a:off x="5218607" y="1592345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1A5C0F-B8C4-4193-988A-72EFE1F3D3D9}">
      <dsp:nvSpPr>
        <dsp:cNvPr id="0" name=""/>
        <dsp:cNvSpPr/>
      </dsp:nvSpPr>
      <dsp:spPr>
        <a:xfrm>
          <a:off x="5939485" y="1274096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Penggunaan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Kertas</a:t>
          </a:r>
          <a:r>
            <a:rPr lang="en-US" sz="2000" kern="1200" dirty="0">
              <a:solidFill>
                <a:schemeClr val="tx1"/>
              </a:solidFill>
            </a:rPr>
            <a:t>, </a:t>
          </a:r>
          <a:r>
            <a:rPr lang="en-US" sz="2000" kern="1200" dirty="0" err="1">
              <a:solidFill>
                <a:schemeClr val="tx1"/>
              </a:solidFill>
            </a:rPr>
            <a:t>Amplop</a:t>
          </a:r>
          <a:r>
            <a:rPr lang="en-US" sz="2000" kern="1200" dirty="0">
              <a:solidFill>
                <a:schemeClr val="tx1"/>
              </a:solidFill>
            </a:rPr>
            <a:t> dan </a:t>
          </a:r>
          <a:r>
            <a:rPr lang="en-US" sz="2000" kern="1200" dirty="0" err="1">
              <a:solidFill>
                <a:schemeClr val="tx1"/>
              </a:solidFill>
            </a:rPr>
            <a:t>Tinta</a:t>
          </a:r>
          <a:r>
            <a:rPr lang="en-US" sz="2000" kern="1200" dirty="0">
              <a:solidFill>
                <a:schemeClr val="tx1"/>
              </a:solidFill>
            </a:rPr>
            <a:t>;</a:t>
          </a:r>
        </a:p>
      </dsp:txBody>
      <dsp:txXfrm>
        <a:off x="5939485" y="1274096"/>
        <a:ext cx="5111680" cy="636498"/>
      </dsp:txXfrm>
    </dsp:sp>
    <dsp:sp modelId="{0C89CA98-13C7-44F4-A99A-605FF3DB338F}">
      <dsp:nvSpPr>
        <dsp:cNvPr id="0" name=""/>
        <dsp:cNvSpPr/>
      </dsp:nvSpPr>
      <dsp:spPr>
        <a:xfrm rot="19810313">
          <a:off x="3623432" y="2653706"/>
          <a:ext cx="17083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08334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AC9A3C-1981-4549-AA03-6C14F2425F84}">
      <dsp:nvSpPr>
        <dsp:cNvPr id="0" name=""/>
        <dsp:cNvSpPr/>
      </dsp:nvSpPr>
      <dsp:spPr>
        <a:xfrm>
          <a:off x="5218607" y="2228843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1551BA-707E-43C3-B8E2-9B9D10025C2F}">
      <dsp:nvSpPr>
        <dsp:cNvPr id="0" name=""/>
        <dsp:cNvSpPr/>
      </dsp:nvSpPr>
      <dsp:spPr>
        <a:xfrm>
          <a:off x="5939485" y="1910594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Ketentuan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Jarak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Spasi</a:t>
          </a:r>
          <a:r>
            <a:rPr lang="en-US" sz="2000" kern="1200" dirty="0">
              <a:solidFill>
                <a:schemeClr val="tx1"/>
              </a:solidFill>
            </a:rPr>
            <a:t>, </a:t>
          </a:r>
          <a:r>
            <a:rPr lang="en-US" sz="2000" kern="1200" dirty="0" err="1">
              <a:solidFill>
                <a:schemeClr val="tx1"/>
              </a:solidFill>
            </a:rPr>
            <a:t>Jenis</a:t>
          </a:r>
          <a:r>
            <a:rPr lang="en-US" sz="2000" kern="1200" dirty="0">
              <a:solidFill>
                <a:schemeClr val="tx1"/>
              </a:solidFill>
            </a:rPr>
            <a:t> dan </a:t>
          </a:r>
          <a:r>
            <a:rPr lang="en-US" sz="2000" kern="1200" dirty="0" err="1">
              <a:solidFill>
                <a:schemeClr val="tx1"/>
              </a:solidFill>
            </a:rPr>
            <a:t>Ukuran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Huruf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serta</a:t>
          </a:r>
          <a:r>
            <a:rPr lang="en-US" sz="2000" kern="1200" dirty="0">
              <a:solidFill>
                <a:schemeClr val="tx1"/>
              </a:solidFill>
            </a:rPr>
            <a:t> Kata </a:t>
          </a:r>
          <a:r>
            <a:rPr lang="en-US" sz="2000" kern="1200" dirty="0" err="1">
              <a:solidFill>
                <a:schemeClr val="tx1"/>
              </a:solidFill>
            </a:rPr>
            <a:t>Penyambung</a:t>
          </a:r>
          <a:r>
            <a:rPr lang="en-US" sz="2000" kern="1200" dirty="0">
              <a:solidFill>
                <a:schemeClr val="tx1"/>
              </a:solidFill>
            </a:rPr>
            <a:t>;</a:t>
          </a:r>
        </a:p>
      </dsp:txBody>
      <dsp:txXfrm>
        <a:off x="5939485" y="1910594"/>
        <a:ext cx="5111680" cy="636498"/>
      </dsp:txXfrm>
    </dsp:sp>
    <dsp:sp modelId="{946FD437-E6B4-4690-B71B-7E1580C33B71}">
      <dsp:nvSpPr>
        <dsp:cNvPr id="0" name=""/>
        <dsp:cNvSpPr/>
      </dsp:nvSpPr>
      <dsp:spPr>
        <a:xfrm rot="20950810">
          <a:off x="3723179" y="3006962"/>
          <a:ext cx="15088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08840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43C5E0-A065-44EC-B5CC-9C520E1980E8}">
      <dsp:nvSpPr>
        <dsp:cNvPr id="0" name=""/>
        <dsp:cNvSpPr/>
      </dsp:nvSpPr>
      <dsp:spPr>
        <a:xfrm>
          <a:off x="5218607" y="2865341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3F375D-6CA3-4E57-B410-8C757ABD919E}">
      <dsp:nvSpPr>
        <dsp:cNvPr id="0" name=""/>
        <dsp:cNvSpPr/>
      </dsp:nvSpPr>
      <dsp:spPr>
        <a:xfrm>
          <a:off x="5939485" y="2547092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Penentuan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batas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atau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Ruang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Tepi</a:t>
          </a:r>
          <a:r>
            <a:rPr lang="en-US" sz="2000" kern="1200" dirty="0">
              <a:solidFill>
                <a:schemeClr val="tx1"/>
              </a:solidFill>
            </a:rPr>
            <a:t>;</a:t>
          </a:r>
        </a:p>
      </dsp:txBody>
      <dsp:txXfrm>
        <a:off x="5939485" y="2547092"/>
        <a:ext cx="5111680" cy="636498"/>
      </dsp:txXfrm>
    </dsp:sp>
    <dsp:sp modelId="{93B148C7-70CE-4AD7-A3C9-F16702A5F538}">
      <dsp:nvSpPr>
        <dsp:cNvPr id="0" name=""/>
        <dsp:cNvSpPr/>
      </dsp:nvSpPr>
      <dsp:spPr>
        <a:xfrm rot="649190">
          <a:off x="3723179" y="3360219"/>
          <a:ext cx="15088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08840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BD2F0B-548E-4421-9397-EB69D9B4F9C5}">
      <dsp:nvSpPr>
        <dsp:cNvPr id="0" name=""/>
        <dsp:cNvSpPr/>
      </dsp:nvSpPr>
      <dsp:spPr>
        <a:xfrm>
          <a:off x="5218607" y="3501840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E40883-A12F-4B4E-94CE-87266EEDD1AE}">
      <dsp:nvSpPr>
        <dsp:cNvPr id="0" name=""/>
        <dsp:cNvSpPr/>
      </dsp:nvSpPr>
      <dsp:spPr>
        <a:xfrm>
          <a:off x="5939485" y="3183590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Nomor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Halaman</a:t>
          </a:r>
          <a:r>
            <a:rPr lang="en-US" sz="2000" kern="1200" dirty="0">
              <a:solidFill>
                <a:schemeClr val="tx1"/>
              </a:solidFill>
            </a:rPr>
            <a:t>;</a:t>
          </a:r>
        </a:p>
      </dsp:txBody>
      <dsp:txXfrm>
        <a:off x="5939485" y="3183590"/>
        <a:ext cx="5111680" cy="636498"/>
      </dsp:txXfrm>
    </dsp:sp>
    <dsp:sp modelId="{C53CEF4E-99C1-4427-809D-1D630B6E7256}">
      <dsp:nvSpPr>
        <dsp:cNvPr id="0" name=""/>
        <dsp:cNvSpPr/>
      </dsp:nvSpPr>
      <dsp:spPr>
        <a:xfrm rot="1789687">
          <a:off x="3623432" y="3713475"/>
          <a:ext cx="17083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08334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084A34-580C-4D1B-BA0C-558581A1D392}">
      <dsp:nvSpPr>
        <dsp:cNvPr id="0" name=""/>
        <dsp:cNvSpPr/>
      </dsp:nvSpPr>
      <dsp:spPr>
        <a:xfrm>
          <a:off x="5218607" y="4138338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938AF-0ACA-4597-93DB-F9F6BE460996}">
      <dsp:nvSpPr>
        <dsp:cNvPr id="0" name=""/>
        <dsp:cNvSpPr/>
      </dsp:nvSpPr>
      <dsp:spPr>
        <a:xfrm>
          <a:off x="5939485" y="3820089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Tembusan</a:t>
          </a:r>
          <a:r>
            <a:rPr lang="en-US" sz="2000" kern="1200" dirty="0">
              <a:solidFill>
                <a:schemeClr val="tx1"/>
              </a:solidFill>
            </a:rPr>
            <a:t>;</a:t>
          </a:r>
        </a:p>
      </dsp:txBody>
      <dsp:txXfrm>
        <a:off x="5939485" y="3820089"/>
        <a:ext cx="5111680" cy="636498"/>
      </dsp:txXfrm>
    </dsp:sp>
    <dsp:sp modelId="{F852B7B0-0A5E-438C-8424-4B801848689D}">
      <dsp:nvSpPr>
        <dsp:cNvPr id="0" name=""/>
        <dsp:cNvSpPr/>
      </dsp:nvSpPr>
      <dsp:spPr>
        <a:xfrm rot="2621955">
          <a:off x="3452657" y="4066732"/>
          <a:ext cx="20498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49883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777843-A80E-405A-AF6E-EF443A7E74C2}">
      <dsp:nvSpPr>
        <dsp:cNvPr id="0" name=""/>
        <dsp:cNvSpPr/>
      </dsp:nvSpPr>
      <dsp:spPr>
        <a:xfrm>
          <a:off x="5218607" y="4774836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4B67C7-F5B7-4C77-B7FA-EA77EAA785D0}">
      <dsp:nvSpPr>
        <dsp:cNvPr id="0" name=""/>
        <dsp:cNvSpPr/>
      </dsp:nvSpPr>
      <dsp:spPr>
        <a:xfrm>
          <a:off x="5939485" y="4456587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Lampiran;</a:t>
          </a:r>
        </a:p>
      </dsp:txBody>
      <dsp:txXfrm>
        <a:off x="5939485" y="4456587"/>
        <a:ext cx="5111680" cy="636498"/>
      </dsp:txXfrm>
    </dsp:sp>
    <dsp:sp modelId="{0B808062-1FE2-483B-9F93-1E535924FAEC}">
      <dsp:nvSpPr>
        <dsp:cNvPr id="0" name=""/>
        <dsp:cNvSpPr/>
      </dsp:nvSpPr>
      <dsp:spPr>
        <a:xfrm rot="3193364">
          <a:off x="3239915" y="4419988"/>
          <a:ext cx="24753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75366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25054-916D-44B5-B687-45AC2E0A0407}">
      <dsp:nvSpPr>
        <dsp:cNvPr id="0" name=""/>
        <dsp:cNvSpPr/>
      </dsp:nvSpPr>
      <dsp:spPr>
        <a:xfrm>
          <a:off x="5218607" y="5411334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27467A-09C7-40AD-AC87-55F054D9EB1B}">
      <dsp:nvSpPr>
        <dsp:cNvPr id="0" name=""/>
        <dsp:cNvSpPr/>
      </dsp:nvSpPr>
      <dsp:spPr>
        <a:xfrm>
          <a:off x="5939485" y="5093085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Tanda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Tangan</a:t>
          </a:r>
          <a:r>
            <a:rPr lang="en-US" sz="2000" kern="1200" dirty="0">
              <a:solidFill>
                <a:schemeClr val="tx1"/>
              </a:solidFill>
            </a:rPr>
            <a:t>, </a:t>
          </a:r>
          <a:r>
            <a:rPr lang="en-US" sz="2000" kern="1200" dirty="0" err="1">
              <a:solidFill>
                <a:schemeClr val="tx1"/>
              </a:solidFill>
            </a:rPr>
            <a:t>Paraf</a:t>
          </a:r>
          <a:r>
            <a:rPr lang="en-US" sz="2000" kern="1200" dirty="0">
              <a:solidFill>
                <a:schemeClr val="tx1"/>
              </a:solidFill>
            </a:rPr>
            <a:t> dan Cap;</a:t>
          </a:r>
        </a:p>
      </dsp:txBody>
      <dsp:txXfrm>
        <a:off x="5939485" y="5093085"/>
        <a:ext cx="5111680" cy="636498"/>
      </dsp:txXfrm>
    </dsp:sp>
    <dsp:sp modelId="{DB789E32-88D8-4DD9-8473-7BAA2B533A0C}">
      <dsp:nvSpPr>
        <dsp:cNvPr id="0" name=""/>
        <dsp:cNvSpPr/>
      </dsp:nvSpPr>
      <dsp:spPr>
        <a:xfrm rot="3589651">
          <a:off x="3003262" y="4773245"/>
          <a:ext cx="29486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48672" y="0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798B29-EE89-4C42-A5E1-B86628575BB1}">
      <dsp:nvSpPr>
        <dsp:cNvPr id="0" name=""/>
        <dsp:cNvSpPr/>
      </dsp:nvSpPr>
      <dsp:spPr>
        <a:xfrm>
          <a:off x="5218607" y="6047833"/>
          <a:ext cx="720878" cy="0"/>
        </a:xfrm>
        <a:prstGeom prst="line">
          <a:avLst/>
        </a:pr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7DDD04-56C2-4A7B-80C2-324471E536C9}">
      <dsp:nvSpPr>
        <dsp:cNvPr id="0" name=""/>
        <dsp:cNvSpPr/>
      </dsp:nvSpPr>
      <dsp:spPr>
        <a:xfrm>
          <a:off x="5939485" y="5729584"/>
          <a:ext cx="5111680" cy="63649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1"/>
              </a:solidFill>
            </a:rPr>
            <a:t>Perubahan</a:t>
          </a:r>
          <a:r>
            <a:rPr lang="en-US" sz="2000" kern="1200" dirty="0">
              <a:solidFill>
                <a:schemeClr val="tx1"/>
              </a:solidFill>
            </a:rPr>
            <a:t>, </a:t>
          </a:r>
          <a:r>
            <a:rPr lang="en-US" sz="2000" kern="1200" dirty="0" err="1">
              <a:solidFill>
                <a:schemeClr val="tx1"/>
              </a:solidFill>
            </a:rPr>
            <a:t>Pencabutan</a:t>
          </a:r>
          <a:r>
            <a:rPr lang="en-US" sz="2000" kern="1200" dirty="0">
              <a:solidFill>
                <a:schemeClr val="tx1"/>
              </a:solidFill>
            </a:rPr>
            <a:t>, </a:t>
          </a:r>
          <a:r>
            <a:rPr lang="en-US" sz="2000" kern="1200" dirty="0" err="1">
              <a:solidFill>
                <a:schemeClr val="tx1"/>
              </a:solidFill>
            </a:rPr>
            <a:t>pembatalan</a:t>
          </a:r>
          <a:r>
            <a:rPr lang="en-US" sz="2000" kern="1200" dirty="0">
              <a:solidFill>
                <a:schemeClr val="tx1"/>
              </a:solidFill>
            </a:rPr>
            <a:t> dan </a:t>
          </a:r>
          <a:r>
            <a:rPr lang="en-US" sz="2000" kern="1200" dirty="0" err="1">
              <a:solidFill>
                <a:schemeClr val="tx1"/>
              </a:solidFill>
            </a:rPr>
            <a:t>Ralat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Naskah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Dinas</a:t>
          </a:r>
          <a:r>
            <a:rPr lang="en-US" sz="2000" kern="1200" dirty="0">
              <a:solidFill>
                <a:schemeClr val="tx1"/>
              </a:solidFill>
            </a:rPr>
            <a:t>.</a:t>
          </a:r>
        </a:p>
      </dsp:txBody>
      <dsp:txXfrm>
        <a:off x="5939485" y="5729584"/>
        <a:ext cx="5111680" cy="6364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0AF350-0212-4521-BAA7-A710ACD95930}">
      <dsp:nvSpPr>
        <dsp:cNvPr id="0" name=""/>
        <dsp:cNvSpPr/>
      </dsp:nvSpPr>
      <dsp:spPr>
        <a:xfrm>
          <a:off x="1212593" y="1350267"/>
          <a:ext cx="2271840" cy="15153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Garuda Pancasila </a:t>
          </a:r>
          <a:r>
            <a:rPr lang="en-US" sz="1600" kern="1200" dirty="0" err="1"/>
            <a:t>berwarna</a:t>
          </a:r>
          <a:r>
            <a:rPr lang="en-US" sz="1600" kern="1200" dirty="0"/>
            <a:t> </a:t>
          </a:r>
          <a:r>
            <a:rPr lang="en-US" sz="1600" kern="1200" dirty="0" err="1"/>
            <a:t>emas</a:t>
          </a:r>
          <a:r>
            <a:rPr lang="en-US" sz="1600" kern="1200" dirty="0"/>
            <a:t> </a:t>
          </a:r>
          <a:r>
            <a:rPr lang="en-US" sz="1600" kern="1200" dirty="0" err="1"/>
            <a:t>sebagai</a:t>
          </a:r>
          <a:r>
            <a:rPr lang="en-US" sz="1600" kern="1200" dirty="0"/>
            <a:t> </a:t>
          </a:r>
          <a:r>
            <a:rPr lang="en-US" sz="1600" kern="1200" dirty="0" err="1"/>
            <a:t>tanda</a:t>
          </a:r>
          <a:r>
            <a:rPr lang="en-US" sz="1600" kern="1200" dirty="0"/>
            <a:t> </a:t>
          </a:r>
          <a:r>
            <a:rPr lang="en-US" sz="1600" kern="1200" dirty="0" err="1"/>
            <a:t>pengenal</a:t>
          </a:r>
          <a:r>
            <a:rPr lang="en-US" sz="1600" kern="1200" dirty="0"/>
            <a:t> </a:t>
          </a:r>
          <a:r>
            <a:rPr lang="en-US" sz="1600" kern="1200" dirty="0" err="1"/>
            <a:t>bersifat</a:t>
          </a:r>
          <a:r>
            <a:rPr lang="en-US" sz="1600" kern="1200" dirty="0"/>
            <a:t> </a:t>
          </a:r>
          <a:r>
            <a:rPr lang="en-US" sz="1600" kern="1200" dirty="0" err="1"/>
            <a:t>tetap</a:t>
          </a:r>
          <a:r>
            <a:rPr lang="en-US" sz="1600" kern="1200" dirty="0"/>
            <a:t> dan </a:t>
          </a:r>
          <a:r>
            <a:rPr lang="en-US" sz="1600" kern="1200" dirty="0" err="1"/>
            <a:t>resmi</a:t>
          </a:r>
          <a:endParaRPr lang="en-US" sz="1600" kern="1200" dirty="0"/>
        </a:p>
      </dsp:txBody>
      <dsp:txXfrm>
        <a:off x="1576087" y="1350267"/>
        <a:ext cx="1908345" cy="1515317"/>
      </dsp:txXfrm>
    </dsp:sp>
    <dsp:sp modelId="{2000E01B-CFCF-4DBA-8A7A-173F91F54A84}">
      <dsp:nvSpPr>
        <dsp:cNvPr id="0" name=""/>
        <dsp:cNvSpPr/>
      </dsp:nvSpPr>
      <dsp:spPr>
        <a:xfrm>
          <a:off x="1212593" y="2865585"/>
          <a:ext cx="2271840" cy="15153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Lambang</a:t>
          </a:r>
          <a:r>
            <a:rPr lang="en-US" sz="1600" kern="1200" dirty="0"/>
            <a:t> Negara </a:t>
          </a:r>
          <a:r>
            <a:rPr lang="en-US" sz="1600" kern="1200" dirty="0" err="1"/>
            <a:t>ditempatkan</a:t>
          </a:r>
          <a:r>
            <a:rPr lang="en-US" sz="1600" kern="1200" dirty="0"/>
            <a:t> pada </a:t>
          </a:r>
          <a:r>
            <a:rPr lang="en-US" sz="1600" kern="1200" dirty="0" err="1"/>
            <a:t>bagian</a:t>
          </a:r>
          <a:r>
            <a:rPr lang="en-US" sz="1600" kern="1200" dirty="0"/>
            <a:t> </a:t>
          </a:r>
          <a:r>
            <a:rPr lang="en-US" sz="1600" kern="1200" dirty="0" err="1"/>
            <a:t>atas</a:t>
          </a:r>
          <a:r>
            <a:rPr lang="en-US" sz="1600" kern="1200" dirty="0"/>
            <a:t> </a:t>
          </a:r>
          <a:r>
            <a:rPr lang="en-US" sz="1600" kern="1200" dirty="0" err="1"/>
            <a:t>kepala</a:t>
          </a:r>
          <a:r>
            <a:rPr lang="en-US" sz="1600" kern="1200" dirty="0"/>
            <a:t> </a:t>
          </a:r>
          <a:r>
            <a:rPr lang="en-US" sz="1600" kern="1200" dirty="0" err="1"/>
            <a:t>surat</a:t>
          </a:r>
          <a:r>
            <a:rPr lang="en-US" sz="1600" kern="1200" dirty="0"/>
            <a:t> pada </a:t>
          </a:r>
          <a:r>
            <a:rPr lang="en-US" sz="1600" kern="1200" dirty="0" err="1"/>
            <a:t>Naskah</a:t>
          </a:r>
          <a:r>
            <a:rPr lang="en-US" sz="1600" kern="1200" dirty="0"/>
            <a:t> </a:t>
          </a:r>
          <a:r>
            <a:rPr lang="en-US" sz="1600" kern="1200" dirty="0" err="1"/>
            <a:t>Dinas</a:t>
          </a:r>
          <a:endParaRPr lang="en-US" sz="1600" kern="1200" dirty="0"/>
        </a:p>
      </dsp:txBody>
      <dsp:txXfrm>
        <a:off x="1576087" y="2865585"/>
        <a:ext cx="1908345" cy="1515317"/>
      </dsp:txXfrm>
    </dsp:sp>
    <dsp:sp modelId="{2CC284A7-D95B-44BA-8F80-CE402C4E98E8}">
      <dsp:nvSpPr>
        <dsp:cNvPr id="0" name=""/>
        <dsp:cNvSpPr/>
      </dsp:nvSpPr>
      <dsp:spPr>
        <a:xfrm>
          <a:off x="944" y="744443"/>
          <a:ext cx="1514560" cy="1514560"/>
        </a:xfrm>
        <a:prstGeom prst="ellipse">
          <a:avLst/>
        </a:prstGeom>
        <a:solidFill>
          <a:schemeClr val="accent3">
            <a:tint val="69000"/>
            <a:satMod val="105000"/>
            <a:lumMod val="110000"/>
          </a:schemeClr>
        </a:solidFill>
        <a:ln w="9525" cap="flat" cmpd="sng" algn="ctr">
          <a:solidFill>
            <a:schemeClr val="accent3">
              <a:shade val="60000"/>
            </a:schemeClr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>
        <a:off x="222746" y="966245"/>
        <a:ext cx="1070956" cy="1070956"/>
      </dsp:txXfrm>
    </dsp:sp>
    <dsp:sp modelId="{CA1E8229-343D-4582-9150-F047E7C0FE3A}">
      <dsp:nvSpPr>
        <dsp:cNvPr id="0" name=""/>
        <dsp:cNvSpPr/>
      </dsp:nvSpPr>
      <dsp:spPr>
        <a:xfrm>
          <a:off x="4998993" y="1350267"/>
          <a:ext cx="2271840" cy="15153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Logo </a:t>
          </a:r>
          <a:r>
            <a:rPr lang="en-US" sz="1600" kern="1200" dirty="0" err="1"/>
            <a:t>berupa</a:t>
          </a:r>
          <a:r>
            <a:rPr lang="en-US" sz="1600" kern="1200" dirty="0"/>
            <a:t> symbol yang </a:t>
          </a:r>
          <a:r>
            <a:rPr lang="en-US" sz="1600" kern="1200" dirty="0" err="1"/>
            <a:t>digunakan</a:t>
          </a:r>
          <a:r>
            <a:rPr lang="en-US" sz="1600" kern="1200" dirty="0"/>
            <a:t> </a:t>
          </a:r>
          <a:r>
            <a:rPr lang="en-US" sz="1600" kern="1200" dirty="0" err="1"/>
            <a:t>dalam</a:t>
          </a:r>
          <a:r>
            <a:rPr lang="en-US" sz="1600" kern="1200" dirty="0"/>
            <a:t> TND </a:t>
          </a:r>
          <a:r>
            <a:rPr lang="en-US" sz="1600" kern="1200" dirty="0" err="1"/>
            <a:t>Instansi</a:t>
          </a:r>
          <a:r>
            <a:rPr lang="en-US" sz="1600" kern="1200" dirty="0"/>
            <a:t> </a:t>
          </a:r>
          <a:r>
            <a:rPr lang="en-US" sz="1600" kern="1200" dirty="0" err="1"/>
            <a:t>Pemerintah</a:t>
          </a:r>
          <a:r>
            <a:rPr lang="en-US" sz="1600" kern="1200" dirty="0"/>
            <a:t> agar </a:t>
          </a:r>
          <a:r>
            <a:rPr lang="en-US" sz="1600" kern="1200" dirty="0" err="1"/>
            <a:t>mudah</a:t>
          </a:r>
          <a:r>
            <a:rPr lang="en-US" sz="1600" kern="1200" dirty="0"/>
            <a:t> </a:t>
          </a:r>
          <a:r>
            <a:rPr lang="en-US" sz="1600" kern="1200" dirty="0" err="1"/>
            <a:t>dikenal</a:t>
          </a:r>
          <a:r>
            <a:rPr lang="en-US" sz="1600" kern="1200" dirty="0"/>
            <a:t> oleh </a:t>
          </a:r>
          <a:r>
            <a:rPr lang="en-US" sz="1600" kern="1200" dirty="0" err="1"/>
            <a:t>publik</a:t>
          </a:r>
          <a:endParaRPr lang="en-US" sz="1600" kern="1200" dirty="0"/>
        </a:p>
      </dsp:txBody>
      <dsp:txXfrm>
        <a:off x="5362488" y="1350267"/>
        <a:ext cx="1908345" cy="1515317"/>
      </dsp:txXfrm>
    </dsp:sp>
    <dsp:sp modelId="{C3FD154D-B4E0-4358-88D7-B2B3D6C646FD}">
      <dsp:nvSpPr>
        <dsp:cNvPr id="0" name=""/>
        <dsp:cNvSpPr/>
      </dsp:nvSpPr>
      <dsp:spPr>
        <a:xfrm>
          <a:off x="4998993" y="2865585"/>
          <a:ext cx="2271840" cy="15153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Logo Kementerian PPN </a:t>
          </a:r>
          <a:r>
            <a:rPr lang="en-US" sz="1600" kern="1200" dirty="0" err="1"/>
            <a:t>ditempatkan</a:t>
          </a:r>
          <a:r>
            <a:rPr lang="en-US" sz="1600" kern="1200" dirty="0"/>
            <a:t> di </a:t>
          </a:r>
          <a:r>
            <a:rPr lang="en-US" sz="1600" kern="1200" dirty="0" err="1"/>
            <a:t>sebelah</a:t>
          </a:r>
          <a:r>
            <a:rPr lang="en-US" sz="1600" kern="1200" dirty="0"/>
            <a:t> </a:t>
          </a:r>
          <a:r>
            <a:rPr lang="en-US" sz="1600" kern="1200" dirty="0" err="1"/>
            <a:t>kiri</a:t>
          </a:r>
          <a:r>
            <a:rPr lang="en-US" sz="1600" kern="1200" dirty="0"/>
            <a:t> </a:t>
          </a:r>
          <a:r>
            <a:rPr lang="en-US" sz="1600" kern="1200" dirty="0" err="1"/>
            <a:t>kepala</a:t>
          </a:r>
          <a:r>
            <a:rPr lang="en-US" sz="1600" kern="1200" dirty="0"/>
            <a:t> </a:t>
          </a:r>
          <a:r>
            <a:rPr lang="en-US" sz="1600" kern="1200" dirty="0" err="1"/>
            <a:t>surat</a:t>
          </a:r>
          <a:r>
            <a:rPr lang="en-US" sz="1600" kern="1200" dirty="0"/>
            <a:t> pada </a:t>
          </a:r>
          <a:r>
            <a:rPr lang="en-US" sz="1600" kern="1200" dirty="0" err="1"/>
            <a:t>Naskah</a:t>
          </a:r>
          <a:r>
            <a:rPr lang="en-US" sz="1600" kern="1200" dirty="0"/>
            <a:t> </a:t>
          </a:r>
          <a:r>
            <a:rPr lang="en-US" sz="1600" kern="1200" dirty="0" err="1"/>
            <a:t>Dinas</a:t>
          </a:r>
          <a:endParaRPr lang="en-US" sz="1600" kern="1200" dirty="0"/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</dsp:txBody>
      <dsp:txXfrm>
        <a:off x="5362488" y="2865585"/>
        <a:ext cx="1908345" cy="1515317"/>
      </dsp:txXfrm>
    </dsp:sp>
    <dsp:sp modelId="{CA106EBA-32E7-4343-9E9F-952D158620D3}">
      <dsp:nvSpPr>
        <dsp:cNvPr id="0" name=""/>
        <dsp:cNvSpPr/>
      </dsp:nvSpPr>
      <dsp:spPr>
        <a:xfrm>
          <a:off x="3787345" y="744443"/>
          <a:ext cx="1514560" cy="151456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schemeClr val="tx1"/>
            </a:solidFill>
          </a:endParaRPr>
        </a:p>
      </dsp:txBody>
      <dsp:txXfrm>
        <a:off x="4009147" y="966245"/>
        <a:ext cx="1070956" cy="1070956"/>
      </dsp:txXfrm>
    </dsp:sp>
    <dsp:sp modelId="{EB503FC8-69BB-4312-B211-FD5E9C32A5CA}">
      <dsp:nvSpPr>
        <dsp:cNvPr id="0" name=""/>
        <dsp:cNvSpPr/>
      </dsp:nvSpPr>
      <dsp:spPr>
        <a:xfrm>
          <a:off x="8785394" y="1350267"/>
          <a:ext cx="2271840" cy="15153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Tulisan</a:t>
          </a:r>
          <a:r>
            <a:rPr lang="en-US" sz="1600" kern="1200" dirty="0"/>
            <a:t>/</a:t>
          </a:r>
          <a:r>
            <a:rPr lang="en-US" sz="1600" kern="1200" dirty="0" err="1"/>
            <a:t>lambang</a:t>
          </a:r>
          <a:r>
            <a:rPr lang="en-US" sz="1600" kern="1200" dirty="0"/>
            <a:t> </a:t>
          </a:r>
          <a:r>
            <a:rPr lang="en-US" sz="1600" kern="1200" dirty="0" err="1"/>
            <a:t>tingkatan</a:t>
          </a:r>
          <a:r>
            <a:rPr lang="en-US" sz="1600" kern="1200" dirty="0"/>
            <a:t> </a:t>
          </a:r>
          <a:r>
            <a:rPr lang="en-US" sz="1600" kern="1200" dirty="0" err="1"/>
            <a:t>jabatan</a:t>
          </a:r>
          <a:r>
            <a:rPr lang="en-US" sz="1600" kern="1200" dirty="0"/>
            <a:t> (Menteri) dan cap </a:t>
          </a:r>
          <a:r>
            <a:rPr lang="en-US" sz="1600" kern="1200" dirty="0" err="1"/>
            <a:t>instansi</a:t>
          </a:r>
          <a:r>
            <a:rPr lang="en-US" sz="1600" kern="1200" dirty="0"/>
            <a:t> (Kementerian PPN/</a:t>
          </a:r>
          <a:r>
            <a:rPr lang="en-US" sz="1600" kern="1200" dirty="0" err="1"/>
            <a:t>Bappenas</a:t>
          </a:r>
          <a:r>
            <a:rPr lang="en-US" sz="1600" kern="1200" dirty="0"/>
            <a:t>)</a:t>
          </a:r>
        </a:p>
      </dsp:txBody>
      <dsp:txXfrm>
        <a:off x="9148889" y="1350267"/>
        <a:ext cx="1908345" cy="1515317"/>
      </dsp:txXfrm>
    </dsp:sp>
    <dsp:sp modelId="{E8D266BD-5152-49AB-B759-8FD5EF2DBE73}">
      <dsp:nvSpPr>
        <dsp:cNvPr id="0" name=""/>
        <dsp:cNvSpPr/>
      </dsp:nvSpPr>
      <dsp:spPr>
        <a:xfrm>
          <a:off x="7573746" y="744443"/>
          <a:ext cx="1514560" cy="151456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9525" cap="flat" cmpd="sng" algn="ctr">
          <a:solidFill>
            <a:schemeClr val="accent5">
              <a:shade val="6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Cap </a:t>
          </a:r>
          <a:r>
            <a:rPr lang="en-US" sz="2400" kern="1200" dirty="0" err="1">
              <a:solidFill>
                <a:schemeClr val="tx1"/>
              </a:solidFill>
            </a:rPr>
            <a:t>Dinas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7795548" y="966245"/>
        <a:ext cx="1070956" cy="10709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EE00C7-5795-4B9F-8940-B1F6A45332F7}">
      <dsp:nvSpPr>
        <dsp:cNvPr id="0" name=""/>
        <dsp:cNvSpPr/>
      </dsp:nvSpPr>
      <dsp:spPr>
        <a:xfrm>
          <a:off x="2197645" y="2285520"/>
          <a:ext cx="529160" cy="1891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580" y="0"/>
              </a:lnTo>
              <a:lnTo>
                <a:pt x="264580" y="1891271"/>
              </a:lnTo>
              <a:lnTo>
                <a:pt x="529160" y="189127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2413128" y="3182058"/>
        <a:ext cx="98195" cy="98195"/>
      </dsp:txXfrm>
    </dsp:sp>
    <dsp:sp modelId="{4A95E9D6-3230-4D4B-925D-E410CFCAE5F4}">
      <dsp:nvSpPr>
        <dsp:cNvPr id="0" name=""/>
        <dsp:cNvSpPr/>
      </dsp:nvSpPr>
      <dsp:spPr>
        <a:xfrm>
          <a:off x="2197645" y="2285520"/>
          <a:ext cx="529160" cy="866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580" y="0"/>
              </a:lnTo>
              <a:lnTo>
                <a:pt x="264580" y="866890"/>
              </a:lnTo>
              <a:lnTo>
                <a:pt x="529160" y="86689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36835" y="2693574"/>
        <a:ext cx="50781" cy="50781"/>
      </dsp:txXfrm>
    </dsp:sp>
    <dsp:sp modelId="{E3E2CD84-420E-4B06-BEE3-52BEC54E3061}">
      <dsp:nvSpPr>
        <dsp:cNvPr id="0" name=""/>
        <dsp:cNvSpPr/>
      </dsp:nvSpPr>
      <dsp:spPr>
        <a:xfrm>
          <a:off x="2197645" y="2182855"/>
          <a:ext cx="5291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02665"/>
              </a:moveTo>
              <a:lnTo>
                <a:pt x="264580" y="102665"/>
              </a:lnTo>
              <a:lnTo>
                <a:pt x="264580" y="45720"/>
              </a:lnTo>
              <a:lnTo>
                <a:pt x="529160" y="4572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48920" y="2215269"/>
        <a:ext cx="26610" cy="26610"/>
      </dsp:txXfrm>
    </dsp:sp>
    <dsp:sp modelId="{BE08A584-FB61-4BE7-BCFF-44CAE15CFD68}">
      <dsp:nvSpPr>
        <dsp:cNvPr id="0" name=""/>
        <dsp:cNvSpPr/>
      </dsp:nvSpPr>
      <dsp:spPr>
        <a:xfrm>
          <a:off x="2197645" y="1262676"/>
          <a:ext cx="529160" cy="1022844"/>
        </a:xfrm>
        <a:custGeom>
          <a:avLst/>
          <a:gdLst/>
          <a:ahLst/>
          <a:cxnLst/>
          <a:rect l="0" t="0" r="0" b="0"/>
          <a:pathLst>
            <a:path>
              <a:moveTo>
                <a:pt x="0" y="1022844"/>
              </a:moveTo>
              <a:lnTo>
                <a:pt x="264580" y="1022844"/>
              </a:lnTo>
              <a:lnTo>
                <a:pt x="264580" y="0"/>
              </a:lnTo>
              <a:lnTo>
                <a:pt x="529160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33435" y="1745307"/>
        <a:ext cx="57580" cy="57580"/>
      </dsp:txXfrm>
    </dsp:sp>
    <dsp:sp modelId="{90AF1FC6-C1CC-4322-993B-85DD9DAC5E9B}">
      <dsp:nvSpPr>
        <dsp:cNvPr id="0" name=""/>
        <dsp:cNvSpPr/>
      </dsp:nvSpPr>
      <dsp:spPr>
        <a:xfrm>
          <a:off x="2197645" y="314007"/>
          <a:ext cx="529160" cy="1971512"/>
        </a:xfrm>
        <a:custGeom>
          <a:avLst/>
          <a:gdLst/>
          <a:ahLst/>
          <a:cxnLst/>
          <a:rect l="0" t="0" r="0" b="0"/>
          <a:pathLst>
            <a:path>
              <a:moveTo>
                <a:pt x="0" y="1971512"/>
              </a:moveTo>
              <a:lnTo>
                <a:pt x="264580" y="1971512"/>
              </a:lnTo>
              <a:lnTo>
                <a:pt x="264580" y="0"/>
              </a:lnTo>
              <a:lnTo>
                <a:pt x="529160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2411193" y="1248731"/>
        <a:ext cx="102064" cy="102064"/>
      </dsp:txXfrm>
    </dsp:sp>
    <dsp:sp modelId="{DDE7D48A-FEDC-4AE7-A952-47899FF07C30}">
      <dsp:nvSpPr>
        <dsp:cNvPr id="0" name=""/>
        <dsp:cNvSpPr/>
      </dsp:nvSpPr>
      <dsp:spPr>
        <a:xfrm rot="16200000">
          <a:off x="-480249" y="1857957"/>
          <a:ext cx="4500663" cy="855126"/>
        </a:xfrm>
        <a:prstGeom prst="rect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tx1"/>
              </a:solidFill>
            </a:rPr>
            <a:t>NASKAH DINAS</a:t>
          </a:r>
        </a:p>
      </dsp:txBody>
      <dsp:txXfrm>
        <a:off x="-480249" y="1857957"/>
        <a:ext cx="4500663" cy="855126"/>
      </dsp:txXfrm>
    </dsp:sp>
    <dsp:sp modelId="{36B0ECD0-5072-4007-9FCA-256E1D732A5B}">
      <dsp:nvSpPr>
        <dsp:cNvPr id="0" name=""/>
        <dsp:cNvSpPr/>
      </dsp:nvSpPr>
      <dsp:spPr>
        <a:xfrm>
          <a:off x="2726806" y="4221"/>
          <a:ext cx="7254706" cy="619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  </a:t>
          </a:r>
          <a:r>
            <a:rPr lang="en-US" sz="2000" kern="1200" dirty="0" err="1">
              <a:solidFill>
                <a:schemeClr val="tx1"/>
              </a:solidFill>
            </a:rPr>
            <a:t>Penomoran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>
              <a:solidFill>
                <a:srgbClr val="FF0000"/>
              </a:solidFill>
            </a:rPr>
            <a:t>ND </a:t>
          </a:r>
          <a:r>
            <a:rPr lang="en-US" sz="2000" kern="1200" dirty="0" err="1">
              <a:solidFill>
                <a:srgbClr val="FF0000"/>
              </a:solidFill>
            </a:rPr>
            <a:t>Pengaturan</a:t>
          </a:r>
          <a:r>
            <a:rPr lang="en-US" sz="2000" kern="1200" dirty="0">
              <a:solidFill>
                <a:srgbClr val="FF0000"/>
              </a:solidFill>
            </a:rPr>
            <a:t> dan </a:t>
          </a:r>
          <a:r>
            <a:rPr lang="en-US" sz="2000" kern="1200" dirty="0" err="1">
              <a:solidFill>
                <a:srgbClr val="FF0000"/>
              </a:solidFill>
            </a:rPr>
            <a:t>Penetepan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Menggunakan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Angka</a:t>
          </a:r>
          <a:r>
            <a:rPr lang="en-US" sz="2000" kern="1200" dirty="0">
              <a:solidFill>
                <a:schemeClr val="tx1"/>
              </a:solidFill>
            </a:rPr>
            <a:t> Arab</a:t>
          </a:r>
        </a:p>
      </dsp:txBody>
      <dsp:txXfrm>
        <a:off x="2726806" y="4221"/>
        <a:ext cx="7254706" cy="619573"/>
      </dsp:txXfrm>
    </dsp:sp>
    <dsp:sp modelId="{500240A4-4E94-4A41-83BB-D82383171C08}">
      <dsp:nvSpPr>
        <dsp:cNvPr id="0" name=""/>
        <dsp:cNvSpPr/>
      </dsp:nvSpPr>
      <dsp:spPr>
        <a:xfrm>
          <a:off x="2726806" y="837575"/>
          <a:ext cx="7247245" cy="850200"/>
        </a:xfrm>
        <a:prstGeom prst="rect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  </a:t>
          </a:r>
          <a:r>
            <a:rPr lang="en-US" sz="2000" kern="1200" dirty="0" err="1">
              <a:solidFill>
                <a:schemeClr val="tx1"/>
              </a:solidFill>
            </a:rPr>
            <a:t>Penomoran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>
              <a:solidFill>
                <a:srgbClr val="FF0000"/>
              </a:solidFill>
            </a:rPr>
            <a:t>ND </a:t>
          </a:r>
          <a:r>
            <a:rPr lang="en-US" sz="2000" kern="1200" dirty="0" err="1">
              <a:solidFill>
                <a:srgbClr val="FF0000"/>
              </a:solidFill>
            </a:rPr>
            <a:t>Penugasan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memuat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unsur</a:t>
          </a:r>
          <a:r>
            <a:rPr lang="en-US" sz="2000" kern="1200" dirty="0">
              <a:solidFill>
                <a:schemeClr val="tx1"/>
              </a:solidFill>
            </a:rPr>
            <a:t> paling </a:t>
          </a:r>
          <a:r>
            <a:rPr lang="en-US" sz="2000" kern="1200" dirty="0" err="1">
              <a:solidFill>
                <a:schemeClr val="tx1"/>
              </a:solidFill>
            </a:rPr>
            <a:t>sedikit</a:t>
          </a:r>
          <a:r>
            <a:rPr lang="en-US" sz="2000" kern="1200" dirty="0">
              <a:solidFill>
                <a:schemeClr val="tx1"/>
              </a:solidFill>
            </a:rPr>
            <a:t> :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  a). </a:t>
          </a:r>
          <a:r>
            <a:rPr lang="en-US" sz="2000" kern="1200" dirty="0" err="1">
              <a:solidFill>
                <a:schemeClr val="tx1"/>
              </a:solidFill>
            </a:rPr>
            <a:t>Kode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Klasifikasi</a:t>
          </a:r>
          <a:r>
            <a:rPr lang="en-US" sz="2000" kern="1200" dirty="0">
              <a:solidFill>
                <a:schemeClr val="tx1"/>
              </a:solidFill>
            </a:rPr>
            <a:t>, b). </a:t>
          </a:r>
          <a:r>
            <a:rPr lang="en-US" sz="2000" kern="1200" dirty="0" err="1">
              <a:solidFill>
                <a:schemeClr val="tx1"/>
              </a:solidFill>
            </a:rPr>
            <a:t>Bulan</a:t>
          </a:r>
          <a:r>
            <a:rPr lang="en-US" sz="2000" kern="1200" dirty="0">
              <a:solidFill>
                <a:schemeClr val="tx1"/>
              </a:solidFill>
            </a:rPr>
            <a:t>, c). </a:t>
          </a:r>
          <a:r>
            <a:rPr lang="en-US" sz="2000" kern="1200" dirty="0" err="1">
              <a:solidFill>
                <a:schemeClr val="tx1"/>
              </a:solidFill>
            </a:rPr>
            <a:t>Tahun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2726806" y="837575"/>
        <a:ext cx="7247245" cy="850200"/>
      </dsp:txXfrm>
    </dsp:sp>
    <dsp:sp modelId="{4BB05A0E-4ED9-4FE9-BC09-346FAFE52440}">
      <dsp:nvSpPr>
        <dsp:cNvPr id="0" name=""/>
        <dsp:cNvSpPr/>
      </dsp:nvSpPr>
      <dsp:spPr>
        <a:xfrm>
          <a:off x="2726806" y="1901557"/>
          <a:ext cx="7230669" cy="654034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  </a:t>
          </a:r>
          <a:r>
            <a:rPr lang="en-US" sz="2000" kern="1200" dirty="0" err="1">
              <a:solidFill>
                <a:schemeClr val="tx1"/>
              </a:solidFill>
            </a:rPr>
            <a:t>Penomoran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>
              <a:solidFill>
                <a:srgbClr val="FF0000"/>
              </a:solidFill>
            </a:rPr>
            <a:t>ND </a:t>
          </a:r>
          <a:r>
            <a:rPr lang="en-US" sz="2000" kern="1200" dirty="0" err="1">
              <a:solidFill>
                <a:srgbClr val="FF0000"/>
              </a:solidFill>
            </a:rPr>
            <a:t>Korespondensi</a:t>
          </a:r>
          <a:r>
            <a:rPr lang="en-US" sz="2000" kern="1200" dirty="0">
              <a:solidFill>
                <a:srgbClr val="FF0000"/>
              </a:solidFill>
            </a:rPr>
            <a:t> Internal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memuat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unsur</a:t>
          </a:r>
          <a:r>
            <a:rPr lang="en-US" sz="2000" kern="1200" dirty="0">
              <a:solidFill>
                <a:schemeClr val="tx1"/>
              </a:solidFill>
            </a:rPr>
            <a:t> paling </a:t>
          </a:r>
          <a:r>
            <a:rPr lang="en-US" sz="2000" kern="1200" dirty="0" err="1">
              <a:solidFill>
                <a:schemeClr val="tx1"/>
              </a:solidFill>
            </a:rPr>
            <a:t>sedikit</a:t>
          </a:r>
          <a:r>
            <a:rPr lang="en-US" sz="2000" kern="1200" dirty="0">
              <a:solidFill>
                <a:schemeClr val="tx1"/>
              </a:solidFill>
            </a:rPr>
            <a:t> :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  a). </a:t>
          </a:r>
          <a:r>
            <a:rPr lang="en-US" sz="2000" kern="1200" dirty="0" err="1">
              <a:solidFill>
                <a:schemeClr val="tx1"/>
              </a:solidFill>
            </a:rPr>
            <a:t>Kode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Klasifikasi</a:t>
          </a:r>
          <a:r>
            <a:rPr lang="en-US" sz="2000" kern="1200" dirty="0">
              <a:solidFill>
                <a:schemeClr val="tx1"/>
              </a:solidFill>
            </a:rPr>
            <a:t>, b). </a:t>
          </a:r>
          <a:r>
            <a:rPr lang="en-US" sz="2000" kern="1200" dirty="0" err="1">
              <a:solidFill>
                <a:schemeClr val="tx1"/>
              </a:solidFill>
            </a:rPr>
            <a:t>Bulan</a:t>
          </a:r>
          <a:r>
            <a:rPr lang="en-US" sz="2000" kern="1200" dirty="0">
              <a:solidFill>
                <a:schemeClr val="tx1"/>
              </a:solidFill>
            </a:rPr>
            <a:t>, c). </a:t>
          </a:r>
          <a:r>
            <a:rPr lang="en-US" sz="2000" kern="1200" dirty="0" err="1">
              <a:solidFill>
                <a:schemeClr val="tx1"/>
              </a:solidFill>
            </a:rPr>
            <a:t>Tahun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2726806" y="1901557"/>
        <a:ext cx="7230669" cy="654034"/>
      </dsp:txXfrm>
    </dsp:sp>
    <dsp:sp modelId="{21DA206C-ABFD-4426-A997-11127D9A5886}">
      <dsp:nvSpPr>
        <dsp:cNvPr id="0" name=""/>
        <dsp:cNvSpPr/>
      </dsp:nvSpPr>
      <dsp:spPr>
        <a:xfrm>
          <a:off x="2726806" y="2769373"/>
          <a:ext cx="7196478" cy="766073"/>
        </a:xfrm>
        <a:prstGeom prst="rect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tx1"/>
              </a:solidFill>
            </a:rPr>
            <a:t>  </a:t>
          </a:r>
          <a:r>
            <a:rPr lang="en-US" sz="2000" kern="1200" dirty="0" err="1">
              <a:solidFill>
                <a:schemeClr val="tx1"/>
              </a:solidFill>
            </a:rPr>
            <a:t>Penomoran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>
              <a:solidFill>
                <a:srgbClr val="FF0000"/>
              </a:solidFill>
            </a:rPr>
            <a:t>ND </a:t>
          </a:r>
          <a:r>
            <a:rPr lang="en-US" sz="2000" kern="1200" dirty="0" err="1">
              <a:solidFill>
                <a:srgbClr val="FF0000"/>
              </a:solidFill>
            </a:rPr>
            <a:t>Korespondensi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>
              <a:solidFill>
                <a:srgbClr val="FF0000"/>
              </a:solidFill>
            </a:rPr>
            <a:t>Eksternal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memuat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unsur</a:t>
          </a:r>
          <a:r>
            <a:rPr lang="en-US" sz="2000" kern="1200" dirty="0">
              <a:solidFill>
                <a:schemeClr val="tx1"/>
              </a:solidFill>
            </a:rPr>
            <a:t> paling </a:t>
          </a:r>
          <a:r>
            <a:rPr lang="en-US" sz="2000" kern="1200" dirty="0" err="1">
              <a:solidFill>
                <a:schemeClr val="tx1"/>
              </a:solidFill>
            </a:rPr>
            <a:t>sedikit</a:t>
          </a:r>
          <a:r>
            <a:rPr lang="en-US" sz="2000" kern="1200" dirty="0">
              <a:solidFill>
                <a:schemeClr val="tx1"/>
              </a:solidFill>
            </a:rPr>
            <a:t> : 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  a). SKKAAD, b.) </a:t>
          </a:r>
          <a:r>
            <a:rPr lang="en-US" sz="2000" kern="1200" dirty="0" err="1">
              <a:solidFill>
                <a:schemeClr val="tx1"/>
              </a:solidFill>
            </a:rPr>
            <a:t>Kode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Klasifikasi</a:t>
          </a:r>
          <a:r>
            <a:rPr lang="en-US" sz="2000" kern="1200" dirty="0">
              <a:solidFill>
                <a:schemeClr val="tx1"/>
              </a:solidFill>
            </a:rPr>
            <a:t>, c). </a:t>
          </a:r>
          <a:r>
            <a:rPr lang="en-US" sz="2000" kern="1200" dirty="0" err="1">
              <a:solidFill>
                <a:schemeClr val="tx1"/>
              </a:solidFill>
            </a:rPr>
            <a:t>Bulan</a:t>
          </a:r>
          <a:r>
            <a:rPr lang="en-US" sz="2000" kern="1200" dirty="0">
              <a:solidFill>
                <a:schemeClr val="tx1"/>
              </a:solidFill>
            </a:rPr>
            <a:t>, d). </a:t>
          </a:r>
          <a:r>
            <a:rPr lang="en-US" sz="2000" kern="1200" dirty="0" err="1">
              <a:solidFill>
                <a:schemeClr val="tx1"/>
              </a:solidFill>
            </a:rPr>
            <a:t>Tahun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2726806" y="2769373"/>
        <a:ext cx="7196478" cy="766073"/>
      </dsp:txXfrm>
    </dsp:sp>
    <dsp:sp modelId="{8170170A-D05B-4140-B3A4-C289F2546959}">
      <dsp:nvSpPr>
        <dsp:cNvPr id="0" name=""/>
        <dsp:cNvSpPr/>
      </dsp:nvSpPr>
      <dsp:spPr>
        <a:xfrm>
          <a:off x="2726806" y="3749228"/>
          <a:ext cx="7220347" cy="85512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  </a:t>
          </a:r>
          <a:r>
            <a:rPr lang="en-US" sz="2000" kern="1200" dirty="0" err="1">
              <a:solidFill>
                <a:schemeClr val="tx1"/>
              </a:solidFill>
            </a:rPr>
            <a:t>Penomoran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>
              <a:solidFill>
                <a:srgbClr val="FF0000"/>
              </a:solidFill>
            </a:rPr>
            <a:t>ND </a:t>
          </a:r>
          <a:r>
            <a:rPr lang="en-US" sz="2000" kern="1200" dirty="0" err="1">
              <a:solidFill>
                <a:srgbClr val="FF0000"/>
              </a:solidFill>
            </a:rPr>
            <a:t>Khusus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memuat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unsur</a:t>
          </a:r>
          <a:r>
            <a:rPr lang="en-US" sz="2000" kern="1200" dirty="0">
              <a:solidFill>
                <a:schemeClr val="tx1"/>
              </a:solidFill>
            </a:rPr>
            <a:t> paling </a:t>
          </a:r>
          <a:r>
            <a:rPr lang="en-US" sz="2000" kern="1200" dirty="0" err="1">
              <a:solidFill>
                <a:schemeClr val="tx1"/>
              </a:solidFill>
            </a:rPr>
            <a:t>sedikit</a:t>
          </a:r>
          <a:r>
            <a:rPr lang="en-US" sz="2000" kern="1200" dirty="0">
              <a:solidFill>
                <a:schemeClr val="tx1"/>
              </a:solidFill>
            </a:rPr>
            <a:t> :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  a). </a:t>
          </a:r>
          <a:r>
            <a:rPr lang="en-US" sz="2000" kern="1200" dirty="0" err="1">
              <a:solidFill>
                <a:schemeClr val="tx1"/>
              </a:solidFill>
            </a:rPr>
            <a:t>Nomor</a:t>
          </a:r>
          <a:r>
            <a:rPr lang="en-US" sz="2000" kern="1200" dirty="0">
              <a:solidFill>
                <a:schemeClr val="tx1"/>
              </a:solidFill>
            </a:rPr>
            <a:t>,  b). </a:t>
          </a:r>
          <a:r>
            <a:rPr lang="en-US" sz="2000" kern="1200" dirty="0" err="1">
              <a:solidFill>
                <a:schemeClr val="tx1"/>
              </a:solidFill>
            </a:rPr>
            <a:t>Tahun</a:t>
          </a:r>
          <a:r>
            <a:rPr lang="en-US" sz="2000" kern="1200" dirty="0">
              <a:solidFill>
                <a:schemeClr val="tx1"/>
              </a:solidFill>
            </a:rPr>
            <a:t> </a:t>
          </a:r>
          <a:r>
            <a:rPr lang="en-US" sz="2000" kern="1200" dirty="0" err="1">
              <a:solidFill>
                <a:schemeClr val="tx1"/>
              </a:solidFill>
            </a:rPr>
            <a:t>Terbit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2726806" y="3749228"/>
        <a:ext cx="7220347" cy="85512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70C11-5F61-4698-BB7E-EA8FD0A3487F}">
      <dsp:nvSpPr>
        <dsp:cNvPr id="0" name=""/>
        <dsp:cNvSpPr/>
      </dsp:nvSpPr>
      <dsp:spPr>
        <a:xfrm rot="19200000">
          <a:off x="953349" y="1310403"/>
          <a:ext cx="3012163" cy="1951475"/>
        </a:xfrm>
        <a:prstGeom prst="round2SameRect">
          <a:avLst/>
        </a:prstGeom>
        <a:solidFill>
          <a:schemeClr val="accent3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31750" rIns="952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Cap </a:t>
          </a:r>
          <a:r>
            <a:rPr lang="en-US" sz="2500" kern="1200" dirty="0" err="1"/>
            <a:t>digunakan</a:t>
          </a:r>
          <a:r>
            <a:rPr lang="en-US" sz="2500" kern="1200" dirty="0"/>
            <a:t> </a:t>
          </a:r>
          <a:r>
            <a:rPr lang="en-US" sz="2500" kern="1200" dirty="0" err="1"/>
            <a:t>untuk</a:t>
          </a:r>
          <a:r>
            <a:rPr lang="en-US" sz="2500" kern="1200" dirty="0"/>
            <a:t> media </a:t>
          </a:r>
          <a:r>
            <a:rPr lang="en-US" sz="2500" kern="1200" dirty="0" err="1"/>
            <a:t>rekam</a:t>
          </a:r>
          <a:r>
            <a:rPr lang="en-US" sz="2500" kern="1200" dirty="0"/>
            <a:t> </a:t>
          </a:r>
          <a:r>
            <a:rPr lang="en-US" sz="2500" kern="1200" dirty="0" err="1"/>
            <a:t>kertas</a:t>
          </a:r>
          <a:endParaRPr lang="en-US" sz="2500" kern="1200" dirty="0"/>
        </a:p>
      </dsp:txBody>
      <dsp:txXfrm>
        <a:off x="1079229" y="1394522"/>
        <a:ext cx="2821637" cy="1856212"/>
      </dsp:txXfrm>
    </dsp:sp>
    <dsp:sp modelId="{2A220DED-10E0-43EF-AB41-612AD14C5A3D}">
      <dsp:nvSpPr>
        <dsp:cNvPr id="0" name=""/>
        <dsp:cNvSpPr/>
      </dsp:nvSpPr>
      <dsp:spPr>
        <a:xfrm>
          <a:off x="4400706" y="0"/>
          <a:ext cx="3101518" cy="2015987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Cap </a:t>
          </a:r>
          <a:r>
            <a:rPr lang="en-US" sz="2400" kern="1200" dirty="0" err="1"/>
            <a:t>Dinas</a:t>
          </a:r>
          <a:r>
            <a:rPr lang="en-US" sz="2400" kern="1200" dirty="0"/>
            <a:t>:</a:t>
          </a:r>
          <a:r>
            <a:rPr lang="en-US" sz="2200" kern="1200" dirty="0"/>
            <a:t> </a:t>
          </a:r>
        </a:p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a. </a:t>
          </a:r>
          <a:r>
            <a:rPr lang="en-US" sz="2200" kern="1200" dirty="0">
              <a:solidFill>
                <a:srgbClr val="FF0000"/>
              </a:solidFill>
            </a:rPr>
            <a:t>Cap </a:t>
          </a:r>
          <a:r>
            <a:rPr lang="en-US" sz="2200" kern="1200" dirty="0" err="1">
              <a:solidFill>
                <a:srgbClr val="FF0000"/>
              </a:solidFill>
            </a:rPr>
            <a:t>Jabatan</a:t>
          </a:r>
          <a:r>
            <a:rPr lang="en-US" sz="2200" kern="1200" dirty="0"/>
            <a:t>      (</a:t>
          </a:r>
          <a:r>
            <a:rPr lang="en-US" sz="2200" kern="1200" dirty="0" err="1"/>
            <a:t>nama</a:t>
          </a:r>
          <a:r>
            <a:rPr lang="en-US" sz="2200" kern="1200" dirty="0"/>
            <a:t> </a:t>
          </a:r>
          <a:r>
            <a:rPr lang="en-US" sz="2200" kern="1200" dirty="0" err="1"/>
            <a:t>jabatan</a:t>
          </a:r>
          <a:r>
            <a:rPr lang="en-US" sz="2200" kern="1200" dirty="0"/>
            <a:t>).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b. </a:t>
          </a:r>
          <a:r>
            <a:rPr lang="en-US" sz="2200" kern="1200" dirty="0">
              <a:solidFill>
                <a:srgbClr val="FF0000"/>
              </a:solidFill>
            </a:rPr>
            <a:t>Cap Lembaga</a:t>
          </a:r>
          <a:r>
            <a:rPr lang="en-US" sz="2200" kern="1200" dirty="0"/>
            <a:t> (</a:t>
          </a:r>
          <a:r>
            <a:rPr lang="en-US" sz="2200" kern="1200" dirty="0" err="1"/>
            <a:t>lembaga</a:t>
          </a:r>
          <a:r>
            <a:rPr lang="en-US" sz="2200" kern="1200" dirty="0"/>
            <a:t> negara/logo)</a:t>
          </a:r>
        </a:p>
      </dsp:txBody>
      <dsp:txXfrm>
        <a:off x="4499118" y="98412"/>
        <a:ext cx="2904694" cy="1917575"/>
      </dsp:txXfrm>
    </dsp:sp>
    <dsp:sp modelId="{FAD06D93-0F3B-4FD5-9F83-2857F506BF0F}">
      <dsp:nvSpPr>
        <dsp:cNvPr id="0" name=""/>
        <dsp:cNvSpPr/>
      </dsp:nvSpPr>
      <dsp:spPr>
        <a:xfrm rot="2400000">
          <a:off x="7929868" y="1278147"/>
          <a:ext cx="3101518" cy="2015987"/>
        </a:xfrm>
        <a:prstGeom prst="round2Same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31750" rIns="952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Cap </a:t>
          </a:r>
          <a:r>
            <a:rPr lang="en-US" sz="2500" kern="1200" dirty="0" err="1"/>
            <a:t>Naskah</a:t>
          </a:r>
          <a:r>
            <a:rPr lang="en-US" sz="2500" kern="1200" dirty="0"/>
            <a:t> </a:t>
          </a:r>
          <a:r>
            <a:rPr lang="en-US" sz="2500" kern="1200" dirty="0" err="1"/>
            <a:t>Dinas</a:t>
          </a:r>
          <a:r>
            <a:rPr lang="en-US" sz="2500" kern="1200" dirty="0"/>
            <a:t> </a:t>
          </a:r>
          <a:r>
            <a:rPr lang="en-US" sz="2500" kern="1200" dirty="0" err="1">
              <a:solidFill>
                <a:srgbClr val="FF0000"/>
              </a:solidFill>
            </a:rPr>
            <a:t>Sangat</a:t>
          </a:r>
          <a:r>
            <a:rPr lang="en-US" sz="2500" kern="1200" dirty="0">
              <a:solidFill>
                <a:srgbClr val="FF0000"/>
              </a:solidFill>
            </a:rPr>
            <a:t> </a:t>
          </a:r>
          <a:r>
            <a:rPr lang="en-US" sz="2500" kern="1200" dirty="0" err="1">
              <a:solidFill>
                <a:srgbClr val="FF0000"/>
              </a:solidFill>
            </a:rPr>
            <a:t>Rahasia</a:t>
          </a:r>
          <a:r>
            <a:rPr lang="en-US" sz="2500" kern="1200" dirty="0">
              <a:solidFill>
                <a:srgbClr val="FF0000"/>
              </a:solidFill>
            </a:rPr>
            <a:t> (SR) dan </a:t>
          </a:r>
          <a:r>
            <a:rPr lang="en-US" sz="2500" kern="1200" dirty="0" err="1">
              <a:solidFill>
                <a:srgbClr val="FF0000"/>
              </a:solidFill>
            </a:rPr>
            <a:t>Rahasia</a:t>
          </a:r>
          <a:r>
            <a:rPr lang="en-US" sz="2500" kern="1200" dirty="0">
              <a:solidFill>
                <a:srgbClr val="FF0000"/>
              </a:solidFill>
            </a:rPr>
            <a:t> (R)</a:t>
          </a:r>
          <a:r>
            <a:rPr lang="en-US" sz="2500" kern="1200" dirty="0"/>
            <a:t> </a:t>
          </a:r>
          <a:r>
            <a:rPr lang="en-US" sz="2500" kern="1200" dirty="0" err="1"/>
            <a:t>menggunakan</a:t>
          </a:r>
          <a:r>
            <a:rPr lang="en-US" sz="2500" kern="1200" dirty="0"/>
            <a:t> cap </a:t>
          </a:r>
          <a:r>
            <a:rPr lang="en-US" sz="2500" kern="1200" dirty="0" err="1"/>
            <a:t>cetak</a:t>
          </a:r>
          <a:r>
            <a:rPr lang="en-US" sz="2500" kern="1200" dirty="0"/>
            <a:t> </a:t>
          </a:r>
          <a:r>
            <a:rPr lang="en-US" sz="2500" kern="1200" dirty="0" err="1"/>
            <a:t>timbul</a:t>
          </a:r>
          <a:r>
            <a:rPr lang="en-US" sz="2500" kern="1200" dirty="0"/>
            <a:t> (</a:t>
          </a:r>
          <a:r>
            <a:rPr lang="en-US" sz="2500" i="1" kern="1200" dirty="0"/>
            <a:t>emboss</a:t>
          </a:r>
          <a:r>
            <a:rPr lang="en-US" sz="2500" kern="1200" dirty="0"/>
            <a:t>)</a:t>
          </a:r>
        </a:p>
      </dsp:txBody>
      <dsp:txXfrm>
        <a:off x="7996651" y="1365047"/>
        <a:ext cx="2904694" cy="19175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3B2F0A-F76C-4B92-BBAE-9A2A23F4E791}">
      <dsp:nvSpPr>
        <dsp:cNvPr id="0" name=""/>
        <dsp:cNvSpPr/>
      </dsp:nvSpPr>
      <dsp:spPr>
        <a:xfrm>
          <a:off x="-4590956" y="-703894"/>
          <a:ext cx="5468801" cy="5468801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8F3F25-FDBF-4726-BEED-505BCC295311}">
      <dsp:nvSpPr>
        <dsp:cNvPr id="0" name=""/>
        <dsp:cNvSpPr/>
      </dsp:nvSpPr>
      <dsp:spPr>
        <a:xfrm>
          <a:off x="459797" y="312210"/>
          <a:ext cx="6289275" cy="62474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892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 err="1"/>
            <a:t>Sangat</a:t>
          </a:r>
          <a:r>
            <a:rPr lang="en-US" sz="3500" kern="1200" dirty="0"/>
            <a:t> </a:t>
          </a:r>
          <a:r>
            <a:rPr lang="en-US" sz="3500" kern="1200" dirty="0" err="1"/>
            <a:t>Rahasia</a:t>
          </a:r>
          <a:r>
            <a:rPr lang="en-US" sz="3500" kern="1200" dirty="0"/>
            <a:t> (SR)</a:t>
          </a:r>
        </a:p>
      </dsp:txBody>
      <dsp:txXfrm>
        <a:off x="459797" y="312210"/>
        <a:ext cx="6289275" cy="624746"/>
      </dsp:txXfrm>
    </dsp:sp>
    <dsp:sp modelId="{320B3102-6407-4959-AB7D-E8204E87CF79}">
      <dsp:nvSpPr>
        <dsp:cNvPr id="0" name=""/>
        <dsp:cNvSpPr/>
      </dsp:nvSpPr>
      <dsp:spPr>
        <a:xfrm>
          <a:off x="91837" y="229088"/>
          <a:ext cx="780932" cy="7809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D9F1CA-9568-461B-BA94-AA3DC1EFF013}">
      <dsp:nvSpPr>
        <dsp:cNvPr id="0" name=""/>
        <dsp:cNvSpPr/>
      </dsp:nvSpPr>
      <dsp:spPr>
        <a:xfrm>
          <a:off x="817978" y="1249492"/>
          <a:ext cx="5931094" cy="624746"/>
        </a:xfrm>
        <a:prstGeom prst="rect">
          <a:avLst/>
        </a:prstGeom>
        <a:solidFill>
          <a:schemeClr val="accent5">
            <a:hueOff val="5129271"/>
            <a:satOff val="-1832"/>
            <a:lumOff val="294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892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 err="1"/>
            <a:t>Rahasia</a:t>
          </a:r>
          <a:r>
            <a:rPr lang="en-US" sz="3500" kern="1200" dirty="0"/>
            <a:t> (R)</a:t>
          </a:r>
        </a:p>
      </dsp:txBody>
      <dsp:txXfrm>
        <a:off x="817978" y="1249492"/>
        <a:ext cx="5931094" cy="624746"/>
      </dsp:txXfrm>
    </dsp:sp>
    <dsp:sp modelId="{EE61DC7F-DACD-4CD2-A75F-1497506C99CA}">
      <dsp:nvSpPr>
        <dsp:cNvPr id="0" name=""/>
        <dsp:cNvSpPr/>
      </dsp:nvSpPr>
      <dsp:spPr>
        <a:xfrm>
          <a:off x="427512" y="1171399"/>
          <a:ext cx="780932" cy="7809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5129271"/>
              <a:satOff val="-1832"/>
              <a:lumOff val="29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ED50B9-8929-40E3-BA11-B13AC5E7A3A6}">
      <dsp:nvSpPr>
        <dsp:cNvPr id="0" name=""/>
        <dsp:cNvSpPr/>
      </dsp:nvSpPr>
      <dsp:spPr>
        <a:xfrm>
          <a:off x="817978" y="2186774"/>
          <a:ext cx="5931094" cy="624746"/>
        </a:xfrm>
        <a:prstGeom prst="rect">
          <a:avLst/>
        </a:prstGeom>
        <a:solidFill>
          <a:schemeClr val="accent5">
            <a:hueOff val="10258542"/>
            <a:satOff val="-3664"/>
            <a:lumOff val="588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892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 err="1"/>
            <a:t>Terbatas</a:t>
          </a:r>
          <a:r>
            <a:rPr lang="en-US" sz="3500" kern="1200" dirty="0"/>
            <a:t> (T)</a:t>
          </a:r>
        </a:p>
      </dsp:txBody>
      <dsp:txXfrm>
        <a:off x="817978" y="2186774"/>
        <a:ext cx="5931094" cy="624746"/>
      </dsp:txXfrm>
    </dsp:sp>
    <dsp:sp modelId="{98F22358-5012-4DE5-B8B1-F87DC60C3897}">
      <dsp:nvSpPr>
        <dsp:cNvPr id="0" name=""/>
        <dsp:cNvSpPr/>
      </dsp:nvSpPr>
      <dsp:spPr>
        <a:xfrm>
          <a:off x="427512" y="2108681"/>
          <a:ext cx="780932" cy="7809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0258542"/>
              <a:satOff val="-3664"/>
              <a:lumOff val="58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280345-DF43-45D3-8093-A790CD120D4A}">
      <dsp:nvSpPr>
        <dsp:cNvPr id="0" name=""/>
        <dsp:cNvSpPr/>
      </dsp:nvSpPr>
      <dsp:spPr>
        <a:xfrm>
          <a:off x="459797" y="3124056"/>
          <a:ext cx="6289275" cy="624746"/>
        </a:xfrm>
        <a:prstGeom prst="rect">
          <a:avLst/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892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 err="1"/>
            <a:t>Biasa</a:t>
          </a:r>
          <a:r>
            <a:rPr lang="en-US" sz="3500" kern="1200" dirty="0"/>
            <a:t>/Terbuka (B)</a:t>
          </a:r>
        </a:p>
      </dsp:txBody>
      <dsp:txXfrm>
        <a:off x="459797" y="3124056"/>
        <a:ext cx="6289275" cy="624746"/>
      </dsp:txXfrm>
    </dsp:sp>
    <dsp:sp modelId="{3F8C925C-387F-4D7F-ABA7-7CE52003CEEB}">
      <dsp:nvSpPr>
        <dsp:cNvPr id="0" name=""/>
        <dsp:cNvSpPr/>
      </dsp:nvSpPr>
      <dsp:spPr>
        <a:xfrm>
          <a:off x="69330" y="3045962"/>
          <a:ext cx="780932" cy="7809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5387812"/>
              <a:satOff val="-5496"/>
              <a:lumOff val="88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0-18T03:36:18.339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0-18T03:36:38.918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3340F-5A55-4BEA-8853-280635DA607D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97EC34-2148-4744-B983-9B189EE1D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10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81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37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391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5948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917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5041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26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431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95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3FBFFF5-09F2-4F6D-A8FB-18D3A4C8C34A}"/>
              </a:ext>
            </a:extLst>
          </p:cNvPr>
          <p:cNvSpPr/>
          <p:nvPr userDrawn="1"/>
        </p:nvSpPr>
        <p:spPr>
          <a:xfrm>
            <a:off x="0" y="6677654"/>
            <a:ext cx="12192000" cy="187325"/>
          </a:xfrm>
          <a:prstGeom prst="rect">
            <a:avLst/>
          </a:prstGeom>
          <a:gradFill flip="none" rotWithShape="1">
            <a:gsLst>
              <a:gs pos="0">
                <a:srgbClr val="FAA635"/>
              </a:gs>
              <a:gs pos="49000">
                <a:srgbClr val="488C56"/>
              </a:gs>
              <a:gs pos="100000">
                <a:srgbClr val="0088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085" y="97052"/>
            <a:ext cx="10016003" cy="898792"/>
          </a:xfrm>
          <a:prstGeom prst="roundRect">
            <a:avLst/>
          </a:prstGeom>
          <a:solidFill>
            <a:srgbClr val="0088A2"/>
          </a:solidFill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7E5C58A-13C5-4B24-B6D9-6B16D799F8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421" y="97052"/>
            <a:ext cx="793575" cy="78482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A66F2D-4A89-4189-A1B5-12446E11A35E}"/>
              </a:ext>
            </a:extLst>
          </p:cNvPr>
          <p:cNvSpPr/>
          <p:nvPr userDrawn="1"/>
        </p:nvSpPr>
        <p:spPr>
          <a:xfrm>
            <a:off x="11668125" y="6377940"/>
            <a:ext cx="475296" cy="426718"/>
          </a:xfrm>
          <a:prstGeom prst="rect">
            <a:avLst/>
          </a:prstGeom>
          <a:solidFill>
            <a:srgbClr val="00A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8125" y="6406192"/>
            <a:ext cx="475296" cy="365125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fld id="{A7107FBC-6841-4135-9B27-3B47CFBC0DC8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491AE9-823A-425C-A6FE-B65AD3074EDA}"/>
              </a:ext>
            </a:extLst>
          </p:cNvPr>
          <p:cNvSpPr/>
          <p:nvPr userDrawn="1"/>
        </p:nvSpPr>
        <p:spPr>
          <a:xfrm rot="9088777">
            <a:off x="59267" y="6586372"/>
            <a:ext cx="336551" cy="2524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2F6F6C-8702-4A5C-8876-A59831CCCBA3}"/>
              </a:ext>
            </a:extLst>
          </p:cNvPr>
          <p:cNvSpPr/>
          <p:nvPr userDrawn="1"/>
        </p:nvSpPr>
        <p:spPr>
          <a:xfrm rot="9088777">
            <a:off x="345018" y="6586372"/>
            <a:ext cx="336549" cy="25241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D117F2-F732-4F52-9003-A9427C004935}"/>
              </a:ext>
            </a:extLst>
          </p:cNvPr>
          <p:cNvSpPr/>
          <p:nvPr userDrawn="1"/>
        </p:nvSpPr>
        <p:spPr>
          <a:xfrm rot="9088777">
            <a:off x="594784" y="6586372"/>
            <a:ext cx="336549" cy="252413"/>
          </a:xfrm>
          <a:prstGeom prst="rect">
            <a:avLst/>
          </a:prstGeom>
          <a:solidFill>
            <a:srgbClr val="0088A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363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47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29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44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84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253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235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4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963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60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98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  <p:sldLayoutId id="2147483863" r:id="rId1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openxmlformats.org/officeDocument/2006/relationships/customXml" Target="../ink/ink2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18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5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5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B5C2EF-EE8E-4A9F-BC11-CA486D8F9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3271" y="4672873"/>
            <a:ext cx="8610960" cy="947998"/>
          </a:xfrm>
        </p:spPr>
        <p:txBody>
          <a:bodyPr>
            <a:normAutofit fontScale="25000" lnSpcReduction="20000"/>
          </a:bodyPr>
          <a:lstStyle/>
          <a:p>
            <a:pPr algn="r"/>
            <a:endParaRPr lang="en-US" sz="2400" dirty="0"/>
          </a:p>
          <a:p>
            <a:pPr algn="l"/>
            <a:r>
              <a:rPr lang="en-US" sz="9600" dirty="0">
                <a:solidFill>
                  <a:schemeClr val="tx1"/>
                </a:solidFill>
              </a:rPr>
              <a:t>PERATURAN MENTERI PPN/KEPALA BAPPENAS  NO. 2 TAHUN 2022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1ED246-B77D-4E2A-A852-07118F21A7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1565" y="2300214"/>
            <a:ext cx="8610960" cy="2110665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pPr algn="ctr"/>
            <a:br>
              <a:rPr lang="en-US" sz="4800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br>
              <a:rPr lang="en-US" sz="4800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latin typeface="Arial Black" panose="020B0A04020102020204" pitchFamily="34" charset="0"/>
              </a:rPr>
              <a:t>TATA NASKAH DINAS </a:t>
            </a:r>
            <a:br>
              <a:rPr lang="en-US" sz="4000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br>
              <a:rPr lang="en-US" sz="4000" dirty="0">
                <a:latin typeface="Arial Black" panose="020B0A04020102020204" pitchFamily="34" charset="0"/>
              </a:rPr>
            </a:br>
            <a:r>
              <a:rPr lang="en-US" sz="4000" dirty="0">
                <a:solidFill>
                  <a:schemeClr val="tx1"/>
                </a:solidFill>
                <a:latin typeface="Arial Black" panose="020B0A04020102020204" pitchFamily="34" charset="0"/>
              </a:rPr>
              <a:t>KEMENTERIAN PPN / BAPPENAS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CADA2C-1165-4234-A34F-ACA4E2A8A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770" y="790448"/>
            <a:ext cx="1485392" cy="148539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0475F5E-6F04-497A-A4D2-AED3088264AF}"/>
              </a:ext>
            </a:extLst>
          </p:cNvPr>
          <p:cNvSpPr txBox="1">
            <a:spLocks/>
          </p:cNvSpPr>
          <p:nvPr/>
        </p:nvSpPr>
        <p:spPr>
          <a:xfrm>
            <a:off x="121025" y="6328622"/>
            <a:ext cx="2623979" cy="42742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D" sz="120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Depok, </a:t>
            </a:r>
            <a:r>
              <a:rPr lang="en-ID" sz="120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November</a:t>
            </a:r>
            <a:r>
              <a:rPr lang="en-ID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2022</a:t>
            </a:r>
          </a:p>
        </p:txBody>
      </p:sp>
    </p:spTree>
    <p:extLst>
      <p:ext uri="{BB962C8B-B14F-4D97-AF65-F5344CB8AC3E}">
        <p14:creationId xmlns:p14="http://schemas.microsoft.com/office/powerpoint/2010/main" val="880851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CBA32-77D2-436C-9136-618FA4331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2517" y="672411"/>
            <a:ext cx="7786965" cy="991101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Naskah</a:t>
            </a:r>
            <a:r>
              <a:rPr lang="en-US" dirty="0"/>
              <a:t> </a:t>
            </a:r>
            <a:r>
              <a:rPr lang="en-US" dirty="0" err="1"/>
              <a:t>Dinas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D4850-52FD-4DF6-A56E-4097D6156E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060" y="2251355"/>
            <a:ext cx="5150222" cy="1019112"/>
          </a:xfrm>
          <a:solidFill>
            <a:schemeClr val="accent3"/>
          </a:solidFill>
        </p:spPr>
        <p:txBody>
          <a:bodyPr/>
          <a:lstStyle/>
          <a:p>
            <a:pPr algn="ctr"/>
            <a:r>
              <a:rPr lang="en-US" sz="2800" dirty="0" err="1"/>
              <a:t>Naskah</a:t>
            </a:r>
            <a:r>
              <a:rPr lang="en-US" sz="2800" dirty="0"/>
              <a:t> </a:t>
            </a:r>
            <a:r>
              <a:rPr lang="en-US" sz="2800" dirty="0" err="1"/>
              <a:t>Dinas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/>
              <a:t>Bahasa </a:t>
            </a:r>
            <a:r>
              <a:rPr lang="en-US" sz="2800" dirty="0" err="1"/>
              <a:t>indonesia</a:t>
            </a:r>
            <a:endParaRPr lang="en-US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8D49D-D44D-44B1-8F79-D3601203B56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74060" y="3531814"/>
            <a:ext cx="5145742" cy="183384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sz="2800" cap="none" dirty="0" err="1"/>
              <a:t>Menggunakan</a:t>
            </a:r>
            <a:r>
              <a:rPr lang="en-US" sz="2800" cap="none" dirty="0"/>
              <a:t> </a:t>
            </a:r>
            <a:r>
              <a:rPr lang="en-US" sz="2800" cap="none" dirty="0" err="1"/>
              <a:t>Bentuk</a:t>
            </a:r>
            <a:r>
              <a:rPr lang="en-US" sz="2800" cap="none" dirty="0"/>
              <a:t> </a:t>
            </a:r>
            <a:r>
              <a:rPr lang="en-US" sz="2800" cap="none" dirty="0" err="1"/>
              <a:t>Setengah</a:t>
            </a:r>
            <a:r>
              <a:rPr lang="en-US" sz="2800" cap="none" dirty="0"/>
              <a:t> </a:t>
            </a:r>
            <a:r>
              <a:rPr lang="en-US" sz="2800" cap="none" dirty="0" err="1"/>
              <a:t>Lurus</a:t>
            </a:r>
            <a:r>
              <a:rPr lang="en-US" sz="2800" cap="none" dirty="0"/>
              <a:t> </a:t>
            </a:r>
            <a:r>
              <a:rPr lang="en-US" sz="2800" cap="none" dirty="0" err="1"/>
              <a:t>atau</a:t>
            </a:r>
            <a:r>
              <a:rPr lang="en-US" sz="2800" cap="none" dirty="0"/>
              <a:t> </a:t>
            </a:r>
            <a:r>
              <a:rPr lang="en-US" sz="2800" cap="none" dirty="0" err="1"/>
              <a:t>Setengah</a:t>
            </a:r>
            <a:r>
              <a:rPr lang="en-US" sz="2800" cap="none" dirty="0"/>
              <a:t> </a:t>
            </a:r>
            <a:r>
              <a:rPr lang="en-US" sz="2800" cap="none" dirty="0" err="1"/>
              <a:t>Balok</a:t>
            </a:r>
            <a:r>
              <a:rPr lang="en-US" sz="2800" cap="none" dirty="0"/>
              <a:t> (</a:t>
            </a:r>
            <a:r>
              <a:rPr lang="en-US" sz="2800" i="1" cap="none" dirty="0"/>
              <a:t>semi block style</a:t>
            </a:r>
            <a:r>
              <a:rPr lang="en-US" sz="2800" cap="none" dirty="0"/>
              <a:t>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3942BB-DABD-4981-AB1C-4F8E178289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7720" y="2213226"/>
            <a:ext cx="5110507" cy="995578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sz="2800" dirty="0" err="1"/>
              <a:t>Naskah</a:t>
            </a:r>
            <a:r>
              <a:rPr lang="en-US" sz="2800" dirty="0"/>
              <a:t> </a:t>
            </a:r>
            <a:r>
              <a:rPr lang="en-US" sz="2800" dirty="0" err="1"/>
              <a:t>Dinas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/>
              <a:t>Bahasa </a:t>
            </a:r>
            <a:r>
              <a:rPr lang="en-US" sz="2800" dirty="0" err="1"/>
              <a:t>inggris</a:t>
            </a:r>
            <a:endParaRPr lang="en-US" sz="2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D98D9B-D756-4832-9371-F7C35A5021E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72200" y="3570582"/>
            <a:ext cx="5105401" cy="169712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2800" cap="none" dirty="0" err="1"/>
              <a:t>Menggunakan</a:t>
            </a:r>
            <a:r>
              <a:rPr lang="en-US" sz="2800" cap="none" dirty="0"/>
              <a:t> </a:t>
            </a:r>
            <a:r>
              <a:rPr lang="en-US" sz="2800" cap="none" dirty="0" err="1"/>
              <a:t>Bentuk</a:t>
            </a:r>
            <a:r>
              <a:rPr lang="en-US" sz="2800" cap="none" dirty="0"/>
              <a:t> </a:t>
            </a:r>
            <a:r>
              <a:rPr lang="en-US" sz="2800" cap="none" dirty="0" err="1"/>
              <a:t>Lurus</a:t>
            </a:r>
            <a:r>
              <a:rPr lang="en-US" sz="2800" cap="none" dirty="0"/>
              <a:t> </a:t>
            </a:r>
            <a:r>
              <a:rPr lang="en-US" sz="2800" cap="none" dirty="0" err="1"/>
              <a:t>atau</a:t>
            </a:r>
            <a:r>
              <a:rPr lang="en-US" sz="2800" cap="none" dirty="0"/>
              <a:t> </a:t>
            </a:r>
            <a:r>
              <a:rPr lang="en-US" sz="2800" cap="none" dirty="0" err="1"/>
              <a:t>Bentuk</a:t>
            </a:r>
            <a:r>
              <a:rPr lang="en-US" sz="2800" cap="none" dirty="0"/>
              <a:t> </a:t>
            </a:r>
            <a:r>
              <a:rPr lang="en-US" sz="2800" cap="none" dirty="0" err="1"/>
              <a:t>Balok</a:t>
            </a:r>
            <a:r>
              <a:rPr lang="en-US" sz="2800" cap="none" dirty="0"/>
              <a:t> (</a:t>
            </a:r>
            <a:r>
              <a:rPr lang="en-US" sz="2800" i="1" cap="none" dirty="0"/>
              <a:t>block style</a:t>
            </a:r>
            <a:r>
              <a:rPr lang="en-US" sz="2800" cap="none" dirty="0"/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BBF81F-AAC0-48AA-8EF4-82AE5FD39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234577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54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C498A3D-B378-40F8-AA1D-64165FF87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618" y="594726"/>
            <a:ext cx="2522102" cy="1047241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br>
              <a:rPr lang="en-US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</a:br>
            <a:r>
              <a:rPr lang="en-US" sz="27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unsur</a:t>
            </a:r>
            <a:r>
              <a:rPr lang="en-US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7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naskah</a:t>
            </a:r>
            <a:r>
              <a:rPr lang="en-US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dinas</a:t>
            </a:r>
            <a:br>
              <a:rPr lang="en-ID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380E218-DE3F-4646-AA3C-BFC1E1D1E9D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31803242"/>
              </p:ext>
            </p:extLst>
          </p:nvPr>
        </p:nvGraphicFramePr>
        <p:xfrm>
          <a:off x="565897" y="245409"/>
          <a:ext cx="11060205" cy="6367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E04D4355-AD7D-478B-AEEA-4C1C778D5A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193387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78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8FE88-6569-410B-B679-081E80E65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569" y="457096"/>
            <a:ext cx="9999632" cy="1168886"/>
          </a:xfr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Penggunaan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Lambang</a:t>
            </a:r>
            <a:r>
              <a:rPr lang="en-US" dirty="0">
                <a:solidFill>
                  <a:schemeClr val="tx1"/>
                </a:solidFill>
              </a:rPr>
              <a:t> Negara/Logo dan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Cap </a:t>
            </a:r>
            <a:r>
              <a:rPr lang="en-US" dirty="0" err="1">
                <a:solidFill>
                  <a:schemeClr val="tx1"/>
                </a:solidFill>
              </a:rPr>
              <a:t>Dinas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E9AD048-8E8F-4FF1-8C76-8810D78EA8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092967"/>
              </p:ext>
            </p:extLst>
          </p:nvPr>
        </p:nvGraphicFramePr>
        <p:xfrm>
          <a:off x="175217" y="1384039"/>
          <a:ext cx="11058180" cy="5125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63270AE1-8A6D-46C3-9794-71C4CCD4E7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72363"/>
            <a:ext cx="769466" cy="7694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FFB4A4-22EF-428A-8851-919203D64DF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7905" t="21751" r="36726" b="68133"/>
          <a:stretch/>
        </p:blipFill>
        <p:spPr>
          <a:xfrm>
            <a:off x="359199" y="2338779"/>
            <a:ext cx="1090221" cy="109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53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72E71-394B-490B-8C64-18C12ED9F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670" y="273521"/>
            <a:ext cx="8585361" cy="978045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4000" dirty="0"/>
              <a:t>PENOMORAN NASKAH DINAS (ND)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D5A711B-8925-45CA-84B1-41FE18DE5050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35513560"/>
              </p:ext>
            </p:extLst>
          </p:nvPr>
        </p:nvGraphicFramePr>
        <p:xfrm>
          <a:off x="363014" y="1580620"/>
          <a:ext cx="11292230" cy="4608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41CE8B9-4E87-4A38-8DF9-3C1BC59ACABE}"/>
              </a:ext>
            </a:extLst>
          </p:cNvPr>
          <p:cNvSpPr/>
          <p:nvPr/>
        </p:nvSpPr>
        <p:spPr>
          <a:xfrm>
            <a:off x="5849471" y="6236807"/>
            <a:ext cx="5042647" cy="407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70000"/>
              </a:lnSpc>
            </a:pP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16, 17 dan 18,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Permen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PPN/Ka.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No.2/2022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BBE22-166F-4EF4-AE0D-A45D777B30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153046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7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1A50D-59FF-44B9-B6C7-338D8612A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6413" y="242047"/>
            <a:ext cx="8888505" cy="1156447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/>
              <a:t>PENGKLASIFIKASIAN </a:t>
            </a:r>
            <a:r>
              <a:rPr lang="en-US" dirty="0" err="1"/>
              <a:t>penomoran</a:t>
            </a:r>
            <a:r>
              <a:rPr lang="en-US" dirty="0"/>
              <a:t> </a:t>
            </a:r>
            <a:r>
              <a:rPr lang="en-US" dirty="0" err="1"/>
              <a:t>naskah</a:t>
            </a:r>
            <a:r>
              <a:rPr lang="en-US" dirty="0"/>
              <a:t> </a:t>
            </a:r>
            <a:r>
              <a:rPr lang="en-US" dirty="0" err="1"/>
              <a:t>dinas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yang di </a:t>
            </a:r>
            <a:r>
              <a:rPr lang="en-US" dirty="0" err="1"/>
              <a:t>tandatangani</a:t>
            </a:r>
            <a:r>
              <a:rPr lang="en-US" dirty="0"/>
              <a:t> oleh </a:t>
            </a:r>
            <a:r>
              <a:rPr lang="en-US" dirty="0" err="1"/>
              <a:t>menteri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6F525D7-37C0-453C-89B4-73583E52751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45732" t="22887" r="16734" b="30499"/>
          <a:stretch/>
        </p:blipFill>
        <p:spPr>
          <a:xfrm>
            <a:off x="1546413" y="1625535"/>
            <a:ext cx="8852677" cy="5084862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2002C1-50A2-47C9-96A3-B3A96B393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53046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13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3461-FBE0-4CA5-AC83-94C059CD2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011" y="260782"/>
            <a:ext cx="7960740" cy="114766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sz="2800" dirty="0"/>
              <a:t>PENGKLASIFIKASIAN </a:t>
            </a:r>
            <a:r>
              <a:rPr lang="en-US" sz="2800" dirty="0" err="1"/>
              <a:t>penomoran</a:t>
            </a:r>
            <a:r>
              <a:rPr lang="en-US" sz="2800" dirty="0"/>
              <a:t> </a:t>
            </a:r>
            <a:r>
              <a:rPr lang="en-US" sz="2800" dirty="0" err="1"/>
              <a:t>naskah</a:t>
            </a:r>
            <a:r>
              <a:rPr lang="en-US" sz="2800" dirty="0"/>
              <a:t> </a:t>
            </a:r>
            <a:r>
              <a:rPr lang="en-US" sz="2800" dirty="0" err="1"/>
              <a:t>dinas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yang di </a:t>
            </a:r>
            <a:r>
              <a:rPr lang="en-US" sz="2800" dirty="0" err="1"/>
              <a:t>tandatangani</a:t>
            </a:r>
            <a:r>
              <a:rPr lang="en-US" sz="2800" dirty="0"/>
              <a:t> oleh </a:t>
            </a:r>
            <a:r>
              <a:rPr lang="en-US" sz="2800" dirty="0" err="1"/>
              <a:t>sesmen</a:t>
            </a:r>
            <a:r>
              <a:rPr lang="en-US" sz="2800" dirty="0"/>
              <a:t> </a:t>
            </a:r>
            <a:r>
              <a:rPr lang="en-US" sz="2800" dirty="0" err="1"/>
              <a:t>ppn</a:t>
            </a: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427CCB-A5B1-4BFE-B086-41284100BF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7" t="22340" r="19264" b="61574"/>
          <a:stretch/>
        </p:blipFill>
        <p:spPr>
          <a:xfrm>
            <a:off x="2355011" y="1408447"/>
            <a:ext cx="7960740" cy="19883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625DB8-778B-4762-9CA7-6C2561AD68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02" t="60985" r="16508" b="10765"/>
          <a:stretch/>
        </p:blipFill>
        <p:spPr>
          <a:xfrm>
            <a:off x="2355011" y="3139117"/>
            <a:ext cx="7960740" cy="36113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BE1D53-78FA-41E2-B7A4-99BE9E3D9B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511" y="153046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21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DA000-92D5-438B-BCB9-6FBB263CF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381" y="1491113"/>
            <a:ext cx="3327991" cy="382795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2800" dirty="0"/>
              <a:t>PENGKLASIFIKASIAN </a:t>
            </a:r>
            <a:r>
              <a:rPr lang="en-US" sz="2800" dirty="0" err="1"/>
              <a:t>penomoran</a:t>
            </a:r>
            <a:r>
              <a:rPr lang="en-US" sz="2800" dirty="0"/>
              <a:t> </a:t>
            </a:r>
            <a:r>
              <a:rPr lang="en-US" sz="2800" dirty="0" err="1"/>
              <a:t>naskah</a:t>
            </a:r>
            <a:r>
              <a:rPr lang="en-US" sz="2800" dirty="0"/>
              <a:t> </a:t>
            </a:r>
            <a:r>
              <a:rPr lang="en-US" sz="2800" dirty="0" err="1"/>
              <a:t>dinas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yang di </a:t>
            </a:r>
            <a:r>
              <a:rPr lang="en-US" sz="2800" dirty="0" err="1"/>
              <a:t>tandatangani</a:t>
            </a:r>
            <a:r>
              <a:rPr lang="en-US" sz="2800" dirty="0"/>
              <a:t> oleh </a:t>
            </a:r>
            <a:br>
              <a:rPr lang="en-US" sz="2800" dirty="0"/>
            </a:br>
            <a:r>
              <a:rPr lang="en-US" sz="2800" dirty="0" err="1"/>
              <a:t>pejabat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 </a:t>
            </a:r>
            <a:r>
              <a:rPr lang="en-US" sz="2800" dirty="0" err="1"/>
              <a:t>madya</a:t>
            </a: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BD791-5CC0-49B3-9C69-BE78465181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1" t="21561" r="20477" b="7063"/>
          <a:stretch/>
        </p:blipFill>
        <p:spPr>
          <a:xfrm>
            <a:off x="5393313" y="292609"/>
            <a:ext cx="5132920" cy="6284286"/>
          </a:xfrm>
          <a:prstGeom prst="rect">
            <a:avLst/>
          </a:prstGeom>
          <a:ln w="3175">
            <a:noFill/>
          </a:ln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F465C776-CC99-4E4E-B5BD-7F92EB0255A6}"/>
              </a:ext>
            </a:extLst>
          </p:cNvPr>
          <p:cNvSpPr/>
          <p:nvPr/>
        </p:nvSpPr>
        <p:spPr>
          <a:xfrm>
            <a:off x="4497572" y="3006880"/>
            <a:ext cx="676283" cy="66907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0623DB-F28C-4E60-B8BD-1FCBFDB74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47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3840B8-0271-440D-951E-91CFBA6D04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845" t="21163" r="22354" b="6841"/>
          <a:stretch/>
        </p:blipFill>
        <p:spPr>
          <a:xfrm>
            <a:off x="5620871" y="201523"/>
            <a:ext cx="4881282" cy="6549047"/>
          </a:xfrm>
          <a:prstGeom prst="rect">
            <a:avLst/>
          </a:prstGeom>
          <a:ln w="3175">
            <a:noFill/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F965EC9-EE47-4A71-95E7-BD0936B5A8FF}"/>
              </a:ext>
            </a:extLst>
          </p:cNvPr>
          <p:cNvSpPr txBox="1">
            <a:spLocks/>
          </p:cNvSpPr>
          <p:nvPr/>
        </p:nvSpPr>
        <p:spPr>
          <a:xfrm>
            <a:off x="839972" y="1491114"/>
            <a:ext cx="3200400" cy="35593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PENGKLASIFIKASIAN </a:t>
            </a:r>
            <a:r>
              <a:rPr lang="en-US" sz="2800" dirty="0" err="1"/>
              <a:t>penomoran</a:t>
            </a:r>
            <a:r>
              <a:rPr lang="en-US" sz="2800" dirty="0"/>
              <a:t> </a:t>
            </a:r>
            <a:r>
              <a:rPr lang="en-US" sz="2800" dirty="0" err="1"/>
              <a:t>naskah</a:t>
            </a:r>
            <a:r>
              <a:rPr lang="en-US" sz="2800" dirty="0"/>
              <a:t> </a:t>
            </a:r>
            <a:r>
              <a:rPr lang="en-US" sz="2800" dirty="0" err="1"/>
              <a:t>dinas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yang di </a:t>
            </a:r>
            <a:r>
              <a:rPr lang="en-US" sz="2800" dirty="0" err="1"/>
              <a:t>tandatangani</a:t>
            </a:r>
            <a:r>
              <a:rPr lang="en-US" sz="2800" dirty="0"/>
              <a:t> oleh </a:t>
            </a:r>
            <a:br>
              <a:rPr lang="en-US" sz="2800" dirty="0"/>
            </a:br>
            <a:r>
              <a:rPr lang="en-US" sz="2800" dirty="0" err="1"/>
              <a:t>pejabat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 PRATAMA/KEPALA BIRO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C89D16E-684B-4C30-AC3C-2A1509700647}"/>
              </a:ext>
            </a:extLst>
          </p:cNvPr>
          <p:cNvSpPr/>
          <p:nvPr/>
        </p:nvSpPr>
        <p:spPr>
          <a:xfrm>
            <a:off x="4593992" y="3006880"/>
            <a:ext cx="626594" cy="669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D783C7-56C1-4095-858A-A470625C4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72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D4764-7673-4267-AD4D-A686CF76C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9669" y="618516"/>
            <a:ext cx="6913132" cy="5540237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en-US" sz="2400" dirty="0"/>
              <a:t>1. </a:t>
            </a:r>
            <a:r>
              <a:rPr lang="en-US" sz="2400" cap="none" dirty="0" err="1"/>
              <a:t>Kertas</a:t>
            </a:r>
            <a:r>
              <a:rPr lang="en-US" sz="2400" cap="none" dirty="0"/>
              <a:t>, </a:t>
            </a:r>
            <a:r>
              <a:rPr lang="en-US" sz="2400" cap="none" dirty="0" err="1"/>
              <a:t>Amplop</a:t>
            </a:r>
            <a:r>
              <a:rPr lang="en-US" sz="2400" cap="none" dirty="0"/>
              <a:t> dan </a:t>
            </a:r>
            <a:r>
              <a:rPr lang="en-US" sz="2400" cap="none" dirty="0" err="1"/>
              <a:t>Tinta</a:t>
            </a:r>
            <a:r>
              <a:rPr lang="en-US" sz="2400" cap="none" dirty="0"/>
              <a:t> </a:t>
            </a:r>
            <a:r>
              <a:rPr lang="en-US" sz="2400" cap="none" dirty="0" err="1"/>
              <a:t>digunakan</a:t>
            </a:r>
            <a:r>
              <a:rPr lang="en-US" sz="2400" cap="none" dirty="0"/>
              <a:t> pada </a:t>
            </a:r>
            <a:r>
              <a:rPr lang="en-US" sz="2400" cap="none" dirty="0" err="1"/>
              <a:t>naskah</a:t>
            </a:r>
            <a:br>
              <a:rPr lang="en-US" sz="2400" cap="none" dirty="0"/>
            </a:br>
            <a:r>
              <a:rPr lang="en-US" sz="2400" cap="none" dirty="0"/>
              <a:t>    </a:t>
            </a:r>
            <a:r>
              <a:rPr lang="en-US" sz="2400" cap="none" dirty="0" err="1"/>
              <a:t>dinas</a:t>
            </a:r>
            <a:r>
              <a:rPr lang="en-US" sz="2400" cap="none" dirty="0"/>
              <a:t> </a:t>
            </a:r>
            <a:r>
              <a:rPr lang="en-US" sz="2400" cap="none" dirty="0" err="1"/>
              <a:t>dengan</a:t>
            </a:r>
            <a:r>
              <a:rPr lang="en-US" sz="2400" cap="none" dirty="0"/>
              <a:t> </a:t>
            </a:r>
            <a:r>
              <a:rPr lang="en-US" sz="2400" cap="none" dirty="0">
                <a:solidFill>
                  <a:srgbClr val="FF0000"/>
                </a:solidFill>
              </a:rPr>
              <a:t>media </a:t>
            </a:r>
            <a:r>
              <a:rPr lang="en-US" sz="2400" cap="none" dirty="0" err="1">
                <a:solidFill>
                  <a:srgbClr val="FF0000"/>
                </a:solidFill>
              </a:rPr>
              <a:t>rekam</a:t>
            </a:r>
            <a:r>
              <a:rPr lang="en-US" sz="2400" cap="none" dirty="0">
                <a:solidFill>
                  <a:srgbClr val="FF0000"/>
                </a:solidFill>
              </a:rPr>
              <a:t> </a:t>
            </a:r>
            <a:r>
              <a:rPr lang="en-US" sz="2400" cap="none" dirty="0" err="1">
                <a:solidFill>
                  <a:srgbClr val="FF0000"/>
                </a:solidFill>
              </a:rPr>
              <a:t>kertas</a:t>
            </a:r>
            <a:r>
              <a:rPr lang="en-US" sz="2400" cap="none" dirty="0"/>
              <a:t>. </a:t>
            </a:r>
            <a:br>
              <a:rPr lang="en-US" sz="2400" cap="none" dirty="0"/>
            </a:br>
            <a:br>
              <a:rPr lang="en-US" sz="2400" cap="none" dirty="0"/>
            </a:br>
            <a:r>
              <a:rPr lang="en-US" sz="2400" cap="none" dirty="0"/>
              <a:t>2. </a:t>
            </a:r>
            <a:r>
              <a:rPr lang="en-US" sz="2400" cap="none" dirty="0" err="1"/>
              <a:t>Kertas</a:t>
            </a:r>
            <a:r>
              <a:rPr lang="en-US" sz="2400" cap="none" dirty="0"/>
              <a:t> yang </a:t>
            </a:r>
            <a:r>
              <a:rPr lang="en-US" sz="2400" cap="none" dirty="0" err="1"/>
              <a:t>dipergunakan</a:t>
            </a:r>
            <a:r>
              <a:rPr lang="en-US" sz="2400" cap="none" dirty="0"/>
              <a:t> </a:t>
            </a:r>
            <a:r>
              <a:rPr lang="en-US" sz="2400" cap="none" dirty="0" err="1"/>
              <a:t>untuk</a:t>
            </a:r>
            <a:r>
              <a:rPr lang="en-US" sz="2400" cap="none" dirty="0"/>
              <a:t> </a:t>
            </a:r>
            <a:r>
              <a:rPr lang="en-US" sz="2400" cap="none" dirty="0" err="1"/>
              <a:t>arsip</a:t>
            </a:r>
            <a:r>
              <a:rPr lang="en-US" sz="2400" cap="none" dirty="0"/>
              <a:t> </a:t>
            </a:r>
            <a:r>
              <a:rPr lang="en-US" sz="2400" cap="none" dirty="0" err="1"/>
              <a:t>permanen</a:t>
            </a:r>
            <a:r>
              <a:rPr lang="en-US" sz="2400" cap="none" dirty="0"/>
              <a:t> </a:t>
            </a:r>
            <a:r>
              <a:rPr lang="en-US" sz="2400" cap="none" dirty="0" err="1"/>
              <a:t>harus</a:t>
            </a:r>
            <a:br>
              <a:rPr lang="en-US" sz="2400" cap="none" dirty="0"/>
            </a:br>
            <a:r>
              <a:rPr lang="en-US" sz="2400" cap="none" dirty="0"/>
              <a:t>    </a:t>
            </a:r>
            <a:r>
              <a:rPr lang="en-US" sz="2400" cap="none" dirty="0" err="1"/>
              <a:t>memenuhi</a:t>
            </a:r>
            <a:r>
              <a:rPr lang="en-US" sz="2400" cap="none" dirty="0"/>
              <a:t> </a:t>
            </a:r>
            <a:r>
              <a:rPr lang="en-US" sz="2400" cap="none" dirty="0" err="1"/>
              <a:t>syarat</a:t>
            </a:r>
            <a:r>
              <a:rPr lang="en-US" sz="2400" cap="none" dirty="0"/>
              <a:t>, </a:t>
            </a:r>
            <a:r>
              <a:rPr lang="en-US" sz="2400" cap="none" dirty="0" err="1"/>
              <a:t>sebagai</a:t>
            </a:r>
            <a:r>
              <a:rPr lang="en-US" sz="2400" cap="none" dirty="0"/>
              <a:t> </a:t>
            </a:r>
            <a:r>
              <a:rPr lang="en-US" sz="2400" cap="none" dirty="0" err="1"/>
              <a:t>berikut</a:t>
            </a:r>
            <a:r>
              <a:rPr lang="en-US" sz="2400" cap="none" dirty="0"/>
              <a:t>:</a:t>
            </a:r>
            <a:br>
              <a:rPr lang="en-US" sz="2400" cap="none" dirty="0"/>
            </a:br>
            <a:r>
              <a:rPr lang="en-US" sz="2400" cap="none" dirty="0"/>
              <a:t>    a. </a:t>
            </a:r>
            <a:r>
              <a:rPr lang="en-US" sz="2400" cap="none" dirty="0" err="1"/>
              <a:t>Kertas</a:t>
            </a:r>
            <a:r>
              <a:rPr lang="en-US" sz="2400" cap="none" dirty="0"/>
              <a:t> HVS;</a:t>
            </a:r>
            <a:br>
              <a:rPr lang="en-US" sz="2400" cap="none" dirty="0"/>
            </a:br>
            <a:r>
              <a:rPr lang="en-US" sz="2400" cap="none" dirty="0"/>
              <a:t>    b. </a:t>
            </a:r>
            <a:r>
              <a:rPr lang="en-US" sz="2400" cap="none" dirty="0" err="1"/>
              <a:t>Ukuran</a:t>
            </a:r>
            <a:r>
              <a:rPr lang="en-US" sz="2400" cap="none" dirty="0"/>
              <a:t> F4; dan </a:t>
            </a:r>
            <a:br>
              <a:rPr lang="en-US" sz="2400" cap="none" dirty="0"/>
            </a:br>
            <a:r>
              <a:rPr lang="en-US" sz="2400" cap="none" dirty="0"/>
              <a:t>    c. </a:t>
            </a:r>
            <a:r>
              <a:rPr lang="en-US" sz="2400" cap="none" dirty="0" err="1"/>
              <a:t>Standar</a:t>
            </a:r>
            <a:r>
              <a:rPr lang="en-US" sz="2400" cap="none" dirty="0"/>
              <a:t> </a:t>
            </a:r>
            <a:r>
              <a:rPr lang="en-US" sz="2400" cap="none" dirty="0" err="1"/>
              <a:t>Kertas</a:t>
            </a:r>
            <a:r>
              <a:rPr lang="en-US" sz="2400" cap="none" dirty="0"/>
              <a:t> </a:t>
            </a:r>
            <a:r>
              <a:rPr lang="en-US" sz="2400" cap="none" dirty="0" err="1"/>
              <a:t>Permanen</a:t>
            </a:r>
            <a:r>
              <a:rPr lang="en-US" sz="2400" cap="none" dirty="0"/>
              <a:t>.</a:t>
            </a:r>
            <a:br>
              <a:rPr lang="en-US" sz="2400" cap="none" dirty="0"/>
            </a:br>
            <a:br>
              <a:rPr lang="en-US" sz="2400" cap="none" dirty="0"/>
            </a:br>
            <a:r>
              <a:rPr lang="en-US" sz="2400" cap="none" dirty="0"/>
              <a:t>3. </a:t>
            </a:r>
            <a:r>
              <a:rPr lang="en-US" sz="2400" cap="none" dirty="0" err="1"/>
              <a:t>Standar</a:t>
            </a:r>
            <a:r>
              <a:rPr lang="en-US" sz="2400" cap="none" dirty="0"/>
              <a:t> </a:t>
            </a:r>
            <a:r>
              <a:rPr lang="en-US" sz="2400" cap="none" dirty="0" err="1"/>
              <a:t>Kertas</a:t>
            </a:r>
            <a:r>
              <a:rPr lang="en-US" sz="2400" cap="none" dirty="0"/>
              <a:t> </a:t>
            </a:r>
            <a:r>
              <a:rPr lang="en-US" sz="2400" cap="none" dirty="0" err="1"/>
              <a:t>Permanen</a:t>
            </a:r>
            <a:r>
              <a:rPr lang="en-US" sz="2400" cap="none" dirty="0"/>
              <a:t> </a:t>
            </a:r>
            <a:r>
              <a:rPr lang="en-US" sz="2400" cap="none" dirty="0" err="1"/>
              <a:t>meliputi</a:t>
            </a:r>
            <a:r>
              <a:rPr lang="en-US" sz="2400" cap="none" dirty="0"/>
              <a:t>:</a:t>
            </a:r>
            <a:br>
              <a:rPr lang="en-US" sz="2400" cap="none" dirty="0"/>
            </a:br>
            <a:r>
              <a:rPr lang="en-US" sz="2400" cap="none" dirty="0"/>
              <a:t>    a. </a:t>
            </a:r>
            <a:r>
              <a:rPr lang="en-US" sz="2400" cap="none" dirty="0" err="1"/>
              <a:t>Gramatur</a:t>
            </a:r>
            <a:r>
              <a:rPr lang="en-US" sz="2400" cap="none" dirty="0"/>
              <a:t> 70 gram/m2;</a:t>
            </a:r>
            <a:br>
              <a:rPr lang="en-US" sz="2400" cap="none" dirty="0"/>
            </a:br>
            <a:r>
              <a:rPr lang="en-US" sz="2400" cap="none" dirty="0"/>
              <a:t>    b. </a:t>
            </a:r>
            <a:r>
              <a:rPr lang="en-US" sz="2400" cap="none" dirty="0" err="1"/>
              <a:t>Ketahanan</a:t>
            </a:r>
            <a:r>
              <a:rPr lang="en-US" sz="2400" cap="none" dirty="0"/>
              <a:t> </a:t>
            </a:r>
            <a:r>
              <a:rPr lang="en-US" sz="2400" cap="none" dirty="0" err="1"/>
              <a:t>sobek</a:t>
            </a:r>
            <a:r>
              <a:rPr lang="en-US" sz="2400" cap="none" dirty="0"/>
              <a:t> paling </a:t>
            </a:r>
            <a:r>
              <a:rPr lang="en-US" sz="2400" cap="none" dirty="0" err="1"/>
              <a:t>sedikit</a:t>
            </a:r>
            <a:r>
              <a:rPr lang="en-US" sz="2400" cap="none" dirty="0"/>
              <a:t> 350 </a:t>
            </a:r>
            <a:r>
              <a:rPr lang="en-US" sz="2400" cap="none" dirty="0" err="1"/>
              <a:t>mN</a:t>
            </a:r>
            <a:r>
              <a:rPr lang="en-US" sz="2400" cap="none" dirty="0"/>
              <a:t>;</a:t>
            </a:r>
            <a:br>
              <a:rPr lang="en-US" sz="2400" cap="none" dirty="0"/>
            </a:br>
            <a:r>
              <a:rPr lang="en-US" sz="2400" cap="none" dirty="0"/>
              <a:t>    c. </a:t>
            </a:r>
            <a:r>
              <a:rPr lang="en-US" sz="2400" cap="none" dirty="0" err="1"/>
              <a:t>Ketahanan</a:t>
            </a:r>
            <a:r>
              <a:rPr lang="en-US" sz="2400" cap="none" dirty="0"/>
              <a:t> </a:t>
            </a:r>
            <a:r>
              <a:rPr lang="en-US" sz="2400" cap="none" dirty="0" err="1"/>
              <a:t>lipat</a:t>
            </a:r>
            <a:r>
              <a:rPr lang="en-US" sz="2400" cap="none" dirty="0"/>
              <a:t> paling </a:t>
            </a:r>
            <a:r>
              <a:rPr lang="en-US" sz="2400" cap="none" dirty="0" err="1"/>
              <a:t>sedikit</a:t>
            </a:r>
            <a:r>
              <a:rPr lang="en-US" sz="2400" cap="none" dirty="0"/>
              <a:t> 2,42 </a:t>
            </a:r>
            <a:r>
              <a:rPr lang="en-US" sz="2400" cap="none" dirty="0" err="1"/>
              <a:t>metode</a:t>
            </a:r>
            <a:r>
              <a:rPr lang="en-US" sz="2400" cap="none" dirty="0"/>
              <a:t> </a:t>
            </a:r>
            <a:r>
              <a:rPr lang="en-US" sz="2400" i="1" cap="none" dirty="0" err="1"/>
              <a:t>schopper</a:t>
            </a:r>
            <a:r>
              <a:rPr lang="en-US" sz="2400" cap="none" dirty="0"/>
              <a:t> </a:t>
            </a:r>
            <a:br>
              <a:rPr lang="en-US" sz="2400" cap="none" dirty="0"/>
            </a:br>
            <a:r>
              <a:rPr lang="en-US" sz="2400" cap="none" dirty="0"/>
              <a:t>       </a:t>
            </a:r>
            <a:r>
              <a:rPr lang="en-US" sz="2400" cap="none" dirty="0" err="1"/>
              <a:t>atau</a:t>
            </a:r>
            <a:r>
              <a:rPr lang="en-US" sz="2400" cap="none" dirty="0"/>
              <a:t> 2,18 </a:t>
            </a:r>
            <a:r>
              <a:rPr lang="en-US" sz="2400" cap="none" dirty="0" err="1"/>
              <a:t>metode</a:t>
            </a:r>
            <a:r>
              <a:rPr lang="en-US" sz="2400" cap="none" dirty="0"/>
              <a:t> MIT;</a:t>
            </a:r>
            <a:br>
              <a:rPr lang="en-US" sz="2400" cap="none" dirty="0"/>
            </a:br>
            <a:r>
              <a:rPr lang="en-US" sz="2400" cap="none" dirty="0"/>
              <a:t>    d. Ph 7,5 -10;</a:t>
            </a:r>
            <a:br>
              <a:rPr lang="en-US" sz="2400" cap="none" dirty="0"/>
            </a:br>
            <a:r>
              <a:rPr lang="en-US" sz="2400" cap="none" dirty="0"/>
              <a:t>    e. </a:t>
            </a:r>
            <a:r>
              <a:rPr lang="en-US" sz="2400" cap="none" dirty="0" err="1"/>
              <a:t>Kandungan</a:t>
            </a:r>
            <a:r>
              <a:rPr lang="en-US" sz="2400" cap="none" dirty="0"/>
              <a:t> alkali 0,4 mol </a:t>
            </a:r>
            <a:r>
              <a:rPr lang="en-US" sz="2400" cap="none" dirty="0" err="1"/>
              <a:t>asam</a:t>
            </a:r>
            <a:r>
              <a:rPr lang="en-US" sz="2400" cap="none" dirty="0"/>
              <a:t>/kg; dan</a:t>
            </a:r>
            <a:br>
              <a:rPr lang="en-US" sz="2400" cap="none" dirty="0"/>
            </a:br>
            <a:r>
              <a:rPr lang="en-US" sz="2400" cap="none" dirty="0"/>
              <a:t>    f. </a:t>
            </a:r>
            <a:r>
              <a:rPr lang="en-US" sz="2400" cap="none" dirty="0" err="1"/>
              <a:t>Daya</a:t>
            </a:r>
            <a:r>
              <a:rPr lang="en-US" sz="2400" cap="none" dirty="0"/>
              <a:t> </a:t>
            </a:r>
            <a:r>
              <a:rPr lang="en-US" sz="2400" cap="none" dirty="0" err="1"/>
              <a:t>tahan</a:t>
            </a:r>
            <a:r>
              <a:rPr lang="en-US" sz="2400" cap="none" dirty="0"/>
              <a:t> </a:t>
            </a:r>
            <a:r>
              <a:rPr lang="en-US" sz="2400" cap="none" dirty="0" err="1"/>
              <a:t>oksidasi</a:t>
            </a:r>
            <a:r>
              <a:rPr lang="en-US" sz="2400" cap="none" dirty="0"/>
              <a:t> </a:t>
            </a:r>
            <a:r>
              <a:rPr lang="en-US" sz="2400" cap="none" dirty="0" err="1"/>
              <a:t>mengandung</a:t>
            </a:r>
            <a:r>
              <a:rPr lang="en-US" sz="2400" cap="none" dirty="0"/>
              <a:t> </a:t>
            </a:r>
            <a:r>
              <a:rPr lang="en-US" sz="2400" cap="none" dirty="0" err="1"/>
              <a:t>bilangan</a:t>
            </a:r>
            <a:r>
              <a:rPr lang="en-US" sz="2400" cap="none" dirty="0"/>
              <a:t> kappa 5.</a:t>
            </a:r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14818A-C824-477B-BB40-F13CBC085519}"/>
              </a:ext>
            </a:extLst>
          </p:cNvPr>
          <p:cNvSpPr txBox="1">
            <a:spLocks noGrp="1"/>
          </p:cNvSpPr>
          <p:nvPr>
            <p:ph sz="quarter" idx="13"/>
          </p:nvPr>
        </p:nvSpPr>
        <p:spPr>
          <a:xfrm>
            <a:off x="461048" y="2459630"/>
            <a:ext cx="2469558" cy="17212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chemeClr val="bg1"/>
                </a:solidFill>
              </a:rPr>
              <a:t>PENGgunaan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kertas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amplop</a:t>
            </a:r>
            <a:r>
              <a:rPr lang="en-US" sz="2800" dirty="0">
                <a:solidFill>
                  <a:schemeClr val="bg1"/>
                </a:solidFill>
              </a:rPr>
              <a:t> dan </a:t>
            </a:r>
            <a:r>
              <a:rPr lang="en-US" sz="2800" dirty="0" err="1">
                <a:solidFill>
                  <a:schemeClr val="bg1"/>
                </a:solidFill>
              </a:rPr>
              <a:t>tinta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E1EEF9F-603A-491F-8354-C253B62DD6D8}"/>
              </a:ext>
            </a:extLst>
          </p:cNvPr>
          <p:cNvSpPr/>
          <p:nvPr/>
        </p:nvSpPr>
        <p:spPr>
          <a:xfrm>
            <a:off x="3182051" y="2985734"/>
            <a:ext cx="626594" cy="669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3FC82-8B49-49B6-9170-96FDE4F6F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6DA8C34-14E5-4CAF-BB99-C756B644C1B3}"/>
              </a:ext>
            </a:extLst>
          </p:cNvPr>
          <p:cNvSpPr txBox="1">
            <a:spLocks/>
          </p:cNvSpPr>
          <p:nvPr/>
        </p:nvSpPr>
        <p:spPr>
          <a:xfrm>
            <a:off x="6427694" y="6239484"/>
            <a:ext cx="4545107" cy="50286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3200" dirty="0">
              <a:solidFill>
                <a:schemeClr val="bg1"/>
              </a:solidFill>
            </a:endParaRPr>
          </a:p>
          <a:p>
            <a:pPr algn="l"/>
            <a:r>
              <a:rPr lang="en-US" sz="3500" i="1" dirty="0" err="1">
                <a:solidFill>
                  <a:srgbClr val="FF0000"/>
                </a:solidFill>
              </a:rPr>
              <a:t>Pasal</a:t>
            </a:r>
            <a:r>
              <a:rPr lang="en-US" sz="3500" i="1" dirty="0">
                <a:solidFill>
                  <a:srgbClr val="FF0000"/>
                </a:solidFill>
              </a:rPr>
              <a:t> 20, </a:t>
            </a:r>
            <a:r>
              <a:rPr lang="en-US" sz="3500" i="1" dirty="0" err="1">
                <a:solidFill>
                  <a:srgbClr val="FF0000"/>
                </a:solidFill>
              </a:rPr>
              <a:t>kepmen</a:t>
            </a:r>
            <a:r>
              <a:rPr lang="en-US" sz="3500" i="1" dirty="0">
                <a:solidFill>
                  <a:srgbClr val="FF0000"/>
                </a:solidFill>
              </a:rPr>
              <a:t> </a:t>
            </a:r>
            <a:r>
              <a:rPr lang="en-US" sz="3500" i="1" dirty="0" err="1">
                <a:solidFill>
                  <a:srgbClr val="FF0000"/>
                </a:solidFill>
              </a:rPr>
              <a:t>ppn</a:t>
            </a:r>
            <a:r>
              <a:rPr lang="en-US" sz="3500" i="1" dirty="0">
                <a:solidFill>
                  <a:srgbClr val="FF0000"/>
                </a:solidFill>
              </a:rPr>
              <a:t>/</a:t>
            </a:r>
            <a:r>
              <a:rPr lang="en-US" sz="3500" i="1" dirty="0" err="1">
                <a:solidFill>
                  <a:srgbClr val="FF0000"/>
                </a:solidFill>
              </a:rPr>
              <a:t>bappenas</a:t>
            </a:r>
            <a:r>
              <a:rPr lang="en-US" sz="3500" i="1" dirty="0">
                <a:solidFill>
                  <a:srgbClr val="FF0000"/>
                </a:solidFill>
              </a:rPr>
              <a:t> no. 2/2022</a:t>
            </a:r>
          </a:p>
        </p:txBody>
      </p:sp>
    </p:spTree>
    <p:extLst>
      <p:ext uri="{BB962C8B-B14F-4D97-AF65-F5344CB8AC3E}">
        <p14:creationId xmlns:p14="http://schemas.microsoft.com/office/powerpoint/2010/main" val="1104764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D4764-7673-4267-AD4D-A686CF76C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9668" y="618516"/>
            <a:ext cx="7210843" cy="5620968"/>
          </a:xfrm>
          <a:solidFill>
            <a:schemeClr val="accent4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n-US" sz="2400" dirty="0"/>
              <a:t>1. </a:t>
            </a:r>
            <a:r>
              <a:rPr lang="en-US" sz="2600" dirty="0" err="1"/>
              <a:t>B</a:t>
            </a:r>
            <a:r>
              <a:rPr lang="en-US" sz="2600" cap="none" dirty="0" err="1"/>
              <a:t>ertujuan</a:t>
            </a:r>
            <a:r>
              <a:rPr lang="en-US" sz="2600" cap="none" dirty="0"/>
              <a:t> </a:t>
            </a:r>
            <a:r>
              <a:rPr lang="en-US" sz="2600" cap="none" dirty="0" err="1"/>
              <a:t>untuk</a:t>
            </a:r>
            <a:r>
              <a:rPr lang="en-US" sz="2600" cap="none" dirty="0"/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keserasian</a:t>
            </a:r>
            <a:r>
              <a:rPr lang="en-US" sz="2600" cap="none" dirty="0">
                <a:solidFill>
                  <a:srgbClr val="FF0000"/>
                </a:solidFill>
              </a:rPr>
              <a:t> dan </a:t>
            </a:r>
            <a:r>
              <a:rPr lang="en-US" sz="2600" cap="none" dirty="0" err="1">
                <a:solidFill>
                  <a:srgbClr val="FF0000"/>
                </a:solidFill>
              </a:rPr>
              <a:t>kerapian</a:t>
            </a:r>
            <a:r>
              <a:rPr lang="en-US" sz="2600" cap="none" dirty="0"/>
              <a:t> </a:t>
            </a:r>
            <a:r>
              <a:rPr lang="en-US" sz="2600" cap="none" dirty="0" err="1"/>
              <a:t>dalam</a:t>
            </a:r>
            <a:br>
              <a:rPr lang="en-US" sz="2600" cap="none" dirty="0"/>
            </a:br>
            <a:r>
              <a:rPr lang="en-US" sz="2600" cap="none" dirty="0"/>
              <a:t>    </a:t>
            </a:r>
            <a:r>
              <a:rPr lang="en-US" sz="2600" cap="none" dirty="0" err="1"/>
              <a:t>penyusunan</a:t>
            </a:r>
            <a:r>
              <a:rPr lang="en-US" sz="2600" cap="none" dirty="0"/>
              <a:t> </a:t>
            </a:r>
            <a:r>
              <a:rPr lang="en-US" sz="2600" cap="none" dirty="0" err="1"/>
              <a:t>Naskah</a:t>
            </a:r>
            <a:r>
              <a:rPr lang="en-US" sz="2600" cap="none" dirty="0"/>
              <a:t> </a:t>
            </a:r>
            <a:r>
              <a:rPr lang="en-US" sz="2600" cap="none" dirty="0" err="1"/>
              <a:t>Dinas</a:t>
            </a:r>
            <a:r>
              <a:rPr lang="en-US" sz="2600" cap="none" dirty="0"/>
              <a:t>. </a:t>
            </a:r>
            <a:br>
              <a:rPr lang="en-US" sz="2600" cap="none" dirty="0"/>
            </a:br>
            <a:br>
              <a:rPr lang="en-US" sz="2600" cap="none" dirty="0"/>
            </a:br>
            <a:r>
              <a:rPr lang="en-US" sz="2600" cap="none" dirty="0"/>
              <a:t>2. </a:t>
            </a:r>
            <a:r>
              <a:rPr lang="en-US" sz="2600" cap="none" dirty="0" err="1"/>
              <a:t>Penentuan</a:t>
            </a:r>
            <a:r>
              <a:rPr lang="en-US" sz="2600" cap="none" dirty="0"/>
              <a:t> </a:t>
            </a:r>
            <a:r>
              <a:rPr lang="en-US" sz="2600" cap="none" dirty="0" err="1"/>
              <a:t>batas</a:t>
            </a:r>
            <a:r>
              <a:rPr lang="en-US" sz="2600" cap="none" dirty="0"/>
              <a:t> </a:t>
            </a:r>
            <a:r>
              <a:rPr lang="en-US" sz="2600" cap="none" dirty="0" err="1"/>
              <a:t>atau</a:t>
            </a:r>
            <a:r>
              <a:rPr lang="en-US" sz="2600" cap="none" dirty="0"/>
              <a:t> </a:t>
            </a:r>
            <a:r>
              <a:rPr lang="en-US" sz="2600" cap="none" dirty="0" err="1"/>
              <a:t>ruang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, </a:t>
            </a:r>
            <a:r>
              <a:rPr lang="en-US" sz="2600" cap="none" dirty="0" err="1"/>
              <a:t>sebagai</a:t>
            </a:r>
            <a:r>
              <a:rPr lang="en-US" sz="2600" cap="none" dirty="0"/>
              <a:t> </a:t>
            </a:r>
            <a:r>
              <a:rPr lang="en-US" sz="2600" cap="none" dirty="0" err="1"/>
              <a:t>berikut</a:t>
            </a:r>
            <a:r>
              <a:rPr lang="en-US" sz="2600" cap="none" dirty="0"/>
              <a:t>:</a:t>
            </a:r>
            <a:br>
              <a:rPr lang="en-US" sz="2600" cap="none" dirty="0"/>
            </a:br>
            <a:r>
              <a:rPr lang="en-US" sz="2600" cap="none" dirty="0"/>
              <a:t>    a. </a:t>
            </a:r>
            <a:r>
              <a:rPr lang="en-US" sz="2600" cap="none" dirty="0" err="1"/>
              <a:t>ruang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atas</a:t>
            </a:r>
            <a:r>
              <a:rPr lang="en-US" sz="2600" cap="none" dirty="0"/>
              <a:t> :</a:t>
            </a:r>
            <a:br>
              <a:rPr lang="en-US" sz="2600" cap="none" dirty="0"/>
            </a:br>
            <a:r>
              <a:rPr lang="en-US" sz="2600" cap="none" dirty="0"/>
              <a:t>        1. </a:t>
            </a:r>
            <a:r>
              <a:rPr lang="en-US" sz="2600" cap="none" dirty="0" err="1"/>
              <a:t>apabila</a:t>
            </a:r>
            <a:r>
              <a:rPr lang="en-US" sz="2600" cap="none" dirty="0"/>
              <a:t> </a:t>
            </a:r>
            <a:r>
              <a:rPr lang="en-US" sz="2600" cap="none" dirty="0" err="1"/>
              <a:t>menggunakan</a:t>
            </a:r>
            <a:r>
              <a:rPr lang="en-US" sz="2600" cap="none" dirty="0"/>
              <a:t> kop </a:t>
            </a:r>
            <a:r>
              <a:rPr lang="en-US" sz="2600" cap="none" dirty="0" err="1"/>
              <a:t>Naskah</a:t>
            </a:r>
            <a:r>
              <a:rPr lang="en-US" sz="2600" cap="none" dirty="0"/>
              <a:t> </a:t>
            </a:r>
            <a:r>
              <a:rPr lang="en-US" sz="2600" cap="none" dirty="0" err="1"/>
              <a:t>Dinas</a:t>
            </a:r>
            <a:r>
              <a:rPr lang="en-US" sz="2600" cap="none" dirty="0"/>
              <a:t>, </a:t>
            </a:r>
            <a:br>
              <a:rPr lang="en-US" sz="2600" cap="none" dirty="0"/>
            </a:br>
            <a:r>
              <a:rPr lang="en-US" sz="2600" cap="none" dirty="0"/>
              <a:t>            </a:t>
            </a:r>
            <a:r>
              <a:rPr lang="en-US" sz="2600" cap="none" dirty="0">
                <a:solidFill>
                  <a:srgbClr val="FF0000"/>
                </a:solidFill>
              </a:rPr>
              <a:t>2 </a:t>
            </a:r>
            <a:r>
              <a:rPr lang="en-US" sz="2600" cap="none" dirty="0" err="1">
                <a:solidFill>
                  <a:srgbClr val="FF0000"/>
                </a:solidFill>
              </a:rPr>
              <a:t>spasi</a:t>
            </a:r>
            <a:r>
              <a:rPr lang="en-US" sz="2600" cap="none" dirty="0">
                <a:solidFill>
                  <a:srgbClr val="FF0000"/>
                </a:solidFill>
              </a:rPr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dibawah</a:t>
            </a:r>
            <a:r>
              <a:rPr lang="en-US" sz="2600" cap="none" dirty="0">
                <a:solidFill>
                  <a:srgbClr val="FF0000"/>
                </a:solidFill>
              </a:rPr>
              <a:t> kop</a:t>
            </a:r>
            <a:r>
              <a:rPr lang="en-US" sz="2600" cap="none" dirty="0"/>
              <a:t>; dan</a:t>
            </a:r>
            <a:br>
              <a:rPr lang="en-US" sz="2600" cap="none" dirty="0"/>
            </a:br>
            <a:r>
              <a:rPr lang="en-US" sz="2600" cap="none" dirty="0"/>
              <a:t>        2. </a:t>
            </a:r>
            <a:r>
              <a:rPr lang="en-US" sz="2600" cap="none" dirty="0" err="1"/>
              <a:t>apabila</a:t>
            </a:r>
            <a:r>
              <a:rPr lang="en-US" sz="2600" cap="none" dirty="0"/>
              <a:t> </a:t>
            </a:r>
            <a:r>
              <a:rPr lang="en-US" sz="2600" cap="none" dirty="0" err="1"/>
              <a:t>tidak</a:t>
            </a:r>
            <a:r>
              <a:rPr lang="en-US" sz="2600" cap="none" dirty="0"/>
              <a:t> </a:t>
            </a:r>
            <a:r>
              <a:rPr lang="en-US" sz="2600" cap="none" dirty="0" err="1"/>
              <a:t>menggunakan</a:t>
            </a:r>
            <a:r>
              <a:rPr lang="en-US" sz="2600" cap="none" dirty="0"/>
              <a:t> kop </a:t>
            </a:r>
            <a:r>
              <a:rPr lang="en-US" sz="2600" cap="none" dirty="0" err="1"/>
              <a:t>Naskah</a:t>
            </a:r>
            <a:br>
              <a:rPr lang="en-US" sz="2600" cap="none" dirty="0"/>
            </a:br>
            <a:r>
              <a:rPr lang="en-US" sz="2600" cap="none" dirty="0"/>
              <a:t>            </a:t>
            </a:r>
            <a:r>
              <a:rPr lang="en-US" sz="2600" cap="none" dirty="0" err="1"/>
              <a:t>Dinas</a:t>
            </a:r>
            <a:r>
              <a:rPr lang="en-US" sz="2600" cap="none" dirty="0"/>
              <a:t>, </a:t>
            </a:r>
            <a:r>
              <a:rPr lang="en-US" sz="2600" cap="none" dirty="0">
                <a:solidFill>
                  <a:srgbClr val="FF0000"/>
                </a:solidFill>
              </a:rPr>
              <a:t>2 cm </a:t>
            </a:r>
            <a:r>
              <a:rPr lang="en-US" sz="2600" cap="none" dirty="0" err="1">
                <a:solidFill>
                  <a:srgbClr val="FF0000"/>
                </a:solidFill>
              </a:rPr>
              <a:t>dari</a:t>
            </a:r>
            <a:r>
              <a:rPr lang="en-US" sz="2600" cap="none" dirty="0">
                <a:solidFill>
                  <a:srgbClr val="FF0000"/>
                </a:solidFill>
              </a:rPr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tepi</a:t>
            </a:r>
            <a:r>
              <a:rPr lang="en-US" sz="2600" cap="none" dirty="0">
                <a:solidFill>
                  <a:srgbClr val="FF0000"/>
                </a:solidFill>
              </a:rPr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atas</a:t>
            </a:r>
            <a:r>
              <a:rPr lang="en-US" sz="2600" cap="none" dirty="0">
                <a:solidFill>
                  <a:srgbClr val="FF0000"/>
                </a:solidFill>
              </a:rPr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kertas</a:t>
            </a:r>
            <a:br>
              <a:rPr lang="en-US" sz="2600" cap="none" dirty="0">
                <a:solidFill>
                  <a:srgbClr val="FF0000"/>
                </a:solidFill>
              </a:rPr>
            </a:br>
            <a:r>
              <a:rPr lang="en-US" sz="2600" cap="none" dirty="0"/>
              <a:t>    b. </a:t>
            </a:r>
            <a:r>
              <a:rPr lang="en-US" sz="2600" cap="none" dirty="0" err="1"/>
              <a:t>ruang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bawah</a:t>
            </a:r>
            <a:r>
              <a:rPr lang="en-US" sz="2600" cap="none" dirty="0">
                <a:solidFill>
                  <a:srgbClr val="FF0000"/>
                </a:solidFill>
              </a:rPr>
              <a:t> 2,5 cm</a:t>
            </a:r>
            <a:r>
              <a:rPr lang="en-US" sz="2600" cap="none" dirty="0"/>
              <a:t> </a:t>
            </a:r>
            <a:r>
              <a:rPr lang="en-US" sz="2600" cap="none" dirty="0" err="1"/>
              <a:t>dari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/>
              <a:t>bawah</a:t>
            </a:r>
            <a:br>
              <a:rPr lang="en-US" sz="2600" cap="none" dirty="0"/>
            </a:br>
            <a:r>
              <a:rPr lang="en-US" sz="2600" cap="none" dirty="0"/>
              <a:t>        </a:t>
            </a:r>
            <a:r>
              <a:rPr lang="en-US" sz="2600" cap="none" dirty="0" err="1"/>
              <a:t>kertas</a:t>
            </a:r>
            <a:r>
              <a:rPr lang="en-US" sz="2600" cap="none" dirty="0"/>
              <a:t>;</a:t>
            </a:r>
            <a:br>
              <a:rPr lang="en-US" sz="2600" cap="none" dirty="0"/>
            </a:br>
            <a:r>
              <a:rPr lang="en-US" sz="2600" cap="none" dirty="0"/>
              <a:t>    c.  </a:t>
            </a:r>
            <a:r>
              <a:rPr lang="en-US" sz="2600" cap="none" dirty="0" err="1"/>
              <a:t>ruang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kiri</a:t>
            </a:r>
            <a:r>
              <a:rPr lang="en-US" sz="2600" cap="none" dirty="0">
                <a:solidFill>
                  <a:srgbClr val="FF0000"/>
                </a:solidFill>
              </a:rPr>
              <a:t> 3 cm </a:t>
            </a:r>
            <a:r>
              <a:rPr lang="en-US" sz="2600" cap="none" dirty="0" err="1"/>
              <a:t>dari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/>
              <a:t>kiri</a:t>
            </a:r>
            <a:r>
              <a:rPr lang="en-US" sz="2600" cap="none" dirty="0"/>
              <a:t> </a:t>
            </a:r>
            <a:r>
              <a:rPr lang="en-US" sz="2600" cap="none" dirty="0" err="1"/>
              <a:t>kertas</a:t>
            </a:r>
            <a:r>
              <a:rPr lang="en-US" sz="2600" cap="none" dirty="0"/>
              <a:t>; dan</a:t>
            </a:r>
            <a:br>
              <a:rPr lang="en-US" sz="2600" cap="none" dirty="0"/>
            </a:br>
            <a:r>
              <a:rPr lang="en-US" sz="2600" cap="none" dirty="0"/>
              <a:t>    d. </a:t>
            </a:r>
            <a:r>
              <a:rPr lang="en-US" sz="2600" cap="none" dirty="0" err="1"/>
              <a:t>ruang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>
                <a:solidFill>
                  <a:srgbClr val="FF0000"/>
                </a:solidFill>
              </a:rPr>
              <a:t>kanan</a:t>
            </a:r>
            <a:r>
              <a:rPr lang="en-US" sz="2600" cap="none" dirty="0">
                <a:solidFill>
                  <a:srgbClr val="FF0000"/>
                </a:solidFill>
              </a:rPr>
              <a:t> 2 cm</a:t>
            </a:r>
            <a:r>
              <a:rPr lang="en-US" sz="2600" cap="none" dirty="0"/>
              <a:t> </a:t>
            </a:r>
            <a:r>
              <a:rPr lang="en-US" sz="2600" cap="none" dirty="0" err="1"/>
              <a:t>dari</a:t>
            </a:r>
            <a:r>
              <a:rPr lang="en-US" sz="2600" cap="none" dirty="0"/>
              <a:t> </a:t>
            </a:r>
            <a:r>
              <a:rPr lang="en-US" sz="2600" cap="none" dirty="0" err="1"/>
              <a:t>tepi</a:t>
            </a:r>
            <a:r>
              <a:rPr lang="en-US" sz="2600" cap="none" dirty="0"/>
              <a:t> </a:t>
            </a:r>
            <a:r>
              <a:rPr lang="en-US" sz="2600" cap="none" dirty="0" err="1"/>
              <a:t>kanan</a:t>
            </a:r>
            <a:r>
              <a:rPr lang="en-US" sz="2600" cap="none" dirty="0"/>
              <a:t> </a:t>
            </a:r>
            <a:r>
              <a:rPr lang="en-US" sz="2600" cap="none" dirty="0" err="1"/>
              <a:t>kertas</a:t>
            </a:r>
            <a:r>
              <a:rPr lang="en-US" sz="2600" cap="none" dirty="0"/>
              <a:t>.</a:t>
            </a:r>
            <a:endParaRPr lang="en-US" sz="2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14818A-C824-477B-BB40-F13CBC085519}"/>
              </a:ext>
            </a:extLst>
          </p:cNvPr>
          <p:cNvSpPr txBox="1">
            <a:spLocks noGrp="1"/>
          </p:cNvSpPr>
          <p:nvPr>
            <p:ph sz="quarter" idx="13"/>
          </p:nvPr>
        </p:nvSpPr>
        <p:spPr>
          <a:xfrm>
            <a:off x="414413" y="2123060"/>
            <a:ext cx="2469928" cy="201902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2000" dirty="0">
              <a:solidFill>
                <a:schemeClr val="bg1"/>
              </a:solidFill>
            </a:endParaRPr>
          </a:p>
          <a:p>
            <a:pPr algn="l"/>
            <a:r>
              <a:rPr lang="en-US" sz="3200" dirty="0" err="1">
                <a:solidFill>
                  <a:schemeClr val="bg1"/>
                </a:solidFill>
              </a:rPr>
              <a:t>PENentuan</a:t>
            </a:r>
            <a:endParaRPr lang="en-US" sz="3200" dirty="0">
              <a:solidFill>
                <a:schemeClr val="bg1"/>
              </a:solidFill>
            </a:endParaRPr>
          </a:p>
          <a:p>
            <a:pPr algn="l"/>
            <a:r>
              <a:rPr lang="en-US" sz="3200" dirty="0" err="1">
                <a:solidFill>
                  <a:schemeClr val="bg1"/>
                </a:solidFill>
              </a:rPr>
              <a:t>batas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atau</a:t>
            </a:r>
            <a:endParaRPr lang="en-US" sz="3200" dirty="0">
              <a:solidFill>
                <a:schemeClr val="bg1"/>
              </a:solidFill>
            </a:endParaRPr>
          </a:p>
          <a:p>
            <a:pPr algn="l"/>
            <a:r>
              <a:rPr lang="en-US" sz="3200" dirty="0" err="1">
                <a:solidFill>
                  <a:schemeClr val="bg1"/>
                </a:solidFill>
              </a:rPr>
              <a:t>ruang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tepi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E1EEF9F-603A-491F-8354-C253B62DD6D8}"/>
              </a:ext>
            </a:extLst>
          </p:cNvPr>
          <p:cNvSpPr/>
          <p:nvPr/>
        </p:nvSpPr>
        <p:spPr>
          <a:xfrm>
            <a:off x="3135365" y="2759928"/>
            <a:ext cx="626594" cy="669072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3FC82-8B49-49B6-9170-96FDE4F6F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16A5B26-549C-47E2-AD72-11B937AE5126}"/>
              </a:ext>
            </a:extLst>
          </p:cNvPr>
          <p:cNvSpPr txBox="1">
            <a:spLocks/>
          </p:cNvSpPr>
          <p:nvPr/>
        </p:nvSpPr>
        <p:spPr>
          <a:xfrm>
            <a:off x="6414248" y="6239484"/>
            <a:ext cx="4856264" cy="50286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chemeClr val="bg1"/>
              </a:solidFill>
            </a:endParaRPr>
          </a:p>
          <a:p>
            <a:r>
              <a:rPr lang="en-US" sz="1600" i="1" dirty="0" err="1">
                <a:solidFill>
                  <a:srgbClr val="FF0000"/>
                </a:solidFill>
              </a:rPr>
              <a:t>Pasal</a:t>
            </a:r>
            <a:r>
              <a:rPr lang="en-US" sz="1600" i="1" dirty="0">
                <a:solidFill>
                  <a:srgbClr val="FF0000"/>
                </a:solidFill>
              </a:rPr>
              <a:t> 24, </a:t>
            </a:r>
            <a:r>
              <a:rPr lang="en-US" sz="1600" i="1" dirty="0" err="1">
                <a:solidFill>
                  <a:srgbClr val="FF0000"/>
                </a:solidFill>
              </a:rPr>
              <a:t>kepmen</a:t>
            </a:r>
            <a:r>
              <a:rPr lang="en-US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 err="1">
                <a:solidFill>
                  <a:srgbClr val="FF0000"/>
                </a:solidFill>
              </a:rPr>
              <a:t>ppn</a:t>
            </a:r>
            <a:r>
              <a:rPr lang="en-US" sz="1600" i="1" dirty="0">
                <a:solidFill>
                  <a:srgbClr val="FF0000"/>
                </a:solidFill>
              </a:rPr>
              <a:t>/</a:t>
            </a:r>
            <a:r>
              <a:rPr lang="en-US" sz="1600" i="1" dirty="0" err="1">
                <a:solidFill>
                  <a:srgbClr val="FF0000"/>
                </a:solidFill>
              </a:rPr>
              <a:t>bappenas</a:t>
            </a:r>
            <a:r>
              <a:rPr lang="en-US" sz="1600" i="1" dirty="0">
                <a:solidFill>
                  <a:srgbClr val="FF0000"/>
                </a:solidFill>
              </a:rPr>
              <a:t> no. 2/2022</a:t>
            </a:r>
          </a:p>
        </p:txBody>
      </p:sp>
    </p:spTree>
    <p:extLst>
      <p:ext uri="{BB962C8B-B14F-4D97-AF65-F5344CB8AC3E}">
        <p14:creationId xmlns:p14="http://schemas.microsoft.com/office/powerpoint/2010/main" val="934206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0DA649-89E0-41A5-9EEE-5B0C55260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998" y="161365"/>
            <a:ext cx="10016003" cy="96364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en-US" dirty="0" err="1"/>
              <a:t>Peraturan</a:t>
            </a:r>
            <a:r>
              <a:rPr lang="en-US" dirty="0"/>
              <a:t> Menteri </a:t>
            </a:r>
            <a:r>
              <a:rPr lang="en-US" dirty="0" err="1"/>
              <a:t>ppn</a:t>
            </a:r>
            <a:r>
              <a:rPr lang="en-US" dirty="0"/>
              <a:t>/</a:t>
            </a:r>
            <a:r>
              <a:rPr lang="en-US" dirty="0" err="1"/>
              <a:t>kepala</a:t>
            </a:r>
            <a:r>
              <a:rPr lang="en-US" dirty="0"/>
              <a:t> </a:t>
            </a:r>
            <a:r>
              <a:rPr lang="en-US" dirty="0" err="1"/>
              <a:t>bappenas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nomor</a:t>
            </a:r>
            <a:r>
              <a:rPr lang="en-US" dirty="0"/>
              <a:t> 2 </a:t>
            </a:r>
            <a:r>
              <a:rPr lang="en-US" dirty="0" err="1"/>
              <a:t>tahun</a:t>
            </a:r>
            <a:r>
              <a:rPr lang="en-US" dirty="0"/>
              <a:t> 2022 tata </a:t>
            </a:r>
            <a:r>
              <a:rPr lang="en-US" dirty="0" err="1"/>
              <a:t>naskah</a:t>
            </a:r>
            <a:r>
              <a:rPr lang="en-US" dirty="0"/>
              <a:t> </a:t>
            </a:r>
            <a:r>
              <a:rPr lang="en-US" dirty="0" err="1"/>
              <a:t>dinas</a:t>
            </a:r>
            <a:endParaRPr lang="en-ID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F80B8A-5242-4135-A3B9-128D404C5EA0}"/>
              </a:ext>
            </a:extLst>
          </p:cNvPr>
          <p:cNvSpPr txBox="1"/>
          <p:nvPr/>
        </p:nvSpPr>
        <p:spPr>
          <a:xfrm>
            <a:off x="712055" y="1174760"/>
            <a:ext cx="3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" name="Round Diagonal Corner Rectangle 7">
            <a:extLst>
              <a:ext uri="{FF2B5EF4-FFF2-40B4-BE49-F238E27FC236}">
                <a16:creationId xmlns:a16="http://schemas.microsoft.com/office/drawing/2014/main" id="{E78078EF-B904-4046-B40B-51D54F935C91}"/>
              </a:ext>
            </a:extLst>
          </p:cNvPr>
          <p:cNvSpPr/>
          <p:nvPr/>
        </p:nvSpPr>
        <p:spPr>
          <a:xfrm>
            <a:off x="1051340" y="1233218"/>
            <a:ext cx="770467" cy="691275"/>
          </a:xfrm>
          <a:prstGeom prst="round2Diag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10" name="Pentagon 10">
            <a:extLst>
              <a:ext uri="{FF2B5EF4-FFF2-40B4-BE49-F238E27FC236}">
                <a16:creationId xmlns:a16="http://schemas.microsoft.com/office/drawing/2014/main" id="{9433C22E-B0C1-4083-963F-77F86754830E}"/>
              </a:ext>
            </a:extLst>
          </p:cNvPr>
          <p:cNvSpPr/>
          <p:nvPr/>
        </p:nvSpPr>
        <p:spPr>
          <a:xfrm>
            <a:off x="1940634" y="1226520"/>
            <a:ext cx="9152732" cy="697973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KETENTUAN UMUM</a:t>
            </a:r>
          </a:p>
        </p:txBody>
      </p:sp>
      <p:sp>
        <p:nvSpPr>
          <p:cNvPr id="11" name="Round Diagonal Corner Rectangle 7">
            <a:extLst>
              <a:ext uri="{FF2B5EF4-FFF2-40B4-BE49-F238E27FC236}">
                <a16:creationId xmlns:a16="http://schemas.microsoft.com/office/drawing/2014/main" id="{3FE76496-E1D8-4FD5-A6E2-00E236C23FB2}"/>
              </a:ext>
            </a:extLst>
          </p:cNvPr>
          <p:cNvSpPr/>
          <p:nvPr/>
        </p:nvSpPr>
        <p:spPr>
          <a:xfrm>
            <a:off x="1051340" y="2032706"/>
            <a:ext cx="770467" cy="784922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12" name="Pentagon 10">
            <a:extLst>
              <a:ext uri="{FF2B5EF4-FFF2-40B4-BE49-F238E27FC236}">
                <a16:creationId xmlns:a16="http://schemas.microsoft.com/office/drawing/2014/main" id="{D39513A7-94D6-4EC3-A1C5-4CB77318DAEF}"/>
              </a:ext>
            </a:extLst>
          </p:cNvPr>
          <p:cNvSpPr/>
          <p:nvPr/>
        </p:nvSpPr>
        <p:spPr>
          <a:xfrm>
            <a:off x="1930000" y="2057990"/>
            <a:ext cx="9163367" cy="784922"/>
          </a:xfrm>
          <a:prstGeom prst="homePlate">
            <a:avLst/>
          </a:prstGeom>
          <a:gradFill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JENIS, SUSUNAN DAN BENTUK NASKAH DINAS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Pentagon 10">
            <a:extLst>
              <a:ext uri="{FF2B5EF4-FFF2-40B4-BE49-F238E27FC236}">
                <a16:creationId xmlns:a16="http://schemas.microsoft.com/office/drawing/2014/main" id="{1D11FD9E-A101-4949-8C5D-301A9C9EFA20}"/>
              </a:ext>
            </a:extLst>
          </p:cNvPr>
          <p:cNvSpPr/>
          <p:nvPr/>
        </p:nvSpPr>
        <p:spPr>
          <a:xfrm>
            <a:off x="1940634" y="3818977"/>
            <a:ext cx="9163366" cy="784922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PENGAMANAN NASKAH DINAS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1" name="Round Diagonal Corner Rectangle 7">
            <a:extLst>
              <a:ext uri="{FF2B5EF4-FFF2-40B4-BE49-F238E27FC236}">
                <a16:creationId xmlns:a16="http://schemas.microsoft.com/office/drawing/2014/main" id="{F15C5063-2D93-4BB8-8AFE-9C3845BA80DD}"/>
              </a:ext>
            </a:extLst>
          </p:cNvPr>
          <p:cNvSpPr/>
          <p:nvPr/>
        </p:nvSpPr>
        <p:spPr>
          <a:xfrm>
            <a:off x="1047400" y="3818977"/>
            <a:ext cx="770467" cy="784922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16" name="Round Diagonal Corner Rectangle 7">
            <a:extLst>
              <a:ext uri="{FF2B5EF4-FFF2-40B4-BE49-F238E27FC236}">
                <a16:creationId xmlns:a16="http://schemas.microsoft.com/office/drawing/2014/main" id="{6D668503-8858-4BEE-B411-54D546A048F6}"/>
              </a:ext>
            </a:extLst>
          </p:cNvPr>
          <p:cNvSpPr/>
          <p:nvPr/>
        </p:nvSpPr>
        <p:spPr>
          <a:xfrm>
            <a:off x="1035058" y="2925842"/>
            <a:ext cx="770467" cy="784922"/>
          </a:xfrm>
          <a:prstGeom prst="round2Diag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17" name="Pentagon 10">
            <a:extLst>
              <a:ext uri="{FF2B5EF4-FFF2-40B4-BE49-F238E27FC236}">
                <a16:creationId xmlns:a16="http://schemas.microsoft.com/office/drawing/2014/main" id="{B1A76A66-0DB4-4794-8CAB-304F443F9014}"/>
              </a:ext>
            </a:extLst>
          </p:cNvPr>
          <p:cNvSpPr/>
          <p:nvPr/>
        </p:nvSpPr>
        <p:spPr>
          <a:xfrm>
            <a:off x="1940634" y="2925843"/>
            <a:ext cx="9152732" cy="784922"/>
          </a:xfrm>
          <a:prstGeom prst="homePlat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PEMBUATAN NASKAH DINAS</a:t>
            </a:r>
          </a:p>
        </p:txBody>
      </p:sp>
      <p:sp>
        <p:nvSpPr>
          <p:cNvPr id="13" name="Round Diagonal Corner Rectangle 7">
            <a:extLst>
              <a:ext uri="{FF2B5EF4-FFF2-40B4-BE49-F238E27FC236}">
                <a16:creationId xmlns:a16="http://schemas.microsoft.com/office/drawing/2014/main" id="{6EE558FD-D87A-4C05-897E-1AF5F38F41F8}"/>
              </a:ext>
            </a:extLst>
          </p:cNvPr>
          <p:cNvSpPr/>
          <p:nvPr/>
        </p:nvSpPr>
        <p:spPr>
          <a:xfrm>
            <a:off x="1025412" y="4712113"/>
            <a:ext cx="814441" cy="784921"/>
          </a:xfrm>
          <a:prstGeom prst="round2Diag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5</a:t>
            </a:r>
          </a:p>
        </p:txBody>
      </p:sp>
      <p:sp>
        <p:nvSpPr>
          <p:cNvPr id="14" name="Pentagon 10">
            <a:extLst>
              <a:ext uri="{FF2B5EF4-FFF2-40B4-BE49-F238E27FC236}">
                <a16:creationId xmlns:a16="http://schemas.microsoft.com/office/drawing/2014/main" id="{592C6078-B43E-42F7-8B0B-97E9B4A2EEF0}"/>
              </a:ext>
            </a:extLst>
          </p:cNvPr>
          <p:cNvSpPr/>
          <p:nvPr/>
        </p:nvSpPr>
        <p:spPr>
          <a:xfrm>
            <a:off x="1940634" y="4712111"/>
            <a:ext cx="9163366" cy="784923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PEJABAT PENANDATANGANAN NASKAH DINAS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5" name="Round Diagonal Corner Rectangle 7">
            <a:extLst>
              <a:ext uri="{FF2B5EF4-FFF2-40B4-BE49-F238E27FC236}">
                <a16:creationId xmlns:a16="http://schemas.microsoft.com/office/drawing/2014/main" id="{7704AEAB-79D7-40D9-AE0F-C163F42DAF7F}"/>
              </a:ext>
            </a:extLst>
          </p:cNvPr>
          <p:cNvSpPr/>
          <p:nvPr/>
        </p:nvSpPr>
        <p:spPr>
          <a:xfrm>
            <a:off x="1035058" y="5605248"/>
            <a:ext cx="814441" cy="784921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6</a:t>
            </a:r>
          </a:p>
        </p:txBody>
      </p:sp>
      <p:sp>
        <p:nvSpPr>
          <p:cNvPr id="19" name="Pentagon 10">
            <a:extLst>
              <a:ext uri="{FF2B5EF4-FFF2-40B4-BE49-F238E27FC236}">
                <a16:creationId xmlns:a16="http://schemas.microsoft.com/office/drawing/2014/main" id="{575949CD-FD26-4928-BD65-E947C46E0480}"/>
              </a:ext>
            </a:extLst>
          </p:cNvPr>
          <p:cNvSpPr/>
          <p:nvPr/>
        </p:nvSpPr>
        <p:spPr>
          <a:xfrm>
            <a:off x="1930000" y="5579964"/>
            <a:ext cx="9163366" cy="784923"/>
          </a:xfrm>
          <a:prstGeom prst="homePlate">
            <a:avLst/>
          </a:prstGeom>
          <a:gradFill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PENGENDALIAN NASKAH DINAS &amp; KETENTUAN PERALIHAN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81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63F63-7868-413D-95B4-9C58450EC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4269" y="228602"/>
            <a:ext cx="6830025" cy="1026992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sz="3400" dirty="0" err="1"/>
              <a:t>tembusan</a:t>
            </a:r>
            <a:r>
              <a:rPr lang="en-US" sz="3400" dirty="0"/>
              <a:t> dan </a:t>
            </a:r>
            <a:r>
              <a:rPr lang="en-US" sz="3400" dirty="0" err="1"/>
              <a:t>lampiran</a:t>
            </a:r>
            <a:endParaRPr lang="en-US" sz="3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55E48-EA2B-4F9A-878E-2C007C3C90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36979" y="1371601"/>
            <a:ext cx="10645254" cy="5486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n-US" sz="2800" cap="none" dirty="0" err="1">
                <a:solidFill>
                  <a:srgbClr val="FF0000"/>
                </a:solidFill>
              </a:rPr>
              <a:t>Tembusan</a:t>
            </a:r>
            <a:r>
              <a:rPr lang="en-US" sz="2800" cap="none" dirty="0"/>
              <a:t> pada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 </a:t>
            </a:r>
            <a:r>
              <a:rPr lang="en-US" sz="2800" cap="none" dirty="0" err="1"/>
              <a:t>bertujuan</a:t>
            </a:r>
            <a:r>
              <a:rPr lang="en-US" sz="2800" cap="none" dirty="0"/>
              <a:t> </a:t>
            </a:r>
            <a:r>
              <a:rPr lang="en-US" sz="2800" cap="none" dirty="0" err="1"/>
              <a:t>untuk</a:t>
            </a:r>
            <a:r>
              <a:rPr lang="en-US" sz="2800" cap="none" dirty="0"/>
              <a:t> </a:t>
            </a:r>
            <a:r>
              <a:rPr lang="en-US" sz="2800" cap="none" dirty="0" err="1"/>
              <a:t>menunjukkan</a:t>
            </a:r>
            <a:r>
              <a:rPr lang="en-US" sz="2800" cap="none" dirty="0"/>
              <a:t> </a:t>
            </a:r>
            <a:r>
              <a:rPr lang="en-US" sz="2800" cap="none" dirty="0" err="1"/>
              <a:t>bahwa</a:t>
            </a:r>
            <a:r>
              <a:rPr lang="en-US" sz="2800" cap="none" dirty="0"/>
              <a:t> </a:t>
            </a:r>
            <a:r>
              <a:rPr lang="en-US" sz="2800" cap="none" dirty="0" err="1"/>
              <a:t>pihak</a:t>
            </a:r>
            <a:r>
              <a:rPr lang="en-US" sz="2800" cap="none" dirty="0"/>
              <a:t> yang </a:t>
            </a:r>
            <a:r>
              <a:rPr lang="en-US" sz="2800" cap="none" dirty="0" err="1"/>
              <a:t>bersangkutan</a:t>
            </a:r>
            <a:r>
              <a:rPr lang="en-US" sz="2800" cap="none" dirty="0"/>
              <a:t> </a:t>
            </a:r>
            <a:r>
              <a:rPr lang="en-US" sz="2800" cap="none" dirty="0" err="1"/>
              <a:t>perlu</a:t>
            </a:r>
            <a:r>
              <a:rPr lang="en-US" sz="2800" cap="none" dirty="0"/>
              <a:t> </a:t>
            </a:r>
            <a:r>
              <a:rPr lang="en-US" sz="2800" cap="none" dirty="0" err="1"/>
              <a:t>mengetahui</a:t>
            </a:r>
            <a:r>
              <a:rPr lang="en-US" sz="2800" cap="none" dirty="0"/>
              <a:t> </a:t>
            </a:r>
            <a:r>
              <a:rPr lang="en-US" sz="2800" cap="none" dirty="0" err="1"/>
              <a:t>isi</a:t>
            </a:r>
            <a:r>
              <a:rPr lang="en-US" sz="2800" cap="none" dirty="0"/>
              <a:t>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 </a:t>
            </a:r>
            <a:r>
              <a:rPr lang="en-US" sz="2800" cap="none" dirty="0" err="1"/>
              <a:t>tersebut</a:t>
            </a:r>
            <a:r>
              <a:rPr lang="en-US" sz="2800" cap="none" dirty="0"/>
              <a:t> dan </a:t>
            </a:r>
            <a:r>
              <a:rPr lang="en-US" sz="2800" cap="none" dirty="0" err="1"/>
              <a:t>tembusan</a:t>
            </a:r>
            <a:r>
              <a:rPr lang="en-US" sz="2800" cap="none" dirty="0"/>
              <a:t> </a:t>
            </a:r>
            <a:r>
              <a:rPr lang="en-US" sz="2800" cap="none" dirty="0" err="1"/>
              <a:t>berada</a:t>
            </a:r>
            <a:r>
              <a:rPr lang="en-US" sz="2800" cap="none" dirty="0"/>
              <a:t> pada </a:t>
            </a:r>
            <a:r>
              <a:rPr lang="en-US" sz="2800" cap="none" dirty="0" err="1"/>
              <a:t>posisi</a:t>
            </a:r>
            <a:r>
              <a:rPr lang="en-US" sz="2800" cap="none" dirty="0"/>
              <a:t> </a:t>
            </a:r>
            <a:r>
              <a:rPr lang="en-US" sz="2800" cap="none" dirty="0" err="1"/>
              <a:t>bagian</a:t>
            </a:r>
            <a:r>
              <a:rPr lang="en-US" sz="2800" cap="none" dirty="0"/>
              <a:t> </a:t>
            </a:r>
            <a:r>
              <a:rPr lang="en-US" sz="2800" cap="none" dirty="0" err="1"/>
              <a:t>kiri</a:t>
            </a:r>
            <a:r>
              <a:rPr lang="en-US" sz="2800" cap="none" dirty="0"/>
              <a:t> </a:t>
            </a:r>
            <a:r>
              <a:rPr lang="en-US" sz="2800" cap="none" dirty="0" err="1"/>
              <a:t>bawah</a:t>
            </a:r>
            <a:r>
              <a:rPr lang="en-US" sz="2800" cap="none" dirty="0"/>
              <a:t>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. </a:t>
            </a:r>
            <a:r>
              <a:rPr lang="en-US" i="1" cap="none" dirty="0">
                <a:solidFill>
                  <a:srgbClr val="FF0000"/>
                </a:solidFill>
              </a:rPr>
              <a:t>(</a:t>
            </a:r>
            <a:r>
              <a:rPr lang="en-US" i="1" cap="none" dirty="0" err="1">
                <a:solidFill>
                  <a:srgbClr val="FF0000"/>
                </a:solidFill>
              </a:rPr>
              <a:t>Pasal</a:t>
            </a:r>
            <a:r>
              <a:rPr lang="en-US" i="1" cap="none" dirty="0">
                <a:solidFill>
                  <a:srgbClr val="FF0000"/>
                </a:solidFill>
              </a:rPr>
              <a:t> 26).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2800" cap="none" dirty="0">
                <a:solidFill>
                  <a:srgbClr val="FF0000"/>
                </a:solidFill>
              </a:rPr>
              <a:t>Lampiran</a:t>
            </a:r>
            <a:r>
              <a:rPr lang="en-US" sz="2800" cap="none" dirty="0"/>
              <a:t>, </a:t>
            </a:r>
            <a:r>
              <a:rPr lang="en-US" sz="2800" cap="none" dirty="0" err="1"/>
              <a:t>dalam</a:t>
            </a:r>
            <a:r>
              <a:rPr lang="en-US" sz="2800" cap="none" dirty="0"/>
              <a:t> </a:t>
            </a:r>
            <a:r>
              <a:rPr lang="en-US" sz="2800" cap="none" dirty="0" err="1"/>
              <a:t>hal</a:t>
            </a:r>
            <a:r>
              <a:rPr lang="en-US" sz="2800" cap="none" dirty="0"/>
              <a:t> </a:t>
            </a:r>
            <a:r>
              <a:rPr lang="en-US" sz="2800" cap="none" dirty="0" err="1"/>
              <a:t>lampiran</a:t>
            </a:r>
            <a:r>
              <a:rPr lang="en-US" sz="2800" cap="none" dirty="0"/>
              <a:t>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 </a:t>
            </a:r>
            <a:r>
              <a:rPr lang="en-US" sz="2800" cap="none" dirty="0" err="1"/>
              <a:t>memiliki</a:t>
            </a:r>
            <a:r>
              <a:rPr lang="en-US" sz="2800" cap="none" dirty="0"/>
              <a:t> </a:t>
            </a:r>
            <a:r>
              <a:rPr lang="en-US" sz="2800" cap="none" dirty="0" err="1"/>
              <a:t>lebih</a:t>
            </a:r>
            <a:r>
              <a:rPr lang="en-US" sz="2800" cap="none" dirty="0"/>
              <a:t> </a:t>
            </a:r>
            <a:r>
              <a:rPr lang="en-US" sz="2800" cap="none" dirty="0" err="1"/>
              <a:t>dari</a:t>
            </a:r>
            <a:r>
              <a:rPr lang="en-US" sz="2800" cap="none" dirty="0"/>
              <a:t> </a:t>
            </a:r>
            <a:r>
              <a:rPr lang="en-US" sz="2800" cap="none" dirty="0" err="1"/>
              <a:t>satu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, </a:t>
            </a:r>
            <a:r>
              <a:rPr lang="en-US" sz="2800" cap="none" dirty="0" err="1"/>
              <a:t>setiap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 </a:t>
            </a:r>
            <a:r>
              <a:rPr lang="en-US" sz="2800" cap="none" dirty="0" err="1"/>
              <a:t>lampiran</a:t>
            </a:r>
            <a:r>
              <a:rPr lang="en-US" sz="2800" cap="none" dirty="0"/>
              <a:t> </a:t>
            </a:r>
            <a:r>
              <a:rPr lang="en-US" sz="2800" cap="none" dirty="0" err="1"/>
              <a:t>harus</a:t>
            </a:r>
            <a:r>
              <a:rPr lang="en-US" sz="2800" cap="none" dirty="0"/>
              <a:t> </a:t>
            </a:r>
            <a:r>
              <a:rPr lang="en-US" sz="2800" cap="none" dirty="0" err="1"/>
              <a:t>diberi</a:t>
            </a:r>
            <a:r>
              <a:rPr lang="en-US" sz="2800" cap="none" dirty="0"/>
              <a:t> </a:t>
            </a:r>
            <a:r>
              <a:rPr lang="en-US" sz="2800" cap="none" dirty="0" err="1"/>
              <a:t>nomor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 </a:t>
            </a:r>
            <a:r>
              <a:rPr lang="en-US" sz="2800" cap="none" dirty="0" err="1"/>
              <a:t>dengan</a:t>
            </a:r>
            <a:r>
              <a:rPr lang="en-US" sz="2800" cap="none" dirty="0"/>
              <a:t> </a:t>
            </a:r>
            <a:r>
              <a:rPr lang="en-US" sz="2800" cap="none" dirty="0" err="1"/>
              <a:t>angka</a:t>
            </a:r>
            <a:r>
              <a:rPr lang="en-US" sz="2800" cap="none" dirty="0"/>
              <a:t> Arab. </a:t>
            </a:r>
            <a:r>
              <a:rPr lang="en-US" sz="2800" cap="none" dirty="0" err="1"/>
              <a:t>Nomor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 </a:t>
            </a:r>
            <a:r>
              <a:rPr lang="en-US" sz="2800" cap="none" dirty="0" err="1"/>
              <a:t>lampiran</a:t>
            </a:r>
            <a:r>
              <a:rPr lang="en-US" sz="2800" cap="none" dirty="0"/>
              <a:t> </a:t>
            </a:r>
            <a:r>
              <a:rPr lang="en-US" sz="2800" cap="none" dirty="0" err="1"/>
              <a:t>merupakan</a:t>
            </a:r>
            <a:r>
              <a:rPr lang="en-US" sz="2800" cap="none" dirty="0"/>
              <a:t> </a:t>
            </a:r>
            <a:r>
              <a:rPr lang="en-US" sz="2800" cap="none" dirty="0" err="1"/>
              <a:t>nomor</a:t>
            </a:r>
            <a:r>
              <a:rPr lang="en-US" sz="2800" cap="none" dirty="0"/>
              <a:t> </a:t>
            </a:r>
            <a:r>
              <a:rPr lang="en-US" sz="2800" cap="none" dirty="0" err="1"/>
              <a:t>lanjutan</a:t>
            </a:r>
            <a:r>
              <a:rPr lang="en-US" sz="2800" cap="none" dirty="0"/>
              <a:t> </a:t>
            </a:r>
            <a:r>
              <a:rPr lang="en-US" sz="2800" cap="none" dirty="0" err="1"/>
              <a:t>dari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 </a:t>
            </a:r>
            <a:r>
              <a:rPr lang="en-US" sz="2800" cap="none" dirty="0" err="1"/>
              <a:t>sebelumnya</a:t>
            </a:r>
            <a:r>
              <a:rPr lang="en-US" sz="2800" cap="none" dirty="0"/>
              <a:t>. Lampiran pada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 </a:t>
            </a:r>
            <a:r>
              <a:rPr lang="en-US" sz="2800" cap="none" dirty="0" err="1"/>
              <a:t>rekam</a:t>
            </a:r>
            <a:r>
              <a:rPr lang="en-US" sz="2800" cap="none" dirty="0"/>
              <a:t> </a:t>
            </a:r>
            <a:r>
              <a:rPr lang="en-US" sz="2800" cap="none" dirty="0" err="1"/>
              <a:t>Kertas</a:t>
            </a:r>
            <a:r>
              <a:rPr lang="en-US" sz="2800" cap="none" dirty="0"/>
              <a:t> </a:t>
            </a:r>
            <a:r>
              <a:rPr lang="en-US" sz="2800" cap="none" dirty="0" err="1"/>
              <a:t>maupun</a:t>
            </a:r>
            <a:r>
              <a:rPr lang="en-US" sz="2800" cap="none" dirty="0"/>
              <a:t> </a:t>
            </a:r>
            <a:r>
              <a:rPr lang="en-US" sz="2800" cap="none" dirty="0" err="1"/>
              <a:t>Elektronik</a:t>
            </a:r>
            <a:r>
              <a:rPr lang="en-US" sz="2800" cap="none" dirty="0"/>
              <a:t> yang </a:t>
            </a:r>
            <a:r>
              <a:rPr lang="en-US" sz="2800" cap="none" dirty="0" err="1"/>
              <a:t>terpisah</a:t>
            </a:r>
            <a:r>
              <a:rPr lang="en-US" sz="2800" cap="none" dirty="0"/>
              <a:t> </a:t>
            </a:r>
            <a:r>
              <a:rPr lang="en-US" sz="2800" cap="none" dirty="0" err="1"/>
              <a:t>dari</a:t>
            </a:r>
            <a:r>
              <a:rPr lang="en-US" sz="2800" cap="none" dirty="0"/>
              <a:t>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 </a:t>
            </a:r>
            <a:r>
              <a:rPr lang="en-US" sz="2800" cap="none" dirty="0" err="1"/>
              <a:t>pengantar</a:t>
            </a:r>
            <a:r>
              <a:rPr lang="en-US" sz="2800" cap="none" dirty="0"/>
              <a:t> </a:t>
            </a:r>
            <a:r>
              <a:rPr lang="en-US" sz="2800" cap="none" dirty="0" err="1"/>
              <a:t>harus</a:t>
            </a:r>
            <a:r>
              <a:rPr lang="en-US" sz="2800" cap="none" dirty="0"/>
              <a:t> </a:t>
            </a:r>
            <a:r>
              <a:rPr lang="en-US" sz="2800" cap="none" dirty="0" err="1"/>
              <a:t>ditandatangani</a:t>
            </a:r>
            <a:r>
              <a:rPr lang="en-US" sz="2800" cap="none" dirty="0"/>
              <a:t> oleh </a:t>
            </a:r>
            <a:r>
              <a:rPr lang="en-US" sz="2800" cap="none" dirty="0" err="1"/>
              <a:t>pejabat</a:t>
            </a:r>
            <a:r>
              <a:rPr lang="en-US" sz="2800" cap="none" dirty="0"/>
              <a:t> yang </a:t>
            </a:r>
            <a:r>
              <a:rPr lang="en-US" sz="2800" cap="none" dirty="0" err="1"/>
              <a:t>berwenang</a:t>
            </a:r>
            <a:r>
              <a:rPr lang="en-US" sz="2800" cap="none" dirty="0"/>
              <a:t>. </a:t>
            </a:r>
            <a:r>
              <a:rPr lang="en-US" i="1" cap="none" dirty="0">
                <a:solidFill>
                  <a:srgbClr val="FF0000"/>
                </a:solidFill>
              </a:rPr>
              <a:t>(</a:t>
            </a:r>
            <a:r>
              <a:rPr lang="en-US" i="1" cap="none" dirty="0" err="1">
                <a:solidFill>
                  <a:srgbClr val="FF0000"/>
                </a:solidFill>
              </a:rPr>
              <a:t>Pasal</a:t>
            </a:r>
            <a:r>
              <a:rPr lang="en-US" i="1" cap="none" dirty="0">
                <a:solidFill>
                  <a:srgbClr val="FF0000"/>
                </a:solidFill>
              </a:rPr>
              <a:t> 27)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8FBA05-6200-45F3-A843-445C78952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7169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29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6140642-85C9-424F-862A-71E2D0120D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974" t="67561" r="25830" b="21579"/>
          <a:stretch/>
        </p:blipFill>
        <p:spPr>
          <a:xfrm>
            <a:off x="5800260" y="307876"/>
            <a:ext cx="4751904" cy="150125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34AE0A-B69D-4347-94B2-C78C8A037E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081" t="36013" r="27575" b="13814"/>
          <a:stretch/>
        </p:blipFill>
        <p:spPr>
          <a:xfrm>
            <a:off x="5800260" y="2269869"/>
            <a:ext cx="4751904" cy="43015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899A1B-C3F1-41DF-9460-32B7A48D12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511" y="17169"/>
            <a:ext cx="769466" cy="769466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BCDDE14-1652-4B98-85EB-DA863802F563}"/>
              </a:ext>
            </a:extLst>
          </p:cNvPr>
          <p:cNvSpPr/>
          <p:nvPr/>
        </p:nvSpPr>
        <p:spPr>
          <a:xfrm>
            <a:off x="349625" y="786635"/>
            <a:ext cx="3697940" cy="3866047"/>
          </a:xfrm>
          <a:prstGeom prst="roundRect">
            <a:avLst>
              <a:gd name="adj" fmla="val 1000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US" sz="3200" dirty="0" err="1">
                <a:solidFill>
                  <a:schemeClr val="tx1"/>
                </a:solidFill>
                <a:latin typeface="+mj-lt"/>
              </a:rPr>
              <a:t>Contoh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:</a:t>
            </a:r>
          </a:p>
          <a:p>
            <a:pPr algn="ctr"/>
            <a:r>
              <a:rPr lang="en-US" sz="2800" dirty="0" err="1">
                <a:solidFill>
                  <a:schemeClr val="tx1"/>
                </a:solidFill>
                <a:latin typeface="+mj-lt"/>
              </a:rPr>
              <a:t>Tembusan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Posisi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disebelah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kiri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bawah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dan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tanpa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garis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bawah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dan di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blod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&amp;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Lampiran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ditulis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pada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posisi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kanan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atas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)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320150F9-DAAA-40D8-9D6F-0E5FFE86D3B7}"/>
              </a:ext>
            </a:extLst>
          </p:cNvPr>
          <p:cNvSpPr/>
          <p:nvPr/>
        </p:nvSpPr>
        <p:spPr>
          <a:xfrm>
            <a:off x="4431013" y="1098843"/>
            <a:ext cx="748204" cy="66907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4E06F3E7-3FA8-4593-AFAF-7E419593472C}"/>
              </a:ext>
            </a:extLst>
          </p:cNvPr>
          <p:cNvSpPr/>
          <p:nvPr/>
        </p:nvSpPr>
        <p:spPr>
          <a:xfrm>
            <a:off x="4431013" y="3235047"/>
            <a:ext cx="748204" cy="669072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69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63F63-7868-413D-95B4-9C58450EC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3364" y="228602"/>
            <a:ext cx="8569590" cy="112955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3200" dirty="0" err="1"/>
              <a:t>Nomor</a:t>
            </a:r>
            <a:r>
              <a:rPr lang="en-US" sz="3200" dirty="0"/>
              <a:t> </a:t>
            </a:r>
            <a:r>
              <a:rPr lang="en-US" sz="3200" dirty="0" err="1"/>
              <a:t>halaman</a:t>
            </a:r>
            <a:r>
              <a:rPr lang="en-US" sz="3200" dirty="0"/>
              <a:t> Dan kata </a:t>
            </a:r>
            <a:r>
              <a:rPr lang="en-US" sz="3200" dirty="0" err="1"/>
              <a:t>penyambung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55E48-EA2B-4F9A-878E-2C007C3C90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25387" y="1519519"/>
            <a:ext cx="9305365" cy="5225778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n-US" sz="2800" cap="none" dirty="0" err="1">
                <a:solidFill>
                  <a:srgbClr val="FF0000"/>
                </a:solidFill>
              </a:rPr>
              <a:t>Nomor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rgbClr val="FF0000"/>
                </a:solidFill>
              </a:rPr>
              <a:t>Halaman</a:t>
            </a:r>
            <a:r>
              <a:rPr lang="en-US" sz="2800" cap="none" dirty="0"/>
              <a:t> </a:t>
            </a:r>
            <a:r>
              <a:rPr lang="en-US" sz="2800" cap="none" dirty="0" err="1"/>
              <a:t>ditulis</a:t>
            </a:r>
            <a:r>
              <a:rPr lang="en-US" sz="2800" cap="none" dirty="0"/>
              <a:t> </a:t>
            </a:r>
            <a:r>
              <a:rPr lang="en-US" sz="2800" cap="none" dirty="0" err="1"/>
              <a:t>secara</a:t>
            </a:r>
            <a:r>
              <a:rPr lang="en-US" sz="2800" cap="none" dirty="0"/>
              <a:t> </a:t>
            </a:r>
            <a:r>
              <a:rPr lang="en-US" sz="2800" cap="none" dirty="0" err="1"/>
              <a:t>berurutan</a:t>
            </a:r>
            <a:r>
              <a:rPr lang="en-US" sz="2800" cap="none" dirty="0"/>
              <a:t> dan </a:t>
            </a:r>
            <a:r>
              <a:rPr lang="en-US" sz="2800" cap="none" dirty="0" err="1"/>
              <a:t>dicantumkan</a:t>
            </a:r>
            <a:r>
              <a:rPr lang="en-US" sz="2800" cap="none" dirty="0"/>
              <a:t> </a:t>
            </a:r>
            <a:r>
              <a:rPr lang="en-US" sz="2800" cap="none" dirty="0" err="1"/>
              <a:t>secara</a:t>
            </a:r>
            <a:r>
              <a:rPr lang="en-US" sz="2800" cap="none" dirty="0"/>
              <a:t> </a:t>
            </a:r>
            <a:r>
              <a:rPr lang="en-US" sz="2800" cap="none" dirty="0" err="1"/>
              <a:t>simetris</a:t>
            </a:r>
            <a:r>
              <a:rPr lang="en-US" sz="2800" cap="none" dirty="0"/>
              <a:t> di </a:t>
            </a:r>
            <a:r>
              <a:rPr lang="en-US" sz="2800" cap="none" dirty="0" err="1"/>
              <a:t>tengah</a:t>
            </a:r>
            <a:r>
              <a:rPr lang="en-US" sz="2800" cap="none" dirty="0"/>
              <a:t> </a:t>
            </a:r>
            <a:r>
              <a:rPr lang="en-US" sz="2800" cap="none" dirty="0" err="1"/>
              <a:t>atas</a:t>
            </a:r>
            <a:r>
              <a:rPr lang="en-US" sz="2800" cap="none" dirty="0"/>
              <a:t> </a:t>
            </a:r>
            <a:r>
              <a:rPr lang="en-US" sz="2800" cap="none" dirty="0" err="1"/>
              <a:t>dengan</a:t>
            </a:r>
            <a:r>
              <a:rPr lang="en-US" sz="2800" cap="none" dirty="0"/>
              <a:t> </a:t>
            </a:r>
            <a:r>
              <a:rPr lang="en-US" sz="2800" cap="none" dirty="0" err="1"/>
              <a:t>membubuhkan</a:t>
            </a:r>
            <a:r>
              <a:rPr lang="en-US" sz="2800" cap="none" dirty="0"/>
              <a:t> </a:t>
            </a:r>
            <a:r>
              <a:rPr lang="en-US" sz="2800" cap="none" dirty="0" err="1"/>
              <a:t>tanda</a:t>
            </a:r>
            <a:r>
              <a:rPr lang="en-US" sz="2800" cap="none" dirty="0"/>
              <a:t> </a:t>
            </a:r>
            <a:r>
              <a:rPr lang="en-US" sz="2800" cap="none" dirty="0" err="1"/>
              <a:t>hubung</a:t>
            </a:r>
            <a:r>
              <a:rPr lang="en-US" sz="2800" cap="none" dirty="0"/>
              <a:t> (-) </a:t>
            </a:r>
            <a:r>
              <a:rPr lang="en-US" sz="2800" cap="none" dirty="0" err="1"/>
              <a:t>sebelum</a:t>
            </a:r>
            <a:r>
              <a:rPr lang="en-US" sz="2800" cap="none" dirty="0"/>
              <a:t> dan </a:t>
            </a:r>
            <a:r>
              <a:rPr lang="en-US" sz="2800" cap="none" dirty="0" err="1"/>
              <a:t>setelah</a:t>
            </a:r>
            <a:r>
              <a:rPr lang="en-US" sz="2800" cap="none" dirty="0"/>
              <a:t> </a:t>
            </a:r>
            <a:r>
              <a:rPr lang="en-US" sz="2800" cap="none" dirty="0" err="1"/>
              <a:t>nomor</a:t>
            </a:r>
            <a:r>
              <a:rPr lang="en-US" sz="2800" cap="none" dirty="0"/>
              <a:t>, </a:t>
            </a:r>
            <a:r>
              <a:rPr lang="en-US" sz="2800" cap="none" dirty="0" err="1"/>
              <a:t>kecuali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 </a:t>
            </a:r>
            <a:r>
              <a:rPr lang="en-US" sz="2800" cap="none" dirty="0" err="1"/>
              <a:t>pertama</a:t>
            </a:r>
            <a:r>
              <a:rPr lang="en-US" sz="2800" cap="none" dirty="0"/>
              <a:t> </a:t>
            </a:r>
            <a:r>
              <a:rPr lang="en-US" sz="2800" cap="none" dirty="0" err="1"/>
              <a:t>naskah</a:t>
            </a:r>
            <a:r>
              <a:rPr lang="en-US" sz="2800" cap="none" dirty="0"/>
              <a:t> </a:t>
            </a:r>
            <a:r>
              <a:rPr lang="en-US" sz="2800" cap="none" dirty="0" err="1"/>
              <a:t>dinas</a:t>
            </a:r>
            <a:r>
              <a:rPr lang="en-US" sz="2800" cap="none" dirty="0"/>
              <a:t> </a:t>
            </a:r>
            <a:r>
              <a:rPr lang="en-US" sz="2800" cap="none" dirty="0" err="1"/>
              <a:t>tidak</a:t>
            </a:r>
            <a:r>
              <a:rPr lang="en-US" sz="2800" cap="none" dirty="0"/>
              <a:t> </a:t>
            </a:r>
            <a:r>
              <a:rPr lang="en-US" sz="2800" cap="none" dirty="0" err="1"/>
              <a:t>perlu</a:t>
            </a:r>
            <a:r>
              <a:rPr lang="en-US" sz="2800" cap="none" dirty="0"/>
              <a:t> </a:t>
            </a:r>
            <a:r>
              <a:rPr lang="en-US" sz="2800" cap="none" dirty="0" err="1"/>
              <a:t>mencantumkan</a:t>
            </a:r>
            <a:r>
              <a:rPr lang="en-US" sz="2800" cap="none" dirty="0"/>
              <a:t> </a:t>
            </a:r>
            <a:r>
              <a:rPr lang="en-US" sz="2800" cap="none" dirty="0" err="1"/>
              <a:t>nomor</a:t>
            </a:r>
            <a:r>
              <a:rPr lang="en-US" sz="2800" cap="none" dirty="0"/>
              <a:t> </a:t>
            </a:r>
            <a:r>
              <a:rPr lang="en-US" sz="2800" cap="none" dirty="0" err="1"/>
              <a:t>halaman</a:t>
            </a:r>
            <a:r>
              <a:rPr lang="en-US" sz="2800" cap="none" dirty="0"/>
              <a:t>. </a:t>
            </a:r>
            <a:r>
              <a:rPr lang="en-US" i="1" cap="none" dirty="0">
                <a:solidFill>
                  <a:srgbClr val="FF0000"/>
                </a:solidFill>
              </a:rPr>
              <a:t>(Lampiran TND Hal. 62)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2800" cap="none" dirty="0">
                <a:solidFill>
                  <a:srgbClr val="FF0000"/>
                </a:solidFill>
              </a:rPr>
              <a:t>Kata </a:t>
            </a:r>
            <a:r>
              <a:rPr lang="en-US" sz="2800" cap="none" dirty="0" err="1">
                <a:solidFill>
                  <a:srgbClr val="FF0000"/>
                </a:solidFill>
              </a:rPr>
              <a:t>Penyambung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merupakan</a:t>
            </a:r>
            <a:r>
              <a:rPr lang="en-US" sz="2800" cap="none" dirty="0">
                <a:solidFill>
                  <a:schemeClr val="tx1"/>
                </a:solidFill>
              </a:rPr>
              <a:t> kata yang </a:t>
            </a:r>
            <a:r>
              <a:rPr lang="en-US" sz="2800" cap="none" dirty="0" err="1">
                <a:solidFill>
                  <a:schemeClr val="tx1"/>
                </a:solidFill>
              </a:rPr>
              <a:t>digunakan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sebagai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tanda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bahwa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teks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masih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berlanjut</a:t>
            </a:r>
            <a:r>
              <a:rPr lang="en-US" sz="2800" cap="none" dirty="0">
                <a:solidFill>
                  <a:schemeClr val="tx1"/>
                </a:solidFill>
              </a:rPr>
              <a:t> pada </a:t>
            </a:r>
            <a:r>
              <a:rPr lang="en-US" sz="2800" cap="none" dirty="0" err="1">
                <a:solidFill>
                  <a:schemeClr val="tx1"/>
                </a:solidFill>
              </a:rPr>
              <a:t>halaman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sz="2800" cap="none" dirty="0" err="1">
                <a:solidFill>
                  <a:schemeClr val="tx1"/>
                </a:solidFill>
              </a:rPr>
              <a:t>berikutnya</a:t>
            </a:r>
            <a:r>
              <a:rPr lang="en-US" sz="2800" cap="none" dirty="0">
                <a:solidFill>
                  <a:schemeClr val="tx1"/>
                </a:solidFill>
              </a:rPr>
              <a:t>. </a:t>
            </a:r>
            <a:r>
              <a:rPr lang="en-US" sz="2800" cap="none" dirty="0" err="1">
                <a:solidFill>
                  <a:srgbClr val="FF0000"/>
                </a:solidFill>
              </a:rPr>
              <a:t>Pembuatan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rgbClr val="FF0000"/>
                </a:solidFill>
              </a:rPr>
              <a:t>Naskah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rgbClr val="FF0000"/>
                </a:solidFill>
              </a:rPr>
              <a:t>Dinas</a:t>
            </a:r>
            <a:r>
              <a:rPr lang="en-US" sz="2800" cap="none" dirty="0">
                <a:solidFill>
                  <a:srgbClr val="FF0000"/>
                </a:solidFill>
              </a:rPr>
              <a:t> Media </a:t>
            </a:r>
            <a:r>
              <a:rPr lang="en-US" sz="2800" cap="none" dirty="0" err="1">
                <a:solidFill>
                  <a:srgbClr val="FF0000"/>
                </a:solidFill>
              </a:rPr>
              <a:t>Rekam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rgbClr val="FF0000"/>
                </a:solidFill>
              </a:rPr>
              <a:t>Elektronik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rgbClr val="FF0000"/>
                </a:solidFill>
              </a:rPr>
              <a:t>tidak</a:t>
            </a:r>
            <a:r>
              <a:rPr lang="en-US" sz="2800" cap="none" dirty="0">
                <a:solidFill>
                  <a:srgbClr val="FF0000"/>
                </a:solidFill>
              </a:rPr>
              <a:t> </a:t>
            </a:r>
            <a:r>
              <a:rPr lang="en-US" sz="2800" cap="none" dirty="0" err="1">
                <a:solidFill>
                  <a:srgbClr val="FF0000"/>
                </a:solidFill>
              </a:rPr>
              <a:t>mencantumkan</a:t>
            </a:r>
            <a:r>
              <a:rPr lang="en-US" sz="2800" cap="none" dirty="0">
                <a:solidFill>
                  <a:srgbClr val="FF0000"/>
                </a:solidFill>
              </a:rPr>
              <a:t> kata </a:t>
            </a:r>
            <a:r>
              <a:rPr lang="en-US" sz="2800" cap="none" dirty="0" err="1">
                <a:solidFill>
                  <a:srgbClr val="FF0000"/>
                </a:solidFill>
              </a:rPr>
              <a:t>penyambung</a:t>
            </a:r>
            <a:r>
              <a:rPr lang="en-US" sz="2800" cap="none" dirty="0">
                <a:solidFill>
                  <a:srgbClr val="FF0000"/>
                </a:solidFill>
              </a:rPr>
              <a:t>.</a:t>
            </a:r>
            <a:r>
              <a:rPr lang="en-US" sz="2800" cap="none" dirty="0">
                <a:solidFill>
                  <a:schemeClr val="tx1"/>
                </a:solidFill>
              </a:rPr>
              <a:t> </a:t>
            </a:r>
            <a:r>
              <a:rPr lang="en-US" i="1" cap="none" dirty="0">
                <a:solidFill>
                  <a:srgbClr val="FF0000"/>
                </a:solidFill>
              </a:rPr>
              <a:t>(</a:t>
            </a:r>
            <a:r>
              <a:rPr lang="en-US" i="1" cap="none" dirty="0" err="1">
                <a:solidFill>
                  <a:srgbClr val="FF0000"/>
                </a:solidFill>
              </a:rPr>
              <a:t>Pasal</a:t>
            </a:r>
            <a:r>
              <a:rPr lang="en-US" i="1" cap="none" dirty="0">
                <a:solidFill>
                  <a:srgbClr val="FF0000"/>
                </a:solidFill>
              </a:rPr>
              <a:t> 23 </a:t>
            </a:r>
            <a:r>
              <a:rPr lang="en-US" i="1" cap="none" dirty="0" err="1">
                <a:solidFill>
                  <a:srgbClr val="FF0000"/>
                </a:solidFill>
              </a:rPr>
              <a:t>ayat</a:t>
            </a:r>
            <a:r>
              <a:rPr lang="en-US" i="1" cap="none" dirty="0">
                <a:solidFill>
                  <a:srgbClr val="FF0000"/>
                </a:solidFill>
              </a:rPr>
              <a:t> 3).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8FBA05-6200-45F3-A843-445C78952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39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3A54C9-834C-45FE-AB67-4D7B69F6A5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485" t="21949" r="8897" b="15668"/>
          <a:stretch/>
        </p:blipFill>
        <p:spPr>
          <a:xfrm>
            <a:off x="3739043" y="1089211"/>
            <a:ext cx="7381676" cy="50157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67F1BCB-6702-4BB2-9AE2-930DCCA13E52}"/>
              </a:ext>
            </a:extLst>
          </p:cNvPr>
          <p:cNvSpPr txBox="1">
            <a:spLocks/>
          </p:cNvSpPr>
          <p:nvPr/>
        </p:nvSpPr>
        <p:spPr>
          <a:xfrm>
            <a:off x="389965" y="2486483"/>
            <a:ext cx="2407023" cy="2327564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400" dirty="0" err="1"/>
              <a:t>Contoh</a:t>
            </a:r>
            <a:endParaRPr lang="en-US" sz="2400" dirty="0"/>
          </a:p>
          <a:p>
            <a:endParaRPr lang="en-US" sz="2000" dirty="0"/>
          </a:p>
          <a:p>
            <a:r>
              <a:rPr lang="en-US" sz="2000" dirty="0"/>
              <a:t>Kata </a:t>
            </a:r>
            <a:r>
              <a:rPr lang="en-US" sz="2000" dirty="0" err="1"/>
              <a:t>penyambung</a:t>
            </a:r>
            <a:endParaRPr lang="en-US" sz="2000" dirty="0"/>
          </a:p>
          <a:p>
            <a:r>
              <a:rPr lang="en-US" sz="2000" dirty="0"/>
              <a:t>&amp; </a:t>
            </a:r>
          </a:p>
          <a:p>
            <a:r>
              <a:rPr lang="en-US" sz="2000" dirty="0" err="1"/>
              <a:t>Nomor</a:t>
            </a:r>
            <a:r>
              <a:rPr lang="en-US" sz="2000" dirty="0"/>
              <a:t> </a:t>
            </a:r>
            <a:r>
              <a:rPr lang="en-US" sz="2000" dirty="0" err="1"/>
              <a:t>Halaman</a:t>
            </a:r>
            <a:endParaRPr lang="en-US" sz="2000" dirty="0"/>
          </a:p>
          <a:p>
            <a:endParaRPr lang="en-US" sz="28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4D204E3-EAD6-4883-BE86-BBA0C710E5D6}"/>
              </a:ext>
            </a:extLst>
          </p:cNvPr>
          <p:cNvSpPr/>
          <p:nvPr/>
        </p:nvSpPr>
        <p:spPr>
          <a:xfrm>
            <a:off x="2893913" y="3315729"/>
            <a:ext cx="748204" cy="669072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95B4FE-010D-4171-BC2F-0D086533C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63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19413-4365-4113-9D89-9519CC460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6309" y="255494"/>
            <a:ext cx="7749450" cy="103632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dirty="0" err="1"/>
              <a:t>Tanda</a:t>
            </a:r>
            <a:r>
              <a:rPr lang="en-US" dirty="0"/>
              <a:t> </a:t>
            </a:r>
            <a:r>
              <a:rPr lang="en-US" dirty="0" err="1"/>
              <a:t>tangan</a:t>
            </a:r>
            <a:r>
              <a:rPr lang="en-US" dirty="0"/>
              <a:t> dan </a:t>
            </a:r>
            <a:r>
              <a:rPr lang="en-US" dirty="0" err="1"/>
              <a:t>paraf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72F3A-4D2F-4BFB-A6F6-FBED127DDF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6643" y="1425388"/>
            <a:ext cx="10783197" cy="517711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cap="none" dirty="0"/>
              <a:t> </a:t>
            </a:r>
            <a:r>
              <a:rPr lang="en-US" sz="2400" cap="none" dirty="0">
                <a:solidFill>
                  <a:srgbClr val="FF0000"/>
                </a:solidFill>
              </a:rPr>
              <a:t>TANDA TANGAN</a:t>
            </a:r>
            <a:endParaRPr lang="en-US" cap="none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cap="none" dirty="0"/>
              <a:t>      </a:t>
            </a:r>
            <a:r>
              <a:rPr lang="en-US" sz="2400" cap="none" dirty="0"/>
              <a:t>1</a:t>
            </a:r>
            <a:r>
              <a:rPr lang="en-US" cap="none" dirty="0"/>
              <a:t>. </a:t>
            </a:r>
            <a:r>
              <a:rPr lang="en-US" sz="2400" cap="none" dirty="0" err="1"/>
              <a:t>Tanda</a:t>
            </a:r>
            <a:r>
              <a:rPr lang="en-US" sz="2400" cap="none" dirty="0"/>
              <a:t> </a:t>
            </a:r>
            <a:r>
              <a:rPr lang="en-US" sz="2400" cap="none" dirty="0" err="1"/>
              <a:t>tangan</a:t>
            </a:r>
            <a:r>
              <a:rPr lang="en-US" sz="2400" cap="none" dirty="0"/>
              <a:t> </a:t>
            </a:r>
            <a:r>
              <a:rPr lang="en-US" sz="2400" cap="none" dirty="0" err="1"/>
              <a:t>basah</a:t>
            </a:r>
            <a:r>
              <a:rPr lang="en-US" sz="2400" cap="none" dirty="0"/>
              <a:t> </a:t>
            </a:r>
            <a:r>
              <a:rPr lang="en-US" sz="2400" cap="none" dirty="0" err="1"/>
              <a:t>untuk</a:t>
            </a:r>
            <a:r>
              <a:rPr lang="en-US" sz="2400" cap="none" dirty="0"/>
              <a:t> media </a:t>
            </a:r>
            <a:r>
              <a:rPr lang="en-US" sz="2400" cap="none" dirty="0" err="1"/>
              <a:t>rekam</a:t>
            </a:r>
            <a:r>
              <a:rPr lang="en-US" sz="2400" cap="none" dirty="0"/>
              <a:t> </a:t>
            </a:r>
            <a:r>
              <a:rPr lang="en-US" sz="2400" cap="none" dirty="0" err="1"/>
              <a:t>kertas</a:t>
            </a:r>
            <a:r>
              <a:rPr lang="en-US" sz="2400" cap="none" dirty="0"/>
              <a:t>;</a:t>
            </a:r>
          </a:p>
          <a:p>
            <a:pPr marL="0" indent="0">
              <a:buNone/>
            </a:pPr>
            <a:r>
              <a:rPr lang="en-US" sz="2400" cap="none" dirty="0"/>
              <a:t>     2. </a:t>
            </a:r>
            <a:r>
              <a:rPr lang="en-US" sz="2400" cap="none" dirty="0" err="1"/>
              <a:t>Tanda</a:t>
            </a:r>
            <a:r>
              <a:rPr lang="en-US" sz="2400" cap="none" dirty="0"/>
              <a:t> </a:t>
            </a:r>
            <a:r>
              <a:rPr lang="en-US" sz="2400" cap="none" dirty="0" err="1"/>
              <a:t>tangan</a:t>
            </a:r>
            <a:r>
              <a:rPr lang="en-US" sz="2400" cap="none" dirty="0"/>
              <a:t> </a:t>
            </a:r>
            <a:r>
              <a:rPr lang="en-US" sz="2400" cap="none" dirty="0" err="1"/>
              <a:t>elektronik</a:t>
            </a:r>
            <a:r>
              <a:rPr lang="en-US" sz="2400" cap="none" dirty="0"/>
              <a:t> </a:t>
            </a:r>
            <a:r>
              <a:rPr lang="en-US" sz="2400" cap="none" dirty="0" err="1"/>
              <a:t>untuk</a:t>
            </a:r>
            <a:r>
              <a:rPr lang="en-US" sz="2400" cap="none" dirty="0"/>
              <a:t> media </a:t>
            </a:r>
            <a:r>
              <a:rPr lang="en-US" sz="2400" cap="none" dirty="0" err="1"/>
              <a:t>rekam</a:t>
            </a:r>
            <a:r>
              <a:rPr lang="en-US" sz="2400" cap="none" dirty="0"/>
              <a:t> </a:t>
            </a:r>
            <a:r>
              <a:rPr lang="en-US" sz="2400" cap="none" dirty="0" err="1"/>
              <a:t>elektronik</a:t>
            </a:r>
            <a:r>
              <a:rPr lang="en-US" sz="2400" cap="none" dirty="0"/>
              <a:t>, </a:t>
            </a:r>
            <a:r>
              <a:rPr lang="en-US" sz="2400" cap="none" dirty="0" err="1"/>
              <a:t>dengan</a:t>
            </a:r>
            <a:r>
              <a:rPr lang="en-US" sz="2400" cap="none" dirty="0"/>
              <a:t> </a:t>
            </a:r>
            <a:r>
              <a:rPr lang="en-US" sz="2400" cap="none" dirty="0" err="1"/>
              <a:t>ketentuan</a:t>
            </a:r>
            <a:r>
              <a:rPr lang="en-US" sz="2400" cap="none" dirty="0"/>
              <a:t> </a:t>
            </a:r>
            <a:r>
              <a:rPr lang="en-US" sz="2400" cap="none" dirty="0" err="1"/>
              <a:t>harus</a:t>
            </a:r>
            <a:r>
              <a:rPr lang="en-US" sz="2400" cap="none" dirty="0"/>
              <a:t> </a:t>
            </a:r>
            <a:r>
              <a:rPr lang="en-US" sz="2400" cap="none" dirty="0" err="1"/>
              <a:t>ditandai</a:t>
            </a:r>
            <a:r>
              <a:rPr lang="en-US" sz="2400" cap="none" dirty="0"/>
              <a:t> </a:t>
            </a:r>
            <a:r>
              <a:rPr lang="en-US" sz="2400" cap="none" dirty="0" err="1"/>
              <a:t>dalam</a:t>
            </a:r>
            <a:endParaRPr lang="en-US" sz="2400" cap="none" dirty="0"/>
          </a:p>
          <a:p>
            <a:pPr marL="0" indent="0">
              <a:buNone/>
            </a:pPr>
            <a:r>
              <a:rPr lang="en-US" sz="2400" cap="none" dirty="0"/>
              <a:t>         </a:t>
            </a:r>
            <a:r>
              <a:rPr lang="en-US" sz="2400" cap="none" dirty="0" err="1"/>
              <a:t>susunan</a:t>
            </a:r>
            <a:r>
              <a:rPr lang="en-US" sz="2400" cap="none" dirty="0"/>
              <a:t> dan </a:t>
            </a:r>
            <a:r>
              <a:rPr lang="en-US" sz="2400" cap="none" dirty="0" err="1"/>
              <a:t>bentuk</a:t>
            </a:r>
            <a:r>
              <a:rPr lang="en-US" sz="2400" cap="none" dirty="0"/>
              <a:t> </a:t>
            </a:r>
            <a:r>
              <a:rPr lang="en-US" sz="2400" cap="none" dirty="0" err="1"/>
              <a:t>kode</a:t>
            </a:r>
            <a:r>
              <a:rPr lang="en-US" sz="2400" cap="none" dirty="0"/>
              <a:t> QR yang </a:t>
            </a:r>
            <a:r>
              <a:rPr lang="en-US" sz="2400" cap="none" dirty="0" err="1"/>
              <a:t>disertai</a:t>
            </a:r>
            <a:r>
              <a:rPr lang="en-US" sz="2400" cap="none" dirty="0"/>
              <a:t> </a:t>
            </a:r>
            <a:r>
              <a:rPr lang="en-US" sz="2400" cap="none" dirty="0" err="1"/>
              <a:t>nama</a:t>
            </a:r>
            <a:r>
              <a:rPr lang="en-US" sz="2400" cap="none" dirty="0"/>
              <a:t> </a:t>
            </a:r>
            <a:r>
              <a:rPr lang="en-US" sz="2400" cap="none" dirty="0" err="1"/>
              <a:t>pejabat</a:t>
            </a:r>
            <a:r>
              <a:rPr lang="en-US" sz="2400" cap="none" dirty="0"/>
              <a:t> </a:t>
            </a:r>
            <a:r>
              <a:rPr lang="en-US" sz="2400" cap="none" dirty="0" err="1"/>
              <a:t>penandatangan</a:t>
            </a:r>
            <a:r>
              <a:rPr lang="en-US" sz="2400" cap="none" dirty="0"/>
              <a:t> dan </a:t>
            </a:r>
            <a:r>
              <a:rPr lang="en-US" sz="2400" cap="none" dirty="0" err="1"/>
              <a:t>nama</a:t>
            </a:r>
            <a:r>
              <a:rPr lang="en-US" sz="2400" cap="none" dirty="0"/>
              <a:t> </a:t>
            </a:r>
            <a:r>
              <a:rPr lang="en-US" sz="2400" cap="none" dirty="0" err="1"/>
              <a:t>jabatan</a:t>
            </a:r>
            <a:r>
              <a:rPr lang="en-US" sz="2400" cap="none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cap="none" dirty="0"/>
              <a:t> </a:t>
            </a:r>
            <a:r>
              <a:rPr lang="en-US" sz="2400" cap="none" dirty="0">
                <a:solidFill>
                  <a:srgbClr val="FF0000"/>
                </a:solidFill>
              </a:rPr>
              <a:t>PARAF</a:t>
            </a:r>
          </a:p>
          <a:p>
            <a:pPr marL="0" indent="0">
              <a:buNone/>
            </a:pPr>
            <a:r>
              <a:rPr lang="en-US" cap="none" dirty="0"/>
              <a:t>     1.  </a:t>
            </a:r>
            <a:r>
              <a:rPr lang="en-US" sz="2400" cap="none" dirty="0" err="1"/>
              <a:t>Sebelum</a:t>
            </a:r>
            <a:r>
              <a:rPr lang="en-US" sz="2400" cap="none" dirty="0"/>
              <a:t> </a:t>
            </a:r>
            <a:r>
              <a:rPr lang="en-US" sz="2400" cap="none" dirty="0" err="1"/>
              <a:t>ditandatangani</a:t>
            </a:r>
            <a:r>
              <a:rPr lang="en-US" sz="2400" cap="none" dirty="0"/>
              <a:t> </a:t>
            </a:r>
            <a:r>
              <a:rPr lang="en-US" sz="2400" cap="none" dirty="0" err="1"/>
              <a:t>Naskah</a:t>
            </a:r>
            <a:r>
              <a:rPr lang="en-US" sz="2400" cap="none" dirty="0"/>
              <a:t> </a:t>
            </a:r>
            <a:r>
              <a:rPr lang="en-US" sz="2400" cap="none" dirty="0" err="1"/>
              <a:t>Dinas</a:t>
            </a:r>
            <a:r>
              <a:rPr lang="en-US" sz="2400" cap="none" dirty="0"/>
              <a:t> </a:t>
            </a:r>
            <a:r>
              <a:rPr lang="en-US" sz="2400" cap="none" dirty="0" err="1"/>
              <a:t>harus</a:t>
            </a:r>
            <a:r>
              <a:rPr lang="en-US" sz="2400" cap="none" dirty="0"/>
              <a:t> </a:t>
            </a:r>
            <a:r>
              <a:rPr lang="en-US" sz="2400" cap="none" dirty="0" err="1"/>
              <a:t>diparaf</a:t>
            </a:r>
            <a:r>
              <a:rPr lang="en-US" sz="2400" cap="none" dirty="0"/>
              <a:t> </a:t>
            </a:r>
            <a:r>
              <a:rPr lang="en-US" sz="2400" cap="none" dirty="0" err="1"/>
              <a:t>terlebih</a:t>
            </a:r>
            <a:r>
              <a:rPr lang="en-US" sz="2400" cap="none" dirty="0"/>
              <a:t> </a:t>
            </a:r>
            <a:r>
              <a:rPr lang="en-US" sz="2400" cap="none" dirty="0" err="1"/>
              <a:t>dahulu</a:t>
            </a:r>
            <a:r>
              <a:rPr lang="en-US" sz="2400" cap="none" dirty="0"/>
              <a:t> oleh </a:t>
            </a:r>
            <a:r>
              <a:rPr lang="en-US" sz="2400" cap="none" dirty="0" err="1"/>
              <a:t>pejabat</a:t>
            </a:r>
            <a:r>
              <a:rPr lang="en-US" sz="2400" cap="none" dirty="0"/>
              <a:t> yang</a:t>
            </a:r>
          </a:p>
          <a:p>
            <a:pPr marL="0" indent="0">
              <a:buNone/>
            </a:pPr>
            <a:r>
              <a:rPr lang="en-US" sz="2400" cap="none" dirty="0"/>
              <a:t>         </a:t>
            </a:r>
            <a:r>
              <a:rPr lang="en-US" sz="2400" cap="none" dirty="0" err="1"/>
              <a:t>berwenang</a:t>
            </a:r>
            <a:r>
              <a:rPr lang="en-US" sz="2400" cap="none" dirty="0"/>
              <a:t> </a:t>
            </a:r>
            <a:r>
              <a:rPr lang="en-US" sz="2400" cap="none" dirty="0" err="1"/>
              <a:t>dibawahnya</a:t>
            </a:r>
            <a:r>
              <a:rPr lang="en-US" sz="2400" cap="none" dirty="0"/>
              <a:t>.</a:t>
            </a:r>
          </a:p>
          <a:p>
            <a:pPr marL="0" indent="0">
              <a:buNone/>
            </a:pPr>
            <a:r>
              <a:rPr lang="en-US" cap="none" dirty="0"/>
              <a:t>     2.  </a:t>
            </a:r>
            <a:r>
              <a:rPr lang="en-US" sz="2400" cap="none" dirty="0" err="1"/>
              <a:t>Fitur</a:t>
            </a:r>
            <a:r>
              <a:rPr lang="en-US" sz="2400" cap="none" dirty="0"/>
              <a:t> </a:t>
            </a:r>
            <a:r>
              <a:rPr lang="en-US" sz="2400" cap="none" dirty="0" err="1"/>
              <a:t>paraf</a:t>
            </a:r>
            <a:r>
              <a:rPr lang="en-US" sz="2400" cap="none" dirty="0"/>
              <a:t> </a:t>
            </a:r>
            <a:r>
              <a:rPr lang="en-US" sz="2400" cap="none" dirty="0" err="1"/>
              <a:t>dalam</a:t>
            </a:r>
            <a:r>
              <a:rPr lang="en-US" sz="2400" cap="none" dirty="0"/>
              <a:t> </a:t>
            </a:r>
            <a:r>
              <a:rPr lang="en-US" sz="2400" cap="none" dirty="0" err="1"/>
              <a:t>Naskah</a:t>
            </a:r>
            <a:r>
              <a:rPr lang="en-US" sz="2400" cap="none" dirty="0"/>
              <a:t> </a:t>
            </a:r>
            <a:r>
              <a:rPr lang="en-US" sz="2400" cap="none" dirty="0" err="1"/>
              <a:t>Dinas</a:t>
            </a:r>
            <a:r>
              <a:rPr lang="en-US" sz="2400" cap="none" dirty="0"/>
              <a:t> </a:t>
            </a:r>
            <a:r>
              <a:rPr lang="en-US" sz="2400" cap="none" dirty="0" err="1"/>
              <a:t>dengan</a:t>
            </a:r>
            <a:r>
              <a:rPr lang="en-US" sz="2400" cap="none" dirty="0"/>
              <a:t> media </a:t>
            </a:r>
            <a:r>
              <a:rPr lang="en-US" sz="2400" cap="none" dirty="0" err="1"/>
              <a:t>rekam</a:t>
            </a:r>
            <a:r>
              <a:rPr lang="en-US" sz="2400" cap="none" dirty="0"/>
              <a:t> </a:t>
            </a:r>
            <a:r>
              <a:rPr lang="en-US" sz="2400" cap="none" dirty="0" err="1"/>
              <a:t>elektronik</a:t>
            </a:r>
            <a:r>
              <a:rPr lang="en-US" sz="2400" cap="none" dirty="0"/>
              <a:t> </a:t>
            </a:r>
            <a:r>
              <a:rPr lang="en-US" sz="2400" cap="none" dirty="0" err="1"/>
              <a:t>dapat</a:t>
            </a:r>
            <a:r>
              <a:rPr lang="en-US" sz="2400" cap="none" dirty="0"/>
              <a:t> </a:t>
            </a:r>
            <a:r>
              <a:rPr lang="en-US" sz="2400" cap="none" dirty="0" err="1"/>
              <a:t>berbentuk</a:t>
            </a:r>
            <a:r>
              <a:rPr lang="en-US" sz="2400" cap="none" dirty="0"/>
              <a:t> </a:t>
            </a:r>
            <a:r>
              <a:rPr lang="en-US" sz="2400" cap="none" dirty="0" err="1"/>
              <a:t>catatan</a:t>
            </a:r>
            <a:endParaRPr lang="en-US" sz="2400" cap="none" dirty="0"/>
          </a:p>
          <a:p>
            <a:pPr marL="0" indent="0">
              <a:buNone/>
            </a:pPr>
            <a:r>
              <a:rPr lang="en-US" sz="2400" cap="none" dirty="0"/>
              <a:t>         </a:t>
            </a:r>
            <a:r>
              <a:rPr lang="en-US" sz="2400" cap="none" dirty="0" err="1"/>
              <a:t>riwayat</a:t>
            </a:r>
            <a:r>
              <a:rPr lang="en-US" sz="2400" cap="none" dirty="0"/>
              <a:t> (log history) </a:t>
            </a:r>
            <a:r>
              <a:rPr lang="en-US" sz="2400" cap="none" dirty="0" err="1"/>
              <a:t>Naskah</a:t>
            </a:r>
            <a:r>
              <a:rPr lang="en-US" sz="2400" cap="none" dirty="0"/>
              <a:t> </a:t>
            </a:r>
            <a:r>
              <a:rPr lang="en-US" sz="2400" cap="none" dirty="0" err="1"/>
              <a:t>Dinas</a:t>
            </a:r>
            <a:r>
              <a:rPr lang="en-US" sz="2400" cap="none" dirty="0"/>
              <a:t> </a:t>
            </a:r>
            <a:r>
              <a:rPr lang="en-US" sz="2400" cap="none" dirty="0" err="1"/>
              <a:t>dalam</a:t>
            </a:r>
            <a:r>
              <a:rPr lang="en-US" sz="2400" cap="none" dirty="0"/>
              <a:t> basis data (database) </a:t>
            </a:r>
            <a:r>
              <a:rPr lang="en-US" sz="2400" cap="none" dirty="0" err="1"/>
              <a:t>sebelum</a:t>
            </a:r>
            <a:r>
              <a:rPr lang="en-US" sz="2400" cap="none" dirty="0"/>
              <a:t> </a:t>
            </a:r>
            <a:r>
              <a:rPr lang="en-US" sz="2400" cap="none" dirty="0" err="1"/>
              <a:t>dilakukan</a:t>
            </a:r>
            <a:r>
              <a:rPr lang="en-US" sz="2400" cap="none" dirty="0"/>
              <a:t> </a:t>
            </a:r>
          </a:p>
          <a:p>
            <a:pPr marL="0" indent="0">
              <a:buNone/>
            </a:pPr>
            <a:r>
              <a:rPr lang="en-US" sz="2400" cap="none" dirty="0"/>
              <a:t>         </a:t>
            </a:r>
            <a:r>
              <a:rPr lang="en-US" sz="2400" cap="none" dirty="0" err="1"/>
              <a:t>penandatanganan</a:t>
            </a:r>
            <a:r>
              <a:rPr lang="en-US" cap="none" dirty="0"/>
              <a:t>.</a:t>
            </a:r>
          </a:p>
          <a:p>
            <a:pPr marL="0" indent="0">
              <a:buNone/>
            </a:pPr>
            <a:r>
              <a:rPr lang="en-US" cap="none" dirty="0"/>
              <a:t>     3.</a:t>
            </a:r>
            <a:r>
              <a:rPr lang="en-US" sz="2400" cap="none" dirty="0"/>
              <a:t>  </a:t>
            </a:r>
            <a:r>
              <a:rPr lang="en-US" sz="2400" cap="none" dirty="0" err="1"/>
              <a:t>Naskah</a:t>
            </a:r>
            <a:r>
              <a:rPr lang="en-US" sz="2400" cap="none" dirty="0"/>
              <a:t> </a:t>
            </a:r>
            <a:r>
              <a:rPr lang="en-US" sz="2400" cap="none" dirty="0" err="1"/>
              <a:t>Dinas</a:t>
            </a:r>
            <a:r>
              <a:rPr lang="en-US" sz="2400" cap="none" dirty="0"/>
              <a:t> </a:t>
            </a:r>
            <a:r>
              <a:rPr lang="en-US" sz="2400" cap="none" dirty="0" err="1"/>
              <a:t>dengan</a:t>
            </a:r>
            <a:r>
              <a:rPr lang="en-US" sz="2400" cap="none" dirty="0"/>
              <a:t> </a:t>
            </a:r>
            <a:r>
              <a:rPr lang="en-US" sz="2400" cap="none" dirty="0" err="1"/>
              <a:t>rekam</a:t>
            </a:r>
            <a:r>
              <a:rPr lang="en-US" sz="2400" cap="none" dirty="0"/>
              <a:t> </a:t>
            </a:r>
            <a:r>
              <a:rPr lang="en-US" sz="2400" cap="none" dirty="0" err="1"/>
              <a:t>kertas</a:t>
            </a:r>
            <a:r>
              <a:rPr lang="en-US" sz="2400" cap="none" dirty="0"/>
              <a:t> yang </a:t>
            </a:r>
            <a:r>
              <a:rPr lang="en-US" sz="2400" cap="none" dirty="0" err="1"/>
              <a:t>konsepnya</a:t>
            </a:r>
            <a:r>
              <a:rPr lang="en-US" sz="2400" cap="none" dirty="0"/>
              <a:t> </a:t>
            </a:r>
            <a:r>
              <a:rPr lang="en-US" sz="2400" cap="none" dirty="0" err="1"/>
              <a:t>dari</a:t>
            </a:r>
            <a:r>
              <a:rPr lang="en-US" sz="2400" cap="none" dirty="0"/>
              <a:t> </a:t>
            </a:r>
            <a:r>
              <a:rPr lang="en-US" sz="2400" cap="none" dirty="0" err="1"/>
              <a:t>beberapa</a:t>
            </a:r>
            <a:r>
              <a:rPr lang="en-US" sz="2400" cap="none" dirty="0"/>
              <a:t> </a:t>
            </a:r>
            <a:r>
              <a:rPr lang="en-US" sz="2400" cap="none" dirty="0" err="1"/>
              <a:t>halaman</a:t>
            </a:r>
            <a:r>
              <a:rPr lang="en-US" sz="2400" cap="none" dirty="0"/>
              <a:t>, </a:t>
            </a:r>
            <a:r>
              <a:rPr lang="en-US" sz="2400" cap="none" dirty="0" err="1"/>
              <a:t>harus</a:t>
            </a:r>
            <a:r>
              <a:rPr lang="en-US" sz="2400" cap="none" dirty="0"/>
              <a:t> </a:t>
            </a:r>
            <a:r>
              <a:rPr lang="en-US" sz="2400" cap="none" dirty="0" err="1"/>
              <a:t>diparaf</a:t>
            </a:r>
            <a:r>
              <a:rPr lang="en-US" sz="2400" cap="none" dirty="0"/>
              <a:t> </a:t>
            </a:r>
            <a:r>
              <a:rPr lang="en-US" sz="2400" cap="none" dirty="0" err="1"/>
              <a:t>terlebih</a:t>
            </a:r>
            <a:r>
              <a:rPr lang="en-US" sz="2400" cap="none" dirty="0"/>
              <a:t> </a:t>
            </a:r>
          </a:p>
          <a:p>
            <a:pPr marL="0" indent="0">
              <a:buNone/>
            </a:pPr>
            <a:r>
              <a:rPr lang="en-US" sz="2400" cap="none" dirty="0"/>
              <a:t>         </a:t>
            </a:r>
            <a:r>
              <a:rPr lang="en-US" sz="2400" cap="none" dirty="0" err="1"/>
              <a:t>dahulu</a:t>
            </a:r>
            <a:r>
              <a:rPr lang="en-US" sz="2400" cap="none" dirty="0"/>
              <a:t> pada </a:t>
            </a:r>
            <a:r>
              <a:rPr lang="en-US" sz="2400" cap="none" dirty="0" err="1"/>
              <a:t>setiap</a:t>
            </a:r>
            <a:r>
              <a:rPr lang="en-US" sz="2400" cap="none" dirty="0"/>
              <a:t> </a:t>
            </a:r>
            <a:r>
              <a:rPr lang="en-US" sz="2400" cap="none" dirty="0" err="1"/>
              <a:t>lembar</a:t>
            </a:r>
            <a:r>
              <a:rPr lang="en-US" sz="2400" cap="none" dirty="0"/>
              <a:t> </a:t>
            </a:r>
            <a:r>
              <a:rPr lang="en-US" sz="2400" cap="none" dirty="0" err="1"/>
              <a:t>Naskah</a:t>
            </a:r>
            <a:r>
              <a:rPr lang="en-US" sz="2400" cap="none" dirty="0"/>
              <a:t> </a:t>
            </a:r>
            <a:r>
              <a:rPr lang="en-US" sz="2400" cap="none" dirty="0" err="1"/>
              <a:t>Dinas</a:t>
            </a:r>
            <a:r>
              <a:rPr lang="en-US" sz="2400" cap="none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3C212F-781E-4514-B79C-C70E4A9CAD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13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C8D372-3F37-4F8D-BF10-E5BDD316A4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574" t="21554" r="8897" b="55690"/>
          <a:stretch/>
        </p:blipFill>
        <p:spPr>
          <a:xfrm>
            <a:off x="4441777" y="228600"/>
            <a:ext cx="6329317" cy="20708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1FA198-67AB-4E45-B10D-916FCAF0D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133" t="21555" r="7353" b="55689"/>
          <a:stretch/>
        </p:blipFill>
        <p:spPr>
          <a:xfrm>
            <a:off x="4428330" y="2541494"/>
            <a:ext cx="6342764" cy="20708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423EAE-FEF6-4869-8666-43EF160490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912" t="44000" r="8676" b="32737"/>
          <a:stretch/>
        </p:blipFill>
        <p:spPr>
          <a:xfrm>
            <a:off x="4428330" y="4854388"/>
            <a:ext cx="6477235" cy="1869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50964E7-7F6E-4DA8-8DF3-6300E068C98D}"/>
              </a:ext>
            </a:extLst>
          </p:cNvPr>
          <p:cNvSpPr txBox="1">
            <a:spLocks/>
          </p:cNvSpPr>
          <p:nvPr/>
        </p:nvSpPr>
        <p:spPr>
          <a:xfrm>
            <a:off x="557442" y="2311983"/>
            <a:ext cx="2669851" cy="1656204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000" dirty="0">
              <a:solidFill>
                <a:schemeClr val="bg1"/>
              </a:solidFill>
            </a:endParaRPr>
          </a:p>
          <a:p>
            <a:r>
              <a:rPr lang="en-US" sz="3200" dirty="0" err="1">
                <a:solidFill>
                  <a:schemeClr val="bg1"/>
                </a:solidFill>
              </a:rPr>
              <a:t>Contoh</a:t>
            </a:r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 err="1">
                <a:solidFill>
                  <a:schemeClr val="bg1"/>
                </a:solidFill>
              </a:rPr>
              <a:t>Pembubuhan</a:t>
            </a:r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 err="1">
                <a:solidFill>
                  <a:schemeClr val="bg1"/>
                </a:solidFill>
              </a:rPr>
              <a:t>paraf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995371C-5189-4D11-81AA-930EF7ACE79F}"/>
              </a:ext>
            </a:extLst>
          </p:cNvPr>
          <p:cNvSpPr/>
          <p:nvPr/>
        </p:nvSpPr>
        <p:spPr>
          <a:xfrm>
            <a:off x="3332686" y="2759928"/>
            <a:ext cx="748204" cy="66907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EDEC616-6092-4798-8FC5-D936989065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387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90D8A6-A2FF-46A6-9B5C-6633EE724C4C}"/>
              </a:ext>
            </a:extLst>
          </p:cNvPr>
          <p:cNvGrpSpPr/>
          <p:nvPr/>
        </p:nvGrpSpPr>
        <p:grpSpPr>
          <a:xfrm>
            <a:off x="4712188" y="3716906"/>
            <a:ext cx="2783315" cy="1930858"/>
            <a:chOff x="7573746" y="744443"/>
            <a:chExt cx="1514560" cy="151456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CC08555-9FE9-4879-8F4E-5B772B37F492}"/>
                </a:ext>
              </a:extLst>
            </p:cNvPr>
            <p:cNvSpPr/>
            <p:nvPr/>
          </p:nvSpPr>
          <p:spPr>
            <a:xfrm>
              <a:off x="7573746" y="744443"/>
              <a:ext cx="1514560" cy="1514560"/>
            </a:xfrm>
            <a:prstGeom prst="ellipse">
              <a:avLst/>
            </a:prstGeom>
            <a:grpFill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</p:sp>
        <p:sp>
          <p:nvSpPr>
            <p:cNvPr id="4" name="Oval 4">
              <a:extLst>
                <a:ext uri="{FF2B5EF4-FFF2-40B4-BE49-F238E27FC236}">
                  <a16:creationId xmlns:a16="http://schemas.microsoft.com/office/drawing/2014/main" id="{EE62F8EC-AD42-4594-AC18-0CBEFB4FB2E5}"/>
                </a:ext>
              </a:extLst>
            </p:cNvPr>
            <p:cNvSpPr txBox="1"/>
            <p:nvPr/>
          </p:nvSpPr>
          <p:spPr>
            <a:xfrm>
              <a:off x="7795548" y="966245"/>
              <a:ext cx="1070956" cy="107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tx1"/>
                  </a:solidFill>
                </a:rPr>
                <a:t>Cap </a:t>
              </a:r>
              <a:r>
                <a:rPr lang="en-US" sz="3600" kern="1200" dirty="0" err="1">
                  <a:solidFill>
                    <a:schemeClr val="tx1"/>
                  </a:solidFill>
                </a:rPr>
                <a:t>Dinas</a:t>
              </a:r>
              <a:endParaRPr lang="en-US" sz="360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F343464-2122-4CFA-B9C5-BE1828B18F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9392026"/>
              </p:ext>
            </p:extLst>
          </p:nvPr>
        </p:nvGraphicFramePr>
        <p:xfrm>
          <a:off x="144511" y="995083"/>
          <a:ext cx="11984736" cy="3294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Arrow: Right 6">
            <a:extLst>
              <a:ext uri="{FF2B5EF4-FFF2-40B4-BE49-F238E27FC236}">
                <a16:creationId xmlns:a16="http://schemas.microsoft.com/office/drawing/2014/main" id="{E1E1F068-D0C1-49D8-97FB-72A659DC6541}"/>
              </a:ext>
            </a:extLst>
          </p:cNvPr>
          <p:cNvSpPr/>
          <p:nvPr/>
        </p:nvSpPr>
        <p:spPr>
          <a:xfrm rot="12609783">
            <a:off x="3838500" y="3805704"/>
            <a:ext cx="748204" cy="66907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3D52833-9933-4C84-8868-1D5DFB5C8F69}"/>
              </a:ext>
            </a:extLst>
          </p:cNvPr>
          <p:cNvSpPr/>
          <p:nvPr/>
        </p:nvSpPr>
        <p:spPr>
          <a:xfrm rot="16200000">
            <a:off x="5714501" y="2996324"/>
            <a:ext cx="664333" cy="669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71EE623-75AF-43D9-A8C0-553667E6FFB3}"/>
              </a:ext>
            </a:extLst>
          </p:cNvPr>
          <p:cNvSpPr/>
          <p:nvPr/>
        </p:nvSpPr>
        <p:spPr>
          <a:xfrm rot="19559390">
            <a:off x="7610983" y="3856315"/>
            <a:ext cx="748204" cy="669072"/>
          </a:xfrm>
          <a:prstGeom prst="rightArrow">
            <a:avLst>
              <a:gd name="adj1" fmla="val 50000"/>
              <a:gd name="adj2" fmla="val 51828"/>
            </a:avLst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19504E-B928-4919-87A3-9D372EABC9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059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41C5BC-BA88-49A5-BB79-67E9C0C4B5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89" t="26067" r="16949" b="7626"/>
          <a:stretch/>
        </p:blipFill>
        <p:spPr>
          <a:xfrm>
            <a:off x="4549939" y="665553"/>
            <a:ext cx="6202629" cy="577046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89CFCF2-17D3-4711-9E55-44C4725FF973}"/>
              </a:ext>
            </a:extLst>
          </p:cNvPr>
          <p:cNvSpPr txBox="1">
            <a:spLocks/>
          </p:cNvSpPr>
          <p:nvPr/>
        </p:nvSpPr>
        <p:spPr>
          <a:xfrm>
            <a:off x="557442" y="2311983"/>
            <a:ext cx="2669851" cy="16562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000" dirty="0">
              <a:solidFill>
                <a:schemeClr val="bg1"/>
              </a:solidFill>
            </a:endParaRPr>
          </a:p>
          <a:p>
            <a:r>
              <a:rPr lang="en-US" sz="3200" dirty="0" err="1"/>
              <a:t>Contoh</a:t>
            </a:r>
            <a:endParaRPr lang="en-US" sz="3200" dirty="0"/>
          </a:p>
          <a:p>
            <a:r>
              <a:rPr lang="en-US" sz="3200" dirty="0"/>
              <a:t>Cap </a:t>
            </a:r>
            <a:r>
              <a:rPr lang="en-US" sz="3200" dirty="0" err="1"/>
              <a:t>dinas</a:t>
            </a:r>
            <a:endParaRPr lang="en-US" sz="32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96662401-4ECB-4DF0-A621-F01598B9B1F7}"/>
              </a:ext>
            </a:extLst>
          </p:cNvPr>
          <p:cNvSpPr/>
          <p:nvPr/>
        </p:nvSpPr>
        <p:spPr>
          <a:xfrm>
            <a:off x="3514514" y="2759928"/>
            <a:ext cx="748204" cy="669072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C81625-2988-410C-A8A9-EE6000609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893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E6C87-7E24-407F-AA20-CAF51D599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1529" y="440406"/>
            <a:ext cx="8323729" cy="1173239"/>
          </a:xfrm>
          <a:solidFill>
            <a:schemeClr val="bg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Arial Black" panose="020B0A04020102020204" pitchFamily="34" charset="0"/>
              </a:rPr>
              <a:t>Pengamanan</a:t>
            </a:r>
            <a:r>
              <a:rPr lang="en-US" sz="4000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Arial Black" panose="020B0A04020102020204" pitchFamily="34" charset="0"/>
              </a:rPr>
              <a:t>Naskah</a:t>
            </a:r>
            <a:r>
              <a:rPr lang="en-US" sz="4000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Arial Black" panose="020B0A04020102020204" pitchFamily="34" charset="0"/>
              </a:rPr>
              <a:t>Dinas</a:t>
            </a:r>
            <a:endParaRPr lang="en-ID" sz="40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43AC0A-109B-4401-A374-1FCCDADD7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4F9E77-A714-4867-8356-9A5E06C1568C}"/>
              </a:ext>
            </a:extLst>
          </p:cNvPr>
          <p:cNvSpPr/>
          <p:nvPr/>
        </p:nvSpPr>
        <p:spPr>
          <a:xfrm>
            <a:off x="309283" y="470594"/>
            <a:ext cx="1578333" cy="1048975"/>
          </a:xfrm>
          <a:prstGeom prst="roundRect">
            <a:avLst>
              <a:gd name="adj" fmla="val 10000"/>
            </a:avLst>
          </a:prstGeom>
          <a:solidFill>
            <a:srgbClr val="7030A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BAB </a:t>
            </a:r>
          </a:p>
          <a:p>
            <a:pPr algn="ctr"/>
            <a:r>
              <a:rPr lang="en-US" sz="2400" dirty="0">
                <a:latin typeface="Arial Black" panose="020B0A04020102020204" pitchFamily="34" charset="0"/>
              </a:rPr>
              <a:t>4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C5DABBA-EC65-4C7A-B0FE-4D5E0E7577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8166377"/>
              </p:ext>
            </p:extLst>
          </p:nvPr>
        </p:nvGraphicFramePr>
        <p:xfrm>
          <a:off x="3671046" y="2057399"/>
          <a:ext cx="6804212" cy="4061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D913BCC-A360-4046-A3B4-D0B5D7424F81}"/>
                  </a:ext>
                </a:extLst>
              </p14:cNvPr>
              <p14:cNvContentPartPr/>
              <p14:nvPr/>
            </p14:nvContentPartPr>
            <p14:xfrm>
              <a:off x="2877501" y="1546348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D913BCC-A360-4046-A3B4-D0B5D7424F8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868501" y="1537708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4DB947F-D2FB-404A-8388-A4766AD83344}"/>
                  </a:ext>
                </a:extLst>
              </p14:cNvPr>
              <p14:cNvContentPartPr/>
              <p14:nvPr/>
            </p14:nvContentPartPr>
            <p14:xfrm>
              <a:off x="2742861" y="1599628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4DB947F-D2FB-404A-8388-A4766AD8334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33861" y="1590988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EA47D957-D757-4941-A73B-8AE150D7C823}"/>
              </a:ext>
            </a:extLst>
          </p:cNvPr>
          <p:cNvGrpSpPr/>
          <p:nvPr/>
        </p:nvGrpSpPr>
        <p:grpSpPr>
          <a:xfrm>
            <a:off x="684955" y="2505961"/>
            <a:ext cx="2933147" cy="3356957"/>
            <a:chOff x="-4139981" y="3932192"/>
            <a:chExt cx="2417884" cy="166600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16AAC5B-B755-4C11-BE1B-4F9BCDED06A7}"/>
                </a:ext>
              </a:extLst>
            </p:cNvPr>
            <p:cNvSpPr/>
            <p:nvPr/>
          </p:nvSpPr>
          <p:spPr>
            <a:xfrm>
              <a:off x="-4139981" y="3932192"/>
              <a:ext cx="2417884" cy="1666005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2" name="Rectangle: Rounded Corners 4">
              <a:extLst>
                <a:ext uri="{FF2B5EF4-FFF2-40B4-BE49-F238E27FC236}">
                  <a16:creationId xmlns:a16="http://schemas.microsoft.com/office/drawing/2014/main" id="{6B6DD284-685F-4743-A33F-4A5AEE3B7491}"/>
                </a:ext>
              </a:extLst>
            </p:cNvPr>
            <p:cNvSpPr txBox="1"/>
            <p:nvPr/>
          </p:nvSpPr>
          <p:spPr>
            <a:xfrm>
              <a:off x="-4106788" y="4076762"/>
              <a:ext cx="2296012" cy="13768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200" kern="1200" dirty="0">
                <a:solidFill>
                  <a:schemeClr val="tx1"/>
                </a:solidFill>
                <a:latin typeface="Arial Narrow" pitchFamily="34" charset="0"/>
              </a:endParaRPr>
            </a:p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kern="1200" dirty="0" err="1">
                  <a:solidFill>
                    <a:schemeClr val="tx1"/>
                  </a:solidFill>
                  <a:latin typeface="Arial Narrow" pitchFamily="34" charset="0"/>
                </a:rPr>
                <a:t>Kategori</a:t>
              </a: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 dan </a:t>
              </a:r>
              <a:r>
                <a:rPr lang="en-US" sz="3200" kern="1200" dirty="0" err="1">
                  <a:solidFill>
                    <a:schemeClr val="tx1"/>
                  </a:solidFill>
                  <a:latin typeface="Arial Narrow" pitchFamily="34" charset="0"/>
                </a:rPr>
                <a:t>Kode</a:t>
              </a: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en-US" sz="3200" kern="1200" dirty="0" err="1">
                  <a:solidFill>
                    <a:schemeClr val="tx1"/>
                  </a:solidFill>
                  <a:latin typeface="Arial Narrow" pitchFamily="34" charset="0"/>
                </a:rPr>
                <a:t>Derajat</a:t>
              </a: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en-US" sz="3200" kern="1200" dirty="0" err="1">
                  <a:solidFill>
                    <a:schemeClr val="tx1"/>
                  </a:solidFill>
                  <a:latin typeface="Arial Narrow" pitchFamily="34" charset="0"/>
                </a:rPr>
                <a:t>Klasifikasi</a:t>
              </a: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en-US" sz="3200" kern="1200" dirty="0" err="1">
                  <a:solidFill>
                    <a:schemeClr val="tx1"/>
                  </a:solidFill>
                  <a:latin typeface="Arial Narrow" pitchFamily="34" charset="0"/>
                </a:rPr>
                <a:t>Keamanan</a:t>
              </a: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</a:p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(SKKAAD)</a:t>
              </a:r>
            </a:p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kern="12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8617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C913DB-BD16-4CF1-8A3C-132E7549C516}"/>
              </a:ext>
            </a:extLst>
          </p:cNvPr>
          <p:cNvSpPr/>
          <p:nvPr/>
        </p:nvSpPr>
        <p:spPr>
          <a:xfrm>
            <a:off x="2459001" y="117789"/>
            <a:ext cx="8624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800" dirty="0" err="1"/>
              <a:t>Kategori</a:t>
            </a:r>
            <a:r>
              <a:rPr lang="en-ID" sz="2800" dirty="0"/>
              <a:t> </a:t>
            </a:r>
            <a:r>
              <a:rPr lang="en-ID" sz="2800" dirty="0" err="1"/>
              <a:t>Klasifikasi</a:t>
            </a:r>
            <a:r>
              <a:rPr lang="en-ID" sz="2800" dirty="0"/>
              <a:t> </a:t>
            </a:r>
            <a:r>
              <a:rPr lang="en-ID" sz="2800" dirty="0" err="1"/>
              <a:t>Keamanan</a:t>
            </a:r>
            <a:r>
              <a:rPr lang="en-ID" sz="2800" dirty="0"/>
              <a:t> </a:t>
            </a:r>
            <a:r>
              <a:rPr lang="en-ID" sz="2800" dirty="0" err="1"/>
              <a:t>untuk</a:t>
            </a:r>
            <a:r>
              <a:rPr lang="en-ID" sz="2800" dirty="0"/>
              <a:t> </a:t>
            </a:r>
            <a:r>
              <a:rPr lang="en-ID" sz="2800" dirty="0" err="1"/>
              <a:t>Naskah</a:t>
            </a:r>
            <a:r>
              <a:rPr lang="en-ID" sz="2800" dirty="0"/>
              <a:t> </a:t>
            </a:r>
            <a:r>
              <a:rPr lang="en-ID" sz="2800" dirty="0" err="1"/>
              <a:t>Dinas</a:t>
            </a:r>
            <a:r>
              <a:rPr lang="en-ID" sz="2800" dirty="0"/>
              <a:t> </a:t>
            </a:r>
            <a:r>
              <a:rPr lang="en-ID" sz="2800" dirty="0" err="1"/>
              <a:t>terdiri</a:t>
            </a:r>
            <a:r>
              <a:rPr lang="en-ID" sz="2800" dirty="0"/>
              <a:t>:</a:t>
            </a:r>
            <a:endParaRPr lang="en-ID" sz="2800" b="1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4D7D63D7-5013-4E4D-98C2-813F1B441C77}"/>
              </a:ext>
            </a:extLst>
          </p:cNvPr>
          <p:cNvSpPr txBox="1">
            <a:spLocks/>
          </p:cNvSpPr>
          <p:nvPr/>
        </p:nvSpPr>
        <p:spPr>
          <a:xfrm>
            <a:off x="2185846" y="654024"/>
            <a:ext cx="9190366" cy="8677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rgbClr val="FF0000"/>
                </a:solidFill>
              </a:rPr>
              <a:t>Sangat</a:t>
            </a:r>
            <a:r>
              <a:rPr lang="en-ID" sz="1600" b="0" dirty="0">
                <a:solidFill>
                  <a:srgbClr val="FF0000"/>
                </a:solidFill>
              </a:rPr>
              <a:t> </a:t>
            </a:r>
            <a:r>
              <a:rPr lang="en-ID" sz="1600" b="0" dirty="0" err="1">
                <a:solidFill>
                  <a:srgbClr val="FF0000"/>
                </a:solidFill>
              </a:rPr>
              <a:t>Rahasia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adalah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Naskah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Dinas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apabila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fisik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informasinya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diketahui</a:t>
            </a:r>
            <a:r>
              <a:rPr lang="en-ID" sz="1600" b="0" dirty="0">
                <a:solidFill>
                  <a:schemeClr val="tx1"/>
                </a:solidFill>
              </a:rPr>
              <a:t> oleh </a:t>
            </a:r>
            <a:r>
              <a:rPr lang="en-ID" sz="1600" b="0" dirty="0" err="1">
                <a:solidFill>
                  <a:schemeClr val="tx1"/>
                </a:solidFill>
              </a:rPr>
              <a:t>pihak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tidak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berhak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dapat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membahayakan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kedaulatan</a:t>
            </a:r>
            <a:r>
              <a:rPr lang="en-ID" sz="1600" b="0" dirty="0">
                <a:solidFill>
                  <a:schemeClr val="tx1"/>
                </a:solidFill>
              </a:rPr>
              <a:t> negara, </a:t>
            </a:r>
            <a:r>
              <a:rPr lang="en-ID" sz="1600" b="0" dirty="0" err="1">
                <a:solidFill>
                  <a:schemeClr val="tx1"/>
                </a:solidFill>
              </a:rPr>
              <a:t>keutuhan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wilayah</a:t>
            </a:r>
            <a:r>
              <a:rPr lang="en-ID" sz="1600" b="0" dirty="0">
                <a:solidFill>
                  <a:schemeClr val="tx1"/>
                </a:solidFill>
              </a:rPr>
              <a:t> Negara </a:t>
            </a:r>
            <a:r>
              <a:rPr lang="en-ID" sz="1600" b="0" dirty="0" err="1">
                <a:solidFill>
                  <a:schemeClr val="tx1"/>
                </a:solidFill>
              </a:rPr>
              <a:t>Kesatuan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Republik</a:t>
            </a:r>
            <a:r>
              <a:rPr lang="en-ID" sz="1600" b="0" dirty="0">
                <a:solidFill>
                  <a:schemeClr val="tx1"/>
                </a:solidFill>
              </a:rPr>
              <a:t> Indonesia (NKRI) dan </a:t>
            </a:r>
            <a:r>
              <a:rPr lang="en-ID" sz="1600" b="0" dirty="0" err="1">
                <a:solidFill>
                  <a:schemeClr val="tx1"/>
                </a:solidFill>
              </a:rPr>
              <a:t>keselamatan</a:t>
            </a:r>
            <a:r>
              <a:rPr lang="en-ID" sz="1600" b="0" dirty="0">
                <a:solidFill>
                  <a:schemeClr val="tx1"/>
                </a:solidFill>
              </a:rPr>
              <a:t> negara;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B4298E5-538E-4373-A6B2-278DB8A4C429}"/>
              </a:ext>
            </a:extLst>
          </p:cNvPr>
          <p:cNvSpPr txBox="1">
            <a:spLocks/>
          </p:cNvSpPr>
          <p:nvPr/>
        </p:nvSpPr>
        <p:spPr>
          <a:xfrm>
            <a:off x="2191910" y="2613492"/>
            <a:ext cx="9184302" cy="8680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rgbClr val="FF0000"/>
                </a:solidFill>
              </a:rPr>
              <a:t>Terbatas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adalah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Naskah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Dinas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apabila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fisik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informasinya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diketahui</a:t>
            </a:r>
            <a:r>
              <a:rPr lang="en-ID" sz="1600" b="0" dirty="0">
                <a:solidFill>
                  <a:schemeClr val="tx1"/>
                </a:solidFill>
              </a:rPr>
              <a:t> oleh </a:t>
            </a:r>
            <a:r>
              <a:rPr lang="en-ID" sz="1600" b="0" dirty="0" err="1">
                <a:solidFill>
                  <a:schemeClr val="tx1"/>
                </a:solidFill>
              </a:rPr>
              <a:t>pihak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tidak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berhak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dapat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mengakibatkan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terganggunya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pelaksanaan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tugas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fungsi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lembaga</a:t>
            </a:r>
            <a:r>
              <a:rPr lang="en-ID" sz="1600" b="0" dirty="0">
                <a:solidFill>
                  <a:schemeClr val="tx1"/>
                </a:solidFill>
              </a:rPr>
              <a:t>, </a:t>
            </a:r>
            <a:r>
              <a:rPr lang="en-ID" sz="1600" b="0" dirty="0" err="1">
                <a:solidFill>
                  <a:schemeClr val="tx1"/>
                </a:solidFill>
              </a:rPr>
              <a:t>seperti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kerugian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finansial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signifikan</a:t>
            </a:r>
            <a:r>
              <a:rPr lang="en-ID" sz="1600" b="0" dirty="0">
                <a:solidFill>
                  <a:schemeClr val="tx1"/>
                </a:solidFill>
              </a:rPr>
              <a:t>;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126F6989-E0D7-4016-A463-8EACC3253793}"/>
              </a:ext>
            </a:extLst>
          </p:cNvPr>
          <p:cNvSpPr txBox="1">
            <a:spLocks/>
          </p:cNvSpPr>
          <p:nvPr/>
        </p:nvSpPr>
        <p:spPr>
          <a:xfrm>
            <a:off x="2185846" y="3456314"/>
            <a:ext cx="9176919" cy="5912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rgbClr val="FF0000"/>
                </a:solidFill>
              </a:rPr>
              <a:t>Biasa</a:t>
            </a:r>
            <a:r>
              <a:rPr lang="en-ID" sz="1600" b="0" dirty="0">
                <a:solidFill>
                  <a:srgbClr val="FF0000"/>
                </a:solidFill>
              </a:rPr>
              <a:t>/Terbuka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adalah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Naskah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Dinas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apabila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fisik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informasinya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dibuka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untuk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umum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tidak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membawa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dampak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apapun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terhadap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keamanan</a:t>
            </a:r>
            <a:r>
              <a:rPr lang="en-ID" sz="1600" b="0" dirty="0">
                <a:solidFill>
                  <a:schemeClr val="tx1"/>
                </a:solidFill>
              </a:rPr>
              <a:t> negara. 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572B004E-C513-4396-9A7A-45600FC82B97}"/>
              </a:ext>
            </a:extLst>
          </p:cNvPr>
          <p:cNvSpPr txBox="1">
            <a:spLocks/>
          </p:cNvSpPr>
          <p:nvPr/>
        </p:nvSpPr>
        <p:spPr>
          <a:xfrm>
            <a:off x="2185845" y="1599017"/>
            <a:ext cx="9190367" cy="96244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rgbClr val="FF0000"/>
                </a:solidFill>
              </a:rPr>
              <a:t>Rahasia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adalah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Naskah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Dinas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apabila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fisik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informasinya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diketahui</a:t>
            </a:r>
            <a:r>
              <a:rPr lang="en-ID" sz="1600" b="0" dirty="0">
                <a:solidFill>
                  <a:schemeClr val="tx1"/>
                </a:solidFill>
              </a:rPr>
              <a:t> oleh </a:t>
            </a:r>
            <a:r>
              <a:rPr lang="en-ID" sz="1600" b="0" dirty="0" err="1">
                <a:solidFill>
                  <a:schemeClr val="tx1"/>
                </a:solidFill>
              </a:rPr>
              <a:t>pihak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tidak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berhak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dapat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mengakibatkan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terganggunya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fungsi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penyelenggaraan</a:t>
            </a:r>
            <a:r>
              <a:rPr lang="en-ID" sz="1600" b="0" dirty="0">
                <a:solidFill>
                  <a:schemeClr val="tx1"/>
                </a:solidFill>
              </a:rPr>
              <a:t> negara, </a:t>
            </a:r>
            <a:r>
              <a:rPr lang="en-ID" sz="1600" b="0" dirty="0" err="1">
                <a:solidFill>
                  <a:schemeClr val="tx1"/>
                </a:solidFill>
              </a:rPr>
              <a:t>sumber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daya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nasional</a:t>
            </a:r>
            <a:r>
              <a:rPr lang="en-ID" sz="1600" b="0" dirty="0">
                <a:solidFill>
                  <a:schemeClr val="tx1"/>
                </a:solidFill>
              </a:rPr>
              <a:t>, </a:t>
            </a:r>
            <a:r>
              <a:rPr lang="en-ID" sz="1600" b="0" dirty="0" err="1">
                <a:solidFill>
                  <a:schemeClr val="tx1"/>
                </a:solidFill>
              </a:rPr>
              <a:t>ketertiban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umum</a:t>
            </a:r>
            <a:r>
              <a:rPr lang="en-ID" sz="1600" b="0" dirty="0">
                <a:solidFill>
                  <a:schemeClr val="tx1"/>
                </a:solidFill>
              </a:rPr>
              <a:t>, </a:t>
            </a:r>
            <a:r>
              <a:rPr lang="en-ID" sz="1600" b="0" dirty="0" err="1">
                <a:solidFill>
                  <a:schemeClr val="tx1"/>
                </a:solidFill>
              </a:rPr>
              <a:t>termasuk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ekonomi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makro</a:t>
            </a:r>
            <a:r>
              <a:rPr lang="en-ID" sz="1600" b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Round Diagonal Corner Rectangle 7">
            <a:extLst>
              <a:ext uri="{FF2B5EF4-FFF2-40B4-BE49-F238E27FC236}">
                <a16:creationId xmlns:a16="http://schemas.microsoft.com/office/drawing/2014/main" id="{689D5488-383B-4C8A-B402-9E4E3A2E8474}"/>
              </a:ext>
            </a:extLst>
          </p:cNvPr>
          <p:cNvSpPr/>
          <p:nvPr/>
        </p:nvSpPr>
        <p:spPr>
          <a:xfrm>
            <a:off x="1592884" y="729321"/>
            <a:ext cx="442504" cy="538976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DD790975-C378-4986-89DD-78433E420D6A}"/>
              </a:ext>
            </a:extLst>
          </p:cNvPr>
          <p:cNvSpPr/>
          <p:nvPr/>
        </p:nvSpPr>
        <p:spPr>
          <a:xfrm>
            <a:off x="1592884" y="1583067"/>
            <a:ext cx="442504" cy="538976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9" name="Round Diagonal Corner Rectangle 7">
            <a:extLst>
              <a:ext uri="{FF2B5EF4-FFF2-40B4-BE49-F238E27FC236}">
                <a16:creationId xmlns:a16="http://schemas.microsoft.com/office/drawing/2014/main" id="{2FA031AC-269A-4B75-A1D7-71BD613D3434}"/>
              </a:ext>
            </a:extLst>
          </p:cNvPr>
          <p:cNvSpPr/>
          <p:nvPr/>
        </p:nvSpPr>
        <p:spPr>
          <a:xfrm>
            <a:off x="1592884" y="2776661"/>
            <a:ext cx="442504" cy="538976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0" name="Round Diagonal Corner Rectangle 7">
            <a:extLst>
              <a:ext uri="{FF2B5EF4-FFF2-40B4-BE49-F238E27FC236}">
                <a16:creationId xmlns:a16="http://schemas.microsoft.com/office/drawing/2014/main" id="{BCABAF13-E554-4C54-9318-F5E7D25B43F8}"/>
              </a:ext>
            </a:extLst>
          </p:cNvPr>
          <p:cNvSpPr/>
          <p:nvPr/>
        </p:nvSpPr>
        <p:spPr>
          <a:xfrm>
            <a:off x="1592884" y="3479357"/>
            <a:ext cx="442504" cy="538976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717227-33BD-46D4-8950-3948295B688E}"/>
              </a:ext>
            </a:extLst>
          </p:cNvPr>
          <p:cNvSpPr/>
          <p:nvPr/>
        </p:nvSpPr>
        <p:spPr>
          <a:xfrm>
            <a:off x="2156167" y="4096813"/>
            <a:ext cx="91395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800" dirty="0" err="1"/>
              <a:t>Hak</a:t>
            </a:r>
            <a:r>
              <a:rPr lang="en-ID" sz="2800" dirty="0"/>
              <a:t> </a:t>
            </a:r>
            <a:r>
              <a:rPr lang="en-ID" sz="2800" dirty="0" err="1"/>
              <a:t>Akses</a:t>
            </a:r>
            <a:r>
              <a:rPr lang="en-ID" sz="2800" dirty="0"/>
              <a:t> </a:t>
            </a:r>
            <a:r>
              <a:rPr lang="en-ID" sz="2800" dirty="0" err="1"/>
              <a:t>Naskah</a:t>
            </a:r>
            <a:r>
              <a:rPr lang="en-ID" sz="2800" dirty="0"/>
              <a:t> </a:t>
            </a:r>
            <a:r>
              <a:rPr lang="en-ID" sz="2800" dirty="0" err="1"/>
              <a:t>Dinas</a:t>
            </a:r>
            <a:r>
              <a:rPr lang="en-ID" sz="2800" dirty="0"/>
              <a:t>:</a:t>
            </a:r>
            <a:r>
              <a:rPr lang="en-ID" sz="2400" dirty="0"/>
              <a:t> </a:t>
            </a:r>
            <a:endParaRPr lang="en-ID" sz="2400" b="1" dirty="0"/>
          </a:p>
        </p:txBody>
      </p:sp>
      <p:sp>
        <p:nvSpPr>
          <p:cNvPr id="12" name="Round Diagonal Corner Rectangle 7">
            <a:extLst>
              <a:ext uri="{FF2B5EF4-FFF2-40B4-BE49-F238E27FC236}">
                <a16:creationId xmlns:a16="http://schemas.microsoft.com/office/drawing/2014/main" id="{D675FDD0-BBB2-4CBE-B8E7-85521ABD9D3D}"/>
              </a:ext>
            </a:extLst>
          </p:cNvPr>
          <p:cNvSpPr/>
          <p:nvPr/>
        </p:nvSpPr>
        <p:spPr>
          <a:xfrm>
            <a:off x="6866061" y="4945028"/>
            <a:ext cx="442504" cy="538976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3" name="Round Diagonal Corner Rectangle 7">
            <a:extLst>
              <a:ext uri="{FF2B5EF4-FFF2-40B4-BE49-F238E27FC236}">
                <a16:creationId xmlns:a16="http://schemas.microsoft.com/office/drawing/2014/main" id="{E19CFD95-E98D-4C31-8C6B-B60D1F18DAFA}"/>
              </a:ext>
            </a:extLst>
          </p:cNvPr>
          <p:cNvSpPr/>
          <p:nvPr/>
        </p:nvSpPr>
        <p:spPr>
          <a:xfrm>
            <a:off x="1592884" y="4945028"/>
            <a:ext cx="442504" cy="538976"/>
          </a:xfrm>
          <a:prstGeom prst="round2DiagRect">
            <a:avLst/>
          </a:prstGeom>
          <a:gradFill flip="none" rotWithShape="1">
            <a:gsLst>
              <a:gs pos="0">
                <a:srgbClr val="6CD4EC"/>
              </a:gs>
              <a:gs pos="100000">
                <a:srgbClr val="2798B6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92BEA0C7-B70A-45FF-82D8-317441522A14}"/>
              </a:ext>
            </a:extLst>
          </p:cNvPr>
          <p:cNvSpPr txBox="1">
            <a:spLocks/>
          </p:cNvSpPr>
          <p:nvPr/>
        </p:nvSpPr>
        <p:spPr>
          <a:xfrm>
            <a:off x="7462981" y="4826713"/>
            <a:ext cx="4030227" cy="164534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tx1"/>
                </a:solidFill>
              </a:rPr>
              <a:t>Hak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akses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Naskah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Dinas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berklasifikasi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rgbClr val="FF0000"/>
                </a:solidFill>
              </a:rPr>
              <a:t>biasa</a:t>
            </a:r>
            <a:r>
              <a:rPr lang="en-ID" sz="1600" b="0" dirty="0">
                <a:solidFill>
                  <a:srgbClr val="FF0000"/>
                </a:solidFill>
              </a:rPr>
              <a:t>/</a:t>
            </a:r>
            <a:r>
              <a:rPr lang="en-ID" sz="1600" b="0" dirty="0" err="1">
                <a:solidFill>
                  <a:srgbClr val="FF0000"/>
                </a:solidFill>
              </a:rPr>
              <a:t>terbuka</a:t>
            </a:r>
            <a:r>
              <a:rPr lang="en-ID" sz="1600" b="0" dirty="0">
                <a:solidFill>
                  <a:schemeClr val="tx1"/>
                </a:solidFill>
              </a:rPr>
              <a:t>, </a:t>
            </a:r>
            <a:r>
              <a:rPr lang="en-ID" sz="1600" b="0" dirty="0" err="1">
                <a:solidFill>
                  <a:schemeClr val="tx1"/>
                </a:solidFill>
              </a:rPr>
              <a:t>diberikan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kepada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semua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pejabat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staf</a:t>
            </a:r>
            <a:r>
              <a:rPr lang="en-ID" sz="1600" b="0" dirty="0">
                <a:solidFill>
                  <a:schemeClr val="tx1"/>
                </a:solidFill>
              </a:rPr>
              <a:t> yang </a:t>
            </a:r>
            <a:r>
              <a:rPr lang="en-ID" sz="1600" b="0" dirty="0" err="1">
                <a:solidFill>
                  <a:schemeClr val="tx1"/>
                </a:solidFill>
              </a:rPr>
              <a:t>berkepentingan</a:t>
            </a:r>
            <a:r>
              <a:rPr lang="en-ID" sz="1600" b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704961F0-0483-4225-B887-BD00F7803FFF}"/>
              </a:ext>
            </a:extLst>
          </p:cNvPr>
          <p:cNvSpPr txBox="1">
            <a:spLocks/>
          </p:cNvSpPr>
          <p:nvPr/>
        </p:nvSpPr>
        <p:spPr>
          <a:xfrm>
            <a:off x="2185846" y="4826713"/>
            <a:ext cx="4030227" cy="166553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tx1"/>
                </a:solidFill>
              </a:rPr>
              <a:t>Hak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akses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Naskah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Dinas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berklasifikasi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rgbClr val="FF0000"/>
                </a:solidFill>
              </a:rPr>
              <a:t>sangat</a:t>
            </a:r>
            <a:r>
              <a:rPr lang="en-ID" sz="1600" b="0" dirty="0">
                <a:solidFill>
                  <a:srgbClr val="FF0000"/>
                </a:solidFill>
              </a:rPr>
              <a:t> </a:t>
            </a:r>
            <a:r>
              <a:rPr lang="en-ID" sz="1600" b="0" dirty="0" err="1">
                <a:solidFill>
                  <a:srgbClr val="FF0000"/>
                </a:solidFill>
              </a:rPr>
              <a:t>rahasia</a:t>
            </a:r>
            <a:r>
              <a:rPr lang="en-ID" sz="1600" b="0" dirty="0">
                <a:solidFill>
                  <a:srgbClr val="FF0000"/>
                </a:solidFill>
              </a:rPr>
              <a:t>, </a:t>
            </a:r>
            <a:r>
              <a:rPr lang="en-ID" sz="1600" b="0" dirty="0" err="1">
                <a:solidFill>
                  <a:srgbClr val="FF0000"/>
                </a:solidFill>
              </a:rPr>
              <a:t>rahasia</a:t>
            </a:r>
            <a:r>
              <a:rPr lang="en-ID" sz="1600" b="0" dirty="0">
                <a:solidFill>
                  <a:srgbClr val="FF0000"/>
                </a:solidFill>
              </a:rPr>
              <a:t>, dan </a:t>
            </a:r>
            <a:r>
              <a:rPr lang="en-ID" sz="1600" b="0" dirty="0" err="1">
                <a:solidFill>
                  <a:srgbClr val="FF0000"/>
                </a:solidFill>
              </a:rPr>
              <a:t>terbatas</a:t>
            </a:r>
            <a:r>
              <a:rPr lang="en-ID" sz="1600" b="0" dirty="0">
                <a:solidFill>
                  <a:schemeClr val="tx1"/>
                </a:solidFill>
              </a:rPr>
              <a:t>, </a:t>
            </a:r>
            <a:r>
              <a:rPr lang="en-ID" sz="1600" b="0" dirty="0" err="1">
                <a:solidFill>
                  <a:schemeClr val="tx1"/>
                </a:solidFill>
              </a:rPr>
              <a:t>diberikan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kepada</a:t>
            </a:r>
            <a:r>
              <a:rPr lang="en-ID" sz="1600" b="0" dirty="0">
                <a:solidFill>
                  <a:schemeClr val="tx1"/>
                </a:solidFill>
              </a:rPr>
              <a:t> Menteri dan yang </a:t>
            </a:r>
            <a:r>
              <a:rPr lang="en-ID" sz="1600" b="0" dirty="0" err="1">
                <a:solidFill>
                  <a:schemeClr val="tx1"/>
                </a:solidFill>
              </a:rPr>
              <a:t>setingkat</a:t>
            </a:r>
            <a:r>
              <a:rPr lang="en-ID" sz="1600" b="0" dirty="0">
                <a:solidFill>
                  <a:schemeClr val="tx1"/>
                </a:solidFill>
              </a:rPr>
              <a:t> di </a:t>
            </a:r>
            <a:r>
              <a:rPr lang="en-ID" sz="1600" b="0" dirty="0" err="1">
                <a:solidFill>
                  <a:schemeClr val="tx1"/>
                </a:solidFill>
              </a:rPr>
              <a:t>bawahnya</a:t>
            </a:r>
            <a:r>
              <a:rPr lang="en-ID" sz="1600" b="0" dirty="0">
                <a:solidFill>
                  <a:schemeClr val="tx1"/>
                </a:solidFill>
              </a:rPr>
              <a:t>, </a:t>
            </a:r>
            <a:r>
              <a:rPr lang="en-ID" sz="1600" b="0" dirty="0" err="1">
                <a:solidFill>
                  <a:schemeClr val="tx1"/>
                </a:solidFill>
              </a:rPr>
              <a:t>serta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pengawas</a:t>
            </a:r>
            <a:r>
              <a:rPr lang="en-ID" sz="1600" b="0" dirty="0">
                <a:solidFill>
                  <a:schemeClr val="tx1"/>
                </a:solidFill>
              </a:rPr>
              <a:t> internal/</a:t>
            </a:r>
            <a:r>
              <a:rPr lang="en-ID" sz="1600" b="0" dirty="0" err="1">
                <a:solidFill>
                  <a:schemeClr val="tx1"/>
                </a:solidFill>
              </a:rPr>
              <a:t>eksternal</a:t>
            </a:r>
            <a:r>
              <a:rPr lang="en-ID" sz="1600" b="0" dirty="0">
                <a:solidFill>
                  <a:schemeClr val="tx1"/>
                </a:solidFill>
              </a:rPr>
              <a:t> dan </a:t>
            </a:r>
            <a:r>
              <a:rPr lang="en-ID" sz="1600" b="0" dirty="0" err="1">
                <a:solidFill>
                  <a:schemeClr val="tx1"/>
                </a:solidFill>
              </a:rPr>
              <a:t>penegak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hukum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apabila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sudah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diberikan</a:t>
            </a:r>
            <a:r>
              <a:rPr lang="en-ID" sz="1600" b="0" dirty="0">
                <a:solidFill>
                  <a:schemeClr val="tx1"/>
                </a:solidFill>
              </a:rPr>
              <a:t> </a:t>
            </a:r>
            <a:r>
              <a:rPr lang="en-ID" sz="1600" b="0" dirty="0" err="1">
                <a:solidFill>
                  <a:schemeClr val="tx1"/>
                </a:solidFill>
              </a:rPr>
              <a:t>izin</a:t>
            </a:r>
            <a:r>
              <a:rPr lang="en-ID" sz="1600" b="0" dirty="0">
                <a:solidFill>
                  <a:schemeClr val="tx1"/>
                </a:solidFill>
              </a:rPr>
              <a:t>;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C04934-4513-414C-B173-61D8836A4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750" y="121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41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BAF41-0503-4C29-BD8A-AA470523083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48048" y="3094074"/>
            <a:ext cx="8665534" cy="3154325"/>
          </a:xfrm>
          <a:solidFill>
            <a:schemeClr val="accent3"/>
          </a:solidFill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pengaturan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susunan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bentuk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pembuatan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pengamanan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penandatangan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pengendalian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komunikasi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kedinasan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 algn="just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en-US" sz="17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7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17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7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1, </a:t>
            </a:r>
            <a:r>
              <a:rPr lang="en-US" sz="17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Permen</a:t>
            </a:r>
            <a:r>
              <a:rPr lang="en-US" sz="17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PPN/Ka. </a:t>
            </a:r>
            <a:r>
              <a:rPr lang="en-US" sz="17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7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no.2/2022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491E3FE-6B58-4490-8BCB-747FD70F5719}"/>
              </a:ext>
            </a:extLst>
          </p:cNvPr>
          <p:cNvSpPr/>
          <p:nvPr/>
        </p:nvSpPr>
        <p:spPr>
          <a:xfrm>
            <a:off x="317302" y="233728"/>
            <a:ext cx="1457194" cy="1040734"/>
          </a:xfrm>
          <a:prstGeom prst="roundRect">
            <a:avLst>
              <a:gd name="adj" fmla="val 10000"/>
            </a:avLst>
          </a:prstGeom>
          <a:solidFill>
            <a:schemeClr val="accent6">
              <a:lumMod val="5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BAB </a:t>
            </a:r>
          </a:p>
          <a:p>
            <a:pPr algn="ctr"/>
            <a:r>
              <a:rPr lang="en-US" sz="2400" dirty="0">
                <a:latin typeface="Arial Black" panose="020B0A04020102020204" pitchFamily="34" charset="0"/>
              </a:rPr>
              <a:t>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97C2FD-0EE2-4028-90F4-E1C83D63B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233728"/>
            <a:ext cx="769466" cy="769466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948FD407-5196-4EA1-88C5-27A54079B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711" y="1572427"/>
            <a:ext cx="7206309" cy="122368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b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PENGERTIAN </a:t>
            </a:r>
            <a:b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TATA </a:t>
            </a:r>
            <a:r>
              <a:rPr lang="en-US" sz="3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Naskah</a:t>
            </a:r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Dinas</a:t>
            </a:r>
            <a:br>
              <a:rPr lang="en-ID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ID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1DE71A-0578-44F1-8713-DB3126B4E2B8}"/>
              </a:ext>
            </a:extLst>
          </p:cNvPr>
          <p:cNvSpPr txBox="1">
            <a:spLocks/>
          </p:cNvSpPr>
          <p:nvPr/>
        </p:nvSpPr>
        <p:spPr>
          <a:xfrm>
            <a:off x="3065107" y="242729"/>
            <a:ext cx="6061785" cy="1031733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KETENTUAN UMUM</a:t>
            </a:r>
            <a:endParaRPr lang="en-ID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6716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C8ED0AE1-B685-4326-A3D4-FC324FFB319E}"/>
              </a:ext>
            </a:extLst>
          </p:cNvPr>
          <p:cNvSpPr txBox="1">
            <a:spLocks/>
          </p:cNvSpPr>
          <p:nvPr/>
        </p:nvSpPr>
        <p:spPr>
          <a:xfrm>
            <a:off x="2126918" y="205136"/>
            <a:ext cx="8853094" cy="1131087"/>
          </a:xfrm>
          <a:prstGeom prst="roundRect">
            <a:avLst/>
          </a:prstGeom>
          <a:solidFill>
            <a:srgbClr val="0088A2"/>
          </a:solidFill>
        </p:spPr>
        <p:txBody>
          <a:bodyPr vert="horz" lIns="91440" tIns="45720" rIns="91440" bIns="45720" rtlCol="0" anchor="t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b="0" dirty="0">
                <a:latin typeface="Arial Black" panose="020B0A04020102020204" pitchFamily="34" charset="0"/>
              </a:rPr>
              <a:t>PEJABAT PENANDATANGANAN NASKAH DINAS</a:t>
            </a:r>
            <a:endParaRPr lang="en-ID" sz="2000" dirty="0">
              <a:latin typeface="Arial Black" panose="020B0A04020102020204" pitchFamily="34" charset="0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A88C2CF3-EAD2-4AE3-B37C-EE09212681EA}"/>
              </a:ext>
            </a:extLst>
          </p:cNvPr>
          <p:cNvSpPr txBox="1">
            <a:spLocks/>
          </p:cNvSpPr>
          <p:nvPr/>
        </p:nvSpPr>
        <p:spPr>
          <a:xfrm>
            <a:off x="1116106" y="1434024"/>
            <a:ext cx="10179643" cy="123810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Pejabat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yang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berwenang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menandatangani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Naskah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Dinas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dapat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memberikan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Mandat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kepada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badan dan/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atau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Pejabat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Pemerintahan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lain yang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menjadi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bawahannya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untuk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menandatangani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Naskah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200" b="0" dirty="0" err="1">
                <a:solidFill>
                  <a:schemeClr val="bg2">
                    <a:lumMod val="10000"/>
                  </a:schemeClr>
                </a:solidFill>
              </a:rPr>
              <a:t>Dinas</a:t>
            </a:r>
            <a:r>
              <a:rPr lang="en-ID" sz="2200" b="0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22DDAC42-5355-41CE-8FE8-49E8F49F9913}"/>
              </a:ext>
            </a:extLst>
          </p:cNvPr>
          <p:cNvSpPr txBox="1">
            <a:spLocks/>
          </p:cNvSpPr>
          <p:nvPr/>
        </p:nvSpPr>
        <p:spPr>
          <a:xfrm>
            <a:off x="3178369" y="3352746"/>
            <a:ext cx="2649214" cy="1818620"/>
          </a:xfrm>
          <a:prstGeom prst="roundRect">
            <a:avLst/>
          </a:prstGeom>
          <a:solidFill>
            <a:schemeClr val="accent4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b="0" dirty="0" err="1">
                <a:solidFill>
                  <a:schemeClr val="tx1"/>
                </a:solidFill>
              </a:rPr>
              <a:t>Penggunaan</a:t>
            </a:r>
            <a:r>
              <a:rPr lang="en-ID" b="0" dirty="0">
                <a:solidFill>
                  <a:schemeClr val="tx1"/>
                </a:solidFill>
              </a:rPr>
              <a:t> </a:t>
            </a:r>
            <a:r>
              <a:rPr lang="en-ID" b="0" dirty="0" err="1">
                <a:solidFill>
                  <a:schemeClr val="tx1"/>
                </a:solidFill>
              </a:rPr>
              <a:t>Wewenang</a:t>
            </a:r>
            <a:r>
              <a:rPr lang="en-ID" b="0" dirty="0">
                <a:solidFill>
                  <a:schemeClr val="tx1"/>
                </a:solidFill>
              </a:rPr>
              <a:t> </a:t>
            </a:r>
            <a:r>
              <a:rPr lang="en-ID" b="0" dirty="0" err="1">
                <a:solidFill>
                  <a:schemeClr val="tx1"/>
                </a:solidFill>
              </a:rPr>
              <a:t>Mandat</a:t>
            </a:r>
            <a:r>
              <a:rPr lang="en-ID" b="0" dirty="0">
                <a:solidFill>
                  <a:schemeClr val="tx1"/>
                </a:solidFill>
              </a:rPr>
              <a:t> 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CAE89DDB-A351-46D6-AC37-DA7E86088C5C}"/>
              </a:ext>
            </a:extLst>
          </p:cNvPr>
          <p:cNvSpPr txBox="1">
            <a:spLocks/>
          </p:cNvSpPr>
          <p:nvPr/>
        </p:nvSpPr>
        <p:spPr>
          <a:xfrm>
            <a:off x="7793681" y="2931028"/>
            <a:ext cx="2201864" cy="46569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atas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nama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a.n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F87BB2E-3C8E-4FD1-95F9-0F68540B6156}"/>
              </a:ext>
            </a:extLst>
          </p:cNvPr>
          <p:cNvSpPr txBox="1">
            <a:spLocks/>
          </p:cNvSpPr>
          <p:nvPr/>
        </p:nvSpPr>
        <p:spPr>
          <a:xfrm>
            <a:off x="7793681" y="3672367"/>
            <a:ext cx="2201864" cy="4656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untuk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beliau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u.b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E82EA0CE-2639-48AB-A0D2-4487A5776089}"/>
              </a:ext>
            </a:extLst>
          </p:cNvPr>
          <p:cNvSpPr txBox="1">
            <a:spLocks/>
          </p:cNvSpPr>
          <p:nvPr/>
        </p:nvSpPr>
        <p:spPr>
          <a:xfrm>
            <a:off x="7793681" y="4435466"/>
            <a:ext cx="2201864" cy="4254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pelaksana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tugas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Plt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46EAC922-A35C-49B3-BD32-29E020063C5E}"/>
              </a:ext>
            </a:extLst>
          </p:cNvPr>
          <p:cNvSpPr txBox="1">
            <a:spLocks/>
          </p:cNvSpPr>
          <p:nvPr/>
        </p:nvSpPr>
        <p:spPr>
          <a:xfrm>
            <a:off x="7793681" y="5176805"/>
            <a:ext cx="2242205" cy="42540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pelaksana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harian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Plh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63BC271-A3E4-401F-95FB-92850DB48EAD}"/>
              </a:ext>
            </a:extLst>
          </p:cNvPr>
          <p:cNvSpPr/>
          <p:nvPr/>
        </p:nvSpPr>
        <p:spPr>
          <a:xfrm>
            <a:off x="232847" y="205136"/>
            <a:ext cx="1578333" cy="1048975"/>
          </a:xfrm>
          <a:prstGeom prst="roundRect">
            <a:avLst>
              <a:gd name="adj" fmla="val 10000"/>
            </a:avLst>
          </a:prstGeom>
          <a:solidFill>
            <a:srgbClr val="7030A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BAB </a:t>
            </a:r>
          </a:p>
          <a:p>
            <a:pPr algn="ctr"/>
            <a:r>
              <a:rPr lang="en-US" sz="2400" dirty="0">
                <a:latin typeface="Arial Black" panose="020B0A04020102020204" pitchFamily="34" charset="0"/>
              </a:rPr>
              <a:t>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D0F1A2-B7B6-4578-8381-5B5A54679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749" y="139511"/>
            <a:ext cx="769466" cy="769466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6415B462-5BBB-4512-85F7-EEE80B9C1CB6}"/>
              </a:ext>
            </a:extLst>
          </p:cNvPr>
          <p:cNvSpPr/>
          <p:nvPr/>
        </p:nvSpPr>
        <p:spPr>
          <a:xfrm rot="20363067">
            <a:off x="5881967" y="3403476"/>
            <a:ext cx="1751745" cy="36944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7F1AD5A-658C-4752-B304-FD99E04306CA}"/>
              </a:ext>
            </a:extLst>
          </p:cNvPr>
          <p:cNvSpPr/>
          <p:nvPr/>
        </p:nvSpPr>
        <p:spPr>
          <a:xfrm rot="21345777">
            <a:off x="6012849" y="3850130"/>
            <a:ext cx="1707996" cy="406504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96CF61-0467-4EEE-9683-FDD48645C10F}"/>
              </a:ext>
            </a:extLst>
          </p:cNvPr>
          <p:cNvSpPr/>
          <p:nvPr/>
        </p:nvSpPr>
        <p:spPr>
          <a:xfrm rot="655994">
            <a:off x="5969042" y="4255221"/>
            <a:ext cx="1661864" cy="4892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EC0F32E6-4D7A-48AA-A4D7-18B47F74AB1D}"/>
              </a:ext>
            </a:extLst>
          </p:cNvPr>
          <p:cNvSpPr/>
          <p:nvPr/>
        </p:nvSpPr>
        <p:spPr>
          <a:xfrm rot="1396174">
            <a:off x="5853730" y="4760669"/>
            <a:ext cx="1859949" cy="417738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142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28ABDC36-A046-46A1-B0AE-F84FD0DB0360}"/>
              </a:ext>
            </a:extLst>
          </p:cNvPr>
          <p:cNvSpPr txBox="1">
            <a:spLocks/>
          </p:cNvSpPr>
          <p:nvPr/>
        </p:nvSpPr>
        <p:spPr>
          <a:xfrm>
            <a:off x="7816195" y="899266"/>
            <a:ext cx="2066730" cy="52321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800" b="0" dirty="0" err="1">
                <a:solidFill>
                  <a:schemeClr val="bg2">
                    <a:lumMod val="10000"/>
                  </a:schemeClr>
                </a:solidFill>
              </a:rPr>
              <a:t>Untuk</a:t>
            </a:r>
            <a:r>
              <a:rPr lang="en-ID" sz="18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800" b="0" dirty="0" err="1">
                <a:solidFill>
                  <a:schemeClr val="bg2">
                    <a:lumMod val="10000"/>
                  </a:schemeClr>
                </a:solidFill>
              </a:rPr>
              <a:t>beliau</a:t>
            </a:r>
            <a:r>
              <a:rPr lang="en-ID" sz="18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800" b="0" dirty="0" err="1">
                <a:solidFill>
                  <a:schemeClr val="bg2">
                    <a:lumMod val="10000"/>
                  </a:schemeClr>
                </a:solidFill>
              </a:rPr>
              <a:t>u.b</a:t>
            </a:r>
            <a:r>
              <a:rPr lang="en-ID" sz="18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51A2067-4BB6-4EE0-850A-FE9263DB1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09" y="1488312"/>
            <a:ext cx="3510103" cy="5134037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id="{25CD0E71-B852-4F94-AF73-6B9720561F63}"/>
              </a:ext>
            </a:extLst>
          </p:cNvPr>
          <p:cNvSpPr txBox="1">
            <a:spLocks/>
          </p:cNvSpPr>
          <p:nvPr/>
        </p:nvSpPr>
        <p:spPr>
          <a:xfrm>
            <a:off x="2641285" y="999128"/>
            <a:ext cx="1878186" cy="42335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800" b="0" dirty="0" err="1">
                <a:solidFill>
                  <a:schemeClr val="bg2">
                    <a:lumMod val="10000"/>
                  </a:schemeClr>
                </a:solidFill>
              </a:rPr>
              <a:t>Atas</a:t>
            </a:r>
            <a:r>
              <a:rPr lang="en-ID" sz="18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800" b="0" dirty="0" err="1">
                <a:solidFill>
                  <a:schemeClr val="bg2">
                    <a:lumMod val="10000"/>
                  </a:schemeClr>
                </a:solidFill>
              </a:rPr>
              <a:t>nama</a:t>
            </a:r>
            <a:r>
              <a:rPr lang="en-ID" sz="18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800" b="0" dirty="0" err="1">
                <a:solidFill>
                  <a:schemeClr val="bg2">
                    <a:lumMod val="10000"/>
                  </a:schemeClr>
                </a:solidFill>
              </a:rPr>
              <a:t>a.n</a:t>
            </a:r>
            <a:r>
              <a:rPr lang="en-ID" sz="1800" b="0" dirty="0">
                <a:solidFill>
                  <a:schemeClr val="bg2">
                    <a:lumMod val="10000"/>
                  </a:schemeClr>
                </a:solidFill>
              </a:rPr>
              <a:t>.)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3CBC18D-CDB0-4686-B105-A52C0DC9D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517" y="1491941"/>
            <a:ext cx="3985982" cy="513040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72EA825-4F8D-4DDE-820C-58746A2300EC}"/>
              </a:ext>
            </a:extLst>
          </p:cNvPr>
          <p:cNvSpPr/>
          <p:nvPr/>
        </p:nvSpPr>
        <p:spPr>
          <a:xfrm>
            <a:off x="3402107" y="132260"/>
            <a:ext cx="5607422" cy="6964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ID" sz="2800" b="1" dirty="0"/>
              <a:t>FORMAT PELIMPAHAN WEWENANG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9ACE4A-1956-4130-B6BB-5F285C3F0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95750" y="95730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3009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EF06830A-F04F-4442-8AEA-AFFF2A714939}"/>
              </a:ext>
            </a:extLst>
          </p:cNvPr>
          <p:cNvSpPr txBox="1">
            <a:spLocks/>
          </p:cNvSpPr>
          <p:nvPr/>
        </p:nvSpPr>
        <p:spPr>
          <a:xfrm>
            <a:off x="2474911" y="645758"/>
            <a:ext cx="2201864" cy="4254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Pelaksana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Tugas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Plt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D7A6B9-F4B9-4DEF-9417-6811B9EBD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849" y="1071165"/>
            <a:ext cx="4486901" cy="5687219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1DD62E5C-6744-483F-A6D0-F921F2E55D86}"/>
              </a:ext>
            </a:extLst>
          </p:cNvPr>
          <p:cNvSpPr txBox="1">
            <a:spLocks/>
          </p:cNvSpPr>
          <p:nvPr/>
        </p:nvSpPr>
        <p:spPr>
          <a:xfrm>
            <a:off x="7878536" y="531757"/>
            <a:ext cx="2448153" cy="42540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Pelaksana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Harian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ID" sz="1600" b="0" dirty="0" err="1">
                <a:solidFill>
                  <a:schemeClr val="bg2">
                    <a:lumMod val="10000"/>
                  </a:schemeClr>
                </a:solidFill>
              </a:rPr>
              <a:t>Plh</a:t>
            </a:r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.)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6DDE3B-0E6E-4AC0-A71A-459821CE7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92" y="1246991"/>
            <a:ext cx="4486901" cy="55113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035D3B-F16E-4536-B4F5-A512BD4D0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95750" y="-39128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862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7A5ED-61A3-4FDC-8D80-4EDD258D3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350" y="237252"/>
            <a:ext cx="8579962" cy="1085001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000" dirty="0">
                <a:latin typeface="Arial Black" panose="020B0A04020102020204" pitchFamily="34" charset="0"/>
              </a:rPr>
              <a:t>PENGENDALIAN NASKAH DINAS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61E4BEA-E6C0-4B46-8170-6781D3A9504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93043890"/>
              </p:ext>
            </p:extLst>
          </p:nvPr>
        </p:nvGraphicFramePr>
        <p:xfrm>
          <a:off x="847165" y="1286227"/>
          <a:ext cx="10430435" cy="5558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5D0244-711C-4118-9520-387065D09424}"/>
              </a:ext>
            </a:extLst>
          </p:cNvPr>
          <p:cNvSpPr/>
          <p:nvPr/>
        </p:nvSpPr>
        <p:spPr>
          <a:xfrm>
            <a:off x="322730" y="237252"/>
            <a:ext cx="1578333" cy="1048975"/>
          </a:xfrm>
          <a:prstGeom prst="roundRect">
            <a:avLst>
              <a:gd name="adj" fmla="val 10000"/>
            </a:avLst>
          </a:prstGeom>
          <a:solidFill>
            <a:srgbClr val="7030A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BAB </a:t>
            </a:r>
          </a:p>
          <a:p>
            <a:pPr algn="ctr"/>
            <a:r>
              <a:rPr lang="en-US" sz="2400" dirty="0">
                <a:latin typeface="Arial Black" panose="020B0A04020102020204" pitchFamily="34" charset="0"/>
              </a:rPr>
              <a:t>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551ADF-CB5C-4BF7-AB8F-46AAE92119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7600" y="95117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56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C8ED0AE1-B685-4326-A3D4-FC324FFB319E}"/>
              </a:ext>
            </a:extLst>
          </p:cNvPr>
          <p:cNvSpPr txBox="1">
            <a:spLocks/>
          </p:cNvSpPr>
          <p:nvPr/>
        </p:nvSpPr>
        <p:spPr>
          <a:xfrm>
            <a:off x="3025588" y="315115"/>
            <a:ext cx="6054935" cy="910971"/>
          </a:xfrm>
          <a:prstGeom prst="roundRect">
            <a:avLst/>
          </a:prstGeom>
          <a:solidFill>
            <a:srgbClr val="0088A2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b="0" dirty="0" err="1"/>
              <a:t>Pengendalian</a:t>
            </a:r>
            <a:r>
              <a:rPr lang="en-ID" b="0" dirty="0"/>
              <a:t> </a:t>
            </a:r>
            <a:r>
              <a:rPr lang="en-ID" b="0" dirty="0" err="1"/>
              <a:t>Naskah</a:t>
            </a:r>
            <a:r>
              <a:rPr lang="en-ID" b="0" dirty="0"/>
              <a:t> </a:t>
            </a:r>
            <a:r>
              <a:rPr lang="en-ID" b="0" dirty="0" err="1"/>
              <a:t>Dinas</a:t>
            </a:r>
            <a:r>
              <a:rPr lang="en-ID" sz="2000" b="0" dirty="0"/>
              <a:t> </a:t>
            </a:r>
            <a:endParaRPr lang="en-ID" sz="2000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22DDAC42-5355-41CE-8FE8-49E8F49F9913}"/>
              </a:ext>
            </a:extLst>
          </p:cNvPr>
          <p:cNvSpPr txBox="1">
            <a:spLocks/>
          </p:cNvSpPr>
          <p:nvPr/>
        </p:nvSpPr>
        <p:spPr>
          <a:xfrm>
            <a:off x="546157" y="1614955"/>
            <a:ext cx="5370549" cy="845901"/>
          </a:xfrm>
          <a:prstGeom prst="roundRect">
            <a:avLst/>
          </a:prstGeom>
          <a:solidFill>
            <a:schemeClr val="accent4"/>
          </a:solidFill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800" b="0" dirty="0" err="1">
                <a:solidFill>
                  <a:schemeClr val="tx1"/>
                </a:solidFill>
              </a:rPr>
              <a:t>Pengendalian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Naskah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Dinas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Masuk</a:t>
            </a:r>
            <a:r>
              <a:rPr lang="en-ID" sz="2800" b="0" dirty="0">
                <a:solidFill>
                  <a:schemeClr val="tx1"/>
                </a:solidFill>
              </a:rPr>
              <a:t> Media </a:t>
            </a:r>
            <a:r>
              <a:rPr lang="en-ID" sz="2800" b="0" dirty="0" err="1">
                <a:solidFill>
                  <a:schemeClr val="tx1"/>
                </a:solidFill>
              </a:rPr>
              <a:t>Rekan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Kertas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endParaRPr lang="en-ID" sz="2800" dirty="0">
              <a:solidFill>
                <a:schemeClr val="tx1"/>
              </a:solidFill>
            </a:endParaRP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CAE89DDB-A351-46D6-AC37-DA7E86088C5C}"/>
              </a:ext>
            </a:extLst>
          </p:cNvPr>
          <p:cNvSpPr txBox="1">
            <a:spLocks/>
          </p:cNvSpPr>
          <p:nvPr/>
        </p:nvSpPr>
        <p:spPr>
          <a:xfrm>
            <a:off x="2172344" y="3196153"/>
            <a:ext cx="1944791" cy="465693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Penerimaan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F87BB2E-3C8E-4FD1-95F9-0F68540B6156}"/>
              </a:ext>
            </a:extLst>
          </p:cNvPr>
          <p:cNvSpPr txBox="1">
            <a:spLocks/>
          </p:cNvSpPr>
          <p:nvPr/>
        </p:nvSpPr>
        <p:spPr>
          <a:xfrm>
            <a:off x="2181971" y="3887448"/>
            <a:ext cx="1935164" cy="4656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Pencatatan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E82EA0CE-2639-48AB-A0D2-4487A5776089}"/>
              </a:ext>
            </a:extLst>
          </p:cNvPr>
          <p:cNvSpPr txBox="1">
            <a:spLocks/>
          </p:cNvSpPr>
          <p:nvPr/>
        </p:nvSpPr>
        <p:spPr>
          <a:xfrm>
            <a:off x="2138044" y="4601060"/>
            <a:ext cx="1964476" cy="4254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Pengarahan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en-ID" sz="16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en-ID" sz="16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en-ID" sz="1600" b="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46EAC922-A35C-49B3-BD32-29E020063C5E}"/>
              </a:ext>
            </a:extLst>
          </p:cNvPr>
          <p:cNvSpPr txBox="1">
            <a:spLocks/>
          </p:cNvSpPr>
          <p:nvPr/>
        </p:nvSpPr>
        <p:spPr>
          <a:xfrm>
            <a:off x="2123430" y="5244740"/>
            <a:ext cx="1993705" cy="42540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Penyampaian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D0F1A2-B7B6-4578-8381-5B5A54679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750" y="1214"/>
            <a:ext cx="769466" cy="769466"/>
          </a:xfrm>
          <a:prstGeom prst="rect">
            <a:avLst/>
          </a:prstGeom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5BB2966D-FA42-4E93-BAE1-4A66D7E299E6}"/>
              </a:ext>
            </a:extLst>
          </p:cNvPr>
          <p:cNvSpPr txBox="1">
            <a:spLocks/>
          </p:cNvSpPr>
          <p:nvPr/>
        </p:nvSpPr>
        <p:spPr>
          <a:xfrm>
            <a:off x="6757003" y="1608907"/>
            <a:ext cx="4647040" cy="83668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800" b="0" dirty="0" err="1">
                <a:solidFill>
                  <a:schemeClr val="tx1"/>
                </a:solidFill>
              </a:rPr>
              <a:t>Sarana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Pencatatan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Pengendalian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Naskah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Dinas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Masuk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endParaRPr lang="en-ID" sz="2800" dirty="0">
              <a:solidFill>
                <a:schemeClr val="tx1"/>
              </a:solidFill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4529253D-7EF2-4F81-96D4-369B9317F53F}"/>
              </a:ext>
            </a:extLst>
          </p:cNvPr>
          <p:cNvSpPr txBox="1">
            <a:spLocks/>
          </p:cNvSpPr>
          <p:nvPr/>
        </p:nvSpPr>
        <p:spPr>
          <a:xfrm>
            <a:off x="7863917" y="3187926"/>
            <a:ext cx="2433212" cy="465693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Buku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Agenda  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A061274-154C-40DF-8B4F-C914C3BCC14B}"/>
              </a:ext>
            </a:extLst>
          </p:cNvPr>
          <p:cNvSpPr/>
          <p:nvPr/>
        </p:nvSpPr>
        <p:spPr>
          <a:xfrm rot="5400000">
            <a:off x="2834825" y="2507932"/>
            <a:ext cx="619827" cy="669072"/>
          </a:xfrm>
          <a:prstGeom prst="rightArrow">
            <a:avLst>
              <a:gd name="adj1" fmla="val 50000"/>
              <a:gd name="adj2" fmla="val 52010"/>
            </a:avLst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EEBF424-3A69-49B7-A760-A55CC5584FAE}"/>
              </a:ext>
            </a:extLst>
          </p:cNvPr>
          <p:cNvSpPr/>
          <p:nvPr/>
        </p:nvSpPr>
        <p:spPr>
          <a:xfrm rot="5400000">
            <a:off x="8770608" y="2486338"/>
            <a:ext cx="619830" cy="669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AFC2A769-8FEE-4B50-91D1-2CA6518D53C2}"/>
              </a:ext>
            </a:extLst>
          </p:cNvPr>
          <p:cNvSpPr txBox="1">
            <a:spLocks/>
          </p:cNvSpPr>
          <p:nvPr/>
        </p:nvSpPr>
        <p:spPr>
          <a:xfrm>
            <a:off x="7863917" y="3772378"/>
            <a:ext cx="2433212" cy="48906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Kartu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Kendali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21" name="Title 3">
            <a:extLst>
              <a:ext uri="{FF2B5EF4-FFF2-40B4-BE49-F238E27FC236}">
                <a16:creationId xmlns:a16="http://schemas.microsoft.com/office/drawing/2014/main" id="{17DC0633-E5E6-4F1A-9639-504C152EF7DC}"/>
              </a:ext>
            </a:extLst>
          </p:cNvPr>
          <p:cNvSpPr txBox="1">
            <a:spLocks/>
          </p:cNvSpPr>
          <p:nvPr/>
        </p:nvSpPr>
        <p:spPr>
          <a:xfrm>
            <a:off x="7863917" y="4412405"/>
            <a:ext cx="2433211" cy="46569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Takah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22" name="Title 3">
            <a:extLst>
              <a:ext uri="{FF2B5EF4-FFF2-40B4-BE49-F238E27FC236}">
                <a16:creationId xmlns:a16="http://schemas.microsoft.com/office/drawing/2014/main" id="{7B6927CE-D56A-4A90-891F-F7722749358C}"/>
              </a:ext>
            </a:extLst>
          </p:cNvPr>
          <p:cNvSpPr txBox="1">
            <a:spLocks/>
          </p:cNvSpPr>
          <p:nvPr/>
        </p:nvSpPr>
        <p:spPr>
          <a:xfrm>
            <a:off x="7863917" y="5011893"/>
            <a:ext cx="2433212" cy="46569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Agenda </a:t>
            </a:r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Elektronik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24039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431258-C6E5-4722-8BD5-6F8FF82B07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9" t="33523" r="13530" b="23907"/>
          <a:stretch/>
        </p:blipFill>
        <p:spPr>
          <a:xfrm>
            <a:off x="941294" y="2353237"/>
            <a:ext cx="10331822" cy="3509681"/>
          </a:xfrm>
          <a:prstGeom prst="rect">
            <a:avLst/>
          </a:prstGeom>
        </p:spPr>
      </p:pic>
      <p:sp>
        <p:nvSpPr>
          <p:cNvPr id="3" name="Title 3">
            <a:extLst>
              <a:ext uri="{FF2B5EF4-FFF2-40B4-BE49-F238E27FC236}">
                <a16:creationId xmlns:a16="http://schemas.microsoft.com/office/drawing/2014/main" id="{1DDA379C-C216-4A11-9AB2-58EBA4E19917}"/>
              </a:ext>
            </a:extLst>
          </p:cNvPr>
          <p:cNvSpPr txBox="1">
            <a:spLocks/>
          </p:cNvSpPr>
          <p:nvPr/>
        </p:nvSpPr>
        <p:spPr>
          <a:xfrm>
            <a:off x="2402494" y="756464"/>
            <a:ext cx="7387008" cy="910971"/>
          </a:xfrm>
          <a:prstGeom prst="roundRect">
            <a:avLst/>
          </a:prstGeom>
          <a:solidFill>
            <a:srgbClr val="0088A2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b="0" dirty="0" err="1"/>
              <a:t>Tabel</a:t>
            </a:r>
            <a:r>
              <a:rPr lang="en-ID" b="0" dirty="0"/>
              <a:t> </a:t>
            </a:r>
            <a:r>
              <a:rPr lang="en-ID" b="0" dirty="0" err="1"/>
              <a:t>Pencatatan</a:t>
            </a:r>
            <a:r>
              <a:rPr lang="en-ID" b="0" dirty="0"/>
              <a:t> </a:t>
            </a:r>
            <a:r>
              <a:rPr lang="en-ID" b="0" dirty="0" err="1"/>
              <a:t>Naskah</a:t>
            </a:r>
            <a:r>
              <a:rPr lang="en-ID" b="0" dirty="0"/>
              <a:t> </a:t>
            </a:r>
            <a:r>
              <a:rPr lang="en-ID" b="0" dirty="0" err="1"/>
              <a:t>Dinas</a:t>
            </a:r>
            <a:r>
              <a:rPr lang="en-ID" sz="2000" b="0" dirty="0"/>
              <a:t> </a:t>
            </a:r>
            <a:r>
              <a:rPr lang="en-ID" b="0" dirty="0" err="1"/>
              <a:t>Masuk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50B0D1-760B-4367-964F-3B065C353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72363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783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22DDAC42-5355-41CE-8FE8-49E8F49F9913}"/>
              </a:ext>
            </a:extLst>
          </p:cNvPr>
          <p:cNvSpPr txBox="1">
            <a:spLocks/>
          </p:cNvSpPr>
          <p:nvPr/>
        </p:nvSpPr>
        <p:spPr>
          <a:xfrm>
            <a:off x="459463" y="977484"/>
            <a:ext cx="5370549" cy="96151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800" b="0" dirty="0" err="1">
                <a:solidFill>
                  <a:schemeClr val="tx1"/>
                </a:solidFill>
              </a:rPr>
              <a:t>Pengendalian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Naskah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Dinas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Keluar</a:t>
            </a:r>
            <a:r>
              <a:rPr lang="en-ID" sz="2800" b="0" dirty="0">
                <a:solidFill>
                  <a:schemeClr val="tx1"/>
                </a:solidFill>
              </a:rPr>
              <a:t> Media </a:t>
            </a:r>
            <a:r>
              <a:rPr lang="en-ID" sz="2800" b="0" dirty="0" err="1">
                <a:solidFill>
                  <a:schemeClr val="tx1"/>
                </a:solidFill>
              </a:rPr>
              <a:t>Rekan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Kertas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endParaRPr lang="en-ID" sz="2800" dirty="0">
              <a:solidFill>
                <a:schemeClr val="tx1"/>
              </a:solidFill>
            </a:endParaRP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CAE89DDB-A351-46D6-AC37-DA7E86088C5C}"/>
              </a:ext>
            </a:extLst>
          </p:cNvPr>
          <p:cNvSpPr txBox="1">
            <a:spLocks/>
          </p:cNvSpPr>
          <p:nvPr/>
        </p:nvSpPr>
        <p:spPr>
          <a:xfrm>
            <a:off x="2172344" y="3196153"/>
            <a:ext cx="1944791" cy="465693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Pencatatan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F87BB2E-3C8E-4FD1-95F9-0F68540B6156}"/>
              </a:ext>
            </a:extLst>
          </p:cNvPr>
          <p:cNvSpPr txBox="1">
            <a:spLocks/>
          </p:cNvSpPr>
          <p:nvPr/>
        </p:nvSpPr>
        <p:spPr>
          <a:xfrm>
            <a:off x="2181971" y="3887448"/>
            <a:ext cx="1935164" cy="4656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Penggandaan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E82EA0CE-2639-48AB-A0D2-4487A5776089}"/>
              </a:ext>
            </a:extLst>
          </p:cNvPr>
          <p:cNvSpPr txBox="1">
            <a:spLocks/>
          </p:cNvSpPr>
          <p:nvPr/>
        </p:nvSpPr>
        <p:spPr>
          <a:xfrm>
            <a:off x="2138044" y="4601060"/>
            <a:ext cx="1964476" cy="4254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Pengiriman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en-ID" sz="16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en-ID" sz="16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en-ID" sz="1600" b="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46EAC922-A35C-49B3-BD32-29E020063C5E}"/>
              </a:ext>
            </a:extLst>
          </p:cNvPr>
          <p:cNvSpPr txBox="1">
            <a:spLocks/>
          </p:cNvSpPr>
          <p:nvPr/>
        </p:nvSpPr>
        <p:spPr>
          <a:xfrm>
            <a:off x="2123430" y="5244740"/>
            <a:ext cx="1993705" cy="42540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Penyimpanan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D0F1A2-B7B6-4578-8381-5B5A54679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750" y="1214"/>
            <a:ext cx="769466" cy="769466"/>
          </a:xfrm>
          <a:prstGeom prst="rect">
            <a:avLst/>
          </a:prstGeom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5BB2966D-FA42-4E93-BAE1-4A66D7E299E6}"/>
              </a:ext>
            </a:extLst>
          </p:cNvPr>
          <p:cNvSpPr txBox="1">
            <a:spLocks/>
          </p:cNvSpPr>
          <p:nvPr/>
        </p:nvSpPr>
        <p:spPr>
          <a:xfrm>
            <a:off x="6757003" y="1608907"/>
            <a:ext cx="4647040" cy="836689"/>
          </a:xfrm>
          <a:prstGeom prst="round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800" b="0" dirty="0" err="1">
                <a:solidFill>
                  <a:schemeClr val="tx1"/>
                </a:solidFill>
              </a:rPr>
              <a:t>Sarana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Pencatatan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Pengendalian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Naskah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Dinas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r>
              <a:rPr lang="en-ID" sz="2800" b="0" dirty="0" err="1">
                <a:solidFill>
                  <a:schemeClr val="tx1"/>
                </a:solidFill>
              </a:rPr>
              <a:t>Keluar</a:t>
            </a:r>
            <a:r>
              <a:rPr lang="en-ID" sz="2800" b="0" dirty="0">
                <a:solidFill>
                  <a:schemeClr val="tx1"/>
                </a:solidFill>
              </a:rPr>
              <a:t> </a:t>
            </a:r>
            <a:endParaRPr lang="en-ID" sz="2800" dirty="0">
              <a:solidFill>
                <a:schemeClr val="tx1"/>
              </a:solidFill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4529253D-7EF2-4F81-96D4-369B9317F53F}"/>
              </a:ext>
            </a:extLst>
          </p:cNvPr>
          <p:cNvSpPr txBox="1">
            <a:spLocks/>
          </p:cNvSpPr>
          <p:nvPr/>
        </p:nvSpPr>
        <p:spPr>
          <a:xfrm>
            <a:off x="8006519" y="3196152"/>
            <a:ext cx="2433212" cy="465693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Buku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Agenda  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A061274-154C-40DF-8B4F-C914C3BCC14B}"/>
              </a:ext>
            </a:extLst>
          </p:cNvPr>
          <p:cNvSpPr/>
          <p:nvPr/>
        </p:nvSpPr>
        <p:spPr>
          <a:xfrm rot="5400000">
            <a:off x="2801563" y="2228472"/>
            <a:ext cx="619827" cy="669072"/>
          </a:xfrm>
          <a:prstGeom prst="rightArrow">
            <a:avLst>
              <a:gd name="adj1" fmla="val 50000"/>
              <a:gd name="adj2" fmla="val 52010"/>
            </a:avLst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EEBF424-3A69-49B7-A760-A55CC5584FAE}"/>
              </a:ext>
            </a:extLst>
          </p:cNvPr>
          <p:cNvSpPr/>
          <p:nvPr/>
        </p:nvSpPr>
        <p:spPr>
          <a:xfrm rot="5400000">
            <a:off x="8913210" y="2486338"/>
            <a:ext cx="619830" cy="66907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AFC2A769-8FEE-4B50-91D1-2CA6518D53C2}"/>
              </a:ext>
            </a:extLst>
          </p:cNvPr>
          <p:cNvSpPr txBox="1">
            <a:spLocks/>
          </p:cNvSpPr>
          <p:nvPr/>
        </p:nvSpPr>
        <p:spPr>
          <a:xfrm>
            <a:off x="8006519" y="3864073"/>
            <a:ext cx="2433212" cy="48906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Kartu</a:t>
            </a:r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Kendali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21" name="Title 3">
            <a:extLst>
              <a:ext uri="{FF2B5EF4-FFF2-40B4-BE49-F238E27FC236}">
                <a16:creationId xmlns:a16="http://schemas.microsoft.com/office/drawing/2014/main" id="{17DC0633-E5E6-4F1A-9639-504C152EF7DC}"/>
              </a:ext>
            </a:extLst>
          </p:cNvPr>
          <p:cNvSpPr txBox="1">
            <a:spLocks/>
          </p:cNvSpPr>
          <p:nvPr/>
        </p:nvSpPr>
        <p:spPr>
          <a:xfrm>
            <a:off x="8006519" y="4508442"/>
            <a:ext cx="2433212" cy="465693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Takah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22" name="Title 3">
            <a:extLst>
              <a:ext uri="{FF2B5EF4-FFF2-40B4-BE49-F238E27FC236}">
                <a16:creationId xmlns:a16="http://schemas.microsoft.com/office/drawing/2014/main" id="{54477C5C-5721-4369-93B9-C86AD85DE4FC}"/>
              </a:ext>
            </a:extLst>
          </p:cNvPr>
          <p:cNvSpPr txBox="1">
            <a:spLocks/>
          </p:cNvSpPr>
          <p:nvPr/>
        </p:nvSpPr>
        <p:spPr>
          <a:xfrm>
            <a:off x="8006519" y="5138421"/>
            <a:ext cx="2433212" cy="46569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sz="2000" b="0" dirty="0">
                <a:solidFill>
                  <a:schemeClr val="bg2">
                    <a:lumMod val="10000"/>
                  </a:schemeClr>
                </a:solidFill>
              </a:rPr>
              <a:t>Agenda </a:t>
            </a:r>
            <a:r>
              <a:rPr lang="en-ID" sz="2000" b="0" dirty="0" err="1">
                <a:solidFill>
                  <a:schemeClr val="bg2">
                    <a:lumMod val="10000"/>
                  </a:schemeClr>
                </a:solidFill>
              </a:rPr>
              <a:t>Elektronik</a:t>
            </a:r>
            <a:endParaRPr lang="en-ID" sz="2000" b="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en-ID" sz="1600" b="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24284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AC028A-176C-4076-A0DB-FD0DAC8E6F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08" t="34110" r="21802" b="23909"/>
          <a:stretch/>
        </p:blipFill>
        <p:spPr>
          <a:xfrm>
            <a:off x="765874" y="2339788"/>
            <a:ext cx="10660252" cy="3509683"/>
          </a:xfrm>
          <a:prstGeom prst="rect">
            <a:avLst/>
          </a:prstGeom>
        </p:spPr>
      </p:pic>
      <p:sp>
        <p:nvSpPr>
          <p:cNvPr id="3" name="Title 3">
            <a:extLst>
              <a:ext uri="{FF2B5EF4-FFF2-40B4-BE49-F238E27FC236}">
                <a16:creationId xmlns:a16="http://schemas.microsoft.com/office/drawing/2014/main" id="{95B26CCC-56ED-480D-807E-1658AC6BA860}"/>
              </a:ext>
            </a:extLst>
          </p:cNvPr>
          <p:cNvSpPr txBox="1">
            <a:spLocks/>
          </p:cNvSpPr>
          <p:nvPr/>
        </p:nvSpPr>
        <p:spPr>
          <a:xfrm>
            <a:off x="2402496" y="756464"/>
            <a:ext cx="7387008" cy="9109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D" b="0" dirty="0" err="1">
                <a:solidFill>
                  <a:schemeClr val="tx1"/>
                </a:solidFill>
              </a:rPr>
              <a:t>Tabel</a:t>
            </a:r>
            <a:r>
              <a:rPr lang="en-ID" b="0" dirty="0">
                <a:solidFill>
                  <a:schemeClr val="tx1"/>
                </a:solidFill>
              </a:rPr>
              <a:t> </a:t>
            </a:r>
            <a:r>
              <a:rPr lang="en-ID" b="0" dirty="0" err="1">
                <a:solidFill>
                  <a:schemeClr val="tx1"/>
                </a:solidFill>
              </a:rPr>
              <a:t>Pencatatan</a:t>
            </a:r>
            <a:r>
              <a:rPr lang="en-ID" b="0" dirty="0">
                <a:solidFill>
                  <a:schemeClr val="tx1"/>
                </a:solidFill>
              </a:rPr>
              <a:t> </a:t>
            </a:r>
            <a:r>
              <a:rPr lang="en-ID" b="0" dirty="0" err="1">
                <a:solidFill>
                  <a:schemeClr val="tx1"/>
                </a:solidFill>
              </a:rPr>
              <a:t>Naskah</a:t>
            </a:r>
            <a:r>
              <a:rPr lang="en-ID" b="0" dirty="0">
                <a:solidFill>
                  <a:schemeClr val="tx1"/>
                </a:solidFill>
              </a:rPr>
              <a:t> </a:t>
            </a:r>
            <a:r>
              <a:rPr lang="en-ID" b="0" dirty="0" err="1">
                <a:solidFill>
                  <a:schemeClr val="tx1"/>
                </a:solidFill>
              </a:rPr>
              <a:t>Dinas</a:t>
            </a:r>
            <a:r>
              <a:rPr lang="en-ID" sz="2000" b="0" dirty="0">
                <a:solidFill>
                  <a:schemeClr val="tx1"/>
                </a:solidFill>
              </a:rPr>
              <a:t> </a:t>
            </a:r>
            <a:r>
              <a:rPr lang="en-ID" b="0" dirty="0" err="1">
                <a:solidFill>
                  <a:schemeClr val="tx1"/>
                </a:solidFill>
              </a:rPr>
              <a:t>Keluar</a:t>
            </a:r>
            <a:endParaRPr lang="en-ID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DA6C46-38AD-4651-9D9D-A375E662E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72363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91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EC42208-DB59-42A2-9E2A-C544F7DBD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9950638"/>
              </p:ext>
            </p:extLst>
          </p:nvPr>
        </p:nvGraphicFramePr>
        <p:xfrm>
          <a:off x="3765175" y="1532964"/>
          <a:ext cx="7505335" cy="4787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85EEAE5-3159-4E47-94DE-11BA962F24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11FD45E-14A5-4EA3-8DE6-B9B2B99561C0}"/>
              </a:ext>
            </a:extLst>
          </p:cNvPr>
          <p:cNvGrpSpPr/>
          <p:nvPr/>
        </p:nvGrpSpPr>
        <p:grpSpPr>
          <a:xfrm>
            <a:off x="152023" y="155195"/>
            <a:ext cx="3386589" cy="1799651"/>
            <a:chOff x="3694157" y="523812"/>
            <a:chExt cx="3386589" cy="1233337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B64E272-BB20-47AD-956C-C79AB2F192FF}"/>
                </a:ext>
              </a:extLst>
            </p:cNvPr>
            <p:cNvSpPr/>
            <p:nvPr/>
          </p:nvSpPr>
          <p:spPr>
            <a:xfrm>
              <a:off x="3694157" y="523812"/>
              <a:ext cx="3386589" cy="1233337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90000"/>
              </a:scheme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09DF4426-545C-4649-A0BE-01D8ABDE82D4}"/>
                </a:ext>
              </a:extLst>
            </p:cNvPr>
            <p:cNvSpPr txBox="1"/>
            <p:nvPr/>
          </p:nvSpPr>
          <p:spPr>
            <a:xfrm rot="21585918">
              <a:off x="3754364" y="584019"/>
              <a:ext cx="3266175" cy="111292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bg1"/>
                  </a:solidFill>
                </a:rPr>
                <a:t>CONTOH FORMAT DAN PENOMORAN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21734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FCC359-CC26-4808-9BFA-DA7CAF7FF0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117" t="21554" r="14628" b="43958"/>
          <a:stretch/>
        </p:blipFill>
        <p:spPr>
          <a:xfrm>
            <a:off x="1931883" y="3166754"/>
            <a:ext cx="4285947" cy="21973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CB8D54C-076E-41E5-96E7-A7049BFD3627}"/>
              </a:ext>
            </a:extLst>
          </p:cNvPr>
          <p:cNvSpPr txBox="1">
            <a:spLocks/>
          </p:cNvSpPr>
          <p:nvPr/>
        </p:nvSpPr>
        <p:spPr>
          <a:xfrm>
            <a:off x="3018388" y="1010405"/>
            <a:ext cx="3199442" cy="17833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  <a:p>
            <a:r>
              <a:rPr lang="en-US" sz="2600" dirty="0"/>
              <a:t>Format </a:t>
            </a:r>
          </a:p>
          <a:p>
            <a:r>
              <a:rPr lang="en-US" sz="2600" dirty="0"/>
              <a:t>Surat </a:t>
            </a:r>
            <a:r>
              <a:rPr lang="en-US" sz="2600" dirty="0" err="1"/>
              <a:t>Tugas</a:t>
            </a:r>
            <a:r>
              <a:rPr lang="en-US" sz="2600" dirty="0"/>
              <a:t> INDIVIDU</a:t>
            </a:r>
          </a:p>
          <a:p>
            <a:r>
              <a:rPr lang="en-US" sz="2600" dirty="0"/>
              <a:t>&amp;</a:t>
            </a:r>
          </a:p>
          <a:p>
            <a:r>
              <a:rPr lang="en-US" sz="2600" dirty="0" err="1"/>
              <a:t>Susunan</a:t>
            </a:r>
            <a:r>
              <a:rPr lang="en-US" sz="2600" dirty="0"/>
              <a:t> </a:t>
            </a:r>
            <a:r>
              <a:rPr lang="en-US" sz="2600" dirty="0" err="1"/>
              <a:t>penomoran</a:t>
            </a:r>
            <a:endParaRPr lang="en-US" sz="26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899F21-1948-4A46-BDFF-C6730F9BB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59529E-0038-4DAF-B0AD-A15CDD3B08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213" t="21947" r="27427" b="7626"/>
          <a:stretch/>
        </p:blipFill>
        <p:spPr>
          <a:xfrm>
            <a:off x="6677769" y="260193"/>
            <a:ext cx="4285947" cy="643788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4F0F339-33AA-4691-83DA-AEAA62012FB2}"/>
              </a:ext>
            </a:extLst>
          </p:cNvPr>
          <p:cNvGrpSpPr/>
          <p:nvPr/>
        </p:nvGrpSpPr>
        <p:grpSpPr>
          <a:xfrm rot="19667749">
            <a:off x="420160" y="410052"/>
            <a:ext cx="2000927" cy="1600742"/>
            <a:chOff x="2313546" y="1179932"/>
            <a:chExt cx="2000927" cy="1600742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B81B6A3-9AD2-4622-85A2-E22BB3E58D9F}"/>
                </a:ext>
              </a:extLst>
            </p:cNvPr>
            <p:cNvSpPr/>
            <p:nvPr/>
          </p:nvSpPr>
          <p:spPr>
            <a:xfrm>
              <a:off x="2313546" y="1179932"/>
              <a:ext cx="2000927" cy="1600742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ectangle: Rounded Corners 4">
              <a:extLst>
                <a:ext uri="{FF2B5EF4-FFF2-40B4-BE49-F238E27FC236}">
                  <a16:creationId xmlns:a16="http://schemas.microsoft.com/office/drawing/2014/main" id="{AF96FE09-C388-44A4-9BC5-825388010496}"/>
                </a:ext>
              </a:extLst>
            </p:cNvPr>
            <p:cNvSpPr txBox="1"/>
            <p:nvPr/>
          </p:nvSpPr>
          <p:spPr>
            <a:xfrm>
              <a:off x="2360430" y="1226816"/>
              <a:ext cx="1907159" cy="150697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Bookman Old Style" panose="02050604050505020204" pitchFamily="18" charset="0"/>
                </a:rPr>
                <a:t>NASKAH DINAS</a:t>
              </a:r>
              <a:r>
                <a:rPr lang="en-US" sz="2400" kern="1200" dirty="0">
                  <a:solidFill>
                    <a:schemeClr val="tx1"/>
                  </a:solidFill>
                  <a:latin typeface="Bookman Old Style" panose="02050604050505020204" pitchFamily="18" charset="0"/>
                </a:rPr>
                <a:t> </a:t>
              </a:r>
              <a:r>
                <a:rPr lang="en-US" sz="2400" b="1" kern="1200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Bookman Old Style" panose="02050604050505020204" pitchFamily="18" charset="0"/>
                </a:rPr>
                <a:t>ARAHAN</a:t>
              </a:r>
              <a:endParaRPr lang="en-US" sz="2400" kern="1200" dirty="0">
                <a:solidFill>
                  <a:schemeClr val="tx1"/>
                </a:solidFill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0748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6F53F-BB8C-FD4A-B5B7-3BE78B083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366" y="618517"/>
            <a:ext cx="9678027" cy="976367"/>
          </a:xfrm>
          <a:solidFill>
            <a:schemeClr val="accent2"/>
          </a:solidFill>
        </p:spPr>
        <p:txBody>
          <a:bodyPr/>
          <a:lstStyle/>
          <a:p>
            <a:r>
              <a:rPr lang="en-US" dirty="0"/>
              <a:t>TUJUAN tata </a:t>
            </a:r>
            <a:r>
              <a:rPr lang="en-US" dirty="0" err="1"/>
              <a:t>naskah</a:t>
            </a:r>
            <a:r>
              <a:rPr lang="en-US" dirty="0"/>
              <a:t> </a:t>
            </a:r>
            <a:r>
              <a:rPr lang="en-US" dirty="0" err="1"/>
              <a:t>dinas</a:t>
            </a:r>
            <a:r>
              <a:rPr lang="en-US" dirty="0"/>
              <a:t> </a:t>
            </a:r>
            <a:r>
              <a:rPr lang="en-US" dirty="0" err="1"/>
              <a:t>untuk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A2B93-0AF9-1141-8154-FB962FEA6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4366" y="1723670"/>
            <a:ext cx="9678026" cy="48898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Memperlancar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tata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komunikasi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kedinasan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bentuk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tulisan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kalangan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internal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maupun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eksternal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efektif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efisien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rangka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mendukung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tertib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administrasi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fungsi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kementerian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ppn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mencapai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kesepahaman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kesamaan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persepsi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pengertian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, Bahasa dan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penafsiran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naskah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dinas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kementerian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ppn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Mewujudkan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keterpaduan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naskah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dinas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unsur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lainnya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lingkup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administrasi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; dan</a:t>
            </a:r>
          </a:p>
          <a:p>
            <a:pPr marL="4572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Mempermudah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pengendalian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komunikasi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kedinasan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bentuk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dirty="0" err="1">
                <a:latin typeface="Arial" panose="020B0604020202020204" pitchFamily="34" charset="0"/>
                <a:cs typeface="Arial" panose="020B0604020202020204" pitchFamily="34" charset="0"/>
              </a:rPr>
              <a:t>tulisan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6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r">
              <a:lnSpc>
                <a:spcPct val="170000"/>
              </a:lnSpc>
              <a:buNone/>
            </a:pPr>
            <a:r>
              <a:rPr lang="en-US" sz="5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5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3, </a:t>
            </a:r>
            <a:r>
              <a:rPr lang="en-US" sz="5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Permen</a:t>
            </a:r>
            <a:r>
              <a:rPr lang="en-US" sz="5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PPN/Ka. </a:t>
            </a:r>
            <a:r>
              <a:rPr lang="en-US" sz="5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5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no.2/2022</a:t>
            </a:r>
          </a:p>
          <a:p>
            <a:pPr marL="0" indent="0" algn="just">
              <a:lnSpc>
                <a:spcPct val="170000"/>
              </a:lnSpc>
              <a:buNone/>
            </a:pPr>
            <a:endParaRPr lang="en-US" sz="29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6699BC-C798-4328-B195-1CF24450C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233728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292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B878B7-7F10-4B89-AB97-CD9CF59277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632" t="18809" r="36912" b="9784"/>
          <a:stretch/>
        </p:blipFill>
        <p:spPr>
          <a:xfrm>
            <a:off x="3866751" y="862270"/>
            <a:ext cx="3972995" cy="56053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1A77EF-7C03-437D-A9F2-2F0C037EE3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74" t="30768" r="40431" b="12160"/>
          <a:stretch/>
        </p:blipFill>
        <p:spPr>
          <a:xfrm>
            <a:off x="8066982" y="882170"/>
            <a:ext cx="3972995" cy="56053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590B5D-25E5-4553-ACBD-5D9B3F90D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7E8AD91-B518-4B6A-AE10-D69F50B1F9B5}"/>
              </a:ext>
            </a:extLst>
          </p:cNvPr>
          <p:cNvSpPr txBox="1">
            <a:spLocks/>
          </p:cNvSpPr>
          <p:nvPr/>
        </p:nvSpPr>
        <p:spPr>
          <a:xfrm>
            <a:off x="432046" y="882170"/>
            <a:ext cx="3207469" cy="1345180"/>
          </a:xfrm>
          <a:prstGeom prst="rect">
            <a:avLst/>
          </a:prstGeom>
          <a:solidFill>
            <a:schemeClr val="accent1"/>
          </a:solidFill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  <a:p>
            <a:r>
              <a:rPr lang="en-US" sz="3800" dirty="0"/>
              <a:t>Format </a:t>
            </a:r>
          </a:p>
          <a:p>
            <a:r>
              <a:rPr lang="en-US" sz="3800" dirty="0"/>
              <a:t>Surat </a:t>
            </a:r>
            <a:r>
              <a:rPr lang="en-US" sz="3800" dirty="0" err="1"/>
              <a:t>Tugas</a:t>
            </a:r>
            <a:r>
              <a:rPr lang="en-US" sz="3800" dirty="0"/>
              <a:t> </a:t>
            </a:r>
            <a:r>
              <a:rPr lang="en-US" sz="3800" dirty="0" err="1"/>
              <a:t>kelompok</a:t>
            </a:r>
            <a:endParaRPr lang="en-US" sz="3800" dirty="0"/>
          </a:p>
          <a:p>
            <a:r>
              <a:rPr lang="en-US" sz="3800" dirty="0"/>
              <a:t>&amp;</a:t>
            </a:r>
          </a:p>
          <a:p>
            <a:r>
              <a:rPr lang="en-US" sz="3800" dirty="0" err="1"/>
              <a:t>Susunan</a:t>
            </a:r>
            <a:r>
              <a:rPr lang="en-US" sz="3800" dirty="0"/>
              <a:t> </a:t>
            </a:r>
            <a:r>
              <a:rPr lang="en-US" sz="3800" dirty="0" err="1"/>
              <a:t>penomoran</a:t>
            </a:r>
            <a:endParaRPr lang="en-US" sz="38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A9DD56-FD92-47A2-A55D-19E98FBD3D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117" t="21554" r="14628" b="43958"/>
          <a:stretch/>
        </p:blipFill>
        <p:spPr>
          <a:xfrm>
            <a:off x="432045" y="2752470"/>
            <a:ext cx="3207470" cy="18647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260070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BB25D26-0EAE-48BC-B7B6-77E9F4C15C49}"/>
              </a:ext>
            </a:extLst>
          </p:cNvPr>
          <p:cNvSpPr/>
          <p:nvPr/>
        </p:nvSpPr>
        <p:spPr>
          <a:xfrm>
            <a:off x="1104714" y="2377358"/>
            <a:ext cx="3725225" cy="1513325"/>
          </a:xfrm>
          <a:prstGeom prst="roundRect">
            <a:avLst>
              <a:gd name="adj" fmla="val 10000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Nota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Dinas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&amp; </a:t>
            </a:r>
          </a:p>
          <a:p>
            <a:pPr algn="ctr"/>
            <a:r>
              <a:rPr lang="en-US" sz="2800" dirty="0" err="1">
                <a:solidFill>
                  <a:schemeClr val="tx1"/>
                </a:solidFill>
                <a:latin typeface="+mj-lt"/>
              </a:rPr>
              <a:t>Susunan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Penomoran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764F7E-957E-4068-83CC-061D3FE5DA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91" t="24098" r="41081" b="11330"/>
          <a:stretch/>
        </p:blipFill>
        <p:spPr>
          <a:xfrm>
            <a:off x="5582770" y="132788"/>
            <a:ext cx="5271248" cy="65924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7DAD8D9-9584-42B1-94D3-D3202DAA8CD8}"/>
              </a:ext>
            </a:extLst>
          </p:cNvPr>
          <p:cNvCxnSpPr>
            <a:cxnSpLocks/>
          </p:cNvCxnSpPr>
          <p:nvPr/>
        </p:nvCxnSpPr>
        <p:spPr>
          <a:xfrm>
            <a:off x="5567082" y="3792071"/>
            <a:ext cx="72614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95411AE7-FDF1-4F98-BEBC-F1D92CC4DD9D}"/>
              </a:ext>
            </a:extLst>
          </p:cNvPr>
          <p:cNvSpPr/>
          <p:nvPr/>
        </p:nvSpPr>
        <p:spPr>
          <a:xfrm>
            <a:off x="5611686" y="3890683"/>
            <a:ext cx="636933" cy="2420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3 cm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F96E252-181B-46FC-AA8A-E2801CE1F8B4}"/>
              </a:ext>
            </a:extLst>
          </p:cNvPr>
          <p:cNvCxnSpPr>
            <a:cxnSpLocks/>
          </p:cNvCxnSpPr>
          <p:nvPr/>
        </p:nvCxnSpPr>
        <p:spPr>
          <a:xfrm>
            <a:off x="10287000" y="3792071"/>
            <a:ext cx="55133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307C64D2-ABED-4DCF-A3E7-942050869E72}"/>
              </a:ext>
            </a:extLst>
          </p:cNvPr>
          <p:cNvSpPr/>
          <p:nvPr/>
        </p:nvSpPr>
        <p:spPr>
          <a:xfrm>
            <a:off x="10287000" y="3899647"/>
            <a:ext cx="551330" cy="2151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 cm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896EA4F-216F-457E-A9F2-C18976C18B93}"/>
              </a:ext>
            </a:extLst>
          </p:cNvPr>
          <p:cNvCxnSpPr>
            <a:cxnSpLocks/>
          </p:cNvCxnSpPr>
          <p:nvPr/>
        </p:nvCxnSpPr>
        <p:spPr>
          <a:xfrm>
            <a:off x="8565776" y="6225988"/>
            <a:ext cx="0" cy="48409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A54081C-28A3-4A3B-B96E-F9135A889E7D}"/>
              </a:ext>
            </a:extLst>
          </p:cNvPr>
          <p:cNvSpPr/>
          <p:nvPr/>
        </p:nvSpPr>
        <p:spPr>
          <a:xfrm>
            <a:off x="7784952" y="6354579"/>
            <a:ext cx="693419" cy="3244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2,5 cm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5FD337B-E299-4FBE-BB56-8BDA8EAA1170}"/>
              </a:ext>
            </a:extLst>
          </p:cNvPr>
          <p:cNvSpPr/>
          <p:nvPr/>
        </p:nvSpPr>
        <p:spPr>
          <a:xfrm>
            <a:off x="6400803" y="132789"/>
            <a:ext cx="1385042" cy="2465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 cm </a:t>
            </a:r>
            <a:r>
              <a:rPr lang="en-US" sz="1400" dirty="0" err="1">
                <a:solidFill>
                  <a:schemeClr val="tx1"/>
                </a:solidFill>
              </a:rPr>
              <a:t>tanpa</a:t>
            </a:r>
            <a:r>
              <a:rPr lang="en-US" sz="1400" dirty="0">
                <a:solidFill>
                  <a:schemeClr val="tx1"/>
                </a:solidFill>
              </a:rPr>
              <a:t> kop 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93F56F-DF5A-47A4-BE92-B1DE7DA1F9BB}"/>
              </a:ext>
            </a:extLst>
          </p:cNvPr>
          <p:cNvCxnSpPr>
            <a:cxnSpLocks/>
          </p:cNvCxnSpPr>
          <p:nvPr/>
        </p:nvCxnSpPr>
        <p:spPr>
          <a:xfrm>
            <a:off x="7931523" y="132788"/>
            <a:ext cx="0" cy="3244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8551DE02-6855-404C-B100-51BDA11A9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E2D8A0-A0F3-4096-8DF8-05F68E7CA75D}"/>
              </a:ext>
            </a:extLst>
          </p:cNvPr>
          <p:cNvCxnSpPr>
            <a:cxnSpLocks/>
          </p:cNvCxnSpPr>
          <p:nvPr/>
        </p:nvCxnSpPr>
        <p:spPr>
          <a:xfrm>
            <a:off x="8218394" y="1223682"/>
            <a:ext cx="0" cy="29583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38EC18A5-C624-46F9-8F25-C3D6561C7EC1}"/>
              </a:ext>
            </a:extLst>
          </p:cNvPr>
          <p:cNvSpPr/>
          <p:nvPr/>
        </p:nvSpPr>
        <p:spPr>
          <a:xfrm>
            <a:off x="7113494" y="1340225"/>
            <a:ext cx="818024" cy="2465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 </a:t>
            </a:r>
            <a:r>
              <a:rPr lang="en-US" sz="1400" dirty="0" err="1">
                <a:solidFill>
                  <a:schemeClr val="tx1"/>
                </a:solidFill>
              </a:rPr>
              <a:t>Spasi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C7B5C21-7C1E-4C62-922F-4B44FA5114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02" t="27154" r="33383" b="38254"/>
          <a:stretch/>
        </p:blipFill>
        <p:spPr>
          <a:xfrm>
            <a:off x="628363" y="4197881"/>
            <a:ext cx="4677928" cy="166159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9DB8860-D85E-4B59-A32B-8B0D2612B283}"/>
              </a:ext>
            </a:extLst>
          </p:cNvPr>
          <p:cNvGrpSpPr/>
          <p:nvPr/>
        </p:nvGrpSpPr>
        <p:grpSpPr>
          <a:xfrm rot="19816336">
            <a:off x="217266" y="573314"/>
            <a:ext cx="2908272" cy="1319637"/>
            <a:chOff x="4577824" y="1223"/>
            <a:chExt cx="2000927" cy="160074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8DC661C-4AF9-49D9-A055-D5A2F45F9CCD}"/>
                </a:ext>
              </a:extLst>
            </p:cNvPr>
            <p:cNvSpPr/>
            <p:nvPr/>
          </p:nvSpPr>
          <p:spPr>
            <a:xfrm>
              <a:off x="4577824" y="1223"/>
              <a:ext cx="2000927" cy="160074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tangle: Rounded Corners 4">
              <a:extLst>
                <a:ext uri="{FF2B5EF4-FFF2-40B4-BE49-F238E27FC236}">
                  <a16:creationId xmlns:a16="http://schemas.microsoft.com/office/drawing/2014/main" id="{7337A2D6-D16A-4D95-8D68-14B11C64A258}"/>
                </a:ext>
              </a:extLst>
            </p:cNvPr>
            <p:cNvSpPr txBox="1"/>
            <p:nvPr/>
          </p:nvSpPr>
          <p:spPr>
            <a:xfrm>
              <a:off x="4624708" y="48107"/>
              <a:ext cx="1907159" cy="15069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3815" tIns="43815" rIns="43815" bIns="43815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300" b="1" kern="1200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NASKAH DINAS KORESPONDENSI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88436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77F5BB-6D1E-4B27-BFDA-0E52D9153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029" t="22210" r="28998" b="8832"/>
          <a:stretch/>
        </p:blipFill>
        <p:spPr>
          <a:xfrm>
            <a:off x="5860473" y="408708"/>
            <a:ext cx="4184072" cy="617857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7D9225-BB4A-4224-84B9-6B17B8FCC3F0}"/>
              </a:ext>
            </a:extLst>
          </p:cNvPr>
          <p:cNvSpPr/>
          <p:nvPr/>
        </p:nvSpPr>
        <p:spPr>
          <a:xfrm>
            <a:off x="825323" y="385642"/>
            <a:ext cx="3953434" cy="1643377"/>
          </a:xfrm>
          <a:prstGeom prst="roundRect">
            <a:avLst>
              <a:gd name="adj" fmla="val 1000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</a:rPr>
              <a:t>Format Memorandum 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</a:rPr>
              <a:t>&amp; </a:t>
            </a:r>
          </a:p>
          <a:p>
            <a:pPr algn="ctr"/>
            <a:r>
              <a:rPr lang="en-US" sz="3200" dirty="0" err="1">
                <a:solidFill>
                  <a:schemeClr val="tx1"/>
                </a:solidFill>
                <a:latin typeface="+mj-lt"/>
              </a:rPr>
              <a:t>Susunan</a:t>
            </a:r>
            <a:r>
              <a:rPr lang="en-US" sz="3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+mj-lt"/>
              </a:rPr>
              <a:t>Penomoran</a:t>
            </a:r>
            <a:endParaRPr lang="en-US" sz="32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6374C1-5316-4472-92F2-6831BA46B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DB416E-3A76-443C-B3FA-0ED3FB9BD2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573" t="27244" r="33383" b="38426"/>
          <a:stretch/>
        </p:blipFill>
        <p:spPr>
          <a:xfrm>
            <a:off x="437923" y="2312266"/>
            <a:ext cx="4881691" cy="190467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2AB9E2-C2B0-4C09-9A16-6AB602BB7D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449" t="43229" r="15341" b="23624"/>
          <a:stretch/>
        </p:blipFill>
        <p:spPr>
          <a:xfrm>
            <a:off x="437923" y="4391878"/>
            <a:ext cx="4881691" cy="216264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938431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20406B-60E8-4DBF-90D1-7177A72E56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53" t="22731" r="28711" b="10399"/>
          <a:stretch/>
        </p:blipFill>
        <p:spPr>
          <a:xfrm>
            <a:off x="8211672" y="1158323"/>
            <a:ext cx="3621741" cy="536942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6A3CF5-73D1-4179-89EA-834224BBB7CD}"/>
              </a:ext>
            </a:extLst>
          </p:cNvPr>
          <p:cNvSpPr/>
          <p:nvPr/>
        </p:nvSpPr>
        <p:spPr>
          <a:xfrm>
            <a:off x="6390603" y="185686"/>
            <a:ext cx="3446667" cy="794219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Surat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Undangan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Internal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BC10C9-2BAD-4EDF-9E15-7E5663FD8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B7854A-08FD-40D7-ABF7-062B344347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449" t="43229" r="15341" b="23624"/>
          <a:stretch/>
        </p:blipFill>
        <p:spPr>
          <a:xfrm>
            <a:off x="293165" y="2210230"/>
            <a:ext cx="3647772" cy="174930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B5AADC-3F0B-4652-B381-152CB85939E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176" t="24498" r="50000" b="9273"/>
          <a:stretch/>
        </p:blipFill>
        <p:spPr>
          <a:xfrm>
            <a:off x="4172192" y="1151834"/>
            <a:ext cx="3941745" cy="537591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FF103F6-75C3-4598-BD88-B75DE279E88E}"/>
              </a:ext>
            </a:extLst>
          </p:cNvPr>
          <p:cNvSpPr/>
          <p:nvPr/>
        </p:nvSpPr>
        <p:spPr>
          <a:xfrm>
            <a:off x="358587" y="1151834"/>
            <a:ext cx="3420186" cy="733459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Susunan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Penomoran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42982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9B222F-21BA-47D7-989C-12A9550BDA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795" t="21374" r="30228" b="9298"/>
          <a:stretch/>
        </p:blipFill>
        <p:spPr>
          <a:xfrm>
            <a:off x="4709786" y="1093483"/>
            <a:ext cx="3655593" cy="56435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DB9864-8A4C-4773-8DC7-0120B186A5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551" t="23735" r="28764" b="14319"/>
          <a:stretch/>
        </p:blipFill>
        <p:spPr>
          <a:xfrm>
            <a:off x="8405325" y="1039090"/>
            <a:ext cx="3384894" cy="57427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104424-F978-4A90-A05C-4C07331389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E90E96-2337-442E-8660-993E45FE3F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23" t="24725" r="33942" b="54361"/>
          <a:stretch/>
        </p:blipFill>
        <p:spPr>
          <a:xfrm>
            <a:off x="173081" y="1759526"/>
            <a:ext cx="4439283" cy="138708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E18959B-4A94-478A-8A77-88EEE7A47AE7}"/>
              </a:ext>
            </a:extLst>
          </p:cNvPr>
          <p:cNvSpPr/>
          <p:nvPr/>
        </p:nvSpPr>
        <p:spPr>
          <a:xfrm>
            <a:off x="845004" y="827246"/>
            <a:ext cx="3148161" cy="773409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Susunan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Penomoran</a:t>
            </a: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207DE5-A5B3-4C0A-93EB-2E28460614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904" t="43908" r="15180" b="10200"/>
          <a:stretch/>
        </p:blipFill>
        <p:spPr>
          <a:xfrm>
            <a:off x="173082" y="3530622"/>
            <a:ext cx="4439283" cy="261333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D94FBF-AAF7-431D-907F-2C2F6CB40C38}"/>
              </a:ext>
            </a:extLst>
          </p:cNvPr>
          <p:cNvSpPr/>
          <p:nvPr/>
        </p:nvSpPr>
        <p:spPr>
          <a:xfrm>
            <a:off x="6390603" y="226027"/>
            <a:ext cx="3446667" cy="794219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Surat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Undangan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Eksternal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37018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CD48A7-9915-458A-AFE6-BCA5173FBF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419" t="21735" r="31074" b="7551"/>
          <a:stretch/>
        </p:blipFill>
        <p:spPr>
          <a:xfrm>
            <a:off x="4521408" y="1093348"/>
            <a:ext cx="3620662" cy="563594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E500C1-8BC4-4D32-B776-0424B69616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474" t="22192" r="30703" b="7479"/>
          <a:stretch/>
        </p:blipFill>
        <p:spPr>
          <a:xfrm>
            <a:off x="8220115" y="1077342"/>
            <a:ext cx="3625521" cy="566795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020F17C-7C16-45CC-B11D-1F7E6046A944}"/>
              </a:ext>
            </a:extLst>
          </p:cNvPr>
          <p:cNvSpPr/>
          <p:nvPr/>
        </p:nvSpPr>
        <p:spPr>
          <a:xfrm>
            <a:off x="383232" y="3562638"/>
            <a:ext cx="3899765" cy="2080991"/>
          </a:xfrm>
          <a:prstGeom prst="roundRect">
            <a:avLst>
              <a:gd name="adj" fmla="val 10000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Surat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Dinas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Keluar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Menteri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&amp;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Surat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Dinas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Keluar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Selain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Menteri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2894C-5A9E-42EB-93B9-7806116CB2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E91078-9315-492E-808D-3A2A0A591F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341" t="25479" r="50588" b="47253"/>
          <a:stretch/>
        </p:blipFill>
        <p:spPr>
          <a:xfrm>
            <a:off x="222867" y="1093348"/>
            <a:ext cx="4220496" cy="182962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75A0203-C154-45D5-9561-32B156824B92}"/>
              </a:ext>
            </a:extLst>
          </p:cNvPr>
          <p:cNvSpPr/>
          <p:nvPr/>
        </p:nvSpPr>
        <p:spPr>
          <a:xfrm>
            <a:off x="805517" y="143766"/>
            <a:ext cx="3148161" cy="773409"/>
          </a:xfrm>
          <a:prstGeom prst="roundRect">
            <a:avLst>
              <a:gd name="adj" fmla="val 10000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Susunan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Penomoran</a:t>
            </a: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26847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B59FC4-822A-4B56-8322-81868D691B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26" t="23320" r="29853" b="7234"/>
          <a:stretch/>
        </p:blipFill>
        <p:spPr>
          <a:xfrm>
            <a:off x="7007444" y="232386"/>
            <a:ext cx="3989294" cy="639322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80B833E-F5D5-448B-BB6E-D646C56BA2CA}"/>
              </a:ext>
            </a:extLst>
          </p:cNvPr>
          <p:cNvSpPr/>
          <p:nvPr/>
        </p:nvSpPr>
        <p:spPr>
          <a:xfrm>
            <a:off x="3276898" y="224853"/>
            <a:ext cx="2395773" cy="2495644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BERITA ACARA &amp;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SUSUNAN PENOMORAN</a:t>
            </a:r>
          </a:p>
        </p:txBody>
      </p:sp>
      <p:pic>
        <p:nvPicPr>
          <p:cNvPr id="5" name="Content Placeholder 13">
            <a:extLst>
              <a:ext uri="{FF2B5EF4-FFF2-40B4-BE49-F238E27FC236}">
                <a16:creationId xmlns:a16="http://schemas.microsoft.com/office/drawing/2014/main" id="{709BD0F0-C66D-4859-931C-B072AC46B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349" t="19169" r="21556" b="42716"/>
          <a:stretch/>
        </p:blipFill>
        <p:spPr>
          <a:xfrm>
            <a:off x="1451534" y="3095177"/>
            <a:ext cx="5282137" cy="234709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D9D1A-4812-4B26-B790-5EDFC45F1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6BF233C-62BE-40AB-84C8-1F6ED0259920}"/>
              </a:ext>
            </a:extLst>
          </p:cNvPr>
          <p:cNvGrpSpPr/>
          <p:nvPr/>
        </p:nvGrpSpPr>
        <p:grpSpPr>
          <a:xfrm rot="19538705">
            <a:off x="519542" y="622979"/>
            <a:ext cx="2000927" cy="1679419"/>
            <a:chOff x="6842101" y="1179932"/>
            <a:chExt cx="2000927" cy="1600742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123F0211-AC6F-4CA6-AB75-99942CE7B9F9}"/>
                </a:ext>
              </a:extLst>
            </p:cNvPr>
            <p:cNvSpPr/>
            <p:nvPr/>
          </p:nvSpPr>
          <p:spPr>
            <a:xfrm>
              <a:off x="6842101" y="1179932"/>
              <a:ext cx="2000927" cy="1600742"/>
            </a:xfrm>
            <a:prstGeom prst="roundRect">
              <a:avLst>
                <a:gd name="adj" fmla="val 10000"/>
              </a:avLst>
            </a:prstGeom>
            <a:solidFill>
              <a:srgbClr val="FFFF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: Rounded Corners 4">
              <a:extLst>
                <a:ext uri="{FF2B5EF4-FFF2-40B4-BE49-F238E27FC236}">
                  <a16:creationId xmlns:a16="http://schemas.microsoft.com/office/drawing/2014/main" id="{59CC5366-4F59-4D5A-9510-75F599A002A9}"/>
                </a:ext>
              </a:extLst>
            </p:cNvPr>
            <p:cNvSpPr txBox="1"/>
            <p:nvPr/>
          </p:nvSpPr>
          <p:spPr>
            <a:xfrm>
              <a:off x="6888985" y="1226816"/>
              <a:ext cx="1907159" cy="15069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cap="none" spc="50" dirty="0">
                  <a:ln w="0"/>
                  <a:solidFill>
                    <a:schemeClr val="tx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NASKAH DINAS KHUSUS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84618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57BBFE-D7CA-4BA1-8D60-6ED8787BF2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85" t="21947" r="29302" b="8215"/>
          <a:stretch/>
        </p:blipFill>
        <p:spPr>
          <a:xfrm>
            <a:off x="4650440" y="215154"/>
            <a:ext cx="3969125" cy="657213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6157ED7-855C-4DE9-99BF-EA80B2377284}"/>
              </a:ext>
            </a:extLst>
          </p:cNvPr>
          <p:cNvSpPr/>
          <p:nvPr/>
        </p:nvSpPr>
        <p:spPr>
          <a:xfrm>
            <a:off x="1299875" y="215154"/>
            <a:ext cx="2644798" cy="1016147"/>
          </a:xfrm>
          <a:prstGeom prst="roundRect">
            <a:avLst>
              <a:gd name="adj" fmla="val 1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FORMAT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SURAT KUASA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1CAB7A-6E27-4427-937C-BA23172DD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665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FF88D9-807E-4CE3-A7FE-E02AA69D8F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44" t="21359" r="32059" b="10176"/>
          <a:stretch/>
        </p:blipFill>
        <p:spPr>
          <a:xfrm>
            <a:off x="4881280" y="201706"/>
            <a:ext cx="3859307" cy="657991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20974CF-1A1C-4A11-81BD-6786B012C002}"/>
              </a:ext>
            </a:extLst>
          </p:cNvPr>
          <p:cNvSpPr/>
          <p:nvPr/>
        </p:nvSpPr>
        <p:spPr>
          <a:xfrm>
            <a:off x="981829" y="201706"/>
            <a:ext cx="3197636" cy="2611619"/>
          </a:xfrm>
          <a:prstGeom prst="roundRect">
            <a:avLst>
              <a:gd name="adj" fmla="val 1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FORMAT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SURAT KUASA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UNTUK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PENANDATANGANAN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PERJANJIAN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INTERNASIONAL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2AD00A-EC6A-4C15-A694-2FC95C805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846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60B0C3-3A7E-4375-99A9-DB36D23D80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654" t="21752" r="29412" b="7233"/>
          <a:stretch/>
        </p:blipFill>
        <p:spPr>
          <a:xfrm>
            <a:off x="4504765" y="188260"/>
            <a:ext cx="3939988" cy="657269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1E21F7E-4CCA-4466-A1B5-D2AB63CBFA2C}"/>
              </a:ext>
            </a:extLst>
          </p:cNvPr>
          <p:cNvSpPr/>
          <p:nvPr/>
        </p:nvSpPr>
        <p:spPr>
          <a:xfrm>
            <a:off x="1031240" y="309284"/>
            <a:ext cx="2653254" cy="2418182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SURAT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KETERANGAN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TENTANG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SESEORANG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657A07-C051-46C5-81AE-946E1931B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7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0B0E5F6-EDCF-4B7E-8758-72E03D27F6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4111211"/>
              </p:ext>
            </p:extLst>
          </p:nvPr>
        </p:nvGraphicFramePr>
        <p:xfrm>
          <a:off x="1229732" y="198438"/>
          <a:ext cx="9826662" cy="6126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3976DAE-9A01-4B46-9DCC-5E4A520C37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233728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339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A282F7-8EF8-4AED-911D-56C60F7BB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AAA282F7-8EF8-4AED-911D-56C60F7BB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58BB2A-B341-48AE-A42C-13CA27D764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8358BB2A-B341-48AE-A42C-13CA27D764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29D3FA-5736-4B2F-947D-27887DD0D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5B29D3FA-5736-4B2F-947D-27887DD0D4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A01AA0-D6E2-4EB6-A72B-801F122C1A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92A01AA0-D6E2-4EB6-A72B-801F122C1A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02591E-CD21-4B3D-A843-AF862CA42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FC02591E-CD21-4B3D-A843-AF862CA42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241242-B49E-4E1F-AF20-DD108B3FD9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DF241242-B49E-4E1F-AF20-DD108B3FD9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57F29C-3A2F-4FE4-B4EC-083C257452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4A57F29C-3A2F-4FE4-B4EC-083C257452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A35034-752A-436A-AC2B-CB649A4282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graphicEl>
                                              <a:dgm id="{00A35034-752A-436A-AC2B-CB649A4282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F276AD-8C8C-4BF5-AE51-1BE51FDDCC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3DF276AD-8C8C-4BF5-AE51-1BE51FDDCC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550381-D5D8-4022-9766-5A07F36094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graphicEl>
                                              <a:dgm id="{2E550381-D5D8-4022-9766-5A07F36094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AE7416-B9D6-4A68-919B-96345217B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76AE7416-B9D6-4A68-919B-96345217B2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B57AB5-1F0A-45F2-AF0B-6AE9CA61D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BEB57AB5-1F0A-45F2-AF0B-6AE9CA61D1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71992F-571A-4725-A205-F1C0393799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graphicEl>
                                              <a:dgm id="{8571992F-571A-4725-A205-F1C0393799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6326B8-51EE-4F3A-8995-57888F0B54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">
                                            <p:graphicEl>
                                              <a:dgm id="{5E6326B8-51EE-4F3A-8995-57888F0B54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6DD595-DBF2-4096-AA43-72DD3F39C7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">
                                            <p:graphicEl>
                                              <a:dgm id="{D56DD595-DBF2-4096-AA43-72DD3F39C7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C0A11F-8BD2-42D2-9465-33D9E2AC3C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765" t="21948" r="29302" b="7822"/>
          <a:stretch/>
        </p:blipFill>
        <p:spPr>
          <a:xfrm>
            <a:off x="4464425" y="112411"/>
            <a:ext cx="4020670" cy="663317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CD3BE8-59EA-4527-A5AD-87C96549D1E0}"/>
              </a:ext>
            </a:extLst>
          </p:cNvPr>
          <p:cNvSpPr/>
          <p:nvPr/>
        </p:nvSpPr>
        <p:spPr>
          <a:xfrm>
            <a:off x="1152264" y="246882"/>
            <a:ext cx="2653254" cy="2418182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SURAT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KETERANGAN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TENTANG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HAL/PERISTIWA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B53707-685B-4845-BB29-2F6192160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1833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7BF180-5912-4EDB-AEB2-809F077AC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83" t="21163" r="28860" b="9196"/>
          <a:stretch/>
        </p:blipFill>
        <p:spPr>
          <a:xfrm>
            <a:off x="4141694" y="208312"/>
            <a:ext cx="4155141" cy="64413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C26B47E-AA91-4988-A3FE-CA5A0237F65D}"/>
              </a:ext>
            </a:extLst>
          </p:cNvPr>
          <p:cNvSpPr/>
          <p:nvPr/>
        </p:nvSpPr>
        <p:spPr>
          <a:xfrm>
            <a:off x="896769" y="309282"/>
            <a:ext cx="2599466" cy="1156008"/>
          </a:xfrm>
          <a:prstGeom prst="roundRect">
            <a:avLst>
              <a:gd name="adj" fmla="val 1000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PENGUMUMAN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F16F0-969B-43BE-AEED-758861890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110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EAF87F-3BF8-4E14-AFC5-278DAD53E8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00" t="21947" r="28860" b="8069"/>
          <a:stretch/>
        </p:blipFill>
        <p:spPr>
          <a:xfrm>
            <a:off x="4486833" y="255494"/>
            <a:ext cx="3863791" cy="640398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0193D5B-7434-41E8-88D4-29EA5F3994A9}"/>
              </a:ext>
            </a:extLst>
          </p:cNvPr>
          <p:cNvSpPr/>
          <p:nvPr/>
        </p:nvSpPr>
        <p:spPr>
          <a:xfrm>
            <a:off x="896769" y="309282"/>
            <a:ext cx="2395773" cy="1156008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LAPORAN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EEEE4B-A190-406D-B25A-B486982A3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29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DBA37B-50D8-44F3-BE27-48F8A32055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199" t="21360" r="26985" b="7429"/>
          <a:stretch/>
        </p:blipFill>
        <p:spPr>
          <a:xfrm>
            <a:off x="4421478" y="272575"/>
            <a:ext cx="3996018" cy="644691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C26FE5-BE02-4F3B-8D6B-11A924C53933}"/>
              </a:ext>
            </a:extLst>
          </p:cNvPr>
          <p:cNvSpPr/>
          <p:nvPr/>
        </p:nvSpPr>
        <p:spPr>
          <a:xfrm>
            <a:off x="896769" y="309282"/>
            <a:ext cx="2395773" cy="1156008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</a:rPr>
              <a:t>TELAAH STAF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948A1D-B820-49CC-9B93-16C1A02E9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546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222323-4D9F-45F2-A360-75A25EBDD4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89" t="20966" r="23126" b="6449"/>
          <a:stretch/>
        </p:blipFill>
        <p:spPr>
          <a:xfrm>
            <a:off x="4141693" y="160668"/>
            <a:ext cx="5123330" cy="653666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974D9D3-A81A-4FD7-9BB0-69C2C73B3C81}"/>
              </a:ext>
            </a:extLst>
          </p:cNvPr>
          <p:cNvSpPr/>
          <p:nvPr/>
        </p:nvSpPr>
        <p:spPr>
          <a:xfrm>
            <a:off x="896769" y="309282"/>
            <a:ext cx="2395773" cy="1156008"/>
          </a:xfrm>
          <a:prstGeom prst="roundRect">
            <a:avLst>
              <a:gd name="adj" fmla="val 10000"/>
            </a:avLst>
          </a:prstGeom>
          <a:solidFill>
            <a:srgbClr val="0070C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SERTIFIKAT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714C9F-2C69-4B8D-911C-84EB14C21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271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99A144-EF72-42B1-A4B7-6F4B61E24E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250" t="20966" r="23125" b="44507"/>
          <a:stretch/>
        </p:blipFill>
        <p:spPr>
          <a:xfrm>
            <a:off x="2700617" y="1330820"/>
            <a:ext cx="8516471" cy="464055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8A1C5F5-BEE3-435E-AC20-9555090EE61E}"/>
              </a:ext>
            </a:extLst>
          </p:cNvPr>
          <p:cNvSpPr/>
          <p:nvPr/>
        </p:nvSpPr>
        <p:spPr>
          <a:xfrm>
            <a:off x="180436" y="174812"/>
            <a:ext cx="2395773" cy="1156008"/>
          </a:xfrm>
          <a:prstGeom prst="roundRect">
            <a:avLst>
              <a:gd name="adj" fmla="val 10000"/>
            </a:avLst>
          </a:prstGeom>
          <a:solidFill>
            <a:schemeClr val="accent5">
              <a:lumMod val="5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FORMAT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PIAGAM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5C3443-3354-4351-A089-98FC31262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511" y="112704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827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Another Files\All About Template\Power Point\Picture to PPT\Presenter Media\2019\0.TERIMA KASIIIIIIIIIIIIIIIIIH.png">
            <a:extLst>
              <a:ext uri="{FF2B5EF4-FFF2-40B4-BE49-F238E27FC236}">
                <a16:creationId xmlns:a16="http://schemas.microsoft.com/office/drawing/2014/main" id="{D88B10B7-1615-49DA-9BE6-D4614E712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2540" y="955040"/>
            <a:ext cx="8894618" cy="5237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/>
        </p:spPr>
      </p:pic>
    </p:spTree>
    <p:extLst>
      <p:ext uri="{BB962C8B-B14F-4D97-AF65-F5344CB8AC3E}">
        <p14:creationId xmlns:p14="http://schemas.microsoft.com/office/powerpoint/2010/main" val="2792483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4422D5C-FC32-4E93-A9D7-40692073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29" y="615069"/>
            <a:ext cx="8942295" cy="1134906"/>
          </a:xfr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Jenis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, SUSUNAN dan BENTUK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Naskah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Dinas</a:t>
            </a:r>
            <a:endParaRPr lang="en-ID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68D3C17-07DB-47E5-8B35-67E89C8874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3319541"/>
              </p:ext>
            </p:extLst>
          </p:nvPr>
        </p:nvGraphicFramePr>
        <p:xfrm>
          <a:off x="1035424" y="2143759"/>
          <a:ext cx="11156576" cy="4620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0E2EB71-0636-44AE-96A9-B99C95B831E7}"/>
              </a:ext>
            </a:extLst>
          </p:cNvPr>
          <p:cNvSpPr/>
          <p:nvPr/>
        </p:nvSpPr>
        <p:spPr>
          <a:xfrm>
            <a:off x="320652" y="639868"/>
            <a:ext cx="1418601" cy="1080692"/>
          </a:xfrm>
          <a:prstGeom prst="roundRect">
            <a:avLst>
              <a:gd name="adj" fmla="val 10000"/>
            </a:avLst>
          </a:prstGeom>
          <a:solidFill>
            <a:srgbClr val="7030A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BAB </a:t>
            </a:r>
          </a:p>
          <a:p>
            <a:pPr algn="ctr"/>
            <a:r>
              <a:rPr lang="en-US" sz="2400" dirty="0">
                <a:latin typeface="Arial Black" panose="020B0A04020102020204" pitchFamily="34" charset="0"/>
              </a:rPr>
              <a:t>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B639A7-016C-4700-A64A-BE53714AD5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233728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86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5083F-67BB-49CA-8E67-8473A15D1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2474" y="609600"/>
            <a:ext cx="8761228" cy="836428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br>
              <a:rPr lang="en-US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</a:b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  <a:t>jenis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  <a:t>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  <a:t>naskah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  <a:t>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anose="02070A03080606020203" pitchFamily="18" charset="0"/>
              </a:rPr>
              <a:t>dinas</a:t>
            </a:r>
            <a:br>
              <a:rPr lang="en-ID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sz="4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6E4264-14BD-4890-A1FE-6D64B9010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200" dirty="0" err="1"/>
              <a:t>arahan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58F07F-44B9-488F-A2D5-706A7AF5FA41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913774" y="3037895"/>
            <a:ext cx="3298976" cy="2753305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800" dirty="0" err="1"/>
              <a:t>Pengaturan</a:t>
            </a:r>
            <a:r>
              <a:rPr lang="en-US" sz="2800" dirty="0"/>
              <a:t> </a:t>
            </a:r>
            <a:endParaRPr lang="en-US" sz="2800" dirty="0">
              <a:solidFill>
                <a:srgbClr val="FF0000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800" dirty="0" err="1"/>
              <a:t>Penetapan</a:t>
            </a:r>
            <a:r>
              <a:rPr lang="en-US" sz="2800" dirty="0"/>
              <a:t> </a:t>
            </a:r>
            <a:endParaRPr lang="en-US" sz="2800" dirty="0">
              <a:solidFill>
                <a:srgbClr val="FF0000"/>
              </a:solidFill>
            </a:endParaRPr>
          </a:p>
          <a:p>
            <a:pPr marL="457200" indent="-457200" algn="l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2800" dirty="0" err="1"/>
              <a:t>Penugasan</a:t>
            </a:r>
            <a:r>
              <a:rPr lang="en-US" sz="2800" dirty="0"/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373C9F-885D-4381-A21B-3CC145DA49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en-US" sz="3200" dirty="0" err="1">
                <a:solidFill>
                  <a:schemeClr val="bg1"/>
                </a:solidFill>
              </a:rPr>
              <a:t>korespondensi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CFE738-E111-4EA2-BF1F-19EDC4A8DD6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441348" y="3037895"/>
            <a:ext cx="3303351" cy="2753305"/>
          </a:xfrm>
          <a:solidFill>
            <a:schemeClr val="bg2"/>
          </a:solidFill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n-US" sz="3400" dirty="0" err="1"/>
              <a:t>Naskah</a:t>
            </a:r>
            <a:r>
              <a:rPr lang="en-US" sz="3400" dirty="0"/>
              <a:t> </a:t>
            </a:r>
            <a:r>
              <a:rPr lang="en-US" sz="3400" dirty="0" err="1"/>
              <a:t>dinas</a:t>
            </a:r>
            <a:r>
              <a:rPr lang="en-US" sz="3400" dirty="0"/>
              <a:t> </a:t>
            </a:r>
            <a:r>
              <a:rPr lang="en-US" sz="3400" dirty="0" err="1"/>
              <a:t>korekspondensi</a:t>
            </a:r>
            <a:r>
              <a:rPr lang="en-US" sz="3400" dirty="0"/>
              <a:t> internal.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n-US" sz="3400" dirty="0" err="1"/>
              <a:t>Naskah</a:t>
            </a:r>
            <a:r>
              <a:rPr lang="en-US" sz="3400" dirty="0"/>
              <a:t> </a:t>
            </a:r>
            <a:r>
              <a:rPr lang="en-US" sz="3400" dirty="0" err="1"/>
              <a:t>dinas</a:t>
            </a:r>
            <a:r>
              <a:rPr lang="en-US" sz="3400" dirty="0"/>
              <a:t> </a:t>
            </a:r>
            <a:r>
              <a:rPr lang="en-US" sz="3400" dirty="0" err="1"/>
              <a:t>korekspondensi</a:t>
            </a:r>
            <a:r>
              <a:rPr lang="en-US" sz="3400" dirty="0"/>
              <a:t> </a:t>
            </a:r>
            <a:r>
              <a:rPr lang="en-US" sz="3400" dirty="0" err="1"/>
              <a:t>eksternal</a:t>
            </a:r>
            <a:endParaRPr lang="en-US" sz="3400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89298D-A41B-4303-B7CE-B9ECF76870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sz="3200" dirty="0" err="1"/>
              <a:t>khusus</a:t>
            </a:r>
            <a:endParaRPr lang="en-US" sz="32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61129C-0E7E-4966-ADAF-4D7E7FB0AB90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973298" y="3037894"/>
            <a:ext cx="3304928" cy="275330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1900" dirty="0"/>
              <a:t>Surat </a:t>
            </a:r>
            <a:r>
              <a:rPr lang="en-US" sz="1900" dirty="0" err="1"/>
              <a:t>Perjanjian</a:t>
            </a:r>
            <a:r>
              <a:rPr lang="en-US" sz="1900" dirty="0"/>
              <a:t>, </a:t>
            </a:r>
            <a:r>
              <a:rPr lang="en-US" sz="1900" dirty="0" err="1"/>
              <a:t>surat</a:t>
            </a:r>
            <a:r>
              <a:rPr lang="en-US" sz="1900" dirty="0"/>
              <a:t> </a:t>
            </a:r>
            <a:r>
              <a:rPr lang="en-US" sz="1900" dirty="0" err="1"/>
              <a:t>kuasa</a:t>
            </a:r>
            <a:r>
              <a:rPr lang="en-US" sz="1900" dirty="0"/>
              <a:t>, </a:t>
            </a:r>
            <a:r>
              <a:rPr lang="en-US" sz="1900" dirty="0" err="1"/>
              <a:t>berita</a:t>
            </a:r>
            <a:r>
              <a:rPr lang="en-US" sz="1900" dirty="0"/>
              <a:t> acara, </a:t>
            </a:r>
            <a:r>
              <a:rPr lang="en-US" sz="1900" dirty="0" err="1"/>
              <a:t>surat</a:t>
            </a:r>
            <a:r>
              <a:rPr lang="en-US" sz="1900" dirty="0"/>
              <a:t> </a:t>
            </a:r>
            <a:r>
              <a:rPr lang="en-US" sz="1900" dirty="0" err="1"/>
              <a:t>keterangan</a:t>
            </a:r>
            <a:r>
              <a:rPr lang="en-US" sz="1900" dirty="0"/>
              <a:t>, </a:t>
            </a:r>
            <a:r>
              <a:rPr lang="en-US" sz="1900" dirty="0" err="1"/>
              <a:t>surat</a:t>
            </a:r>
            <a:r>
              <a:rPr lang="en-US" sz="1900" dirty="0"/>
              <a:t> </a:t>
            </a:r>
            <a:r>
              <a:rPr lang="en-US" sz="1900" dirty="0" err="1"/>
              <a:t>pengantar</a:t>
            </a:r>
            <a:r>
              <a:rPr lang="en-US" sz="1900" dirty="0"/>
              <a:t>, </a:t>
            </a:r>
            <a:r>
              <a:rPr lang="en-US" sz="1900" dirty="0" err="1"/>
              <a:t>pengumuman</a:t>
            </a:r>
            <a:r>
              <a:rPr lang="en-US" sz="1900" dirty="0"/>
              <a:t>, </a:t>
            </a:r>
            <a:r>
              <a:rPr lang="en-US" sz="1900" dirty="0" err="1"/>
              <a:t>laporan</a:t>
            </a:r>
            <a:r>
              <a:rPr lang="en-US" sz="1900" dirty="0"/>
              <a:t>, dan </a:t>
            </a:r>
            <a:r>
              <a:rPr lang="en-US" sz="1900" dirty="0" err="1"/>
              <a:t>telaah</a:t>
            </a:r>
            <a:r>
              <a:rPr lang="en-US" sz="1900" dirty="0"/>
              <a:t> </a:t>
            </a:r>
            <a:r>
              <a:rPr lang="en-US" sz="1900" dirty="0" err="1"/>
              <a:t>staf</a:t>
            </a:r>
            <a:endParaRPr lang="en-US" sz="1900" dirty="0"/>
          </a:p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1900" dirty="0" err="1"/>
              <a:t>Naskah</a:t>
            </a:r>
            <a:r>
              <a:rPr lang="en-US" sz="1900" dirty="0"/>
              <a:t> </a:t>
            </a:r>
            <a:r>
              <a:rPr lang="en-US" sz="1900" dirty="0" err="1"/>
              <a:t>Kerja</a:t>
            </a:r>
            <a:r>
              <a:rPr lang="en-US" sz="1900" dirty="0"/>
              <a:t> </a:t>
            </a:r>
            <a:r>
              <a:rPr lang="en-US" sz="1900" dirty="0" err="1"/>
              <a:t>sama</a:t>
            </a:r>
            <a:r>
              <a:rPr lang="en-US" sz="1900" dirty="0"/>
              <a:t>, </a:t>
            </a:r>
            <a:r>
              <a:rPr lang="en-US" sz="1900" dirty="0" err="1"/>
              <a:t>sertifikat</a:t>
            </a:r>
            <a:r>
              <a:rPr lang="en-US" sz="1900" dirty="0"/>
              <a:t> dan </a:t>
            </a:r>
            <a:r>
              <a:rPr lang="en-US" sz="1900" dirty="0" err="1"/>
              <a:t>piagam</a:t>
            </a:r>
            <a:endParaRPr lang="en-US" sz="19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75F5B1E-7B6E-4193-9A15-0B301ACE5837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2796988" y="1446028"/>
            <a:ext cx="3306100" cy="826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97BDB8D-3D47-4AA1-8EF6-FDA16BE5D7FC}"/>
              </a:ext>
            </a:extLst>
          </p:cNvPr>
          <p:cNvCxnSpPr>
            <a:cxnSpLocks/>
          </p:cNvCxnSpPr>
          <p:nvPr/>
        </p:nvCxnSpPr>
        <p:spPr>
          <a:xfrm>
            <a:off x="5982573" y="1412615"/>
            <a:ext cx="3522674" cy="921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E9EE998-11EF-4D05-800E-EC0ADEE88070}"/>
              </a:ext>
            </a:extLst>
          </p:cNvPr>
          <p:cNvCxnSpPr>
            <a:cxnSpLocks/>
          </p:cNvCxnSpPr>
          <p:nvPr/>
        </p:nvCxnSpPr>
        <p:spPr>
          <a:xfrm flipH="1">
            <a:off x="6098150" y="1398757"/>
            <a:ext cx="4938" cy="921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A81606D4-4830-4EBD-93E3-E388E5B9C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511" y="193387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36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2964A7-65AB-4C0C-A02D-62BAF7B6B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5670" y="210876"/>
            <a:ext cx="7960659" cy="1015369"/>
          </a:xfrm>
          <a:prstGeom prst="flowChartAlternateProcess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</a:rPr>
              <a:t>JENIS HURUF DAN UKURAN NASKAH DINAS</a:t>
            </a:r>
            <a:endParaRPr lang="id-ID" sz="32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7663342-3466-473A-913C-4059BCF8EF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627622"/>
              </p:ext>
            </p:extLst>
          </p:nvPr>
        </p:nvGraphicFramePr>
        <p:xfrm>
          <a:off x="381000" y="1532963"/>
          <a:ext cx="11452412" cy="513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6DFE5426-90CE-4226-BEC3-5999B2134D6A}"/>
              </a:ext>
            </a:extLst>
          </p:cNvPr>
          <p:cNvSpPr/>
          <p:nvPr/>
        </p:nvSpPr>
        <p:spPr>
          <a:xfrm>
            <a:off x="381000" y="766481"/>
            <a:ext cx="11573435" cy="6103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endParaRPr lang="en-US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70000"/>
              </a:lnSpc>
            </a:pP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22,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Permen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PPN/Ka.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No.2/2022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C8C081-9C44-4771-95F1-32383BC48E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153046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140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69067-C621-4C46-9C04-9EF5A2E3B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7955" y="619310"/>
            <a:ext cx="8390519" cy="1100852"/>
          </a:xfrm>
          <a:solidFill>
            <a:schemeClr val="accent4"/>
          </a:solidFill>
        </p:spPr>
        <p:txBody>
          <a:bodyPr>
            <a:noAutofit/>
          </a:bodyPr>
          <a:lstStyle/>
          <a:p>
            <a:br>
              <a:rPr lang="en-US" sz="4000" dirty="0">
                <a:latin typeface="Bodoni MT Black" panose="02070A03080606020203" pitchFamily="18" charset="0"/>
                <a:cs typeface="Arial" panose="020B0604020202020204" pitchFamily="34" charset="0"/>
              </a:rPr>
            </a:br>
            <a:br>
              <a:rPr lang="en-US" sz="4000" dirty="0">
                <a:latin typeface="Bodoni MT Black" panose="02070A03080606020203" pitchFamily="18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PEMBUATAN </a:t>
            </a:r>
            <a:r>
              <a:rPr lang="en-US"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naskah</a:t>
            </a:r>
            <a:r>
              <a:rPr lang="en-US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dinas</a:t>
            </a:r>
            <a:r>
              <a:rPr lang="en-US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br>
              <a:rPr lang="en-US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b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/>
              <a:t>DAPAT MENGGUNAKAN :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BAFF9BE-1319-477D-8993-D38D3901FE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2690808"/>
              </p:ext>
            </p:extLst>
          </p:nvPr>
        </p:nvGraphicFramePr>
        <p:xfrm>
          <a:off x="913774" y="1984232"/>
          <a:ext cx="10233838" cy="4268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2EDA33-04AD-43E7-ACD5-944FE2BDE069}"/>
              </a:ext>
            </a:extLst>
          </p:cNvPr>
          <p:cNvSpPr/>
          <p:nvPr/>
        </p:nvSpPr>
        <p:spPr>
          <a:xfrm>
            <a:off x="254587" y="635174"/>
            <a:ext cx="1521332" cy="1113792"/>
          </a:xfrm>
          <a:prstGeom prst="roundRect">
            <a:avLst>
              <a:gd name="adj" fmla="val 10000"/>
            </a:avLst>
          </a:prstGeom>
          <a:solidFill>
            <a:srgbClr val="7030A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BAB </a:t>
            </a:r>
          </a:p>
          <a:p>
            <a:pPr algn="ctr"/>
            <a:r>
              <a:rPr lang="en-US" sz="2400" dirty="0">
                <a:latin typeface="Arial Black" panose="020B0A04020102020204" pitchFamily="34" charset="0"/>
              </a:rPr>
              <a:t>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841BA5-9A27-44FD-B83A-43BF2BF682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0511" y="234577"/>
            <a:ext cx="769466" cy="7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8550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4899</TotalTime>
  <Words>2019</Words>
  <Application>Microsoft Office PowerPoint</Application>
  <PresentationFormat>Widescreen</PresentationFormat>
  <Paragraphs>344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8" baseType="lpstr">
      <vt:lpstr>Arial</vt:lpstr>
      <vt:lpstr>Arial Black</vt:lpstr>
      <vt:lpstr>Arial Narrow</vt:lpstr>
      <vt:lpstr>Bodoni MT Black</vt:lpstr>
      <vt:lpstr>Bookman Old Style</vt:lpstr>
      <vt:lpstr>Calibri</vt:lpstr>
      <vt:lpstr>Cambria</vt:lpstr>
      <vt:lpstr>Tahoma</vt:lpstr>
      <vt:lpstr>Times New Roman</vt:lpstr>
      <vt:lpstr>Tw Cen MT</vt:lpstr>
      <vt:lpstr>Wingdings</vt:lpstr>
      <vt:lpstr>Droplet</vt:lpstr>
      <vt:lpstr>  TATA NASKAH DINAS   KEMENTERIAN PPN / BAPPENAS</vt:lpstr>
      <vt:lpstr>Peraturan Menteri ppn/kepala bappenas  nomor 2 tahun 2022 tata naskah dinas</vt:lpstr>
      <vt:lpstr> PENGERTIAN  TATA Naskah Dinas </vt:lpstr>
      <vt:lpstr>TUJUAN tata naskah dinas untuk</vt:lpstr>
      <vt:lpstr>PowerPoint Presentation</vt:lpstr>
      <vt:lpstr>Jenis, SUSUNAN dan BENTUK Naskah Dinas</vt:lpstr>
      <vt:lpstr> jenis naskah dinas </vt:lpstr>
      <vt:lpstr>JENIS HURUF DAN UKURAN NASKAH DINAS</vt:lpstr>
      <vt:lpstr>  PEMBUATAN naskah dinas   DAPAT MENGGUNAKAN :</vt:lpstr>
      <vt:lpstr>Pembuatan Bentuk Naskah Dinas</vt:lpstr>
      <vt:lpstr> unsur  naskah dinas </vt:lpstr>
      <vt:lpstr>Penggunaan Lambang Negara/Logo dan  Cap Dinas</vt:lpstr>
      <vt:lpstr>PENOMORAN NASKAH DINAS (ND)</vt:lpstr>
      <vt:lpstr>PENGKLASIFIKASIAN penomoran naskah dinas  yang di tandatangani oleh menteri</vt:lpstr>
      <vt:lpstr>PENGKLASIFIKASIAN penomoran naskah dinas  yang di tandatangani oleh sesmen ppn</vt:lpstr>
      <vt:lpstr>PENGKLASIFIKASIAN penomoran naskah dinas  yang di tandatangani oleh  pejabat tinggi madya</vt:lpstr>
      <vt:lpstr>PowerPoint Presentation</vt:lpstr>
      <vt:lpstr>1. Kertas, Amplop dan Tinta digunakan pada naskah     dinas dengan media rekam kertas.   2. Kertas yang dipergunakan untuk arsip permanen harus     memenuhi syarat, sebagai berikut:     a. Kertas HVS;     b. Ukuran F4; dan      c. Standar Kertas Permanen.  3. Standar Kertas Permanen meliputi:     a. Gramatur 70 gram/m2;     b. Ketahanan sobek paling sedikit 350 mN;     c. Ketahanan lipat paling sedikit 2,42 metode schopper         atau 2,18 metode MIT;     d. Ph 7,5 -10;     e. Kandungan alkali 0,4 mol asam/kg; dan     f. Daya tahan oksidasi mengandung bilangan kappa 5.</vt:lpstr>
      <vt:lpstr>1. Bertujuan untuk keserasian dan kerapian dalam     penyusunan Naskah Dinas.   2. Penentuan batas atau ruang tepi, sebagai berikut:     a. ruang tepi atas :         1. apabila menggunakan kop Naskah Dinas,              2 spasi dibawah kop; dan         2. apabila tidak menggunakan kop Naskah             Dinas, 2 cm dari tepi atas kertas     b. ruang tepi bawah 2,5 cm dari tepi bawah         kertas;     c.  ruang tepi kiri 3 cm dari tepi kiri kertas; dan     d. ruang tepi kanan 2 cm dari tepi kanan kertas.</vt:lpstr>
      <vt:lpstr>tembusan dan lampiran</vt:lpstr>
      <vt:lpstr>PowerPoint Presentation</vt:lpstr>
      <vt:lpstr>Nomor halaman Dan kata penyambung</vt:lpstr>
      <vt:lpstr>PowerPoint Presentation</vt:lpstr>
      <vt:lpstr>Tanda tangan dan paraf </vt:lpstr>
      <vt:lpstr>PowerPoint Presentation</vt:lpstr>
      <vt:lpstr>PowerPoint Presentation</vt:lpstr>
      <vt:lpstr>PowerPoint Presentation</vt:lpstr>
      <vt:lpstr>Pengamanan Naskah Dinas</vt:lpstr>
      <vt:lpstr>PowerPoint Presentation</vt:lpstr>
      <vt:lpstr>PowerPoint Presentation</vt:lpstr>
      <vt:lpstr>PowerPoint Presentation</vt:lpstr>
      <vt:lpstr>PowerPoint Presentation</vt:lpstr>
      <vt:lpstr>PENGENDALIAN NASKAH DINAS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TATA NASKAH DINAS   KEMENTERIAN PPN / BAPPENAS</dc:title>
  <dc:creator>Hi</dc:creator>
  <cp:lastModifiedBy>Hi</cp:lastModifiedBy>
  <cp:revision>236</cp:revision>
  <dcterms:created xsi:type="dcterms:W3CDTF">2022-10-08T06:31:01Z</dcterms:created>
  <dcterms:modified xsi:type="dcterms:W3CDTF">2022-11-14T03:03:04Z</dcterms:modified>
</cp:coreProperties>
</file>