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trictFirstAndLastChars="0" embedTrueTypeFonts="1" saveSubsetFonts="1" autoCompressPictures="0">
  <p:sldMasterIdLst>
    <p:sldMasterId id="2147483664" r:id="rId1"/>
  </p:sldMasterIdLst>
  <p:notesMasterIdLst>
    <p:notesMasterId r:id="rId19"/>
  </p:notesMasterIdLst>
  <p:sldIdLst>
    <p:sldId id="260" r:id="rId2"/>
    <p:sldId id="275" r:id="rId3"/>
    <p:sldId id="277" r:id="rId4"/>
    <p:sldId id="271" r:id="rId5"/>
    <p:sldId id="276" r:id="rId6"/>
    <p:sldId id="262" r:id="rId7"/>
    <p:sldId id="282" r:id="rId8"/>
    <p:sldId id="284" r:id="rId9"/>
    <p:sldId id="279" r:id="rId10"/>
    <p:sldId id="283" r:id="rId11"/>
    <p:sldId id="285" r:id="rId12"/>
    <p:sldId id="281" r:id="rId13"/>
    <p:sldId id="278" r:id="rId14"/>
    <p:sldId id="280" r:id="rId15"/>
    <p:sldId id="265" r:id="rId16"/>
    <p:sldId id="264" r:id="rId17"/>
    <p:sldId id="270" r:id="rId18"/>
  </p:sldIdLst>
  <p:sldSz cx="12192000" cy="6858000"/>
  <p:notesSz cx="6858000" cy="9144000"/>
  <p:embeddedFontLst>
    <p:embeddedFont>
      <p:font typeface="Bitter" panose="020B0604020202020204" charset="0"/>
      <p:regular r:id="rId20"/>
      <p:bold r:id="rId21"/>
      <p:italic r:id="rId22"/>
    </p:embeddedFont>
    <p:embeddedFont>
      <p:font typeface="Calibri" panose="020F0502020204030204" pitchFamily="34" charset="0"/>
      <p:regular r:id="rId23"/>
      <p:bold r:id="rId24"/>
      <p:italic r:id="rId25"/>
      <p:boldItalic r:id="rId26"/>
    </p:embeddedFont>
    <p:embeddedFont>
      <p:font typeface="Open Sans" panose="020B0606030504020204" pitchFamily="34" charset="0"/>
      <p:regular r:id="rId27"/>
      <p:bold r:id="rId28"/>
      <p:italic r:id="rId29"/>
      <p:boldItalic r:id="rId30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05BCC48-2972-4C6C-8CE0-76652518813F}" v="418" dt="2020-04-01T22:28:27.03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25" autoAdjust="0"/>
    <p:restoredTop sz="94843" autoAdjust="0"/>
  </p:normalViewPr>
  <p:slideViewPr>
    <p:cSldViewPr snapToGrid="0">
      <p:cViewPr varScale="1">
        <p:scale>
          <a:sx n="81" d="100"/>
          <a:sy n="81" d="100"/>
        </p:scale>
        <p:origin x="605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7.fntdata"/><Relationship Id="rId3" Type="http://schemas.openxmlformats.org/officeDocument/2006/relationships/slide" Target="slides/slide2.xml"/><Relationship Id="rId21" Type="http://schemas.openxmlformats.org/officeDocument/2006/relationships/font" Target="fonts/font2.fntdata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6.fntdata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1.fntdata"/><Relationship Id="rId29" Type="http://schemas.openxmlformats.org/officeDocument/2006/relationships/font" Target="fonts/font10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5.fntdata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4.fntdata"/><Relationship Id="rId28" Type="http://schemas.openxmlformats.org/officeDocument/2006/relationships/font" Target="fonts/font9.fntdata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3.fntdata"/><Relationship Id="rId27" Type="http://schemas.openxmlformats.org/officeDocument/2006/relationships/font" Target="fonts/font8.fntdata"/><Relationship Id="rId30" Type="http://schemas.openxmlformats.org/officeDocument/2006/relationships/font" Target="fonts/font11.fntdata"/><Relationship Id="rId35" Type="http://schemas.microsoft.com/office/2015/10/relationships/revisionInfo" Target="revisionInfo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7A44E6A-20B1-4193-8FA9-2D813C965882}" type="doc">
      <dgm:prSet loTypeId="urn:microsoft.com/office/officeart/2005/8/layout/hList1" loCatId="list" qsTypeId="urn:microsoft.com/office/officeart/2005/8/quickstyle/simple2" qsCatId="simple" csTypeId="urn:microsoft.com/office/officeart/2005/8/colors/accent6_2" csCatId="accent6" phldr="1"/>
      <dgm:spPr/>
      <dgm:t>
        <a:bodyPr/>
        <a:lstStyle/>
        <a:p>
          <a:endParaRPr lang="en-US"/>
        </a:p>
      </dgm:t>
    </dgm:pt>
    <dgm:pt modelId="{D36E6BA1-0AEF-4693-9A90-4361C83D294C}">
      <dgm:prSet phldrT="[Text]" custT="1"/>
      <dgm:spPr/>
      <dgm:t>
        <a:bodyPr/>
        <a:lstStyle/>
        <a:p>
          <a:r>
            <a:rPr lang="en-US" sz="24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Aksesibilitas</a:t>
          </a:r>
          <a:endParaRPr lang="en-US" sz="24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768DBFED-ED87-4842-AE3D-1475CE4D94D5}" type="parTrans" cxnId="{7814CBBB-F8C8-4AE7-8BA4-C78013EA7E1E}">
      <dgm:prSet/>
      <dgm:spPr/>
      <dgm:t>
        <a:bodyPr/>
        <a:lstStyle/>
        <a:p>
          <a:endParaRPr lang="en-US" sz="160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1875AC04-419A-4BBE-ABC3-B7346DFF8762}" type="sibTrans" cxnId="{7814CBBB-F8C8-4AE7-8BA4-C78013EA7E1E}">
      <dgm:prSet/>
      <dgm:spPr/>
      <dgm:t>
        <a:bodyPr/>
        <a:lstStyle/>
        <a:p>
          <a:endParaRPr lang="en-US" sz="160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D6EF2146-BDAF-475F-B8B5-E4185A26D514}">
      <dgm:prSet phldrT="[Text]" custT="1"/>
      <dgm:spPr/>
      <dgm:t>
        <a:bodyPr/>
        <a:lstStyle/>
        <a:p>
          <a:r>
            <a:rPr lang="en-US" sz="20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Ketersediaan</a:t>
          </a:r>
          <a:r>
            <a:rPr lang="en-US" sz="20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data</a:t>
          </a:r>
        </a:p>
      </dgm:t>
    </dgm:pt>
    <dgm:pt modelId="{C39AD3D8-C9FE-45B4-B375-C1824344A665}" type="parTrans" cxnId="{82FD8D93-2268-45DB-8B68-D7F57C7A9775}">
      <dgm:prSet/>
      <dgm:spPr/>
      <dgm:t>
        <a:bodyPr/>
        <a:lstStyle/>
        <a:p>
          <a:endParaRPr lang="en-US" sz="160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60CEBA2E-F702-4867-BA67-DD2FCF7C9A9B}" type="sibTrans" cxnId="{82FD8D93-2268-45DB-8B68-D7F57C7A9775}">
      <dgm:prSet/>
      <dgm:spPr/>
      <dgm:t>
        <a:bodyPr/>
        <a:lstStyle/>
        <a:p>
          <a:endParaRPr lang="en-US" sz="160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7F4F1D05-553A-4FD3-B776-E8C8CCB1CD9B}">
      <dgm:prSet phldrT="[Text]" custT="1"/>
      <dgm:spPr/>
      <dgm:t>
        <a:bodyPr/>
        <a:lstStyle/>
        <a:p>
          <a:r>
            <a:rPr lang="en-US" sz="24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Penggunaan</a:t>
          </a:r>
          <a:r>
            <a:rPr lang="en-US" sz="24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&amp; </a:t>
          </a:r>
          <a:r>
            <a:rPr lang="en-US" sz="24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Diseminasi</a:t>
          </a:r>
          <a:endParaRPr lang="en-US" sz="24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790E21C9-045B-4E59-93F5-4F8458FEDA6E}" type="parTrans" cxnId="{D45CBC8C-CD23-4DAB-97BF-549FE22E080B}">
      <dgm:prSet/>
      <dgm:spPr/>
      <dgm:t>
        <a:bodyPr/>
        <a:lstStyle/>
        <a:p>
          <a:endParaRPr lang="en-US" sz="160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B1B8BAB9-3ABC-44DD-8852-C80E3243B378}" type="sibTrans" cxnId="{D45CBC8C-CD23-4DAB-97BF-549FE22E080B}">
      <dgm:prSet/>
      <dgm:spPr/>
      <dgm:t>
        <a:bodyPr/>
        <a:lstStyle/>
        <a:p>
          <a:endParaRPr lang="en-US" sz="160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97A8F0C0-9F88-4506-AFFE-AE849C249DEA}">
      <dgm:prSet phldrT="[Text]" custT="1"/>
      <dgm:spPr/>
      <dgm:t>
        <a:bodyPr/>
        <a:lstStyle/>
        <a:p>
          <a:r>
            <a:rPr lang="en-US" sz="20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Pemahaman</a:t>
          </a:r>
          <a:r>
            <a:rPr lang="en-US" sz="20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data COVID-19</a:t>
          </a:r>
        </a:p>
      </dgm:t>
    </dgm:pt>
    <dgm:pt modelId="{B51268A8-6F0A-45AE-AEF4-72AF13016670}" type="parTrans" cxnId="{C8738C30-70ED-4BA1-A286-2756BE16F448}">
      <dgm:prSet/>
      <dgm:spPr/>
      <dgm:t>
        <a:bodyPr/>
        <a:lstStyle/>
        <a:p>
          <a:endParaRPr lang="en-US" sz="160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7134AABF-1C64-4DFF-88B8-FE64E7F9B09F}" type="sibTrans" cxnId="{C8738C30-70ED-4BA1-A286-2756BE16F448}">
      <dgm:prSet/>
      <dgm:spPr/>
      <dgm:t>
        <a:bodyPr/>
        <a:lstStyle/>
        <a:p>
          <a:endParaRPr lang="en-US" sz="160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A9DCDA88-4D9A-47EF-B129-2C0AD2DC240B}">
      <dgm:prSet phldrT="[Text]" custT="1"/>
      <dgm:spPr/>
      <dgm:t>
        <a:bodyPr/>
        <a:lstStyle/>
        <a:p>
          <a:r>
            <a:rPr lang="en-US" sz="20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Peran</a:t>
          </a:r>
          <a:r>
            <a:rPr lang="en-US" sz="20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000" i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Infomediary</a:t>
          </a:r>
          <a:endParaRPr lang="en-US" sz="2800" i="1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6428DA28-1E27-4893-835A-E22B599B4169}" type="parTrans" cxnId="{B3AF949A-4E16-4BF8-A148-08FE50FB2C36}">
      <dgm:prSet/>
      <dgm:spPr/>
      <dgm:t>
        <a:bodyPr/>
        <a:lstStyle/>
        <a:p>
          <a:endParaRPr lang="en-US" sz="160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82168AA8-37C9-4325-A410-BC204BB642D6}" type="sibTrans" cxnId="{B3AF949A-4E16-4BF8-A148-08FE50FB2C36}">
      <dgm:prSet/>
      <dgm:spPr/>
      <dgm:t>
        <a:bodyPr/>
        <a:lstStyle/>
        <a:p>
          <a:endParaRPr lang="en-US" sz="160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E634FB5B-BE94-4A21-9A75-2165E1CCC659}">
      <dgm:prSet phldrT="[Text]" custT="1"/>
      <dgm:spPr/>
      <dgm:t>
        <a:bodyPr/>
        <a:lstStyle/>
        <a:p>
          <a:pPr>
            <a:spcAft>
              <a:spcPts val="600"/>
            </a:spcAft>
          </a:pPr>
          <a:r>
            <a:rPr lang="en-US" sz="2400" i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Feedback</a:t>
          </a:r>
          <a:r>
            <a:rPr lang="en-US" sz="24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 </a:t>
          </a:r>
        </a:p>
        <a:p>
          <a:pPr>
            <a:spcAft>
              <a:spcPts val="600"/>
            </a:spcAft>
          </a:pPr>
          <a:r>
            <a:rPr lang="en-US" sz="24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(</a:t>
          </a:r>
          <a:r>
            <a:rPr lang="en-US" sz="24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Umpan</a:t>
          </a:r>
          <a:r>
            <a:rPr lang="en-US" sz="24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4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Balik</a:t>
          </a:r>
          <a:r>
            <a:rPr lang="en-US" sz="24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)</a:t>
          </a:r>
        </a:p>
      </dgm:t>
    </dgm:pt>
    <dgm:pt modelId="{8C79EAD7-2149-400E-AD91-8FEAAAFD20EC}" type="parTrans" cxnId="{731AA470-F5C9-478A-BF2B-03AE603FA7C6}">
      <dgm:prSet/>
      <dgm:spPr/>
      <dgm:t>
        <a:bodyPr/>
        <a:lstStyle/>
        <a:p>
          <a:endParaRPr lang="en-US" sz="160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7C336CE5-6A59-48A1-9161-C73FE985AAFC}" type="sibTrans" cxnId="{731AA470-F5C9-478A-BF2B-03AE603FA7C6}">
      <dgm:prSet/>
      <dgm:spPr/>
      <dgm:t>
        <a:bodyPr/>
        <a:lstStyle/>
        <a:p>
          <a:endParaRPr lang="en-US" sz="160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D9D83A51-49C8-4283-B6F7-67E17BD50E22}">
      <dgm:prSet phldrT="[Text]" custT="1"/>
      <dgm:spPr/>
      <dgm:t>
        <a:bodyPr/>
        <a:lstStyle/>
        <a:p>
          <a:r>
            <a:rPr lang="en-US" sz="20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Mekanisme</a:t>
          </a:r>
          <a:r>
            <a:rPr lang="en-US" sz="20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0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partisipasi</a:t>
          </a:r>
          <a:r>
            <a:rPr lang="en-US" sz="20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0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masyarakat</a:t>
          </a:r>
          <a:endParaRPr lang="en-US" sz="20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DD2DCBDD-2A3E-4805-B948-9EA5ACBEF38A}" type="parTrans" cxnId="{71C606FD-3E02-41F2-9007-313E4D9A2C58}">
      <dgm:prSet/>
      <dgm:spPr/>
      <dgm:t>
        <a:bodyPr/>
        <a:lstStyle/>
        <a:p>
          <a:endParaRPr lang="en-US" sz="160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70BCF4E5-862D-474B-938F-306D74BF5EDE}" type="sibTrans" cxnId="{71C606FD-3E02-41F2-9007-313E4D9A2C58}">
      <dgm:prSet/>
      <dgm:spPr/>
      <dgm:t>
        <a:bodyPr/>
        <a:lstStyle/>
        <a:p>
          <a:endParaRPr lang="en-US" sz="160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515BD765-EB37-46FC-B60E-BA25086965F0}">
      <dgm:prSet phldrT="[Text]" custT="1"/>
      <dgm:spPr/>
      <dgm:t>
        <a:bodyPr/>
        <a:lstStyle/>
        <a:p>
          <a:r>
            <a:rPr lang="en-US" sz="20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Kerjasama</a:t>
          </a:r>
          <a:r>
            <a:rPr lang="en-US" sz="20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0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antar</a:t>
          </a:r>
          <a:r>
            <a:rPr lang="en-US" sz="20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0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pemangku</a:t>
          </a:r>
          <a:r>
            <a:rPr lang="en-US" sz="20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0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kepentingan</a:t>
          </a:r>
          <a:endParaRPr lang="en-US" sz="28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4356BC98-F6AE-45A2-85BC-11DD9CB5468D}" type="parTrans" cxnId="{E0653675-ED08-48D0-A4AD-4106602D0FBA}">
      <dgm:prSet/>
      <dgm:spPr/>
      <dgm:t>
        <a:bodyPr/>
        <a:lstStyle/>
        <a:p>
          <a:endParaRPr lang="en-US" sz="160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445C4E52-E06C-4247-8F12-2FAC51E5FBB6}" type="sibTrans" cxnId="{E0653675-ED08-48D0-A4AD-4106602D0FBA}">
      <dgm:prSet/>
      <dgm:spPr/>
      <dgm:t>
        <a:bodyPr/>
        <a:lstStyle/>
        <a:p>
          <a:endParaRPr lang="en-US" sz="160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D6F76553-65CC-471D-B830-AF9CF713B1EB}">
      <dgm:prSet phldrT="[Text]" custT="1"/>
      <dgm:spPr/>
      <dgm:t>
        <a:bodyPr/>
        <a:lstStyle/>
        <a:p>
          <a:r>
            <a:rPr lang="en-US" sz="20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Interoperabilitas</a:t>
          </a:r>
          <a:endParaRPr lang="en-US" sz="20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50E61898-0286-4C2D-9769-4C81A6A373F6}" type="parTrans" cxnId="{C256AB36-B420-4C00-873D-DFA9A9FAE7F8}">
      <dgm:prSet/>
      <dgm:spPr/>
      <dgm:t>
        <a:bodyPr/>
        <a:lstStyle/>
        <a:p>
          <a:endParaRPr lang="en-US" sz="160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4A19865F-BACD-440A-BBCB-FFFDFEC9A449}" type="sibTrans" cxnId="{C256AB36-B420-4C00-873D-DFA9A9FAE7F8}">
      <dgm:prSet/>
      <dgm:spPr/>
      <dgm:t>
        <a:bodyPr/>
        <a:lstStyle/>
        <a:p>
          <a:endParaRPr lang="en-US" sz="160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3A4A4E08-6258-471C-BF61-EBC54B3A6747}">
      <dgm:prSet phldrT="[Text]" custT="1"/>
      <dgm:spPr/>
      <dgm:t>
        <a:bodyPr/>
        <a:lstStyle/>
        <a:p>
          <a:r>
            <a:rPr lang="en-US" sz="20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Ketepatan</a:t>
          </a:r>
          <a:r>
            <a:rPr lang="en-US" sz="20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0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waktu</a:t>
          </a:r>
          <a:r>
            <a:rPr lang="en-US" sz="20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(</a:t>
          </a:r>
          <a:r>
            <a:rPr lang="en-US" sz="2000" i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Timeliness), </a:t>
          </a:r>
          <a:r>
            <a:rPr lang="en-US" sz="2000" i="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dsb</a:t>
          </a:r>
          <a:endParaRPr lang="en-US" sz="2400" i="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D18045AB-EEAE-4B99-999C-1819F0B722C1}" type="parTrans" cxnId="{41903FAB-9B66-43AF-8C03-3D40783D1786}">
      <dgm:prSet/>
      <dgm:spPr/>
      <dgm:t>
        <a:bodyPr/>
        <a:lstStyle/>
        <a:p>
          <a:endParaRPr lang="en-US" sz="160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AA53A119-787C-43FD-BECC-B0795DC96518}" type="sibTrans" cxnId="{41903FAB-9B66-43AF-8C03-3D40783D1786}">
      <dgm:prSet/>
      <dgm:spPr/>
      <dgm:t>
        <a:bodyPr/>
        <a:lstStyle/>
        <a:p>
          <a:endParaRPr lang="en-US" sz="160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1BAD6B60-C80B-4443-86FB-806EEEB21268}">
      <dgm:prSet phldrT="[Text]" custT="1"/>
      <dgm:spPr/>
      <dgm:t>
        <a:bodyPr/>
        <a:lstStyle/>
        <a:p>
          <a:r>
            <a:rPr lang="en-US" sz="20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Keterampilan</a:t>
          </a:r>
          <a:r>
            <a:rPr lang="en-US" sz="20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0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pengolahan</a:t>
          </a:r>
          <a:r>
            <a:rPr lang="en-US" sz="20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data</a:t>
          </a:r>
        </a:p>
      </dgm:t>
    </dgm:pt>
    <dgm:pt modelId="{5ED45413-332B-480C-A263-636B7B209BE3}" type="parTrans" cxnId="{6593A951-94F1-4652-B2BA-E232DEF57C04}">
      <dgm:prSet/>
      <dgm:spPr/>
      <dgm:t>
        <a:bodyPr/>
        <a:lstStyle/>
        <a:p>
          <a:endParaRPr lang="en-US" sz="160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0D3F957E-A716-45AC-937E-C892CD61B24B}" type="sibTrans" cxnId="{6593A951-94F1-4652-B2BA-E232DEF57C04}">
      <dgm:prSet/>
      <dgm:spPr/>
      <dgm:t>
        <a:bodyPr/>
        <a:lstStyle/>
        <a:p>
          <a:endParaRPr lang="en-US" sz="160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D3EB4064-530B-4E56-BDDD-A7B6AE136F6D}">
      <dgm:prSet phldrT="[Text]" custT="1"/>
      <dgm:spPr/>
      <dgm:t>
        <a:bodyPr/>
        <a:lstStyle/>
        <a:p>
          <a:r>
            <a:rPr lang="en-US" sz="20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Granularitas</a:t>
          </a:r>
          <a:r>
            <a:rPr lang="en-US" sz="20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data</a:t>
          </a:r>
        </a:p>
      </dgm:t>
    </dgm:pt>
    <dgm:pt modelId="{6CC0AEBB-CBBB-4ABF-B05B-13C15DC1D67A}" type="sibTrans" cxnId="{A10319D1-D035-4FB3-AA32-98B7A1D7B4AA}">
      <dgm:prSet/>
      <dgm:spPr/>
      <dgm:t>
        <a:bodyPr/>
        <a:lstStyle/>
        <a:p>
          <a:endParaRPr lang="en-US" sz="160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EF012329-ACCE-4F05-96F6-6B4BBB407F40}" type="parTrans" cxnId="{A10319D1-D035-4FB3-AA32-98B7A1D7B4AA}">
      <dgm:prSet/>
      <dgm:spPr/>
      <dgm:t>
        <a:bodyPr/>
        <a:lstStyle/>
        <a:p>
          <a:endParaRPr lang="en-US" sz="160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A10469FE-2DD2-47B7-AAB8-7AB0936B8509}">
      <dgm:prSet phldrT="[Text]" custT="1"/>
      <dgm:spPr/>
      <dgm:t>
        <a:bodyPr/>
        <a:lstStyle/>
        <a:p>
          <a:r>
            <a:rPr lang="en-US" sz="20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Standardisasi</a:t>
          </a:r>
          <a:r>
            <a:rPr lang="en-US" sz="20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data</a:t>
          </a:r>
        </a:p>
      </dgm:t>
    </dgm:pt>
    <dgm:pt modelId="{850F8FA3-2CFE-49AF-8E72-74EB6E01D9FC}" type="parTrans" cxnId="{561D2AF9-CEEF-4057-BB43-D9DD8F27CB9A}">
      <dgm:prSet/>
      <dgm:spPr/>
      <dgm:t>
        <a:bodyPr/>
        <a:lstStyle/>
        <a:p>
          <a:endParaRPr lang="en-US"/>
        </a:p>
      </dgm:t>
    </dgm:pt>
    <dgm:pt modelId="{25336A79-CC1C-4685-9C74-EFDEA698BF7F}" type="sibTrans" cxnId="{561D2AF9-CEEF-4057-BB43-D9DD8F27CB9A}">
      <dgm:prSet/>
      <dgm:spPr/>
      <dgm:t>
        <a:bodyPr/>
        <a:lstStyle/>
        <a:p>
          <a:endParaRPr lang="en-US"/>
        </a:p>
      </dgm:t>
    </dgm:pt>
    <dgm:pt modelId="{E3227983-5AA1-4E65-B5DB-738F71017E2F}" type="pres">
      <dgm:prSet presAssocID="{67A44E6A-20B1-4193-8FA9-2D813C965882}" presName="Name0" presStyleCnt="0">
        <dgm:presLayoutVars>
          <dgm:dir/>
          <dgm:animLvl val="lvl"/>
          <dgm:resizeHandles val="exact"/>
        </dgm:presLayoutVars>
      </dgm:prSet>
      <dgm:spPr/>
    </dgm:pt>
    <dgm:pt modelId="{C163B93A-4C16-455B-A605-3F39C36276FE}" type="pres">
      <dgm:prSet presAssocID="{D36E6BA1-0AEF-4693-9A90-4361C83D294C}" presName="composite" presStyleCnt="0"/>
      <dgm:spPr/>
    </dgm:pt>
    <dgm:pt modelId="{E5F9E8DD-7AFB-4741-880F-57DCF75D1554}" type="pres">
      <dgm:prSet presAssocID="{D36E6BA1-0AEF-4693-9A90-4361C83D294C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</dgm:pt>
    <dgm:pt modelId="{85C3C916-00C8-4DA3-B95E-2AEB64EE7678}" type="pres">
      <dgm:prSet presAssocID="{D36E6BA1-0AEF-4693-9A90-4361C83D294C}" presName="desTx" presStyleLbl="alignAccFollowNode1" presStyleIdx="0" presStyleCnt="3">
        <dgm:presLayoutVars>
          <dgm:bulletEnabled val="1"/>
        </dgm:presLayoutVars>
      </dgm:prSet>
      <dgm:spPr/>
    </dgm:pt>
    <dgm:pt modelId="{A01C6D0E-7C06-4B78-A4F2-5966FB8A3F5F}" type="pres">
      <dgm:prSet presAssocID="{1875AC04-419A-4BBE-ABC3-B7346DFF8762}" presName="space" presStyleCnt="0"/>
      <dgm:spPr/>
    </dgm:pt>
    <dgm:pt modelId="{2F342938-C8BC-457A-BA62-0C68DA958842}" type="pres">
      <dgm:prSet presAssocID="{7F4F1D05-553A-4FD3-B776-E8C8CCB1CD9B}" presName="composite" presStyleCnt="0"/>
      <dgm:spPr/>
    </dgm:pt>
    <dgm:pt modelId="{4F59A877-F063-47A8-8FFF-792C91D86732}" type="pres">
      <dgm:prSet presAssocID="{7F4F1D05-553A-4FD3-B776-E8C8CCB1CD9B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</dgm:pt>
    <dgm:pt modelId="{123E5375-9FA9-45C2-B058-EDAA64F66C0E}" type="pres">
      <dgm:prSet presAssocID="{7F4F1D05-553A-4FD3-B776-E8C8CCB1CD9B}" presName="desTx" presStyleLbl="alignAccFollowNode1" presStyleIdx="1" presStyleCnt="3">
        <dgm:presLayoutVars>
          <dgm:bulletEnabled val="1"/>
        </dgm:presLayoutVars>
      </dgm:prSet>
      <dgm:spPr/>
    </dgm:pt>
    <dgm:pt modelId="{4A144B60-A2E1-49F0-BD3C-0C1BA9F5202B}" type="pres">
      <dgm:prSet presAssocID="{B1B8BAB9-3ABC-44DD-8852-C80E3243B378}" presName="space" presStyleCnt="0"/>
      <dgm:spPr/>
    </dgm:pt>
    <dgm:pt modelId="{C36015FE-05E2-463F-9E9D-606204A1B3AC}" type="pres">
      <dgm:prSet presAssocID="{E634FB5B-BE94-4A21-9A75-2165E1CCC659}" presName="composite" presStyleCnt="0"/>
      <dgm:spPr/>
    </dgm:pt>
    <dgm:pt modelId="{B2372E32-36D6-46B0-B12A-FC2371BA42A9}" type="pres">
      <dgm:prSet presAssocID="{E634FB5B-BE94-4A21-9A75-2165E1CCC659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</dgm:pt>
    <dgm:pt modelId="{6BF0B0FB-EBF6-4CAC-8989-6C346A86EB4B}" type="pres">
      <dgm:prSet presAssocID="{E634FB5B-BE94-4A21-9A75-2165E1CCC659}" presName="desTx" presStyleLbl="alignAccFollowNode1" presStyleIdx="2" presStyleCnt="3">
        <dgm:presLayoutVars>
          <dgm:bulletEnabled val="1"/>
        </dgm:presLayoutVars>
      </dgm:prSet>
      <dgm:spPr/>
    </dgm:pt>
  </dgm:ptLst>
  <dgm:cxnLst>
    <dgm:cxn modelId="{93B93D02-28F2-4679-95AE-EC661EE0BC9A}" type="presOf" srcId="{67A44E6A-20B1-4193-8FA9-2D813C965882}" destId="{E3227983-5AA1-4E65-B5DB-738F71017E2F}" srcOrd="0" destOrd="0" presId="urn:microsoft.com/office/officeart/2005/8/layout/hList1"/>
    <dgm:cxn modelId="{29CBE117-7CE2-493D-93FB-DA88EA9BD35D}" type="presOf" srcId="{E634FB5B-BE94-4A21-9A75-2165E1CCC659}" destId="{B2372E32-36D6-46B0-B12A-FC2371BA42A9}" srcOrd="0" destOrd="0" presId="urn:microsoft.com/office/officeart/2005/8/layout/hList1"/>
    <dgm:cxn modelId="{72F0192F-5816-4C3D-B548-553E0199D6D6}" type="presOf" srcId="{515BD765-EB37-46FC-B60E-BA25086965F0}" destId="{6BF0B0FB-EBF6-4CAC-8989-6C346A86EB4B}" srcOrd="0" destOrd="1" presId="urn:microsoft.com/office/officeart/2005/8/layout/hList1"/>
    <dgm:cxn modelId="{C8738C30-70ED-4BA1-A286-2756BE16F448}" srcId="{7F4F1D05-553A-4FD3-B776-E8C8CCB1CD9B}" destId="{97A8F0C0-9F88-4506-AFFE-AE849C249DEA}" srcOrd="0" destOrd="0" parTransId="{B51268A8-6F0A-45AE-AEF4-72AF13016670}" sibTransId="{7134AABF-1C64-4DFF-88B8-FE64E7F9B09F}"/>
    <dgm:cxn modelId="{C256AB36-B420-4C00-873D-DFA9A9FAE7F8}" srcId="{D36E6BA1-0AEF-4693-9A90-4361C83D294C}" destId="{D6F76553-65CC-471D-B830-AF9CF713B1EB}" srcOrd="3" destOrd="0" parTransId="{50E61898-0286-4C2D-9769-4C81A6A373F6}" sibTransId="{4A19865F-BACD-440A-BBCB-FFFDFEC9A449}"/>
    <dgm:cxn modelId="{1DC8CE38-8A8A-4746-9DA1-FABDC79BCEF7}" type="presOf" srcId="{D6F76553-65CC-471D-B830-AF9CF713B1EB}" destId="{85C3C916-00C8-4DA3-B95E-2AEB64EE7678}" srcOrd="0" destOrd="3" presId="urn:microsoft.com/office/officeart/2005/8/layout/hList1"/>
    <dgm:cxn modelId="{1373523D-C26E-47D0-8F14-063E8F5C7C45}" type="presOf" srcId="{D3EB4064-530B-4E56-BDDD-A7B6AE136F6D}" destId="{85C3C916-00C8-4DA3-B95E-2AEB64EE7678}" srcOrd="0" destOrd="2" presId="urn:microsoft.com/office/officeart/2005/8/layout/hList1"/>
    <dgm:cxn modelId="{78412B48-53E3-406B-8D95-EF5727E34BA5}" type="presOf" srcId="{A9DCDA88-4D9A-47EF-B129-2C0AD2DC240B}" destId="{123E5375-9FA9-45C2-B058-EDAA64F66C0E}" srcOrd="0" destOrd="2" presId="urn:microsoft.com/office/officeart/2005/8/layout/hList1"/>
    <dgm:cxn modelId="{2059F969-8AB9-44BE-AC97-EAC4456F48F2}" type="presOf" srcId="{D36E6BA1-0AEF-4693-9A90-4361C83D294C}" destId="{E5F9E8DD-7AFB-4741-880F-57DCF75D1554}" srcOrd="0" destOrd="0" presId="urn:microsoft.com/office/officeart/2005/8/layout/hList1"/>
    <dgm:cxn modelId="{731AA470-F5C9-478A-BF2B-03AE603FA7C6}" srcId="{67A44E6A-20B1-4193-8FA9-2D813C965882}" destId="{E634FB5B-BE94-4A21-9A75-2165E1CCC659}" srcOrd="2" destOrd="0" parTransId="{8C79EAD7-2149-400E-AD91-8FEAAAFD20EC}" sibTransId="{7C336CE5-6A59-48A1-9161-C73FE985AAFC}"/>
    <dgm:cxn modelId="{6593A951-94F1-4652-B2BA-E232DEF57C04}" srcId="{7F4F1D05-553A-4FD3-B776-E8C8CCB1CD9B}" destId="{1BAD6B60-C80B-4443-86FB-806EEEB21268}" srcOrd="1" destOrd="0" parTransId="{5ED45413-332B-480C-A263-636B7B209BE3}" sibTransId="{0D3F957E-A716-45AC-937E-C892CD61B24B}"/>
    <dgm:cxn modelId="{E0653675-ED08-48D0-A4AD-4106602D0FBA}" srcId="{E634FB5B-BE94-4A21-9A75-2165E1CCC659}" destId="{515BD765-EB37-46FC-B60E-BA25086965F0}" srcOrd="1" destOrd="0" parTransId="{4356BC98-F6AE-45A2-85BC-11DD9CB5468D}" sibTransId="{445C4E52-E06C-4247-8F12-2FAC51E5FBB6}"/>
    <dgm:cxn modelId="{37E46F76-16E8-42B6-BE7E-A3EF4421F3B8}" type="presOf" srcId="{1BAD6B60-C80B-4443-86FB-806EEEB21268}" destId="{123E5375-9FA9-45C2-B058-EDAA64F66C0E}" srcOrd="0" destOrd="1" presId="urn:microsoft.com/office/officeart/2005/8/layout/hList1"/>
    <dgm:cxn modelId="{84B27956-A910-48C8-9D3F-84DC6D575B54}" type="presOf" srcId="{D9D83A51-49C8-4283-B6F7-67E17BD50E22}" destId="{6BF0B0FB-EBF6-4CAC-8989-6C346A86EB4B}" srcOrd="0" destOrd="0" presId="urn:microsoft.com/office/officeart/2005/8/layout/hList1"/>
    <dgm:cxn modelId="{1630C47B-ADA3-42C9-911D-C59ED4716C5B}" type="presOf" srcId="{D6EF2146-BDAF-475F-B8B5-E4185A26D514}" destId="{85C3C916-00C8-4DA3-B95E-2AEB64EE7678}" srcOrd="0" destOrd="0" presId="urn:microsoft.com/office/officeart/2005/8/layout/hList1"/>
    <dgm:cxn modelId="{D45CBC8C-CD23-4DAB-97BF-549FE22E080B}" srcId="{67A44E6A-20B1-4193-8FA9-2D813C965882}" destId="{7F4F1D05-553A-4FD3-B776-E8C8CCB1CD9B}" srcOrd="1" destOrd="0" parTransId="{790E21C9-045B-4E59-93F5-4F8458FEDA6E}" sibTransId="{B1B8BAB9-3ABC-44DD-8852-C80E3243B378}"/>
    <dgm:cxn modelId="{2881498E-9E67-4973-BEC1-86DFB55B543D}" type="presOf" srcId="{7F4F1D05-553A-4FD3-B776-E8C8CCB1CD9B}" destId="{4F59A877-F063-47A8-8FFF-792C91D86732}" srcOrd="0" destOrd="0" presId="urn:microsoft.com/office/officeart/2005/8/layout/hList1"/>
    <dgm:cxn modelId="{82FD8D93-2268-45DB-8B68-D7F57C7A9775}" srcId="{D36E6BA1-0AEF-4693-9A90-4361C83D294C}" destId="{D6EF2146-BDAF-475F-B8B5-E4185A26D514}" srcOrd="0" destOrd="0" parTransId="{C39AD3D8-C9FE-45B4-B375-C1824344A665}" sibTransId="{60CEBA2E-F702-4867-BA67-DD2FCF7C9A9B}"/>
    <dgm:cxn modelId="{B3AF949A-4E16-4BF8-A148-08FE50FB2C36}" srcId="{7F4F1D05-553A-4FD3-B776-E8C8CCB1CD9B}" destId="{A9DCDA88-4D9A-47EF-B129-2C0AD2DC240B}" srcOrd="2" destOrd="0" parTransId="{6428DA28-1E27-4893-835A-E22B599B4169}" sibTransId="{82168AA8-37C9-4325-A410-BC204BB642D6}"/>
    <dgm:cxn modelId="{41903FAB-9B66-43AF-8C03-3D40783D1786}" srcId="{D36E6BA1-0AEF-4693-9A90-4361C83D294C}" destId="{3A4A4E08-6258-471C-BF61-EBC54B3A6747}" srcOrd="4" destOrd="0" parTransId="{D18045AB-EEAE-4B99-999C-1819F0B722C1}" sibTransId="{AA53A119-787C-43FD-BECC-B0795DC96518}"/>
    <dgm:cxn modelId="{7814CBBB-F8C8-4AE7-8BA4-C78013EA7E1E}" srcId="{67A44E6A-20B1-4193-8FA9-2D813C965882}" destId="{D36E6BA1-0AEF-4693-9A90-4361C83D294C}" srcOrd="0" destOrd="0" parTransId="{768DBFED-ED87-4842-AE3D-1475CE4D94D5}" sibTransId="{1875AC04-419A-4BBE-ABC3-B7346DFF8762}"/>
    <dgm:cxn modelId="{93DFDEC8-3667-422D-8218-3643A94DCD15}" type="presOf" srcId="{A10469FE-2DD2-47B7-AAB8-7AB0936B8509}" destId="{85C3C916-00C8-4DA3-B95E-2AEB64EE7678}" srcOrd="0" destOrd="1" presId="urn:microsoft.com/office/officeart/2005/8/layout/hList1"/>
    <dgm:cxn modelId="{A10319D1-D035-4FB3-AA32-98B7A1D7B4AA}" srcId="{D36E6BA1-0AEF-4693-9A90-4361C83D294C}" destId="{D3EB4064-530B-4E56-BDDD-A7B6AE136F6D}" srcOrd="2" destOrd="0" parTransId="{EF012329-ACCE-4F05-96F6-6B4BBB407F40}" sibTransId="{6CC0AEBB-CBBB-4ABF-B05B-13C15DC1D67A}"/>
    <dgm:cxn modelId="{598BD2D3-4C7F-4E73-AF71-5B8F2C766E7A}" type="presOf" srcId="{97A8F0C0-9F88-4506-AFFE-AE849C249DEA}" destId="{123E5375-9FA9-45C2-B058-EDAA64F66C0E}" srcOrd="0" destOrd="0" presId="urn:microsoft.com/office/officeart/2005/8/layout/hList1"/>
    <dgm:cxn modelId="{F572E4DC-89E7-41D2-91A0-8C0EEF4C4A54}" type="presOf" srcId="{3A4A4E08-6258-471C-BF61-EBC54B3A6747}" destId="{85C3C916-00C8-4DA3-B95E-2AEB64EE7678}" srcOrd="0" destOrd="4" presId="urn:microsoft.com/office/officeart/2005/8/layout/hList1"/>
    <dgm:cxn modelId="{561D2AF9-CEEF-4057-BB43-D9DD8F27CB9A}" srcId="{D36E6BA1-0AEF-4693-9A90-4361C83D294C}" destId="{A10469FE-2DD2-47B7-AAB8-7AB0936B8509}" srcOrd="1" destOrd="0" parTransId="{850F8FA3-2CFE-49AF-8E72-74EB6E01D9FC}" sibTransId="{25336A79-CC1C-4685-9C74-EFDEA698BF7F}"/>
    <dgm:cxn modelId="{71C606FD-3E02-41F2-9007-313E4D9A2C58}" srcId="{E634FB5B-BE94-4A21-9A75-2165E1CCC659}" destId="{D9D83A51-49C8-4283-B6F7-67E17BD50E22}" srcOrd="0" destOrd="0" parTransId="{DD2DCBDD-2A3E-4805-B948-9EA5ACBEF38A}" sibTransId="{70BCF4E5-862D-474B-938F-306D74BF5EDE}"/>
    <dgm:cxn modelId="{1998D675-08AE-4F1B-816B-9B3A92EED313}" type="presParOf" srcId="{E3227983-5AA1-4E65-B5DB-738F71017E2F}" destId="{C163B93A-4C16-455B-A605-3F39C36276FE}" srcOrd="0" destOrd="0" presId="urn:microsoft.com/office/officeart/2005/8/layout/hList1"/>
    <dgm:cxn modelId="{54764EB6-FD2B-4430-A96B-0B8F5B7185A9}" type="presParOf" srcId="{C163B93A-4C16-455B-A605-3F39C36276FE}" destId="{E5F9E8DD-7AFB-4741-880F-57DCF75D1554}" srcOrd="0" destOrd="0" presId="urn:microsoft.com/office/officeart/2005/8/layout/hList1"/>
    <dgm:cxn modelId="{1111834D-9F54-45FE-BFF3-02B29FD5EB2D}" type="presParOf" srcId="{C163B93A-4C16-455B-A605-3F39C36276FE}" destId="{85C3C916-00C8-4DA3-B95E-2AEB64EE7678}" srcOrd="1" destOrd="0" presId="urn:microsoft.com/office/officeart/2005/8/layout/hList1"/>
    <dgm:cxn modelId="{99ED7157-13FA-489F-B64D-ED9F6EBA07C2}" type="presParOf" srcId="{E3227983-5AA1-4E65-B5DB-738F71017E2F}" destId="{A01C6D0E-7C06-4B78-A4F2-5966FB8A3F5F}" srcOrd="1" destOrd="0" presId="urn:microsoft.com/office/officeart/2005/8/layout/hList1"/>
    <dgm:cxn modelId="{DC49EE13-315F-41DF-9597-C61AD2E03CDB}" type="presParOf" srcId="{E3227983-5AA1-4E65-B5DB-738F71017E2F}" destId="{2F342938-C8BC-457A-BA62-0C68DA958842}" srcOrd="2" destOrd="0" presId="urn:microsoft.com/office/officeart/2005/8/layout/hList1"/>
    <dgm:cxn modelId="{095CC992-4D8B-4E75-8159-3B64AF6940FB}" type="presParOf" srcId="{2F342938-C8BC-457A-BA62-0C68DA958842}" destId="{4F59A877-F063-47A8-8FFF-792C91D86732}" srcOrd="0" destOrd="0" presId="urn:microsoft.com/office/officeart/2005/8/layout/hList1"/>
    <dgm:cxn modelId="{81CDB604-4A58-4F53-95E8-796A00A608E2}" type="presParOf" srcId="{2F342938-C8BC-457A-BA62-0C68DA958842}" destId="{123E5375-9FA9-45C2-B058-EDAA64F66C0E}" srcOrd="1" destOrd="0" presId="urn:microsoft.com/office/officeart/2005/8/layout/hList1"/>
    <dgm:cxn modelId="{EC571F2F-588A-4892-98AE-18933AC4945B}" type="presParOf" srcId="{E3227983-5AA1-4E65-B5DB-738F71017E2F}" destId="{4A144B60-A2E1-49F0-BD3C-0C1BA9F5202B}" srcOrd="3" destOrd="0" presId="urn:microsoft.com/office/officeart/2005/8/layout/hList1"/>
    <dgm:cxn modelId="{873D1957-51E1-4FDD-B1ED-F476A9126F4B}" type="presParOf" srcId="{E3227983-5AA1-4E65-B5DB-738F71017E2F}" destId="{C36015FE-05E2-463F-9E9D-606204A1B3AC}" srcOrd="4" destOrd="0" presId="urn:microsoft.com/office/officeart/2005/8/layout/hList1"/>
    <dgm:cxn modelId="{9474F8C1-C532-4F5B-811A-3E5BF50E2CE1}" type="presParOf" srcId="{C36015FE-05E2-463F-9E9D-606204A1B3AC}" destId="{B2372E32-36D6-46B0-B12A-FC2371BA42A9}" srcOrd="0" destOrd="0" presId="urn:microsoft.com/office/officeart/2005/8/layout/hList1"/>
    <dgm:cxn modelId="{23812B38-8442-428C-8E72-46E4D03FDC6E}" type="presParOf" srcId="{C36015FE-05E2-463F-9E9D-606204A1B3AC}" destId="{6BF0B0FB-EBF6-4CAC-8989-6C346A86EB4B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5F9E8DD-7AFB-4741-880F-57DCF75D1554}">
      <dsp:nvSpPr>
        <dsp:cNvPr id="0" name=""/>
        <dsp:cNvSpPr/>
      </dsp:nvSpPr>
      <dsp:spPr>
        <a:xfrm>
          <a:off x="3217" y="2369"/>
          <a:ext cx="3137010" cy="1254804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70688" tIns="97536" rIns="170688" bIns="97536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Aksesibilitas</a:t>
          </a:r>
          <a:endParaRPr lang="en-US" sz="2400" kern="12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sp:txBody>
      <dsp:txXfrm>
        <a:off x="3217" y="2369"/>
        <a:ext cx="3137010" cy="1254804"/>
      </dsp:txXfrm>
    </dsp:sp>
    <dsp:sp modelId="{85C3C916-00C8-4DA3-B95E-2AEB64EE7678}">
      <dsp:nvSpPr>
        <dsp:cNvPr id="0" name=""/>
        <dsp:cNvSpPr/>
      </dsp:nvSpPr>
      <dsp:spPr>
        <a:xfrm>
          <a:off x="3217" y="1257174"/>
          <a:ext cx="3137010" cy="2459519"/>
        </a:xfrm>
        <a:prstGeom prst="rect">
          <a:avLst/>
        </a:prstGeom>
        <a:solidFill>
          <a:schemeClr val="accent6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42240" bIns="16002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Ketersediaan</a:t>
          </a:r>
          <a:r>
            <a:rPr lang="en-US" sz="20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data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Standardisasi</a:t>
          </a:r>
          <a:r>
            <a:rPr lang="en-US" sz="20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data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Granularitas</a:t>
          </a:r>
          <a:r>
            <a:rPr lang="en-US" sz="20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data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Interoperabilitas</a:t>
          </a:r>
          <a:endParaRPr lang="en-US" sz="2000" kern="12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Ketepatan</a:t>
          </a:r>
          <a:r>
            <a:rPr lang="en-US" sz="20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0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waktu</a:t>
          </a:r>
          <a:r>
            <a:rPr lang="en-US" sz="20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(</a:t>
          </a:r>
          <a:r>
            <a:rPr lang="en-US" sz="2000" i="1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Timeliness), </a:t>
          </a:r>
          <a:r>
            <a:rPr lang="en-US" sz="2000" i="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dsb</a:t>
          </a:r>
          <a:endParaRPr lang="en-US" sz="2400" i="0" kern="12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sp:txBody>
      <dsp:txXfrm>
        <a:off x="3217" y="1257174"/>
        <a:ext cx="3137010" cy="2459519"/>
      </dsp:txXfrm>
    </dsp:sp>
    <dsp:sp modelId="{4F59A877-F063-47A8-8FFF-792C91D86732}">
      <dsp:nvSpPr>
        <dsp:cNvPr id="0" name=""/>
        <dsp:cNvSpPr/>
      </dsp:nvSpPr>
      <dsp:spPr>
        <a:xfrm>
          <a:off x="3579408" y="2369"/>
          <a:ext cx="3137010" cy="1254804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70688" tIns="97536" rIns="170688" bIns="97536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Penggunaan</a:t>
          </a:r>
          <a:r>
            <a:rPr lang="en-US" sz="24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&amp; </a:t>
          </a:r>
          <a:r>
            <a:rPr lang="en-US" sz="24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Diseminasi</a:t>
          </a:r>
          <a:endParaRPr lang="en-US" sz="2400" kern="12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sp:txBody>
      <dsp:txXfrm>
        <a:off x="3579408" y="2369"/>
        <a:ext cx="3137010" cy="1254804"/>
      </dsp:txXfrm>
    </dsp:sp>
    <dsp:sp modelId="{123E5375-9FA9-45C2-B058-EDAA64F66C0E}">
      <dsp:nvSpPr>
        <dsp:cNvPr id="0" name=""/>
        <dsp:cNvSpPr/>
      </dsp:nvSpPr>
      <dsp:spPr>
        <a:xfrm>
          <a:off x="3579408" y="1257174"/>
          <a:ext cx="3137010" cy="2459519"/>
        </a:xfrm>
        <a:prstGeom prst="rect">
          <a:avLst/>
        </a:prstGeom>
        <a:solidFill>
          <a:schemeClr val="accent6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42240" bIns="16002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Pemahaman</a:t>
          </a:r>
          <a:r>
            <a:rPr lang="en-US" sz="20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data COVID-19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Keterampilan</a:t>
          </a:r>
          <a:r>
            <a:rPr lang="en-US" sz="20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0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pengolahan</a:t>
          </a:r>
          <a:r>
            <a:rPr lang="en-US" sz="20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data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Peran</a:t>
          </a:r>
          <a:r>
            <a:rPr lang="en-US" sz="20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000" i="1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Infomediary</a:t>
          </a:r>
          <a:endParaRPr lang="en-US" sz="2800" i="1" kern="12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sp:txBody>
      <dsp:txXfrm>
        <a:off x="3579408" y="1257174"/>
        <a:ext cx="3137010" cy="2459519"/>
      </dsp:txXfrm>
    </dsp:sp>
    <dsp:sp modelId="{B2372E32-36D6-46B0-B12A-FC2371BA42A9}">
      <dsp:nvSpPr>
        <dsp:cNvPr id="0" name=""/>
        <dsp:cNvSpPr/>
      </dsp:nvSpPr>
      <dsp:spPr>
        <a:xfrm>
          <a:off x="7155600" y="2369"/>
          <a:ext cx="3137010" cy="1254804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70688" tIns="97536" rIns="170688" bIns="97536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ts val="600"/>
            </a:spcAft>
            <a:buNone/>
          </a:pPr>
          <a:r>
            <a:rPr lang="en-US" sz="2400" i="1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Feedback</a:t>
          </a:r>
          <a:r>
            <a:rPr lang="en-US" sz="24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 </a:t>
          </a:r>
        </a:p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ts val="600"/>
            </a:spcAft>
            <a:buNone/>
          </a:pPr>
          <a:r>
            <a:rPr lang="en-US" sz="24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(</a:t>
          </a:r>
          <a:r>
            <a:rPr lang="en-US" sz="24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Umpan</a:t>
          </a:r>
          <a:r>
            <a:rPr lang="en-US" sz="24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4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Balik</a:t>
          </a:r>
          <a:r>
            <a:rPr lang="en-US" sz="24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)</a:t>
          </a:r>
        </a:p>
      </dsp:txBody>
      <dsp:txXfrm>
        <a:off x="7155600" y="2369"/>
        <a:ext cx="3137010" cy="1254804"/>
      </dsp:txXfrm>
    </dsp:sp>
    <dsp:sp modelId="{6BF0B0FB-EBF6-4CAC-8989-6C346A86EB4B}">
      <dsp:nvSpPr>
        <dsp:cNvPr id="0" name=""/>
        <dsp:cNvSpPr/>
      </dsp:nvSpPr>
      <dsp:spPr>
        <a:xfrm>
          <a:off x="7155600" y="1257174"/>
          <a:ext cx="3137010" cy="2459519"/>
        </a:xfrm>
        <a:prstGeom prst="rect">
          <a:avLst/>
        </a:prstGeom>
        <a:solidFill>
          <a:schemeClr val="accent6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42240" bIns="16002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Mekanisme</a:t>
          </a:r>
          <a:r>
            <a:rPr lang="en-US" sz="20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0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partisipasi</a:t>
          </a:r>
          <a:r>
            <a:rPr lang="en-US" sz="20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0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masyarakat</a:t>
          </a:r>
          <a:endParaRPr lang="en-US" sz="2000" kern="12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Kerjasama</a:t>
          </a:r>
          <a:r>
            <a:rPr lang="en-US" sz="20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0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antar</a:t>
          </a:r>
          <a:r>
            <a:rPr lang="en-US" sz="20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0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pemangku</a:t>
          </a:r>
          <a:r>
            <a:rPr lang="en-US" sz="20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0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kepentingan</a:t>
          </a:r>
          <a:endParaRPr lang="en-US" sz="2800" kern="12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sp:txBody>
      <dsp:txXfrm>
        <a:off x="7155600" y="1257174"/>
        <a:ext cx="3137010" cy="245951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6" name="Google Shape;486;p1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87" name="Google Shape;487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8" name="Google Shape;558;p2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59" name="Google Shape;559;p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24549131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" name="Google Shape;532;g26a4c88be0_1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33" name="Google Shape;533;g26a4c88be0_1_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34" name="Google Shape;534;g26a4c88be0_1_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14</a:t>
            </a:fld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3" name="Google Shape;523;p2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24" name="Google Shape;524;p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0" name="Google Shape;570;p3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71" name="Google Shape;571;p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0" name="Google Shape;550;g26a4c88be0_1_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51" name="Google Shape;551;g26a4c88be0_1_2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52" name="Google Shape;552;g26a4c88be0_1_2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1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1951237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4" name="Google Shape;564;p3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65" name="Google Shape;565;p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47963585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3" name="Google Shape;523;p2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524" name="Google Shape;524;p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45328951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8" name="Google Shape;558;p2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r>
              <a:rPr lang="en-US" dirty="0"/>
              <a:t>"</a:t>
            </a:r>
            <a:r>
              <a:rPr lang="en-US" dirty="0" err="1"/>
              <a:t>Pasien</a:t>
            </a:r>
            <a:r>
              <a:rPr lang="en-US" dirty="0"/>
              <a:t> </a:t>
            </a:r>
            <a:r>
              <a:rPr lang="en-US" dirty="0" err="1"/>
              <a:t>memiliki</a:t>
            </a:r>
            <a:r>
              <a:rPr lang="en-US" dirty="0"/>
              <a:t> </a:t>
            </a:r>
            <a:r>
              <a:rPr lang="en-US" dirty="0" err="1"/>
              <a:t>hak</a:t>
            </a:r>
            <a:r>
              <a:rPr lang="en-US" dirty="0"/>
              <a:t> </a:t>
            </a:r>
            <a:r>
              <a:rPr lang="en-US" dirty="0" err="1"/>
              <a:t>privasi</a:t>
            </a:r>
            <a:r>
              <a:rPr lang="en-US" dirty="0"/>
              <a:t> dan </a:t>
            </a:r>
            <a:r>
              <a:rPr lang="en-US" dirty="0" err="1"/>
              <a:t>kerahasiaan</a:t>
            </a:r>
            <a:r>
              <a:rPr lang="en-US" dirty="0"/>
              <a:t> </a:t>
            </a:r>
            <a:r>
              <a:rPr lang="en-US" dirty="0" err="1"/>
              <a:t>karena</a:t>
            </a:r>
            <a:r>
              <a:rPr lang="en-US" dirty="0"/>
              <a:t> </a:t>
            </a:r>
            <a:r>
              <a:rPr lang="en-US" dirty="0" err="1"/>
              <a:t>menjadi</a:t>
            </a:r>
            <a:r>
              <a:rPr lang="en-US" dirty="0"/>
              <a:t> </a:t>
            </a:r>
            <a:r>
              <a:rPr lang="en-US" dirty="0" err="1"/>
              <a:t>Hak</a:t>
            </a:r>
            <a:r>
              <a:rPr lang="en-US" dirty="0"/>
              <a:t> </a:t>
            </a:r>
            <a:r>
              <a:rPr lang="en-US" dirty="0" err="1"/>
              <a:t>Asasi</a:t>
            </a:r>
            <a:r>
              <a:rPr lang="en-US" dirty="0"/>
              <a:t> </a:t>
            </a:r>
            <a:r>
              <a:rPr lang="en-US" dirty="0" err="1"/>
              <a:t>serta</a:t>
            </a:r>
            <a:r>
              <a:rPr lang="en-US" dirty="0"/>
              <a:t> </a:t>
            </a:r>
            <a:r>
              <a:rPr lang="en-US" dirty="0" err="1"/>
              <a:t>diatur</a:t>
            </a:r>
            <a:r>
              <a:rPr lang="en-US" dirty="0"/>
              <a:t> </a:t>
            </a:r>
            <a:r>
              <a:rPr lang="en-US" dirty="0" err="1"/>
              <a:t>dalam</a:t>
            </a:r>
            <a:r>
              <a:rPr lang="en-US" dirty="0"/>
              <a:t> UU no 29 </a:t>
            </a:r>
            <a:r>
              <a:rPr lang="en-US" dirty="0" err="1"/>
              <a:t>tahun</a:t>
            </a:r>
            <a:r>
              <a:rPr lang="en-US" dirty="0"/>
              <a:t> 2004 </a:t>
            </a:r>
            <a:r>
              <a:rPr lang="en-US" dirty="0" err="1"/>
              <a:t>tentang</a:t>
            </a:r>
            <a:r>
              <a:rPr lang="en-US" dirty="0"/>
              <a:t> </a:t>
            </a:r>
            <a:r>
              <a:rPr lang="en-US" dirty="0" err="1"/>
              <a:t>Praktik</a:t>
            </a:r>
            <a:r>
              <a:rPr lang="en-US" dirty="0"/>
              <a:t> </a:t>
            </a:r>
            <a:r>
              <a:rPr lang="en-US" dirty="0" err="1"/>
              <a:t>Kedokteran</a:t>
            </a:r>
            <a:r>
              <a:rPr lang="en-US" dirty="0"/>
              <a:t>, UU no 36 </a:t>
            </a:r>
            <a:r>
              <a:rPr lang="en-US" dirty="0" err="1"/>
              <a:t>tahun</a:t>
            </a:r>
            <a:r>
              <a:rPr lang="en-US" dirty="0"/>
              <a:t> 2009 </a:t>
            </a:r>
            <a:r>
              <a:rPr lang="en-US" dirty="0" err="1"/>
              <a:t>tentang</a:t>
            </a:r>
            <a:r>
              <a:rPr lang="en-US" dirty="0"/>
              <a:t> </a:t>
            </a:r>
            <a:r>
              <a:rPr lang="en-US" dirty="0" err="1"/>
              <a:t>Kesehatan</a:t>
            </a:r>
            <a:r>
              <a:rPr lang="en-US" dirty="0"/>
              <a:t>, dan UU no 44 </a:t>
            </a:r>
            <a:r>
              <a:rPr lang="en-US" dirty="0" err="1"/>
              <a:t>tahun</a:t>
            </a:r>
            <a:r>
              <a:rPr lang="en-US" dirty="0"/>
              <a:t> 2009 </a:t>
            </a:r>
            <a:r>
              <a:rPr lang="en-US" dirty="0" err="1"/>
              <a:t>tentang</a:t>
            </a:r>
            <a:r>
              <a:rPr lang="en-US" dirty="0"/>
              <a:t> </a:t>
            </a:r>
            <a:r>
              <a:rPr lang="en-US" dirty="0" err="1"/>
              <a:t>Rumah</a:t>
            </a:r>
            <a:r>
              <a:rPr lang="en-US" dirty="0"/>
              <a:t> </a:t>
            </a:r>
            <a:r>
              <a:rPr lang="en-US" dirty="0" err="1"/>
              <a:t>Sakit</a:t>
            </a:r>
            <a:r>
              <a:rPr lang="en-US" dirty="0"/>
              <a:t>"</a:t>
            </a:r>
            <a:endParaRPr dirty="0"/>
          </a:p>
        </p:txBody>
      </p:sp>
      <p:sp>
        <p:nvSpPr>
          <p:cNvPr id="559" name="Google Shape;559;p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6845886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2" name="Google Shape;502;g26a3dbbac5_0_18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3" name="Google Shape;503;g26a3dbbac5_0_18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04" name="Google Shape;504;g26a3dbbac5_0_18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5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7</a:t>
            </a:fld>
            <a:endParaRPr lang="en-US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9408657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8" name="Google Shape;558;p2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59" name="Google Shape;559;p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49833186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8" name="Google Shape;558;p2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59" name="Google Shape;559;p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0341235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4_Title Slide Graphic Co-brand">
  <p:cSld name="4_Title Slide Graphic Co-brand"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6"/>
          <p:cNvSpPr/>
          <p:nvPr/>
        </p:nvSpPr>
        <p:spPr>
          <a:xfrm>
            <a:off x="1588" y="1537228"/>
            <a:ext cx="12188823" cy="4523847"/>
          </a:xfrm>
          <a:prstGeom prst="rect">
            <a:avLst/>
          </a:prstGeom>
          <a:solidFill>
            <a:srgbClr val="E5E5E5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8" name="Google Shape;138;p6"/>
          <p:cNvSpPr txBox="1">
            <a:spLocks noGrp="1"/>
          </p:cNvSpPr>
          <p:nvPr>
            <p:ph type="body" idx="1"/>
          </p:nvPr>
        </p:nvSpPr>
        <p:spPr>
          <a:xfrm>
            <a:off x="1287916" y="5423068"/>
            <a:ext cx="3531278" cy="4750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sz="1600" b="0" i="0" u="none" strike="noStrike" cap="none">
                <a:solidFill>
                  <a:srgbClr val="55565A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595965"/>
              </a:buClr>
              <a:buSzPts val="1400"/>
              <a:buFont typeface="Open Sans"/>
              <a:buNone/>
              <a:defRPr sz="2000" b="0" i="0" u="none" strike="noStrike" cap="none"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A5A8B0"/>
              </a:buClr>
              <a:buSzPts val="1800"/>
              <a:buFont typeface="Calibri"/>
              <a:buNone/>
              <a:defRPr sz="1800" b="0" i="0" u="none" strike="noStrike" cap="none"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A5A8B0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50535C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A5A8B0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50535C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cxnSp>
        <p:nvCxnSpPr>
          <p:cNvPr id="139" name="Google Shape;139;p6"/>
          <p:cNvCxnSpPr/>
          <p:nvPr/>
        </p:nvCxnSpPr>
        <p:spPr>
          <a:xfrm>
            <a:off x="866775" y="2443163"/>
            <a:ext cx="0" cy="4443412"/>
          </a:xfrm>
          <a:prstGeom prst="straightConnector1">
            <a:avLst/>
          </a:prstGeom>
          <a:noFill/>
          <a:ln w="25400" cap="flat" cmpd="sng">
            <a:solidFill>
              <a:srgbClr val="D12229"/>
            </a:solidFill>
            <a:prstDash val="solid"/>
            <a:miter lim="800000"/>
            <a:headEnd type="none" w="sm" len="sm"/>
            <a:tailEnd type="none" w="sm" len="sm"/>
          </a:ln>
        </p:spPr>
      </p:cxnSp>
      <p:grpSp>
        <p:nvGrpSpPr>
          <p:cNvPr id="140" name="Google Shape;140;p6"/>
          <p:cNvGrpSpPr/>
          <p:nvPr/>
        </p:nvGrpSpPr>
        <p:grpSpPr>
          <a:xfrm>
            <a:off x="9592069" y="6221391"/>
            <a:ext cx="1794841" cy="470147"/>
            <a:chOff x="537" y="258"/>
            <a:chExt cx="1863" cy="488"/>
          </a:xfrm>
        </p:grpSpPr>
        <p:sp>
          <p:nvSpPr>
            <p:cNvPr id="141" name="Google Shape;141;p6"/>
            <p:cNvSpPr/>
            <p:nvPr/>
          </p:nvSpPr>
          <p:spPr>
            <a:xfrm>
              <a:off x="537" y="258"/>
              <a:ext cx="497" cy="488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09838" y="23606"/>
                  </a:moveTo>
                  <a:cubicBezTo>
                    <a:pt x="102580" y="12295"/>
                    <a:pt x="91451" y="4426"/>
                    <a:pt x="78870" y="1967"/>
                  </a:cubicBezTo>
                  <a:cubicBezTo>
                    <a:pt x="66290" y="0"/>
                    <a:pt x="53225" y="2459"/>
                    <a:pt x="42580" y="9836"/>
                  </a:cubicBezTo>
                  <a:cubicBezTo>
                    <a:pt x="41129" y="10819"/>
                    <a:pt x="40161" y="11803"/>
                    <a:pt x="39193" y="12786"/>
                  </a:cubicBezTo>
                  <a:cubicBezTo>
                    <a:pt x="27580" y="15245"/>
                    <a:pt x="17903" y="21639"/>
                    <a:pt x="10645" y="31475"/>
                  </a:cubicBezTo>
                  <a:cubicBezTo>
                    <a:pt x="3387" y="42295"/>
                    <a:pt x="0" y="55081"/>
                    <a:pt x="1935" y="68360"/>
                  </a:cubicBezTo>
                  <a:cubicBezTo>
                    <a:pt x="5322" y="88524"/>
                    <a:pt x="20806" y="104754"/>
                    <a:pt x="39677" y="109180"/>
                  </a:cubicBezTo>
                  <a:cubicBezTo>
                    <a:pt x="40161" y="109672"/>
                    <a:pt x="41129" y="110163"/>
                    <a:pt x="41612" y="110655"/>
                  </a:cubicBezTo>
                  <a:cubicBezTo>
                    <a:pt x="49838" y="116557"/>
                    <a:pt x="59516" y="120000"/>
                    <a:pt x="69193" y="120000"/>
                  </a:cubicBezTo>
                  <a:cubicBezTo>
                    <a:pt x="72096" y="120000"/>
                    <a:pt x="74516" y="119508"/>
                    <a:pt x="76935" y="119508"/>
                  </a:cubicBezTo>
                  <a:cubicBezTo>
                    <a:pt x="89516" y="117540"/>
                    <a:pt x="100161" y="110655"/>
                    <a:pt x="107903" y="99836"/>
                  </a:cubicBezTo>
                  <a:cubicBezTo>
                    <a:pt x="113709" y="91475"/>
                    <a:pt x="117096" y="81639"/>
                    <a:pt x="117096" y="71311"/>
                  </a:cubicBezTo>
                  <a:cubicBezTo>
                    <a:pt x="117096" y="69344"/>
                    <a:pt x="116612" y="66885"/>
                    <a:pt x="116612" y="64918"/>
                  </a:cubicBezTo>
                  <a:cubicBezTo>
                    <a:pt x="116612" y="63934"/>
                    <a:pt x="117096" y="62950"/>
                    <a:pt x="117096" y="61475"/>
                  </a:cubicBezTo>
                  <a:cubicBezTo>
                    <a:pt x="120000" y="48196"/>
                    <a:pt x="117096" y="34918"/>
                    <a:pt x="109838" y="23606"/>
                  </a:cubicBezTo>
                  <a:close/>
                  <a:moveTo>
                    <a:pt x="70161" y="6393"/>
                  </a:moveTo>
                  <a:cubicBezTo>
                    <a:pt x="72580" y="6393"/>
                    <a:pt x="75000" y="6885"/>
                    <a:pt x="77419" y="7377"/>
                  </a:cubicBezTo>
                  <a:cubicBezTo>
                    <a:pt x="96774" y="10819"/>
                    <a:pt x="110322" y="28032"/>
                    <a:pt x="111290" y="47704"/>
                  </a:cubicBezTo>
                  <a:cubicBezTo>
                    <a:pt x="107903" y="41311"/>
                    <a:pt x="103064" y="35409"/>
                    <a:pt x="96774" y="30983"/>
                  </a:cubicBezTo>
                  <a:cubicBezTo>
                    <a:pt x="91935" y="27540"/>
                    <a:pt x="86612" y="25081"/>
                    <a:pt x="80806" y="23606"/>
                  </a:cubicBezTo>
                  <a:cubicBezTo>
                    <a:pt x="72580" y="16229"/>
                    <a:pt x="61935" y="11803"/>
                    <a:pt x="50806" y="11311"/>
                  </a:cubicBezTo>
                  <a:cubicBezTo>
                    <a:pt x="56612" y="8360"/>
                    <a:pt x="63387" y="6393"/>
                    <a:pt x="70161" y="6393"/>
                  </a:cubicBezTo>
                  <a:close/>
                  <a:moveTo>
                    <a:pt x="39193" y="100819"/>
                  </a:moveTo>
                  <a:cubicBezTo>
                    <a:pt x="33387" y="94918"/>
                    <a:pt x="29516" y="88032"/>
                    <a:pt x="28064" y="79672"/>
                  </a:cubicBezTo>
                  <a:cubicBezTo>
                    <a:pt x="34354" y="90983"/>
                    <a:pt x="45000" y="98852"/>
                    <a:pt x="58064" y="102295"/>
                  </a:cubicBezTo>
                  <a:cubicBezTo>
                    <a:pt x="58064" y="102295"/>
                    <a:pt x="58064" y="102295"/>
                    <a:pt x="58064" y="102295"/>
                  </a:cubicBezTo>
                  <a:cubicBezTo>
                    <a:pt x="55645" y="102295"/>
                    <a:pt x="53709" y="102786"/>
                    <a:pt x="51774" y="102786"/>
                  </a:cubicBezTo>
                  <a:cubicBezTo>
                    <a:pt x="47419" y="102786"/>
                    <a:pt x="43064" y="101803"/>
                    <a:pt x="39193" y="100819"/>
                  </a:cubicBezTo>
                  <a:close/>
                  <a:moveTo>
                    <a:pt x="38709" y="21147"/>
                  </a:moveTo>
                  <a:cubicBezTo>
                    <a:pt x="40645" y="20163"/>
                    <a:pt x="43064" y="19672"/>
                    <a:pt x="45000" y="19672"/>
                  </a:cubicBezTo>
                  <a:cubicBezTo>
                    <a:pt x="46935" y="19180"/>
                    <a:pt x="49354" y="18688"/>
                    <a:pt x="51290" y="18688"/>
                  </a:cubicBezTo>
                  <a:cubicBezTo>
                    <a:pt x="56612" y="18688"/>
                    <a:pt x="61935" y="20163"/>
                    <a:pt x="66290" y="22131"/>
                  </a:cubicBezTo>
                  <a:cubicBezTo>
                    <a:pt x="64838" y="22131"/>
                    <a:pt x="63387" y="22131"/>
                    <a:pt x="61935" y="22622"/>
                  </a:cubicBezTo>
                  <a:cubicBezTo>
                    <a:pt x="49354" y="24590"/>
                    <a:pt x="38225" y="31475"/>
                    <a:pt x="30967" y="42295"/>
                  </a:cubicBezTo>
                  <a:cubicBezTo>
                    <a:pt x="29516" y="43770"/>
                    <a:pt x="29032" y="45245"/>
                    <a:pt x="28064" y="46721"/>
                  </a:cubicBezTo>
                  <a:cubicBezTo>
                    <a:pt x="28064" y="45245"/>
                    <a:pt x="28548" y="43770"/>
                    <a:pt x="28548" y="42295"/>
                  </a:cubicBezTo>
                  <a:cubicBezTo>
                    <a:pt x="30000" y="34426"/>
                    <a:pt x="33870" y="27049"/>
                    <a:pt x="38709" y="21147"/>
                  </a:cubicBezTo>
                  <a:close/>
                  <a:moveTo>
                    <a:pt x="61451" y="92950"/>
                  </a:moveTo>
                  <a:cubicBezTo>
                    <a:pt x="50806" y="90983"/>
                    <a:pt x="41129" y="84590"/>
                    <a:pt x="34838" y="75245"/>
                  </a:cubicBezTo>
                  <a:cubicBezTo>
                    <a:pt x="31451" y="69836"/>
                    <a:pt x="29516" y="64426"/>
                    <a:pt x="28548" y="58524"/>
                  </a:cubicBezTo>
                  <a:cubicBezTo>
                    <a:pt x="30000" y="54098"/>
                    <a:pt x="31935" y="50163"/>
                    <a:pt x="34354" y="46229"/>
                  </a:cubicBezTo>
                  <a:cubicBezTo>
                    <a:pt x="40645" y="37377"/>
                    <a:pt x="50322" y="31475"/>
                    <a:pt x="60483" y="29508"/>
                  </a:cubicBezTo>
                  <a:cubicBezTo>
                    <a:pt x="62903" y="29016"/>
                    <a:pt x="64838" y="29016"/>
                    <a:pt x="66774" y="29016"/>
                  </a:cubicBezTo>
                  <a:cubicBezTo>
                    <a:pt x="71612" y="29016"/>
                    <a:pt x="75967" y="30000"/>
                    <a:pt x="79838" y="31475"/>
                  </a:cubicBezTo>
                  <a:cubicBezTo>
                    <a:pt x="86129" y="37377"/>
                    <a:pt x="90000" y="45245"/>
                    <a:pt x="91451" y="54098"/>
                  </a:cubicBezTo>
                  <a:cubicBezTo>
                    <a:pt x="93387" y="65409"/>
                    <a:pt x="90483" y="76721"/>
                    <a:pt x="84193" y="85573"/>
                  </a:cubicBezTo>
                  <a:cubicBezTo>
                    <a:pt x="82258" y="88524"/>
                    <a:pt x="79838" y="90983"/>
                    <a:pt x="77419" y="92950"/>
                  </a:cubicBezTo>
                  <a:cubicBezTo>
                    <a:pt x="72096" y="93934"/>
                    <a:pt x="66774" y="94426"/>
                    <a:pt x="61451" y="92950"/>
                  </a:cubicBezTo>
                  <a:close/>
                  <a:moveTo>
                    <a:pt x="97741" y="60983"/>
                  </a:moveTo>
                  <a:cubicBezTo>
                    <a:pt x="97741" y="58524"/>
                    <a:pt x="97258" y="55573"/>
                    <a:pt x="97258" y="53114"/>
                  </a:cubicBezTo>
                  <a:cubicBezTo>
                    <a:pt x="96290" y="47704"/>
                    <a:pt x="94354" y="42786"/>
                    <a:pt x="92419" y="38360"/>
                  </a:cubicBezTo>
                  <a:cubicBezTo>
                    <a:pt x="100161" y="44754"/>
                    <a:pt x="105483" y="53606"/>
                    <a:pt x="106935" y="64426"/>
                  </a:cubicBezTo>
                  <a:cubicBezTo>
                    <a:pt x="106935" y="65409"/>
                    <a:pt x="107419" y="66885"/>
                    <a:pt x="107419" y="67868"/>
                  </a:cubicBezTo>
                  <a:cubicBezTo>
                    <a:pt x="104032" y="75245"/>
                    <a:pt x="98709" y="82131"/>
                    <a:pt x="91935" y="86557"/>
                  </a:cubicBezTo>
                  <a:cubicBezTo>
                    <a:pt x="91451" y="87049"/>
                    <a:pt x="90483" y="87540"/>
                    <a:pt x="89516" y="88032"/>
                  </a:cubicBezTo>
                  <a:cubicBezTo>
                    <a:pt x="94838" y="80163"/>
                    <a:pt x="97741" y="70819"/>
                    <a:pt x="97741" y="60983"/>
                  </a:cubicBezTo>
                  <a:close/>
                  <a:moveTo>
                    <a:pt x="11129" y="67377"/>
                  </a:moveTo>
                  <a:cubicBezTo>
                    <a:pt x="9677" y="56065"/>
                    <a:pt x="12096" y="44754"/>
                    <a:pt x="18870" y="35901"/>
                  </a:cubicBezTo>
                  <a:cubicBezTo>
                    <a:pt x="20806" y="32459"/>
                    <a:pt x="23709" y="29508"/>
                    <a:pt x="27096" y="27049"/>
                  </a:cubicBezTo>
                  <a:cubicBezTo>
                    <a:pt x="24193" y="31967"/>
                    <a:pt x="22258" y="37377"/>
                    <a:pt x="21290" y="43278"/>
                  </a:cubicBezTo>
                  <a:cubicBezTo>
                    <a:pt x="19838" y="51147"/>
                    <a:pt x="20322" y="58524"/>
                    <a:pt x="21774" y="65901"/>
                  </a:cubicBezTo>
                  <a:cubicBezTo>
                    <a:pt x="21774" y="69836"/>
                    <a:pt x="21774" y="74262"/>
                    <a:pt x="22258" y="78688"/>
                  </a:cubicBezTo>
                  <a:cubicBezTo>
                    <a:pt x="23225" y="84098"/>
                    <a:pt x="25161" y="89508"/>
                    <a:pt x="27580" y="94426"/>
                  </a:cubicBezTo>
                  <a:cubicBezTo>
                    <a:pt x="19354" y="88032"/>
                    <a:pt x="13064" y="78688"/>
                    <a:pt x="11129" y="67377"/>
                  </a:cubicBezTo>
                  <a:close/>
                  <a:moveTo>
                    <a:pt x="99677" y="95409"/>
                  </a:moveTo>
                  <a:cubicBezTo>
                    <a:pt x="93387" y="104262"/>
                    <a:pt x="84193" y="110163"/>
                    <a:pt x="73548" y="111639"/>
                  </a:cubicBezTo>
                  <a:cubicBezTo>
                    <a:pt x="66774" y="112622"/>
                    <a:pt x="60483" y="112131"/>
                    <a:pt x="54193" y="110163"/>
                  </a:cubicBezTo>
                  <a:cubicBezTo>
                    <a:pt x="55161" y="109672"/>
                    <a:pt x="56129" y="109672"/>
                    <a:pt x="57096" y="109672"/>
                  </a:cubicBezTo>
                  <a:cubicBezTo>
                    <a:pt x="63387" y="108688"/>
                    <a:pt x="69193" y="106229"/>
                    <a:pt x="74516" y="103278"/>
                  </a:cubicBezTo>
                  <a:cubicBezTo>
                    <a:pt x="82258" y="102295"/>
                    <a:pt x="89516" y="99344"/>
                    <a:pt x="95806" y="94918"/>
                  </a:cubicBezTo>
                  <a:cubicBezTo>
                    <a:pt x="98709" y="92950"/>
                    <a:pt x="101612" y="90491"/>
                    <a:pt x="103548" y="88032"/>
                  </a:cubicBezTo>
                  <a:cubicBezTo>
                    <a:pt x="102580" y="90491"/>
                    <a:pt x="101129" y="92950"/>
                    <a:pt x="99677" y="9540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2" name="Google Shape;142;p6"/>
            <p:cNvSpPr/>
            <p:nvPr/>
          </p:nvSpPr>
          <p:spPr>
            <a:xfrm>
              <a:off x="1120" y="374"/>
              <a:ext cx="136" cy="1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82941" y="64800"/>
                  </a:moveTo>
                  <a:cubicBezTo>
                    <a:pt x="84705" y="74400"/>
                    <a:pt x="86470" y="84000"/>
                    <a:pt x="86470" y="93600"/>
                  </a:cubicBezTo>
                  <a:cubicBezTo>
                    <a:pt x="86470" y="84000"/>
                    <a:pt x="88235" y="74400"/>
                    <a:pt x="90000" y="64800"/>
                  </a:cubicBezTo>
                  <a:cubicBezTo>
                    <a:pt x="100588" y="0"/>
                    <a:pt x="100588" y="0"/>
                    <a:pt x="100588" y="0"/>
                  </a:cubicBezTo>
                  <a:cubicBezTo>
                    <a:pt x="120000" y="0"/>
                    <a:pt x="120000" y="0"/>
                    <a:pt x="120000" y="0"/>
                  </a:cubicBezTo>
                  <a:cubicBezTo>
                    <a:pt x="97058" y="120000"/>
                    <a:pt x="97058" y="120000"/>
                    <a:pt x="97058" y="120000"/>
                  </a:cubicBezTo>
                  <a:cubicBezTo>
                    <a:pt x="79411" y="120000"/>
                    <a:pt x="79411" y="120000"/>
                    <a:pt x="79411" y="120000"/>
                  </a:cubicBezTo>
                  <a:cubicBezTo>
                    <a:pt x="63529" y="43200"/>
                    <a:pt x="63529" y="43200"/>
                    <a:pt x="63529" y="43200"/>
                  </a:cubicBezTo>
                  <a:cubicBezTo>
                    <a:pt x="61764" y="38400"/>
                    <a:pt x="60000" y="31200"/>
                    <a:pt x="60000" y="21600"/>
                  </a:cubicBezTo>
                  <a:cubicBezTo>
                    <a:pt x="60000" y="28800"/>
                    <a:pt x="58235" y="36000"/>
                    <a:pt x="58235" y="43200"/>
                  </a:cubicBezTo>
                  <a:cubicBezTo>
                    <a:pt x="40588" y="120000"/>
                    <a:pt x="40588" y="120000"/>
                    <a:pt x="40588" y="120000"/>
                  </a:cubicBezTo>
                  <a:cubicBezTo>
                    <a:pt x="22941" y="120000"/>
                    <a:pt x="22941" y="120000"/>
                    <a:pt x="22941" y="12000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9411" y="0"/>
                    <a:pt x="19411" y="0"/>
                    <a:pt x="19411" y="0"/>
                  </a:cubicBezTo>
                  <a:cubicBezTo>
                    <a:pt x="30000" y="67200"/>
                    <a:pt x="30000" y="67200"/>
                    <a:pt x="30000" y="67200"/>
                  </a:cubicBezTo>
                  <a:cubicBezTo>
                    <a:pt x="31764" y="74400"/>
                    <a:pt x="33529" y="84000"/>
                    <a:pt x="33529" y="93600"/>
                  </a:cubicBezTo>
                  <a:cubicBezTo>
                    <a:pt x="33529" y="81600"/>
                    <a:pt x="37058" y="74400"/>
                    <a:pt x="37058" y="64800"/>
                  </a:cubicBezTo>
                  <a:cubicBezTo>
                    <a:pt x="51176" y="0"/>
                    <a:pt x="51176" y="0"/>
                    <a:pt x="51176" y="0"/>
                  </a:cubicBezTo>
                  <a:cubicBezTo>
                    <a:pt x="68823" y="0"/>
                    <a:pt x="68823" y="0"/>
                    <a:pt x="68823" y="0"/>
                  </a:cubicBezTo>
                  <a:lnTo>
                    <a:pt x="82941" y="6480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3" name="Google Shape;143;p6"/>
            <p:cNvSpPr/>
            <p:nvPr/>
          </p:nvSpPr>
          <p:spPr>
            <a:xfrm>
              <a:off x="1266" y="372"/>
              <a:ext cx="108" cy="104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02222" y="103846"/>
                  </a:moveTo>
                  <a:cubicBezTo>
                    <a:pt x="91111" y="115384"/>
                    <a:pt x="75555" y="120000"/>
                    <a:pt x="60000" y="120000"/>
                  </a:cubicBezTo>
                  <a:cubicBezTo>
                    <a:pt x="46666" y="120000"/>
                    <a:pt x="31111" y="115384"/>
                    <a:pt x="22222" y="106153"/>
                  </a:cubicBezTo>
                  <a:cubicBezTo>
                    <a:pt x="6666" y="94615"/>
                    <a:pt x="0" y="78461"/>
                    <a:pt x="0" y="60000"/>
                  </a:cubicBezTo>
                  <a:cubicBezTo>
                    <a:pt x="0" y="43846"/>
                    <a:pt x="6666" y="27692"/>
                    <a:pt x="17777" y="16153"/>
                  </a:cubicBezTo>
                  <a:cubicBezTo>
                    <a:pt x="28888" y="6923"/>
                    <a:pt x="44444" y="0"/>
                    <a:pt x="60000" y="0"/>
                  </a:cubicBezTo>
                  <a:cubicBezTo>
                    <a:pt x="75555" y="0"/>
                    <a:pt x="91111" y="6923"/>
                    <a:pt x="102222" y="16153"/>
                  </a:cubicBezTo>
                  <a:cubicBezTo>
                    <a:pt x="113333" y="27692"/>
                    <a:pt x="120000" y="43846"/>
                    <a:pt x="120000" y="60000"/>
                  </a:cubicBezTo>
                  <a:cubicBezTo>
                    <a:pt x="120000" y="76153"/>
                    <a:pt x="113333" y="92307"/>
                    <a:pt x="102222" y="103846"/>
                  </a:cubicBezTo>
                  <a:close/>
                  <a:moveTo>
                    <a:pt x="93333" y="60000"/>
                  </a:moveTo>
                  <a:cubicBezTo>
                    <a:pt x="93333" y="39230"/>
                    <a:pt x="80000" y="20769"/>
                    <a:pt x="60000" y="20769"/>
                  </a:cubicBezTo>
                  <a:cubicBezTo>
                    <a:pt x="37777" y="20769"/>
                    <a:pt x="24444" y="39230"/>
                    <a:pt x="24444" y="60000"/>
                  </a:cubicBezTo>
                  <a:cubicBezTo>
                    <a:pt x="24444" y="80769"/>
                    <a:pt x="37777" y="99230"/>
                    <a:pt x="60000" y="99230"/>
                  </a:cubicBezTo>
                  <a:cubicBezTo>
                    <a:pt x="80000" y="99230"/>
                    <a:pt x="93333" y="80769"/>
                    <a:pt x="93333" y="6000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4" name="Google Shape;144;p6"/>
            <p:cNvSpPr/>
            <p:nvPr/>
          </p:nvSpPr>
          <p:spPr>
            <a:xfrm>
              <a:off x="1392" y="374"/>
              <a:ext cx="72" cy="1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80000" y="120000"/>
                  </a:moveTo>
                  <a:cubicBezTo>
                    <a:pt x="33333" y="64800"/>
                    <a:pt x="33333" y="64800"/>
                    <a:pt x="33333" y="64800"/>
                  </a:cubicBezTo>
                  <a:cubicBezTo>
                    <a:pt x="33333" y="120000"/>
                    <a:pt x="33333" y="120000"/>
                    <a:pt x="33333" y="120000"/>
                  </a:cubicBezTo>
                  <a:cubicBezTo>
                    <a:pt x="0" y="120000"/>
                    <a:pt x="0" y="120000"/>
                    <a:pt x="0" y="12000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50000" y="0"/>
                    <a:pt x="50000" y="0"/>
                    <a:pt x="50000" y="0"/>
                  </a:cubicBezTo>
                  <a:cubicBezTo>
                    <a:pt x="90000" y="0"/>
                    <a:pt x="110000" y="12000"/>
                    <a:pt x="110000" y="33600"/>
                  </a:cubicBezTo>
                  <a:cubicBezTo>
                    <a:pt x="110000" y="50400"/>
                    <a:pt x="96666" y="62400"/>
                    <a:pt x="73333" y="64800"/>
                  </a:cubicBezTo>
                  <a:cubicBezTo>
                    <a:pt x="120000" y="120000"/>
                    <a:pt x="120000" y="120000"/>
                    <a:pt x="120000" y="120000"/>
                  </a:cubicBezTo>
                  <a:lnTo>
                    <a:pt x="80000" y="120000"/>
                  </a:lnTo>
                  <a:close/>
                  <a:moveTo>
                    <a:pt x="40000" y="50400"/>
                  </a:moveTo>
                  <a:cubicBezTo>
                    <a:pt x="63333" y="50400"/>
                    <a:pt x="76666" y="50400"/>
                    <a:pt x="76666" y="36000"/>
                  </a:cubicBezTo>
                  <a:cubicBezTo>
                    <a:pt x="76666" y="21600"/>
                    <a:pt x="63333" y="19200"/>
                    <a:pt x="40000" y="19200"/>
                  </a:cubicBezTo>
                  <a:cubicBezTo>
                    <a:pt x="33333" y="19200"/>
                    <a:pt x="33333" y="19200"/>
                    <a:pt x="33333" y="19200"/>
                  </a:cubicBezTo>
                  <a:cubicBezTo>
                    <a:pt x="33333" y="50400"/>
                    <a:pt x="33333" y="50400"/>
                    <a:pt x="33333" y="50400"/>
                  </a:cubicBezTo>
                  <a:lnTo>
                    <a:pt x="40000" y="5040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5" name="Google Shape;145;p6"/>
            <p:cNvSpPr/>
            <p:nvPr/>
          </p:nvSpPr>
          <p:spPr>
            <a:xfrm>
              <a:off x="1476" y="374"/>
              <a:ext cx="56" cy="1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lnTo>
                    <a:pt x="47142" y="0"/>
                  </a:lnTo>
                  <a:lnTo>
                    <a:pt x="47142" y="98400"/>
                  </a:lnTo>
                  <a:lnTo>
                    <a:pt x="119999" y="98400"/>
                  </a:lnTo>
                  <a:lnTo>
                    <a:pt x="119999" y="120000"/>
                  </a:lnTo>
                  <a:lnTo>
                    <a:pt x="0" y="120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6" name="Google Shape;146;p6"/>
            <p:cNvSpPr/>
            <p:nvPr/>
          </p:nvSpPr>
          <p:spPr>
            <a:xfrm>
              <a:off x="1546" y="374"/>
              <a:ext cx="88" cy="1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cubicBezTo>
                    <a:pt x="38181" y="0"/>
                    <a:pt x="38181" y="0"/>
                    <a:pt x="38181" y="0"/>
                  </a:cubicBezTo>
                  <a:cubicBezTo>
                    <a:pt x="60000" y="0"/>
                    <a:pt x="79090" y="2400"/>
                    <a:pt x="95454" y="12000"/>
                  </a:cubicBezTo>
                  <a:cubicBezTo>
                    <a:pt x="111818" y="21600"/>
                    <a:pt x="120000" y="38400"/>
                    <a:pt x="120000" y="60000"/>
                  </a:cubicBezTo>
                  <a:cubicBezTo>
                    <a:pt x="120000" y="81600"/>
                    <a:pt x="111818" y="98400"/>
                    <a:pt x="92727" y="110400"/>
                  </a:cubicBezTo>
                  <a:cubicBezTo>
                    <a:pt x="76363" y="120000"/>
                    <a:pt x="60000" y="120000"/>
                    <a:pt x="38181" y="120000"/>
                  </a:cubicBezTo>
                  <a:cubicBezTo>
                    <a:pt x="35454" y="120000"/>
                    <a:pt x="32727" y="120000"/>
                    <a:pt x="30000" y="120000"/>
                  </a:cubicBezTo>
                  <a:cubicBezTo>
                    <a:pt x="0" y="120000"/>
                    <a:pt x="0" y="120000"/>
                    <a:pt x="0" y="120000"/>
                  </a:cubicBezTo>
                  <a:lnTo>
                    <a:pt x="0" y="0"/>
                  </a:lnTo>
                  <a:close/>
                  <a:moveTo>
                    <a:pt x="46363" y="98400"/>
                  </a:moveTo>
                  <a:cubicBezTo>
                    <a:pt x="76363" y="98400"/>
                    <a:pt x="90000" y="86400"/>
                    <a:pt x="90000" y="60000"/>
                  </a:cubicBezTo>
                  <a:cubicBezTo>
                    <a:pt x="90000" y="33600"/>
                    <a:pt x="73636" y="21600"/>
                    <a:pt x="46363" y="21600"/>
                  </a:cubicBezTo>
                  <a:cubicBezTo>
                    <a:pt x="30000" y="21600"/>
                    <a:pt x="30000" y="21600"/>
                    <a:pt x="30000" y="21600"/>
                  </a:cubicBezTo>
                  <a:cubicBezTo>
                    <a:pt x="30000" y="98400"/>
                    <a:pt x="30000" y="98400"/>
                    <a:pt x="30000" y="98400"/>
                  </a:cubicBezTo>
                  <a:lnTo>
                    <a:pt x="46363" y="9840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7" name="Google Shape;147;p6"/>
            <p:cNvSpPr/>
            <p:nvPr/>
          </p:nvSpPr>
          <p:spPr>
            <a:xfrm>
              <a:off x="1686" y="374"/>
              <a:ext cx="136" cy="1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82941" y="64800"/>
                  </a:moveTo>
                  <a:cubicBezTo>
                    <a:pt x="84705" y="74400"/>
                    <a:pt x="86470" y="84000"/>
                    <a:pt x="86470" y="93600"/>
                  </a:cubicBezTo>
                  <a:cubicBezTo>
                    <a:pt x="86470" y="84000"/>
                    <a:pt x="88235" y="74400"/>
                    <a:pt x="90000" y="64800"/>
                  </a:cubicBezTo>
                  <a:cubicBezTo>
                    <a:pt x="102352" y="0"/>
                    <a:pt x="102352" y="0"/>
                    <a:pt x="102352" y="0"/>
                  </a:cubicBezTo>
                  <a:cubicBezTo>
                    <a:pt x="120000" y="0"/>
                    <a:pt x="120000" y="0"/>
                    <a:pt x="120000" y="0"/>
                  </a:cubicBezTo>
                  <a:cubicBezTo>
                    <a:pt x="97058" y="120000"/>
                    <a:pt x="97058" y="120000"/>
                    <a:pt x="97058" y="120000"/>
                  </a:cubicBezTo>
                  <a:cubicBezTo>
                    <a:pt x="79411" y="120000"/>
                    <a:pt x="79411" y="120000"/>
                    <a:pt x="79411" y="120000"/>
                  </a:cubicBezTo>
                  <a:cubicBezTo>
                    <a:pt x="63529" y="43200"/>
                    <a:pt x="63529" y="43200"/>
                    <a:pt x="63529" y="43200"/>
                  </a:cubicBezTo>
                  <a:cubicBezTo>
                    <a:pt x="61764" y="38400"/>
                    <a:pt x="60000" y="31200"/>
                    <a:pt x="60000" y="21600"/>
                  </a:cubicBezTo>
                  <a:cubicBezTo>
                    <a:pt x="60000" y="28800"/>
                    <a:pt x="58235" y="36000"/>
                    <a:pt x="58235" y="43200"/>
                  </a:cubicBezTo>
                  <a:cubicBezTo>
                    <a:pt x="42352" y="120000"/>
                    <a:pt x="42352" y="120000"/>
                    <a:pt x="42352" y="120000"/>
                  </a:cubicBezTo>
                  <a:cubicBezTo>
                    <a:pt x="22941" y="120000"/>
                    <a:pt x="22941" y="120000"/>
                    <a:pt x="22941" y="12000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9411" y="0"/>
                    <a:pt x="19411" y="0"/>
                    <a:pt x="19411" y="0"/>
                  </a:cubicBezTo>
                  <a:cubicBezTo>
                    <a:pt x="31764" y="67200"/>
                    <a:pt x="31764" y="67200"/>
                    <a:pt x="31764" y="67200"/>
                  </a:cubicBezTo>
                  <a:cubicBezTo>
                    <a:pt x="31764" y="74400"/>
                    <a:pt x="33529" y="84000"/>
                    <a:pt x="33529" y="93600"/>
                  </a:cubicBezTo>
                  <a:cubicBezTo>
                    <a:pt x="35294" y="81600"/>
                    <a:pt x="37058" y="74400"/>
                    <a:pt x="38823" y="64800"/>
                  </a:cubicBezTo>
                  <a:cubicBezTo>
                    <a:pt x="51176" y="0"/>
                    <a:pt x="51176" y="0"/>
                    <a:pt x="51176" y="0"/>
                  </a:cubicBezTo>
                  <a:cubicBezTo>
                    <a:pt x="68823" y="0"/>
                    <a:pt x="68823" y="0"/>
                    <a:pt x="68823" y="0"/>
                  </a:cubicBezTo>
                  <a:lnTo>
                    <a:pt x="82941" y="6480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8" name="Google Shape;148;p6"/>
            <p:cNvSpPr/>
            <p:nvPr/>
          </p:nvSpPr>
          <p:spPr>
            <a:xfrm>
              <a:off x="1836" y="374"/>
              <a:ext cx="22" cy="10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9" name="Google Shape;149;p6"/>
            <p:cNvSpPr/>
            <p:nvPr/>
          </p:nvSpPr>
          <p:spPr>
            <a:xfrm>
              <a:off x="1882" y="374"/>
              <a:ext cx="88" cy="1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cubicBezTo>
                    <a:pt x="35454" y="0"/>
                    <a:pt x="35454" y="0"/>
                    <a:pt x="35454" y="0"/>
                  </a:cubicBezTo>
                  <a:cubicBezTo>
                    <a:pt x="60000" y="0"/>
                    <a:pt x="79090" y="2400"/>
                    <a:pt x="92727" y="12000"/>
                  </a:cubicBezTo>
                  <a:cubicBezTo>
                    <a:pt x="109090" y="21600"/>
                    <a:pt x="120000" y="38400"/>
                    <a:pt x="120000" y="60000"/>
                  </a:cubicBezTo>
                  <a:cubicBezTo>
                    <a:pt x="120000" y="81600"/>
                    <a:pt x="109090" y="98400"/>
                    <a:pt x="92727" y="110400"/>
                  </a:cubicBezTo>
                  <a:cubicBezTo>
                    <a:pt x="76363" y="120000"/>
                    <a:pt x="60000" y="120000"/>
                    <a:pt x="38181" y="120000"/>
                  </a:cubicBezTo>
                  <a:cubicBezTo>
                    <a:pt x="35454" y="120000"/>
                    <a:pt x="32727" y="120000"/>
                    <a:pt x="27272" y="120000"/>
                  </a:cubicBezTo>
                  <a:cubicBezTo>
                    <a:pt x="0" y="120000"/>
                    <a:pt x="0" y="120000"/>
                    <a:pt x="0" y="120000"/>
                  </a:cubicBezTo>
                  <a:lnTo>
                    <a:pt x="0" y="0"/>
                  </a:lnTo>
                  <a:close/>
                  <a:moveTo>
                    <a:pt x="43636" y="98400"/>
                  </a:moveTo>
                  <a:cubicBezTo>
                    <a:pt x="73636" y="98400"/>
                    <a:pt x="90000" y="86400"/>
                    <a:pt x="90000" y="60000"/>
                  </a:cubicBezTo>
                  <a:cubicBezTo>
                    <a:pt x="90000" y="33600"/>
                    <a:pt x="73636" y="21600"/>
                    <a:pt x="43636" y="21600"/>
                  </a:cubicBezTo>
                  <a:cubicBezTo>
                    <a:pt x="27272" y="21600"/>
                    <a:pt x="27272" y="21600"/>
                    <a:pt x="27272" y="21600"/>
                  </a:cubicBezTo>
                  <a:cubicBezTo>
                    <a:pt x="27272" y="98400"/>
                    <a:pt x="27272" y="98400"/>
                    <a:pt x="27272" y="98400"/>
                  </a:cubicBezTo>
                  <a:lnTo>
                    <a:pt x="43636" y="9840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0" name="Google Shape;150;p6"/>
            <p:cNvSpPr/>
            <p:nvPr/>
          </p:nvSpPr>
          <p:spPr>
            <a:xfrm>
              <a:off x="1988" y="374"/>
              <a:ext cx="58" cy="1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lnTo>
                    <a:pt x="120000" y="0"/>
                  </a:lnTo>
                  <a:lnTo>
                    <a:pt x="120000" y="21600"/>
                  </a:lnTo>
                  <a:lnTo>
                    <a:pt x="41379" y="21600"/>
                  </a:lnTo>
                  <a:lnTo>
                    <a:pt x="41379" y="45600"/>
                  </a:lnTo>
                  <a:lnTo>
                    <a:pt x="120000" y="45600"/>
                  </a:lnTo>
                  <a:lnTo>
                    <a:pt x="120000" y="67200"/>
                  </a:lnTo>
                  <a:lnTo>
                    <a:pt x="41379" y="67200"/>
                  </a:lnTo>
                  <a:lnTo>
                    <a:pt x="41379" y="98400"/>
                  </a:lnTo>
                  <a:lnTo>
                    <a:pt x="120000" y="98400"/>
                  </a:lnTo>
                  <a:lnTo>
                    <a:pt x="120000" y="120000"/>
                  </a:lnTo>
                  <a:lnTo>
                    <a:pt x="0" y="120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1" name="Google Shape;151;p6"/>
            <p:cNvSpPr/>
            <p:nvPr/>
          </p:nvSpPr>
          <p:spPr>
            <a:xfrm>
              <a:off x="2102" y="374"/>
              <a:ext cx="136" cy="1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82941" y="64800"/>
                  </a:moveTo>
                  <a:cubicBezTo>
                    <a:pt x="84705" y="74400"/>
                    <a:pt x="86470" y="84000"/>
                    <a:pt x="86470" y="93600"/>
                  </a:cubicBezTo>
                  <a:cubicBezTo>
                    <a:pt x="86470" y="84000"/>
                    <a:pt x="88235" y="74400"/>
                    <a:pt x="90000" y="64800"/>
                  </a:cubicBezTo>
                  <a:cubicBezTo>
                    <a:pt x="100588" y="0"/>
                    <a:pt x="100588" y="0"/>
                    <a:pt x="100588" y="0"/>
                  </a:cubicBezTo>
                  <a:cubicBezTo>
                    <a:pt x="120000" y="0"/>
                    <a:pt x="120000" y="0"/>
                    <a:pt x="120000" y="0"/>
                  </a:cubicBezTo>
                  <a:cubicBezTo>
                    <a:pt x="97058" y="120000"/>
                    <a:pt x="97058" y="120000"/>
                    <a:pt x="97058" y="120000"/>
                  </a:cubicBezTo>
                  <a:cubicBezTo>
                    <a:pt x="79411" y="120000"/>
                    <a:pt x="79411" y="120000"/>
                    <a:pt x="79411" y="120000"/>
                  </a:cubicBezTo>
                  <a:cubicBezTo>
                    <a:pt x="63529" y="43200"/>
                    <a:pt x="63529" y="43200"/>
                    <a:pt x="63529" y="43200"/>
                  </a:cubicBezTo>
                  <a:cubicBezTo>
                    <a:pt x="61764" y="38400"/>
                    <a:pt x="60000" y="31200"/>
                    <a:pt x="60000" y="21600"/>
                  </a:cubicBezTo>
                  <a:cubicBezTo>
                    <a:pt x="60000" y="28800"/>
                    <a:pt x="58235" y="36000"/>
                    <a:pt x="58235" y="43200"/>
                  </a:cubicBezTo>
                  <a:cubicBezTo>
                    <a:pt x="40588" y="120000"/>
                    <a:pt x="40588" y="120000"/>
                    <a:pt x="40588" y="120000"/>
                  </a:cubicBezTo>
                  <a:cubicBezTo>
                    <a:pt x="22941" y="120000"/>
                    <a:pt x="22941" y="120000"/>
                    <a:pt x="22941" y="12000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9411" y="0"/>
                    <a:pt x="19411" y="0"/>
                    <a:pt x="19411" y="0"/>
                  </a:cubicBezTo>
                  <a:cubicBezTo>
                    <a:pt x="30000" y="67200"/>
                    <a:pt x="30000" y="67200"/>
                    <a:pt x="30000" y="67200"/>
                  </a:cubicBezTo>
                  <a:cubicBezTo>
                    <a:pt x="31764" y="74400"/>
                    <a:pt x="33529" y="84000"/>
                    <a:pt x="33529" y="93600"/>
                  </a:cubicBezTo>
                  <a:cubicBezTo>
                    <a:pt x="33529" y="81600"/>
                    <a:pt x="37058" y="74400"/>
                    <a:pt x="37058" y="64800"/>
                  </a:cubicBezTo>
                  <a:cubicBezTo>
                    <a:pt x="51176" y="0"/>
                    <a:pt x="51176" y="0"/>
                    <a:pt x="51176" y="0"/>
                  </a:cubicBezTo>
                  <a:cubicBezTo>
                    <a:pt x="68823" y="0"/>
                    <a:pt x="68823" y="0"/>
                    <a:pt x="68823" y="0"/>
                  </a:cubicBezTo>
                  <a:lnTo>
                    <a:pt x="82941" y="6480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2" name="Google Shape;152;p6"/>
            <p:cNvSpPr/>
            <p:nvPr/>
          </p:nvSpPr>
          <p:spPr>
            <a:xfrm>
              <a:off x="2252" y="374"/>
              <a:ext cx="60" cy="1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lnTo>
                    <a:pt x="120000" y="0"/>
                  </a:lnTo>
                  <a:lnTo>
                    <a:pt x="120000" y="21600"/>
                  </a:lnTo>
                  <a:lnTo>
                    <a:pt x="44000" y="21600"/>
                  </a:lnTo>
                  <a:lnTo>
                    <a:pt x="44000" y="45600"/>
                  </a:lnTo>
                  <a:lnTo>
                    <a:pt x="120000" y="45600"/>
                  </a:lnTo>
                  <a:lnTo>
                    <a:pt x="120000" y="67200"/>
                  </a:lnTo>
                  <a:lnTo>
                    <a:pt x="44000" y="67200"/>
                  </a:lnTo>
                  <a:lnTo>
                    <a:pt x="44000" y="98400"/>
                  </a:lnTo>
                  <a:lnTo>
                    <a:pt x="120000" y="98400"/>
                  </a:lnTo>
                  <a:lnTo>
                    <a:pt x="120000" y="120000"/>
                  </a:lnTo>
                  <a:lnTo>
                    <a:pt x="0" y="120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3" name="Google Shape;153;p6"/>
            <p:cNvSpPr/>
            <p:nvPr/>
          </p:nvSpPr>
          <p:spPr>
            <a:xfrm>
              <a:off x="2332" y="374"/>
              <a:ext cx="68" cy="1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cubicBezTo>
                    <a:pt x="24705" y="0"/>
                    <a:pt x="24705" y="0"/>
                    <a:pt x="24705" y="0"/>
                  </a:cubicBezTo>
                  <a:cubicBezTo>
                    <a:pt x="28235" y="0"/>
                    <a:pt x="31764" y="0"/>
                    <a:pt x="35294" y="0"/>
                  </a:cubicBezTo>
                  <a:cubicBezTo>
                    <a:pt x="60000" y="0"/>
                    <a:pt x="77647" y="0"/>
                    <a:pt x="91764" y="4800"/>
                  </a:cubicBezTo>
                  <a:cubicBezTo>
                    <a:pt x="105882" y="12000"/>
                    <a:pt x="112941" y="19200"/>
                    <a:pt x="112941" y="31200"/>
                  </a:cubicBezTo>
                  <a:cubicBezTo>
                    <a:pt x="112941" y="45600"/>
                    <a:pt x="102352" y="55200"/>
                    <a:pt x="77647" y="57600"/>
                  </a:cubicBezTo>
                  <a:cubicBezTo>
                    <a:pt x="105882" y="60000"/>
                    <a:pt x="120000" y="69600"/>
                    <a:pt x="120000" y="86400"/>
                  </a:cubicBezTo>
                  <a:cubicBezTo>
                    <a:pt x="120000" y="98400"/>
                    <a:pt x="112941" y="108000"/>
                    <a:pt x="95294" y="112800"/>
                  </a:cubicBezTo>
                  <a:cubicBezTo>
                    <a:pt x="77647" y="120000"/>
                    <a:pt x="56470" y="120000"/>
                    <a:pt x="28235" y="120000"/>
                  </a:cubicBezTo>
                  <a:cubicBezTo>
                    <a:pt x="28235" y="120000"/>
                    <a:pt x="28235" y="120000"/>
                    <a:pt x="24705" y="120000"/>
                  </a:cubicBezTo>
                  <a:cubicBezTo>
                    <a:pt x="0" y="120000"/>
                    <a:pt x="0" y="120000"/>
                    <a:pt x="0" y="120000"/>
                  </a:cubicBezTo>
                  <a:lnTo>
                    <a:pt x="0" y="0"/>
                  </a:lnTo>
                  <a:close/>
                  <a:moveTo>
                    <a:pt x="45882" y="48000"/>
                  </a:moveTo>
                  <a:cubicBezTo>
                    <a:pt x="67058" y="48000"/>
                    <a:pt x="77647" y="45600"/>
                    <a:pt x="77647" y="33600"/>
                  </a:cubicBezTo>
                  <a:cubicBezTo>
                    <a:pt x="77647" y="24000"/>
                    <a:pt x="70588" y="19200"/>
                    <a:pt x="49411" y="19200"/>
                  </a:cubicBezTo>
                  <a:cubicBezTo>
                    <a:pt x="38823" y="19200"/>
                    <a:pt x="38823" y="19200"/>
                    <a:pt x="38823" y="19200"/>
                  </a:cubicBezTo>
                  <a:cubicBezTo>
                    <a:pt x="38823" y="48000"/>
                    <a:pt x="38823" y="48000"/>
                    <a:pt x="38823" y="48000"/>
                  </a:cubicBezTo>
                  <a:lnTo>
                    <a:pt x="45882" y="48000"/>
                  </a:lnTo>
                  <a:close/>
                  <a:moveTo>
                    <a:pt x="52941" y="100800"/>
                  </a:moveTo>
                  <a:cubicBezTo>
                    <a:pt x="74117" y="100800"/>
                    <a:pt x="81176" y="93600"/>
                    <a:pt x="81176" y="84000"/>
                  </a:cubicBezTo>
                  <a:cubicBezTo>
                    <a:pt x="81176" y="74400"/>
                    <a:pt x="74117" y="67200"/>
                    <a:pt x="52941" y="67200"/>
                  </a:cubicBezTo>
                  <a:cubicBezTo>
                    <a:pt x="38823" y="67200"/>
                    <a:pt x="38823" y="67200"/>
                    <a:pt x="38823" y="67200"/>
                  </a:cubicBezTo>
                  <a:cubicBezTo>
                    <a:pt x="38823" y="100800"/>
                    <a:pt x="38823" y="100800"/>
                    <a:pt x="38823" y="100800"/>
                  </a:cubicBezTo>
                  <a:lnTo>
                    <a:pt x="52941" y="10080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4" name="Google Shape;154;p6"/>
            <p:cNvSpPr/>
            <p:nvPr/>
          </p:nvSpPr>
          <p:spPr>
            <a:xfrm>
              <a:off x="1144" y="542"/>
              <a:ext cx="50" cy="102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lnTo>
                    <a:pt x="120000" y="0"/>
                  </a:lnTo>
                  <a:lnTo>
                    <a:pt x="120000" y="11764"/>
                  </a:lnTo>
                  <a:lnTo>
                    <a:pt x="24000" y="11764"/>
                  </a:lnTo>
                  <a:lnTo>
                    <a:pt x="24000" y="47058"/>
                  </a:lnTo>
                  <a:lnTo>
                    <a:pt x="115200" y="47058"/>
                  </a:lnTo>
                  <a:lnTo>
                    <a:pt x="115200" y="58823"/>
                  </a:lnTo>
                  <a:lnTo>
                    <a:pt x="24000" y="58823"/>
                  </a:lnTo>
                  <a:lnTo>
                    <a:pt x="24000" y="120000"/>
                  </a:lnTo>
                  <a:lnTo>
                    <a:pt x="0" y="120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5" name="Google Shape;155;p6"/>
            <p:cNvSpPr/>
            <p:nvPr/>
          </p:nvSpPr>
          <p:spPr>
            <a:xfrm>
              <a:off x="1212" y="540"/>
              <a:ext cx="108" cy="106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02222" y="101886"/>
                  </a:moveTo>
                  <a:cubicBezTo>
                    <a:pt x="91111" y="113207"/>
                    <a:pt x="77777" y="120000"/>
                    <a:pt x="60000" y="120000"/>
                  </a:cubicBezTo>
                  <a:cubicBezTo>
                    <a:pt x="44444" y="120000"/>
                    <a:pt x="28888" y="113207"/>
                    <a:pt x="17777" y="101886"/>
                  </a:cubicBezTo>
                  <a:cubicBezTo>
                    <a:pt x="6666" y="90566"/>
                    <a:pt x="0" y="76981"/>
                    <a:pt x="0" y="61132"/>
                  </a:cubicBezTo>
                  <a:cubicBezTo>
                    <a:pt x="0" y="43018"/>
                    <a:pt x="6666" y="29433"/>
                    <a:pt x="17777" y="18113"/>
                  </a:cubicBezTo>
                  <a:cubicBezTo>
                    <a:pt x="28888" y="6792"/>
                    <a:pt x="44444" y="0"/>
                    <a:pt x="60000" y="0"/>
                  </a:cubicBezTo>
                  <a:cubicBezTo>
                    <a:pt x="77777" y="0"/>
                    <a:pt x="91111" y="6792"/>
                    <a:pt x="102222" y="18113"/>
                  </a:cubicBezTo>
                  <a:cubicBezTo>
                    <a:pt x="113333" y="29433"/>
                    <a:pt x="120000" y="43018"/>
                    <a:pt x="120000" y="61132"/>
                  </a:cubicBezTo>
                  <a:cubicBezTo>
                    <a:pt x="120000" y="76981"/>
                    <a:pt x="113333" y="90566"/>
                    <a:pt x="102222" y="101886"/>
                  </a:cubicBezTo>
                  <a:close/>
                  <a:moveTo>
                    <a:pt x="108888" y="61132"/>
                  </a:moveTo>
                  <a:cubicBezTo>
                    <a:pt x="108888" y="31698"/>
                    <a:pt x="88888" y="9056"/>
                    <a:pt x="60000" y="9056"/>
                  </a:cubicBezTo>
                  <a:cubicBezTo>
                    <a:pt x="33333" y="9056"/>
                    <a:pt x="11111" y="31698"/>
                    <a:pt x="11111" y="61132"/>
                  </a:cubicBezTo>
                  <a:cubicBezTo>
                    <a:pt x="11111" y="88301"/>
                    <a:pt x="33333" y="110943"/>
                    <a:pt x="60000" y="110943"/>
                  </a:cubicBezTo>
                  <a:cubicBezTo>
                    <a:pt x="88888" y="110943"/>
                    <a:pt x="108888" y="88301"/>
                    <a:pt x="108888" y="6113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6" name="Google Shape;156;p6"/>
            <p:cNvSpPr/>
            <p:nvPr/>
          </p:nvSpPr>
          <p:spPr>
            <a:xfrm>
              <a:off x="1344" y="542"/>
              <a:ext cx="72" cy="104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3333" y="0"/>
                  </a:moveTo>
                  <a:cubicBezTo>
                    <a:pt x="13333" y="76153"/>
                    <a:pt x="13333" y="76153"/>
                    <a:pt x="13333" y="76153"/>
                  </a:cubicBezTo>
                  <a:cubicBezTo>
                    <a:pt x="13333" y="99230"/>
                    <a:pt x="30000" y="110769"/>
                    <a:pt x="60000" y="110769"/>
                  </a:cubicBezTo>
                  <a:cubicBezTo>
                    <a:pt x="90000" y="110769"/>
                    <a:pt x="106666" y="99230"/>
                    <a:pt x="106666" y="76153"/>
                  </a:cubicBezTo>
                  <a:cubicBezTo>
                    <a:pt x="106666" y="0"/>
                    <a:pt x="106666" y="0"/>
                    <a:pt x="106666" y="0"/>
                  </a:cubicBezTo>
                  <a:cubicBezTo>
                    <a:pt x="120000" y="0"/>
                    <a:pt x="120000" y="0"/>
                    <a:pt x="120000" y="0"/>
                  </a:cubicBezTo>
                  <a:cubicBezTo>
                    <a:pt x="120000" y="73846"/>
                    <a:pt x="120000" y="73846"/>
                    <a:pt x="120000" y="73846"/>
                  </a:cubicBezTo>
                  <a:cubicBezTo>
                    <a:pt x="120000" y="103846"/>
                    <a:pt x="100000" y="120000"/>
                    <a:pt x="60000" y="120000"/>
                  </a:cubicBezTo>
                  <a:cubicBezTo>
                    <a:pt x="20000" y="120000"/>
                    <a:pt x="0" y="103846"/>
                    <a:pt x="0" y="73846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3333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7" name="Google Shape;157;p6"/>
            <p:cNvSpPr/>
            <p:nvPr/>
          </p:nvSpPr>
          <p:spPr>
            <a:xfrm>
              <a:off x="1444" y="538"/>
              <a:ext cx="80" cy="108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lnTo>
                    <a:pt x="108000" y="93333"/>
                  </a:lnTo>
                  <a:lnTo>
                    <a:pt x="108000" y="4444"/>
                  </a:lnTo>
                  <a:lnTo>
                    <a:pt x="120000" y="4444"/>
                  </a:lnTo>
                  <a:lnTo>
                    <a:pt x="120000" y="120000"/>
                  </a:lnTo>
                  <a:lnTo>
                    <a:pt x="12000" y="26666"/>
                  </a:lnTo>
                  <a:lnTo>
                    <a:pt x="12000" y="117777"/>
                  </a:lnTo>
                  <a:lnTo>
                    <a:pt x="0" y="1177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8" name="Google Shape;158;p6"/>
            <p:cNvSpPr/>
            <p:nvPr/>
          </p:nvSpPr>
          <p:spPr>
            <a:xfrm>
              <a:off x="1552" y="542"/>
              <a:ext cx="78" cy="102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cubicBezTo>
                    <a:pt x="24615" y="0"/>
                    <a:pt x="24615" y="0"/>
                    <a:pt x="24615" y="0"/>
                  </a:cubicBezTo>
                  <a:cubicBezTo>
                    <a:pt x="52307" y="0"/>
                    <a:pt x="70769" y="0"/>
                    <a:pt x="89230" y="9411"/>
                  </a:cubicBezTo>
                  <a:cubicBezTo>
                    <a:pt x="107692" y="18823"/>
                    <a:pt x="120000" y="35294"/>
                    <a:pt x="120000" y="58823"/>
                  </a:cubicBezTo>
                  <a:cubicBezTo>
                    <a:pt x="120000" y="82352"/>
                    <a:pt x="110769" y="98823"/>
                    <a:pt x="92307" y="108235"/>
                  </a:cubicBezTo>
                  <a:cubicBezTo>
                    <a:pt x="76923" y="117647"/>
                    <a:pt x="55384" y="120000"/>
                    <a:pt x="30769" y="120000"/>
                  </a:cubicBezTo>
                  <a:cubicBezTo>
                    <a:pt x="27692" y="120000"/>
                    <a:pt x="27692" y="120000"/>
                    <a:pt x="24615" y="120000"/>
                  </a:cubicBezTo>
                  <a:cubicBezTo>
                    <a:pt x="0" y="120000"/>
                    <a:pt x="0" y="120000"/>
                    <a:pt x="0" y="120000"/>
                  </a:cubicBezTo>
                  <a:lnTo>
                    <a:pt x="0" y="0"/>
                  </a:lnTo>
                  <a:close/>
                  <a:moveTo>
                    <a:pt x="27692" y="110588"/>
                  </a:moveTo>
                  <a:cubicBezTo>
                    <a:pt x="30769" y="110588"/>
                    <a:pt x="33846" y="110588"/>
                    <a:pt x="33846" y="110588"/>
                  </a:cubicBezTo>
                  <a:cubicBezTo>
                    <a:pt x="55384" y="110588"/>
                    <a:pt x="70769" y="108235"/>
                    <a:pt x="80000" y="103529"/>
                  </a:cubicBezTo>
                  <a:cubicBezTo>
                    <a:pt x="95384" y="94117"/>
                    <a:pt x="104615" y="80000"/>
                    <a:pt x="104615" y="58823"/>
                  </a:cubicBezTo>
                  <a:cubicBezTo>
                    <a:pt x="104615" y="44705"/>
                    <a:pt x="98461" y="30588"/>
                    <a:pt x="89230" y="21176"/>
                  </a:cubicBezTo>
                  <a:cubicBezTo>
                    <a:pt x="73846" y="9411"/>
                    <a:pt x="58461" y="9411"/>
                    <a:pt x="30769" y="9411"/>
                  </a:cubicBezTo>
                  <a:cubicBezTo>
                    <a:pt x="30769" y="9411"/>
                    <a:pt x="27692" y="9411"/>
                    <a:pt x="27692" y="9411"/>
                  </a:cubicBezTo>
                  <a:cubicBezTo>
                    <a:pt x="15384" y="9411"/>
                    <a:pt x="15384" y="9411"/>
                    <a:pt x="15384" y="9411"/>
                  </a:cubicBezTo>
                  <a:cubicBezTo>
                    <a:pt x="15384" y="110588"/>
                    <a:pt x="15384" y="110588"/>
                    <a:pt x="15384" y="110588"/>
                  </a:cubicBezTo>
                  <a:lnTo>
                    <a:pt x="27692" y="11058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9" name="Google Shape;159;p6"/>
            <p:cNvSpPr/>
            <p:nvPr/>
          </p:nvSpPr>
          <p:spPr>
            <a:xfrm>
              <a:off x="1636" y="538"/>
              <a:ext cx="88" cy="106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62727" y="0"/>
                  </a:moveTo>
                  <a:lnTo>
                    <a:pt x="120000" y="120000"/>
                  </a:lnTo>
                  <a:lnTo>
                    <a:pt x="106363" y="120000"/>
                  </a:lnTo>
                  <a:lnTo>
                    <a:pt x="87272" y="81509"/>
                  </a:lnTo>
                  <a:lnTo>
                    <a:pt x="32727" y="81509"/>
                  </a:lnTo>
                  <a:lnTo>
                    <a:pt x="13636" y="120000"/>
                  </a:lnTo>
                  <a:lnTo>
                    <a:pt x="0" y="120000"/>
                  </a:lnTo>
                  <a:lnTo>
                    <a:pt x="62727" y="0"/>
                  </a:lnTo>
                  <a:close/>
                  <a:moveTo>
                    <a:pt x="84545" y="72452"/>
                  </a:moveTo>
                  <a:lnTo>
                    <a:pt x="60000" y="22641"/>
                  </a:lnTo>
                  <a:lnTo>
                    <a:pt x="35454" y="72452"/>
                  </a:lnTo>
                  <a:lnTo>
                    <a:pt x="84545" y="7245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0" name="Google Shape;160;p6"/>
            <p:cNvSpPr/>
            <p:nvPr/>
          </p:nvSpPr>
          <p:spPr>
            <a:xfrm>
              <a:off x="1720" y="542"/>
              <a:ext cx="64" cy="102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52500" y="11764"/>
                  </a:moveTo>
                  <a:lnTo>
                    <a:pt x="0" y="11764"/>
                  </a:lnTo>
                  <a:lnTo>
                    <a:pt x="0" y="0"/>
                  </a:lnTo>
                  <a:lnTo>
                    <a:pt x="120000" y="0"/>
                  </a:lnTo>
                  <a:lnTo>
                    <a:pt x="120000" y="11764"/>
                  </a:lnTo>
                  <a:lnTo>
                    <a:pt x="67500" y="11764"/>
                  </a:lnTo>
                  <a:lnTo>
                    <a:pt x="67500" y="120000"/>
                  </a:lnTo>
                  <a:lnTo>
                    <a:pt x="52500" y="120000"/>
                  </a:lnTo>
                  <a:lnTo>
                    <a:pt x="52500" y="1176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1" name="Google Shape;161;p6"/>
            <p:cNvSpPr/>
            <p:nvPr/>
          </p:nvSpPr>
          <p:spPr>
            <a:xfrm>
              <a:off x="1802" y="542"/>
              <a:ext cx="10" cy="102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2" name="Google Shape;162;p6"/>
            <p:cNvSpPr/>
            <p:nvPr/>
          </p:nvSpPr>
          <p:spPr>
            <a:xfrm>
              <a:off x="1836" y="540"/>
              <a:ext cx="108" cy="106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02222" y="101886"/>
                  </a:moveTo>
                  <a:cubicBezTo>
                    <a:pt x="91111" y="113207"/>
                    <a:pt x="75555" y="120000"/>
                    <a:pt x="60000" y="120000"/>
                  </a:cubicBezTo>
                  <a:cubicBezTo>
                    <a:pt x="42222" y="120000"/>
                    <a:pt x="28888" y="113207"/>
                    <a:pt x="17777" y="101886"/>
                  </a:cubicBezTo>
                  <a:cubicBezTo>
                    <a:pt x="6666" y="90566"/>
                    <a:pt x="0" y="76981"/>
                    <a:pt x="0" y="61132"/>
                  </a:cubicBezTo>
                  <a:cubicBezTo>
                    <a:pt x="0" y="43018"/>
                    <a:pt x="4444" y="29433"/>
                    <a:pt x="17777" y="18113"/>
                  </a:cubicBezTo>
                  <a:cubicBezTo>
                    <a:pt x="28888" y="6792"/>
                    <a:pt x="42222" y="0"/>
                    <a:pt x="60000" y="0"/>
                  </a:cubicBezTo>
                  <a:cubicBezTo>
                    <a:pt x="75555" y="0"/>
                    <a:pt x="91111" y="6792"/>
                    <a:pt x="102222" y="18113"/>
                  </a:cubicBezTo>
                  <a:cubicBezTo>
                    <a:pt x="113333" y="29433"/>
                    <a:pt x="120000" y="43018"/>
                    <a:pt x="120000" y="61132"/>
                  </a:cubicBezTo>
                  <a:cubicBezTo>
                    <a:pt x="120000" y="76981"/>
                    <a:pt x="113333" y="90566"/>
                    <a:pt x="102222" y="101886"/>
                  </a:cubicBezTo>
                  <a:close/>
                  <a:moveTo>
                    <a:pt x="108888" y="61132"/>
                  </a:moveTo>
                  <a:cubicBezTo>
                    <a:pt x="108888" y="31698"/>
                    <a:pt x="86666" y="9056"/>
                    <a:pt x="60000" y="9056"/>
                  </a:cubicBezTo>
                  <a:cubicBezTo>
                    <a:pt x="31111" y="9056"/>
                    <a:pt x="11111" y="31698"/>
                    <a:pt x="11111" y="61132"/>
                  </a:cubicBezTo>
                  <a:cubicBezTo>
                    <a:pt x="11111" y="88301"/>
                    <a:pt x="31111" y="110943"/>
                    <a:pt x="60000" y="110943"/>
                  </a:cubicBezTo>
                  <a:cubicBezTo>
                    <a:pt x="86666" y="110943"/>
                    <a:pt x="108888" y="88301"/>
                    <a:pt x="108888" y="6113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3" name="Google Shape;163;p6"/>
            <p:cNvSpPr/>
            <p:nvPr/>
          </p:nvSpPr>
          <p:spPr>
            <a:xfrm>
              <a:off x="1966" y="538"/>
              <a:ext cx="80" cy="108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lnTo>
                    <a:pt x="108000" y="93333"/>
                  </a:lnTo>
                  <a:lnTo>
                    <a:pt x="108000" y="4444"/>
                  </a:lnTo>
                  <a:lnTo>
                    <a:pt x="120000" y="4444"/>
                  </a:lnTo>
                  <a:lnTo>
                    <a:pt x="120000" y="120000"/>
                  </a:lnTo>
                  <a:lnTo>
                    <a:pt x="15000" y="26666"/>
                  </a:lnTo>
                  <a:lnTo>
                    <a:pt x="15000" y="117777"/>
                  </a:lnTo>
                  <a:lnTo>
                    <a:pt x="0" y="1177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4" name="Google Shape;164;p6"/>
            <p:cNvSpPr/>
            <p:nvPr/>
          </p:nvSpPr>
          <p:spPr>
            <a:xfrm>
              <a:off x="537" y="304"/>
              <a:ext cx="405" cy="402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19405" y="50746"/>
                  </a:moveTo>
                  <a:cubicBezTo>
                    <a:pt x="114653" y="22089"/>
                    <a:pt x="89702" y="0"/>
                    <a:pt x="60594" y="0"/>
                  </a:cubicBezTo>
                  <a:cubicBezTo>
                    <a:pt x="57623" y="0"/>
                    <a:pt x="54653" y="597"/>
                    <a:pt x="51683" y="597"/>
                  </a:cubicBezTo>
                  <a:cubicBezTo>
                    <a:pt x="36237" y="2985"/>
                    <a:pt x="22574" y="11940"/>
                    <a:pt x="13069" y="24477"/>
                  </a:cubicBezTo>
                  <a:cubicBezTo>
                    <a:pt x="4158" y="37611"/>
                    <a:pt x="0" y="53134"/>
                    <a:pt x="2376" y="69253"/>
                  </a:cubicBezTo>
                  <a:cubicBezTo>
                    <a:pt x="7128" y="98507"/>
                    <a:pt x="32079" y="120000"/>
                    <a:pt x="61188" y="120000"/>
                  </a:cubicBezTo>
                  <a:cubicBezTo>
                    <a:pt x="61188" y="120000"/>
                    <a:pt x="61188" y="120000"/>
                    <a:pt x="61188" y="120000"/>
                  </a:cubicBezTo>
                  <a:cubicBezTo>
                    <a:pt x="64158" y="120000"/>
                    <a:pt x="67128" y="120000"/>
                    <a:pt x="70099" y="119402"/>
                  </a:cubicBezTo>
                  <a:cubicBezTo>
                    <a:pt x="85544" y="117014"/>
                    <a:pt x="99207" y="108656"/>
                    <a:pt x="108712" y="95522"/>
                  </a:cubicBezTo>
                  <a:cubicBezTo>
                    <a:pt x="115841" y="85373"/>
                    <a:pt x="120000" y="73432"/>
                    <a:pt x="120000" y="60298"/>
                  </a:cubicBezTo>
                  <a:cubicBezTo>
                    <a:pt x="120000" y="57313"/>
                    <a:pt x="119405" y="53731"/>
                    <a:pt x="119405" y="50746"/>
                  </a:cubicBezTo>
                  <a:moveTo>
                    <a:pt x="103366" y="90149"/>
                  </a:moveTo>
                  <a:cubicBezTo>
                    <a:pt x="95643" y="100895"/>
                    <a:pt x="84356" y="108059"/>
                    <a:pt x="71287" y="110447"/>
                  </a:cubicBezTo>
                  <a:cubicBezTo>
                    <a:pt x="68316" y="110447"/>
                    <a:pt x="65940" y="111044"/>
                    <a:pt x="63564" y="111044"/>
                  </a:cubicBezTo>
                  <a:cubicBezTo>
                    <a:pt x="39207" y="111044"/>
                    <a:pt x="17821" y="92537"/>
                    <a:pt x="13663" y="68059"/>
                  </a:cubicBezTo>
                  <a:cubicBezTo>
                    <a:pt x="11881" y="54328"/>
                    <a:pt x="14851" y="40597"/>
                    <a:pt x="23168" y="29850"/>
                  </a:cubicBezTo>
                  <a:cubicBezTo>
                    <a:pt x="30891" y="19104"/>
                    <a:pt x="42178" y="11940"/>
                    <a:pt x="55247" y="10149"/>
                  </a:cubicBezTo>
                  <a:cubicBezTo>
                    <a:pt x="57623" y="9552"/>
                    <a:pt x="60594" y="8955"/>
                    <a:pt x="62970" y="8955"/>
                  </a:cubicBezTo>
                  <a:cubicBezTo>
                    <a:pt x="87326" y="8955"/>
                    <a:pt x="108712" y="27462"/>
                    <a:pt x="112277" y="51940"/>
                  </a:cubicBezTo>
                  <a:cubicBezTo>
                    <a:pt x="114653" y="65671"/>
                    <a:pt x="111089" y="79402"/>
                    <a:pt x="103366" y="90149"/>
                  </a:cubicBezTo>
                </a:path>
              </a:pathLst>
            </a:custGeom>
            <a:solidFill>
              <a:srgbClr val="D12229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5" name="Google Shape;165;p6"/>
            <p:cNvSpPr/>
            <p:nvPr/>
          </p:nvSpPr>
          <p:spPr>
            <a:xfrm>
              <a:off x="619" y="264"/>
              <a:ext cx="415" cy="414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04927" y="78260"/>
                  </a:moveTo>
                  <a:cubicBezTo>
                    <a:pt x="100869" y="86956"/>
                    <a:pt x="94492" y="95072"/>
                    <a:pt x="86376" y="100289"/>
                  </a:cubicBezTo>
                  <a:cubicBezTo>
                    <a:pt x="85797" y="100869"/>
                    <a:pt x="84637" y="101449"/>
                    <a:pt x="83478" y="102028"/>
                  </a:cubicBezTo>
                  <a:cubicBezTo>
                    <a:pt x="83478" y="103188"/>
                    <a:pt x="82898" y="103768"/>
                    <a:pt x="82318" y="104347"/>
                  </a:cubicBezTo>
                  <a:cubicBezTo>
                    <a:pt x="77681" y="110724"/>
                    <a:pt x="71884" y="115942"/>
                    <a:pt x="65507" y="120000"/>
                  </a:cubicBezTo>
                  <a:cubicBezTo>
                    <a:pt x="74782" y="118840"/>
                    <a:pt x="83478" y="115362"/>
                    <a:pt x="91014" y="110144"/>
                  </a:cubicBezTo>
                  <a:cubicBezTo>
                    <a:pt x="94492" y="107826"/>
                    <a:pt x="97971" y="104927"/>
                    <a:pt x="100289" y="102028"/>
                  </a:cubicBezTo>
                  <a:cubicBezTo>
                    <a:pt x="103768" y="95072"/>
                    <a:pt x="105507" y="86956"/>
                    <a:pt x="104927" y="78260"/>
                  </a:cubicBezTo>
                  <a:moveTo>
                    <a:pt x="10434" y="67246"/>
                  </a:moveTo>
                  <a:cubicBezTo>
                    <a:pt x="8115" y="74202"/>
                    <a:pt x="7536" y="81739"/>
                    <a:pt x="8695" y="89275"/>
                  </a:cubicBezTo>
                  <a:cubicBezTo>
                    <a:pt x="9275" y="90434"/>
                    <a:pt x="9275" y="91594"/>
                    <a:pt x="9855" y="92173"/>
                  </a:cubicBezTo>
                  <a:cubicBezTo>
                    <a:pt x="17391" y="105507"/>
                    <a:pt x="30144" y="114782"/>
                    <a:pt x="45217" y="118840"/>
                  </a:cubicBezTo>
                  <a:cubicBezTo>
                    <a:pt x="45217" y="118840"/>
                    <a:pt x="45797" y="118840"/>
                    <a:pt x="45797" y="118840"/>
                  </a:cubicBezTo>
                  <a:cubicBezTo>
                    <a:pt x="54492" y="117101"/>
                    <a:pt x="62608" y="113623"/>
                    <a:pt x="68985" y="107826"/>
                  </a:cubicBezTo>
                  <a:cubicBezTo>
                    <a:pt x="65507" y="108405"/>
                    <a:pt x="62608" y="108985"/>
                    <a:pt x="59130" y="108985"/>
                  </a:cubicBezTo>
                  <a:cubicBezTo>
                    <a:pt x="55652" y="108985"/>
                    <a:pt x="52753" y="108405"/>
                    <a:pt x="49855" y="107826"/>
                  </a:cubicBezTo>
                  <a:cubicBezTo>
                    <a:pt x="37101" y="105507"/>
                    <a:pt x="25507" y="97971"/>
                    <a:pt x="17971" y="86956"/>
                  </a:cubicBezTo>
                  <a:cubicBezTo>
                    <a:pt x="13913" y="80579"/>
                    <a:pt x="11594" y="74202"/>
                    <a:pt x="10434" y="67246"/>
                  </a:cubicBezTo>
                  <a:moveTo>
                    <a:pt x="22608" y="23188"/>
                  </a:moveTo>
                  <a:cubicBezTo>
                    <a:pt x="17391" y="24347"/>
                    <a:pt x="12753" y="27246"/>
                    <a:pt x="8115" y="30724"/>
                  </a:cubicBezTo>
                  <a:cubicBezTo>
                    <a:pt x="5217" y="35942"/>
                    <a:pt x="2898" y="42318"/>
                    <a:pt x="1739" y="49275"/>
                  </a:cubicBezTo>
                  <a:cubicBezTo>
                    <a:pt x="0" y="58550"/>
                    <a:pt x="579" y="67246"/>
                    <a:pt x="2318" y="75942"/>
                  </a:cubicBezTo>
                  <a:cubicBezTo>
                    <a:pt x="3478" y="67826"/>
                    <a:pt x="5797" y="60289"/>
                    <a:pt x="9855" y="53333"/>
                  </a:cubicBezTo>
                  <a:cubicBezTo>
                    <a:pt x="9855" y="51594"/>
                    <a:pt x="10434" y="49855"/>
                    <a:pt x="10434" y="48115"/>
                  </a:cubicBezTo>
                  <a:cubicBezTo>
                    <a:pt x="12173" y="38840"/>
                    <a:pt x="16811" y="30144"/>
                    <a:pt x="22608" y="23188"/>
                  </a:cubicBezTo>
                  <a:moveTo>
                    <a:pt x="59710" y="0"/>
                  </a:moveTo>
                  <a:cubicBezTo>
                    <a:pt x="48115" y="0"/>
                    <a:pt x="37101" y="3478"/>
                    <a:pt x="27246" y="9855"/>
                  </a:cubicBezTo>
                  <a:cubicBezTo>
                    <a:pt x="25507" y="11014"/>
                    <a:pt x="24347" y="12173"/>
                    <a:pt x="23188" y="13333"/>
                  </a:cubicBezTo>
                  <a:cubicBezTo>
                    <a:pt x="24347" y="12753"/>
                    <a:pt x="25507" y="12753"/>
                    <a:pt x="26666" y="12173"/>
                  </a:cubicBezTo>
                  <a:cubicBezTo>
                    <a:pt x="29565" y="12173"/>
                    <a:pt x="32463" y="11594"/>
                    <a:pt x="35362" y="11594"/>
                  </a:cubicBezTo>
                  <a:cubicBezTo>
                    <a:pt x="35942" y="11594"/>
                    <a:pt x="36521" y="11594"/>
                    <a:pt x="37101" y="11594"/>
                  </a:cubicBezTo>
                  <a:cubicBezTo>
                    <a:pt x="44057" y="8115"/>
                    <a:pt x="52173" y="5797"/>
                    <a:pt x="60289" y="5797"/>
                  </a:cubicBezTo>
                  <a:cubicBezTo>
                    <a:pt x="63188" y="5797"/>
                    <a:pt x="66086" y="6376"/>
                    <a:pt x="68985" y="6956"/>
                  </a:cubicBezTo>
                  <a:cubicBezTo>
                    <a:pt x="92173" y="11014"/>
                    <a:pt x="108405" y="31304"/>
                    <a:pt x="109565" y="54492"/>
                  </a:cubicBezTo>
                  <a:cubicBezTo>
                    <a:pt x="112463" y="60289"/>
                    <a:pt x="114782" y="66086"/>
                    <a:pt x="115362" y="73043"/>
                  </a:cubicBezTo>
                  <a:cubicBezTo>
                    <a:pt x="115942" y="73623"/>
                    <a:pt x="115942" y="74202"/>
                    <a:pt x="115942" y="74782"/>
                  </a:cubicBezTo>
                  <a:cubicBezTo>
                    <a:pt x="115942" y="73623"/>
                    <a:pt x="116521" y="72463"/>
                    <a:pt x="116521" y="70724"/>
                  </a:cubicBezTo>
                  <a:cubicBezTo>
                    <a:pt x="120000" y="55072"/>
                    <a:pt x="116521" y="39420"/>
                    <a:pt x="107826" y="26086"/>
                  </a:cubicBezTo>
                  <a:cubicBezTo>
                    <a:pt x="99130" y="12753"/>
                    <a:pt x="85797" y="3478"/>
                    <a:pt x="70724" y="579"/>
                  </a:cubicBezTo>
                  <a:cubicBezTo>
                    <a:pt x="66666" y="0"/>
                    <a:pt x="63188" y="0"/>
                    <a:pt x="59710" y="0"/>
                  </a:cubicBezTo>
                </a:path>
              </a:pathLst>
            </a:custGeom>
            <a:solidFill>
              <a:srgbClr val="00669B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6" name="Google Shape;166;p6"/>
            <p:cNvSpPr/>
            <p:nvPr/>
          </p:nvSpPr>
          <p:spPr>
            <a:xfrm>
              <a:off x="647" y="304"/>
              <a:ext cx="261" cy="374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20000" y="100106"/>
                  </a:moveTo>
                  <a:cubicBezTo>
                    <a:pt x="113538" y="103315"/>
                    <a:pt x="105230" y="105240"/>
                    <a:pt x="96923" y="106524"/>
                  </a:cubicBezTo>
                  <a:cubicBezTo>
                    <a:pt x="86769" y="112941"/>
                    <a:pt x="73846" y="116791"/>
                    <a:pt x="60000" y="118716"/>
                  </a:cubicBezTo>
                  <a:cubicBezTo>
                    <a:pt x="60000" y="118716"/>
                    <a:pt x="59076" y="118716"/>
                    <a:pt x="59076" y="118716"/>
                  </a:cubicBezTo>
                  <a:cubicBezTo>
                    <a:pt x="60923" y="118716"/>
                    <a:pt x="61846" y="118716"/>
                    <a:pt x="63692" y="119358"/>
                  </a:cubicBezTo>
                  <a:cubicBezTo>
                    <a:pt x="69230" y="120000"/>
                    <a:pt x="74769" y="120000"/>
                    <a:pt x="80307" y="120000"/>
                  </a:cubicBezTo>
                  <a:cubicBezTo>
                    <a:pt x="84000" y="120000"/>
                    <a:pt x="87692" y="120000"/>
                    <a:pt x="91384" y="120000"/>
                  </a:cubicBezTo>
                  <a:cubicBezTo>
                    <a:pt x="101538" y="115508"/>
                    <a:pt x="110769" y="109732"/>
                    <a:pt x="118153" y="102673"/>
                  </a:cubicBezTo>
                  <a:cubicBezTo>
                    <a:pt x="119076" y="102032"/>
                    <a:pt x="120000" y="101390"/>
                    <a:pt x="120000" y="100106"/>
                  </a:cubicBezTo>
                  <a:moveTo>
                    <a:pt x="43384" y="0"/>
                  </a:moveTo>
                  <a:cubicBezTo>
                    <a:pt x="38769" y="0"/>
                    <a:pt x="34153" y="641"/>
                    <a:pt x="29538" y="641"/>
                  </a:cubicBezTo>
                  <a:cubicBezTo>
                    <a:pt x="27692" y="1283"/>
                    <a:pt x="25846" y="1283"/>
                    <a:pt x="24000" y="1925"/>
                  </a:cubicBezTo>
                  <a:cubicBezTo>
                    <a:pt x="13846" y="7058"/>
                    <a:pt x="6461" y="13475"/>
                    <a:pt x="0" y="21176"/>
                  </a:cubicBezTo>
                  <a:cubicBezTo>
                    <a:pt x="7384" y="17326"/>
                    <a:pt x="14769" y="14117"/>
                    <a:pt x="23076" y="12834"/>
                  </a:cubicBezTo>
                  <a:cubicBezTo>
                    <a:pt x="27692" y="8983"/>
                    <a:pt x="33230" y="5775"/>
                    <a:pt x="38769" y="3208"/>
                  </a:cubicBezTo>
                  <a:cubicBezTo>
                    <a:pt x="40615" y="1925"/>
                    <a:pt x="43384" y="1283"/>
                    <a:pt x="46153" y="0"/>
                  </a:cubicBezTo>
                  <a:cubicBezTo>
                    <a:pt x="45230" y="0"/>
                    <a:pt x="44307" y="0"/>
                    <a:pt x="43384" y="0"/>
                  </a:cubicBezTo>
                </a:path>
              </a:pathLst>
            </a:custGeom>
            <a:solidFill>
              <a:srgbClr val="000E19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7" name="Google Shape;167;p6"/>
            <p:cNvSpPr/>
            <p:nvPr/>
          </p:nvSpPr>
          <p:spPr>
            <a:xfrm>
              <a:off x="625" y="348"/>
              <a:ext cx="397" cy="398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606" y="53668"/>
                  </a:moveTo>
                  <a:cubicBezTo>
                    <a:pt x="0" y="58492"/>
                    <a:pt x="606" y="63919"/>
                    <a:pt x="1212" y="69346"/>
                  </a:cubicBezTo>
                  <a:cubicBezTo>
                    <a:pt x="2424" y="75979"/>
                    <a:pt x="4848" y="82613"/>
                    <a:pt x="7878" y="88643"/>
                  </a:cubicBezTo>
                  <a:cubicBezTo>
                    <a:pt x="12121" y="92261"/>
                    <a:pt x="17575" y="94673"/>
                    <a:pt x="22424" y="96482"/>
                  </a:cubicBezTo>
                  <a:cubicBezTo>
                    <a:pt x="15151" y="89246"/>
                    <a:pt x="10303" y="80804"/>
                    <a:pt x="8484" y="70552"/>
                  </a:cubicBezTo>
                  <a:cubicBezTo>
                    <a:pt x="4848" y="65728"/>
                    <a:pt x="2424" y="59698"/>
                    <a:pt x="606" y="53668"/>
                  </a:cubicBezTo>
                  <a:moveTo>
                    <a:pt x="119393" y="52462"/>
                  </a:moveTo>
                  <a:cubicBezTo>
                    <a:pt x="116363" y="63316"/>
                    <a:pt x="110909" y="72964"/>
                    <a:pt x="103030" y="80804"/>
                  </a:cubicBezTo>
                  <a:cubicBezTo>
                    <a:pt x="101818" y="83819"/>
                    <a:pt x="99999" y="86834"/>
                    <a:pt x="98181" y="89849"/>
                  </a:cubicBezTo>
                  <a:cubicBezTo>
                    <a:pt x="90303" y="100703"/>
                    <a:pt x="78787" y="107939"/>
                    <a:pt x="65454" y="109748"/>
                  </a:cubicBezTo>
                  <a:cubicBezTo>
                    <a:pt x="63030" y="110351"/>
                    <a:pt x="59999" y="110351"/>
                    <a:pt x="57575" y="110351"/>
                  </a:cubicBezTo>
                  <a:cubicBezTo>
                    <a:pt x="52121" y="110351"/>
                    <a:pt x="46666" y="109748"/>
                    <a:pt x="41212" y="107939"/>
                  </a:cubicBezTo>
                  <a:cubicBezTo>
                    <a:pt x="39393" y="107939"/>
                    <a:pt x="37575" y="107939"/>
                    <a:pt x="35757" y="107939"/>
                  </a:cubicBezTo>
                  <a:cubicBezTo>
                    <a:pt x="35757" y="107939"/>
                    <a:pt x="35757" y="107939"/>
                    <a:pt x="35757" y="107939"/>
                  </a:cubicBezTo>
                  <a:cubicBezTo>
                    <a:pt x="31515" y="107939"/>
                    <a:pt x="27272" y="107336"/>
                    <a:pt x="23030" y="106733"/>
                  </a:cubicBezTo>
                  <a:cubicBezTo>
                    <a:pt x="23636" y="107336"/>
                    <a:pt x="24848" y="107939"/>
                    <a:pt x="25454" y="108542"/>
                  </a:cubicBezTo>
                  <a:cubicBezTo>
                    <a:pt x="35757" y="115778"/>
                    <a:pt x="47878" y="120000"/>
                    <a:pt x="59999" y="120000"/>
                  </a:cubicBezTo>
                  <a:cubicBezTo>
                    <a:pt x="63636" y="120000"/>
                    <a:pt x="66666" y="119396"/>
                    <a:pt x="69696" y="119396"/>
                  </a:cubicBezTo>
                  <a:cubicBezTo>
                    <a:pt x="85454" y="116984"/>
                    <a:pt x="98787" y="108542"/>
                    <a:pt x="108484" y="95276"/>
                  </a:cubicBezTo>
                  <a:cubicBezTo>
                    <a:pt x="115757" y="85025"/>
                    <a:pt x="119999" y="72964"/>
                    <a:pt x="119999" y="60301"/>
                  </a:cubicBezTo>
                  <a:cubicBezTo>
                    <a:pt x="119999" y="57889"/>
                    <a:pt x="119393" y="54874"/>
                    <a:pt x="119393" y="52462"/>
                  </a:cubicBezTo>
                  <a:moveTo>
                    <a:pt x="74545" y="1809"/>
                  </a:moveTo>
                  <a:cubicBezTo>
                    <a:pt x="80606" y="6633"/>
                    <a:pt x="85454" y="12663"/>
                    <a:pt x="89090" y="19899"/>
                  </a:cubicBezTo>
                  <a:cubicBezTo>
                    <a:pt x="98787" y="27738"/>
                    <a:pt x="105454" y="38592"/>
                    <a:pt x="107272" y="51859"/>
                  </a:cubicBezTo>
                  <a:cubicBezTo>
                    <a:pt x="107272" y="53065"/>
                    <a:pt x="107878" y="54874"/>
                    <a:pt x="107878" y="56080"/>
                  </a:cubicBezTo>
                  <a:cubicBezTo>
                    <a:pt x="109696" y="52462"/>
                    <a:pt x="110909" y="48241"/>
                    <a:pt x="111515" y="44020"/>
                  </a:cubicBezTo>
                  <a:cubicBezTo>
                    <a:pt x="112727" y="39798"/>
                    <a:pt x="112727" y="35577"/>
                    <a:pt x="112727" y="31356"/>
                  </a:cubicBezTo>
                  <a:cubicBezTo>
                    <a:pt x="108484" y="23517"/>
                    <a:pt x="102424" y="16281"/>
                    <a:pt x="94545" y="10854"/>
                  </a:cubicBezTo>
                  <a:cubicBezTo>
                    <a:pt x="88484" y="6633"/>
                    <a:pt x="81818" y="3618"/>
                    <a:pt x="74545" y="1809"/>
                  </a:cubicBezTo>
                  <a:moveTo>
                    <a:pt x="56969" y="0"/>
                  </a:moveTo>
                  <a:cubicBezTo>
                    <a:pt x="54545" y="0"/>
                    <a:pt x="52727" y="0"/>
                    <a:pt x="50909" y="603"/>
                  </a:cubicBezTo>
                  <a:cubicBezTo>
                    <a:pt x="35151" y="3015"/>
                    <a:pt x="21212" y="11457"/>
                    <a:pt x="12121" y="24723"/>
                  </a:cubicBezTo>
                  <a:cubicBezTo>
                    <a:pt x="10303" y="26532"/>
                    <a:pt x="9696" y="28341"/>
                    <a:pt x="8484" y="30150"/>
                  </a:cubicBezTo>
                  <a:cubicBezTo>
                    <a:pt x="7878" y="34974"/>
                    <a:pt x="7878" y="39798"/>
                    <a:pt x="9090" y="44623"/>
                  </a:cubicBezTo>
                  <a:cubicBezTo>
                    <a:pt x="10303" y="39195"/>
                    <a:pt x="13333" y="34371"/>
                    <a:pt x="16363" y="29547"/>
                  </a:cubicBezTo>
                  <a:cubicBezTo>
                    <a:pt x="24242" y="18693"/>
                    <a:pt x="36363" y="11457"/>
                    <a:pt x="49090" y="9045"/>
                  </a:cubicBezTo>
                  <a:cubicBezTo>
                    <a:pt x="52121" y="8442"/>
                    <a:pt x="54545" y="8442"/>
                    <a:pt x="56969" y="8442"/>
                  </a:cubicBezTo>
                  <a:cubicBezTo>
                    <a:pt x="63030" y="8442"/>
                    <a:pt x="68484" y="9648"/>
                    <a:pt x="73333" y="11457"/>
                  </a:cubicBezTo>
                  <a:cubicBezTo>
                    <a:pt x="68484" y="6633"/>
                    <a:pt x="63030" y="2412"/>
                    <a:pt x="56969" y="0"/>
                  </a:cubicBezTo>
                </a:path>
              </a:pathLst>
            </a:custGeom>
            <a:solidFill>
              <a:srgbClr val="99CC33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8" name="Google Shape;168;p6"/>
            <p:cNvSpPr/>
            <p:nvPr/>
          </p:nvSpPr>
          <p:spPr>
            <a:xfrm>
              <a:off x="651" y="348"/>
              <a:ext cx="269" cy="358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98547"/>
                  </a:moveTo>
                  <a:cubicBezTo>
                    <a:pt x="5373" y="105921"/>
                    <a:pt x="13432" y="112625"/>
                    <a:pt x="22388" y="118659"/>
                  </a:cubicBezTo>
                  <a:cubicBezTo>
                    <a:pt x="28656" y="119329"/>
                    <a:pt x="34925" y="120000"/>
                    <a:pt x="41194" y="120000"/>
                  </a:cubicBezTo>
                  <a:cubicBezTo>
                    <a:pt x="41194" y="120000"/>
                    <a:pt x="41194" y="120000"/>
                    <a:pt x="41194" y="120000"/>
                  </a:cubicBezTo>
                  <a:cubicBezTo>
                    <a:pt x="43880" y="120000"/>
                    <a:pt x="46567" y="120000"/>
                    <a:pt x="49253" y="120000"/>
                  </a:cubicBezTo>
                  <a:cubicBezTo>
                    <a:pt x="42089" y="117988"/>
                    <a:pt x="35820" y="115307"/>
                    <a:pt x="29552" y="111955"/>
                  </a:cubicBezTo>
                  <a:cubicBezTo>
                    <a:pt x="26865" y="110614"/>
                    <a:pt x="24179" y="108603"/>
                    <a:pt x="21492" y="107262"/>
                  </a:cubicBezTo>
                  <a:cubicBezTo>
                    <a:pt x="14328" y="105251"/>
                    <a:pt x="6268" y="102569"/>
                    <a:pt x="0" y="98547"/>
                  </a:cubicBezTo>
                  <a:moveTo>
                    <a:pt x="77014" y="0"/>
                  </a:moveTo>
                  <a:cubicBezTo>
                    <a:pt x="75223" y="0"/>
                    <a:pt x="73432" y="0"/>
                    <a:pt x="72537" y="0"/>
                  </a:cubicBezTo>
                  <a:cubicBezTo>
                    <a:pt x="81492" y="2681"/>
                    <a:pt x="89552" y="7374"/>
                    <a:pt x="96716" y="12737"/>
                  </a:cubicBezTo>
                  <a:cubicBezTo>
                    <a:pt x="103880" y="14078"/>
                    <a:pt x="110149" y="16759"/>
                    <a:pt x="116417" y="20111"/>
                  </a:cubicBezTo>
                  <a:cubicBezTo>
                    <a:pt x="117313" y="20782"/>
                    <a:pt x="118208" y="21452"/>
                    <a:pt x="120000" y="22122"/>
                  </a:cubicBezTo>
                  <a:cubicBezTo>
                    <a:pt x="114626" y="14078"/>
                    <a:pt x="107462" y="7374"/>
                    <a:pt x="98507" y="2011"/>
                  </a:cubicBezTo>
                  <a:cubicBezTo>
                    <a:pt x="91343" y="670"/>
                    <a:pt x="84179" y="0"/>
                    <a:pt x="77014" y="0"/>
                  </a:cubicBezTo>
                </a:path>
              </a:pathLst>
            </a:custGeom>
            <a:solidFill>
              <a:srgbClr val="7D1B08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9" name="Google Shape;169;p6"/>
            <p:cNvSpPr/>
            <p:nvPr/>
          </p:nvSpPr>
          <p:spPr>
            <a:xfrm>
              <a:off x="627" y="448"/>
              <a:ext cx="393" cy="168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13265" y="2857"/>
                  </a:moveTo>
                  <a:cubicBezTo>
                    <a:pt x="113265" y="12857"/>
                    <a:pt x="113265" y="22857"/>
                    <a:pt x="112040" y="32857"/>
                  </a:cubicBezTo>
                  <a:cubicBezTo>
                    <a:pt x="111428" y="42857"/>
                    <a:pt x="110204" y="52857"/>
                    <a:pt x="108367" y="61428"/>
                  </a:cubicBezTo>
                  <a:cubicBezTo>
                    <a:pt x="108979" y="82857"/>
                    <a:pt x="107142" y="102857"/>
                    <a:pt x="103469" y="120000"/>
                  </a:cubicBezTo>
                  <a:cubicBezTo>
                    <a:pt x="111428" y="101428"/>
                    <a:pt x="116938" y="78571"/>
                    <a:pt x="119999" y="52857"/>
                  </a:cubicBezTo>
                  <a:cubicBezTo>
                    <a:pt x="119999" y="51428"/>
                    <a:pt x="119999" y="50000"/>
                    <a:pt x="119387" y="48571"/>
                  </a:cubicBezTo>
                  <a:cubicBezTo>
                    <a:pt x="118775" y="31428"/>
                    <a:pt x="116326" y="17142"/>
                    <a:pt x="113265" y="2857"/>
                  </a:cubicBezTo>
                  <a:moveTo>
                    <a:pt x="7959" y="0"/>
                  </a:moveTo>
                  <a:cubicBezTo>
                    <a:pt x="3673" y="17142"/>
                    <a:pt x="1224" y="35714"/>
                    <a:pt x="0" y="55714"/>
                  </a:cubicBezTo>
                  <a:cubicBezTo>
                    <a:pt x="1836" y="70000"/>
                    <a:pt x="4285" y="84285"/>
                    <a:pt x="7959" y="95714"/>
                  </a:cubicBezTo>
                  <a:cubicBezTo>
                    <a:pt x="7346" y="94285"/>
                    <a:pt x="7346" y="91428"/>
                    <a:pt x="6734" y="88571"/>
                  </a:cubicBezTo>
                  <a:cubicBezTo>
                    <a:pt x="5510" y="70000"/>
                    <a:pt x="6122" y="51428"/>
                    <a:pt x="8571" y="34285"/>
                  </a:cubicBezTo>
                  <a:cubicBezTo>
                    <a:pt x="7346" y="22857"/>
                    <a:pt x="7346" y="11428"/>
                    <a:pt x="7959" y="0"/>
                  </a:cubicBezTo>
                </a:path>
              </a:pathLst>
            </a:custGeom>
            <a:solidFill>
              <a:srgbClr val="00521F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70" name="Google Shape;170;p6"/>
          <p:cNvSpPr txBox="1">
            <a:spLocks noGrp="1"/>
          </p:cNvSpPr>
          <p:nvPr>
            <p:ph type="body" idx="2"/>
          </p:nvPr>
        </p:nvSpPr>
        <p:spPr>
          <a:xfrm>
            <a:off x="1275952" y="6321422"/>
            <a:ext cx="6420265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595965"/>
              </a:buClr>
              <a:buSzPts val="1400"/>
              <a:buFont typeface="Open Sans"/>
              <a:buNone/>
              <a:defRPr sz="2000" b="0" i="0" u="none" strike="noStrike" cap="none"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A5A8B0"/>
              </a:buClr>
              <a:buSzPts val="1800"/>
              <a:buFont typeface="Calibri"/>
              <a:buNone/>
              <a:defRPr sz="1800" b="0" i="0" u="none" strike="noStrike" cap="none"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828800" marR="0" lvl="3" indent="-3048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A5A8B0"/>
              </a:buClr>
              <a:buSzPts val="1200"/>
              <a:buFont typeface="Calibri"/>
              <a:buChar char="‒"/>
              <a:defRPr sz="1200" b="0" i="0" u="none" strike="noStrike" cap="none">
                <a:solidFill>
                  <a:srgbClr val="50535C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2286000" marR="0" lvl="4" indent="-3048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A5A8B0"/>
              </a:buClr>
              <a:buSzPts val="1200"/>
              <a:buFont typeface="Calibri"/>
              <a:buChar char="‒"/>
              <a:defRPr sz="1200" b="0" i="0" u="none" strike="noStrike" cap="none">
                <a:solidFill>
                  <a:srgbClr val="50535C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71" name="Google Shape;171;p6"/>
          <p:cNvSpPr txBox="1">
            <a:spLocks noGrp="1"/>
          </p:cNvSpPr>
          <p:nvPr>
            <p:ph type="body" idx="3"/>
          </p:nvPr>
        </p:nvSpPr>
        <p:spPr>
          <a:xfrm>
            <a:off x="1288030" y="2438625"/>
            <a:ext cx="4295400" cy="168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79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Bitter"/>
                <a:ea typeface="Bitter"/>
                <a:cs typeface="Bitter"/>
                <a:sym typeface="Bitter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595965"/>
              </a:buClr>
              <a:buSzPts val="1400"/>
              <a:buFont typeface="Open Sans"/>
              <a:buNone/>
              <a:defRPr sz="2000" b="0" i="0" u="none" strike="noStrike" cap="none"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A5A8B0"/>
              </a:buClr>
              <a:buSzPts val="1800"/>
              <a:buFont typeface="Calibri"/>
              <a:buNone/>
              <a:defRPr sz="1800" b="0" i="0" u="none" strike="noStrike" cap="none"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A5A8B0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50535C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A5A8B0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50535C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72" name="Google Shape;172;p6"/>
          <p:cNvSpPr txBox="1">
            <a:spLocks noGrp="1"/>
          </p:cNvSpPr>
          <p:nvPr>
            <p:ph type="body" idx="4"/>
          </p:nvPr>
        </p:nvSpPr>
        <p:spPr>
          <a:xfrm>
            <a:off x="1287916" y="4374129"/>
            <a:ext cx="3531300" cy="98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sz="2400" b="0" i="0" u="none" strike="noStrike" cap="none">
                <a:solidFill>
                  <a:srgbClr val="D12229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595965"/>
              </a:buClr>
              <a:buSzPts val="1400"/>
              <a:buFont typeface="Open Sans"/>
              <a:buNone/>
              <a:defRPr sz="2000" b="0" i="0" u="none" strike="noStrike" cap="none"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A5A8B0"/>
              </a:buClr>
              <a:buSzPts val="1800"/>
              <a:buFont typeface="Calibri"/>
              <a:buNone/>
              <a:defRPr sz="1800" b="0" i="0" u="none" strike="noStrike" cap="none"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A5A8B0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50535C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A5A8B0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50535C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pic>
        <p:nvPicPr>
          <p:cNvPr id="173" name="Google Shape;173;p6" descr="rings.png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5942900" y="-34088"/>
            <a:ext cx="6274176" cy="69261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vider Slide with Image">
  <p:cSld name="6_Divider Slide Image_1">
    <p:spTree>
      <p:nvGrpSpPr>
        <p:cNvPr id="1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p8"/>
          <p:cNvSpPr txBox="1">
            <a:spLocks noGrp="1"/>
          </p:cNvSpPr>
          <p:nvPr>
            <p:ph type="body" idx="1"/>
          </p:nvPr>
        </p:nvSpPr>
        <p:spPr>
          <a:xfrm rot="-5400000">
            <a:off x="2667000" y="-2667000"/>
            <a:ext cx="6858000" cy="12192000"/>
          </a:xfrm>
          <a:prstGeom prst="rect">
            <a:avLst/>
          </a:prstGeom>
          <a:solidFill>
            <a:schemeClr val="accent6">
              <a:alpha val="80000"/>
            </a:schemeClr>
          </a:solidFill>
          <a:ln>
            <a:noFill/>
          </a:ln>
        </p:spPr>
        <p:txBody>
          <a:bodyPr spcFirstLastPara="1" wrap="square" lIns="91425" tIns="91425" rIns="91425" bIns="91425" anchor="t" anchorCtr="1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accent6"/>
                </a:solidFill>
                <a:latin typeface="Bitter"/>
                <a:ea typeface="Bitter"/>
                <a:cs typeface="Bitter"/>
                <a:sym typeface="Bitter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595965"/>
              </a:buClr>
              <a:buSzPts val="1400"/>
              <a:buFont typeface="Open Sans"/>
              <a:buNone/>
              <a:defRPr sz="2000" b="0" i="0" u="none" strike="noStrike" cap="none"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A5A8B0"/>
              </a:buClr>
              <a:buSzPts val="1800"/>
              <a:buFont typeface="Calibri"/>
              <a:buChar char="‒"/>
              <a:defRPr sz="1800" b="0" i="0" u="none" strike="noStrike" cap="none"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828800" marR="0" lvl="3" indent="-3048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A5A8B0"/>
              </a:buClr>
              <a:buSzPts val="1200"/>
              <a:buFont typeface="Calibri"/>
              <a:buChar char="‒"/>
              <a:defRPr sz="1200" b="0" i="0" u="none" strike="noStrike" cap="none">
                <a:solidFill>
                  <a:srgbClr val="50535C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A5A8B0"/>
              </a:buClr>
              <a:buSzPts val="1200"/>
              <a:buFont typeface="Calibri"/>
              <a:buNone/>
              <a:defRPr sz="1200" b="0" i="1" u="none" strike="noStrike" cap="none">
                <a:solidFill>
                  <a:schemeClr val="accent4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32" name="Google Shape;232;p8"/>
          <p:cNvSpPr/>
          <p:nvPr/>
        </p:nvSpPr>
        <p:spPr>
          <a:xfrm>
            <a:off x="11150600" y="-571500"/>
            <a:ext cx="1600200" cy="406500"/>
          </a:xfrm>
          <a:prstGeom prst="wedgeRectCallout">
            <a:avLst>
              <a:gd name="adj1" fmla="val 21272"/>
              <a:gd name="adj2" fmla="val 65625"/>
            </a:avLst>
          </a:prstGeom>
          <a:solidFill>
            <a:srgbClr val="97979D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Click here and delete/paste/drag image</a:t>
            </a:r>
            <a:endParaRPr/>
          </a:p>
        </p:txBody>
      </p:sp>
      <p:pic>
        <p:nvPicPr>
          <p:cNvPr id="233" name="Google Shape;233;p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2612201" y="-25399"/>
            <a:ext cx="969300" cy="1274100"/>
          </a:xfrm>
          <a:prstGeom prst="rect">
            <a:avLst/>
          </a:prstGeom>
          <a:noFill/>
          <a:ln>
            <a:noFill/>
          </a:ln>
        </p:spPr>
      </p:pic>
      <p:sp>
        <p:nvSpPr>
          <p:cNvPr id="234" name="Google Shape;234;p8"/>
          <p:cNvSpPr/>
          <p:nvPr/>
        </p:nvSpPr>
        <p:spPr>
          <a:xfrm rot="10800000">
            <a:off x="12439800" y="1053074"/>
            <a:ext cx="209400" cy="2211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C5C5C5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5" name="Google Shape;235;p8"/>
          <p:cNvSpPr txBox="1">
            <a:spLocks noGrp="1"/>
          </p:cNvSpPr>
          <p:nvPr>
            <p:ph type="body" idx="2"/>
          </p:nvPr>
        </p:nvSpPr>
        <p:spPr>
          <a:xfrm>
            <a:off x="1249816" y="4958329"/>
            <a:ext cx="5379600" cy="98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914400" marR="0" lvl="1" indent="-228600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595965"/>
              </a:buClr>
              <a:buSzPts val="1400"/>
              <a:buFont typeface="Open Sans"/>
              <a:buNone/>
              <a:defRPr sz="2000" b="0" i="0" u="none" strike="noStrike" cap="none"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1371600" marR="0" lvl="2" indent="-228600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A5A8B0"/>
              </a:buClr>
              <a:buSzPts val="1800"/>
              <a:buFont typeface="Calibri"/>
              <a:buNone/>
              <a:defRPr sz="1800" b="0" i="0" u="none" strike="noStrike" cap="none"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828800" marR="0" lvl="3" indent="-228600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A5A8B0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50535C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2286000" marR="0" lvl="4" indent="-228600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A5A8B0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50535C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cxnSp>
        <p:nvCxnSpPr>
          <p:cNvPr id="236" name="Google Shape;236;p8"/>
          <p:cNvCxnSpPr/>
          <p:nvPr/>
        </p:nvCxnSpPr>
        <p:spPr>
          <a:xfrm>
            <a:off x="883721" y="3200400"/>
            <a:ext cx="0" cy="3681300"/>
          </a:xfrm>
          <a:prstGeom prst="straightConnector1">
            <a:avLst/>
          </a:prstGeom>
          <a:noFill/>
          <a:ln w="2540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237" name="Google Shape;237;p8"/>
          <p:cNvSpPr txBox="1">
            <a:spLocks noGrp="1"/>
          </p:cNvSpPr>
          <p:nvPr>
            <p:ph type="body" idx="4"/>
          </p:nvPr>
        </p:nvSpPr>
        <p:spPr>
          <a:xfrm>
            <a:off x="1249816" y="3015341"/>
            <a:ext cx="4642800" cy="168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rtl="0">
              <a:lnSpc>
                <a:spcPct val="79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lt1"/>
                </a:solidFill>
                <a:latin typeface="Bitter"/>
                <a:ea typeface="Bitter"/>
                <a:cs typeface="Bitter"/>
                <a:sym typeface="Bitter"/>
              </a:defRPr>
            </a:lvl1pPr>
            <a:lvl2pPr marL="914400" marR="0" lvl="1" indent="-228600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595965"/>
              </a:buClr>
              <a:buSzPts val="1400"/>
              <a:buFont typeface="Open Sans"/>
              <a:buNone/>
              <a:defRPr sz="2000" b="0" i="0" u="none" strike="noStrike" cap="none"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1371600" marR="0" lvl="2" indent="-228600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A5A8B0"/>
              </a:buClr>
              <a:buSzPts val="1800"/>
              <a:buFont typeface="Calibri"/>
              <a:buNone/>
              <a:defRPr sz="1800" b="0" i="0" u="none" strike="noStrike" cap="none"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828800" marR="0" lvl="3" indent="-228600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A5A8B0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50535C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2286000" marR="0" lvl="4" indent="-228600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A5A8B0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50535C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38" name="Google Shape;238;p8"/>
          <p:cNvSpPr txBox="1">
            <a:spLocks noGrp="1"/>
          </p:cNvSpPr>
          <p:nvPr>
            <p:ph type="body" idx="5"/>
          </p:nvPr>
        </p:nvSpPr>
        <p:spPr>
          <a:xfrm>
            <a:off x="7905126" y="6388100"/>
            <a:ext cx="3880500" cy="1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457200" marR="0" lvl="0" indent="-22860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595965"/>
              </a:buClr>
              <a:buSzPts val="1400"/>
              <a:buFont typeface="Open Sans"/>
              <a:buNone/>
              <a:defRPr sz="1400" b="0" i="0" u="none" strike="noStrike" cap="none"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A5A8B0"/>
              </a:buClr>
              <a:buSzPts val="1800"/>
              <a:buFont typeface="Calibri"/>
              <a:buNone/>
              <a:defRPr sz="1400" b="0" i="0" u="none" strike="noStrike" cap="none"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A5A8B0"/>
              </a:buClr>
              <a:buSzPts val="1200"/>
              <a:buFont typeface="Calibri"/>
              <a:buNone/>
              <a:defRPr sz="1400" b="0" i="0" u="none" strike="noStrike" cap="none"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A5A8B0"/>
              </a:buClr>
              <a:buSzPts val="1200"/>
              <a:buFont typeface="Calibri"/>
              <a:buNone/>
              <a:defRPr sz="1400" b="0" i="0" u="none" strike="noStrike" cap="none"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39" name="Google Shape;239;p8"/>
          <p:cNvSpPr>
            <a:spLocks noGrp="1"/>
          </p:cNvSpPr>
          <p:nvPr>
            <p:ph type="dgm" idx="6"/>
          </p:nvPr>
        </p:nvSpPr>
        <p:spPr>
          <a:xfrm>
            <a:off x="758125" y="92075"/>
            <a:ext cx="3041400" cy="1406400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 l="1139" t="22089" r="3219" b="22099"/>
            </a:stretch>
          </a:blip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sz="1200" b="0" i="1" u="none" strike="noStrike" cap="none">
                <a:solidFill>
                  <a:schemeClr val="accent4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0" marR="0" lvl="1" indent="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595965"/>
              </a:buClr>
              <a:buSzPts val="1400"/>
              <a:buFont typeface="Open Sans"/>
              <a:buNone/>
              <a:defRPr sz="2000" b="0" i="0" u="none" strike="noStrike" cap="none"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1108800" marR="0" lvl="2" indent="-58810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A5A8B0"/>
              </a:buClr>
              <a:buSzPts val="1800"/>
              <a:buFont typeface="Calibri"/>
              <a:buChar char="‒"/>
              <a:defRPr sz="1800" b="0" i="0" u="none" strike="noStrike" cap="none"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628650" marR="0" lvl="3" indent="-6286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A5A8B0"/>
              </a:buClr>
              <a:buSzPts val="1200"/>
              <a:buFont typeface="Calibri"/>
              <a:buChar char="‒"/>
              <a:defRPr sz="1200" b="0" i="0" u="none" strike="noStrike" cap="none">
                <a:solidFill>
                  <a:srgbClr val="50535C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357187" marR="0" lvl="4" indent="-35718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A5A8B0"/>
              </a:buClr>
              <a:buSzPts val="1200"/>
              <a:buFont typeface="Calibri"/>
              <a:buChar char="‒"/>
              <a:defRPr sz="1200" b="0" i="0" u="none" strike="noStrike" cap="none">
                <a:solidFill>
                  <a:srgbClr val="50535C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8_Quote Slide">
  <p:cSld name="8_Quote Slide">
    <p:spTree>
      <p:nvGrpSpPr>
        <p:cNvPr id="1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p10"/>
          <p:cNvSpPr txBox="1">
            <a:spLocks noGrp="1"/>
          </p:cNvSpPr>
          <p:nvPr>
            <p:ph type="body" idx="1"/>
          </p:nvPr>
        </p:nvSpPr>
        <p:spPr>
          <a:xfrm rot="-5400000">
            <a:off x="-763200" y="763200"/>
            <a:ext cx="6857999" cy="5331600"/>
          </a:xfrm>
          <a:prstGeom prst="rect">
            <a:avLst/>
          </a:prstGeom>
          <a:solidFill>
            <a:schemeClr val="accent6">
              <a:alpha val="80000"/>
            </a:schemeClr>
          </a:solidFill>
          <a:ln>
            <a:noFill/>
          </a:ln>
        </p:spPr>
        <p:txBody>
          <a:bodyPr spcFirstLastPara="1" wrap="square" lIns="91425" tIns="91425" rIns="91425" bIns="91425" anchor="t" anchorCtr="1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accent6"/>
                </a:solidFill>
                <a:latin typeface="Bitter"/>
                <a:ea typeface="Bitter"/>
                <a:cs typeface="Bitter"/>
                <a:sym typeface="Bitter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595965"/>
              </a:buClr>
              <a:buSzPts val="1400"/>
              <a:buFont typeface="Open Sans"/>
              <a:buNone/>
              <a:defRPr sz="1200" b="0" i="1" u="none" strike="noStrike" cap="none">
                <a:solidFill>
                  <a:schemeClr val="accent4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A5A8B0"/>
              </a:buClr>
              <a:buSzPts val="1800"/>
              <a:buFont typeface="Calibri"/>
              <a:buChar char="‒"/>
              <a:defRPr sz="1800" b="0" i="0" u="none" strike="noStrike" cap="none"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828800" marR="0" lvl="3" indent="-3048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A5A8B0"/>
              </a:buClr>
              <a:buSzPts val="1200"/>
              <a:buFont typeface="Calibri"/>
              <a:buChar char="‒"/>
              <a:defRPr sz="1200" b="0" i="0" u="none" strike="noStrike" cap="none">
                <a:solidFill>
                  <a:srgbClr val="50535C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2286000" marR="0" lvl="4" indent="-3048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A5A8B0"/>
              </a:buClr>
              <a:buSzPts val="1200"/>
              <a:buFont typeface="Calibri"/>
              <a:buChar char="‒"/>
              <a:defRPr sz="1200" b="0" i="0" u="none" strike="noStrike" cap="none">
                <a:solidFill>
                  <a:srgbClr val="50535C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46" name="Google Shape;246;p10"/>
          <p:cNvSpPr txBox="1">
            <a:spLocks noGrp="1"/>
          </p:cNvSpPr>
          <p:nvPr>
            <p:ph type="body" idx="2"/>
          </p:nvPr>
        </p:nvSpPr>
        <p:spPr>
          <a:xfrm>
            <a:off x="834335" y="2025461"/>
            <a:ext cx="3736973" cy="4264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sz="2400" b="0" i="1" u="none" strike="noStrike" cap="none">
                <a:solidFill>
                  <a:schemeClr val="lt1"/>
                </a:solidFill>
                <a:latin typeface="Bitter"/>
                <a:ea typeface="Bitter"/>
                <a:cs typeface="Bitter"/>
                <a:sym typeface="Bitter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595965"/>
              </a:buClr>
              <a:buSzPts val="1400"/>
              <a:buFont typeface="Open Sans"/>
              <a:buNone/>
              <a:defRPr sz="2000" b="0" i="0" u="none" strike="noStrike" cap="none"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A5A8B0"/>
              </a:buClr>
              <a:buSzPts val="1800"/>
              <a:buFont typeface="Calibri"/>
              <a:buNone/>
              <a:defRPr sz="1800" b="0" i="0" u="none" strike="noStrike" cap="none"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A5A8B0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50535C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A5A8B0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50535C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47" name="Google Shape;247;p10"/>
          <p:cNvSpPr txBox="1">
            <a:spLocks noGrp="1"/>
          </p:cNvSpPr>
          <p:nvPr>
            <p:ph type="body" idx="3"/>
          </p:nvPr>
        </p:nvSpPr>
        <p:spPr>
          <a:xfrm>
            <a:off x="9685681" y="6388101"/>
            <a:ext cx="2099919" cy="1800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457200" marR="0" lvl="0" indent="-228600" algn="r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595965"/>
              </a:buClr>
              <a:buSzPts val="1400"/>
              <a:buFont typeface="Open Sans"/>
              <a:buNone/>
              <a:defRPr sz="1400" b="0" i="0" u="none" strike="noStrike" cap="none"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A5A8B0"/>
              </a:buClr>
              <a:buSzPts val="1800"/>
              <a:buFont typeface="Calibri"/>
              <a:buNone/>
              <a:defRPr sz="1400" b="0" i="0" u="none" strike="noStrike" cap="none"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A5A8B0"/>
              </a:buClr>
              <a:buSzPts val="1200"/>
              <a:buFont typeface="Calibri"/>
              <a:buNone/>
              <a:defRPr sz="1400" b="0" i="0" u="none" strike="noStrike" cap="none"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A5A8B0"/>
              </a:buClr>
              <a:buSzPts val="1200"/>
              <a:buFont typeface="Calibri"/>
              <a:buNone/>
              <a:defRPr sz="1400" b="0" i="0" u="none" strike="noStrike" cap="none"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9_Portrait Image Slide">
  <p:cSld name="9_Portrait Image Slide">
    <p:spTree>
      <p:nvGrpSpPr>
        <p:cNvPr id="1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p11"/>
          <p:cNvSpPr/>
          <p:nvPr/>
        </p:nvSpPr>
        <p:spPr>
          <a:xfrm>
            <a:off x="1588" y="831912"/>
            <a:ext cx="12188823" cy="5229163"/>
          </a:xfrm>
          <a:prstGeom prst="rect">
            <a:avLst/>
          </a:prstGeom>
          <a:solidFill>
            <a:srgbClr val="E5E5E5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0" name="Google Shape;250;p11"/>
          <p:cNvSpPr txBox="1">
            <a:spLocks noGrp="1"/>
          </p:cNvSpPr>
          <p:nvPr>
            <p:ph type="body" idx="1"/>
          </p:nvPr>
        </p:nvSpPr>
        <p:spPr>
          <a:xfrm>
            <a:off x="894350" y="1524227"/>
            <a:ext cx="4853307" cy="14588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79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Bitter"/>
                <a:ea typeface="Bitter"/>
                <a:cs typeface="Bitter"/>
                <a:sym typeface="Bitter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595965"/>
              </a:buClr>
              <a:buSzPts val="1400"/>
              <a:buFont typeface="Open Sans"/>
              <a:buNone/>
              <a:defRPr sz="2000" b="0" i="0" u="none" strike="noStrike" cap="none"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A5A8B0"/>
              </a:buClr>
              <a:buSzPts val="1800"/>
              <a:buFont typeface="Calibri"/>
              <a:buChar char="‒"/>
              <a:defRPr sz="1800" b="0" i="0" u="none" strike="noStrike" cap="none"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828800" marR="0" lvl="3" indent="-3048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A5A8B0"/>
              </a:buClr>
              <a:buSzPts val="1200"/>
              <a:buFont typeface="Calibri"/>
              <a:buChar char="‒"/>
              <a:defRPr sz="1200" b="0" i="0" u="none" strike="noStrike" cap="none">
                <a:solidFill>
                  <a:srgbClr val="50535C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2286000" marR="0" lvl="4" indent="-3048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A5A8B0"/>
              </a:buClr>
              <a:buSzPts val="1200"/>
              <a:buFont typeface="Calibri"/>
              <a:buChar char="‒"/>
              <a:defRPr sz="1200" b="0" i="0" u="none" strike="noStrike" cap="none">
                <a:solidFill>
                  <a:srgbClr val="50535C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grpSp>
        <p:nvGrpSpPr>
          <p:cNvPr id="251" name="Google Shape;251;p11"/>
          <p:cNvGrpSpPr/>
          <p:nvPr/>
        </p:nvGrpSpPr>
        <p:grpSpPr>
          <a:xfrm>
            <a:off x="9592069" y="6221391"/>
            <a:ext cx="1794841" cy="470147"/>
            <a:chOff x="537" y="258"/>
            <a:chExt cx="1863" cy="488"/>
          </a:xfrm>
        </p:grpSpPr>
        <p:sp>
          <p:nvSpPr>
            <p:cNvPr id="252" name="Google Shape;252;p11"/>
            <p:cNvSpPr/>
            <p:nvPr/>
          </p:nvSpPr>
          <p:spPr>
            <a:xfrm>
              <a:off x="537" y="258"/>
              <a:ext cx="497" cy="488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09838" y="23606"/>
                  </a:moveTo>
                  <a:cubicBezTo>
                    <a:pt x="102580" y="12295"/>
                    <a:pt x="91451" y="4426"/>
                    <a:pt x="78870" y="1967"/>
                  </a:cubicBezTo>
                  <a:cubicBezTo>
                    <a:pt x="66290" y="0"/>
                    <a:pt x="53225" y="2459"/>
                    <a:pt x="42580" y="9836"/>
                  </a:cubicBezTo>
                  <a:cubicBezTo>
                    <a:pt x="41129" y="10819"/>
                    <a:pt x="40161" y="11803"/>
                    <a:pt x="39193" y="12786"/>
                  </a:cubicBezTo>
                  <a:cubicBezTo>
                    <a:pt x="27580" y="15245"/>
                    <a:pt x="17903" y="21639"/>
                    <a:pt x="10645" y="31475"/>
                  </a:cubicBezTo>
                  <a:cubicBezTo>
                    <a:pt x="3387" y="42295"/>
                    <a:pt x="0" y="55081"/>
                    <a:pt x="1935" y="68360"/>
                  </a:cubicBezTo>
                  <a:cubicBezTo>
                    <a:pt x="5322" y="88524"/>
                    <a:pt x="20806" y="104754"/>
                    <a:pt x="39677" y="109180"/>
                  </a:cubicBezTo>
                  <a:cubicBezTo>
                    <a:pt x="40161" y="109672"/>
                    <a:pt x="41129" y="110163"/>
                    <a:pt x="41612" y="110655"/>
                  </a:cubicBezTo>
                  <a:cubicBezTo>
                    <a:pt x="49838" y="116557"/>
                    <a:pt x="59516" y="120000"/>
                    <a:pt x="69193" y="120000"/>
                  </a:cubicBezTo>
                  <a:cubicBezTo>
                    <a:pt x="72096" y="120000"/>
                    <a:pt x="74516" y="119508"/>
                    <a:pt x="76935" y="119508"/>
                  </a:cubicBezTo>
                  <a:cubicBezTo>
                    <a:pt x="89516" y="117540"/>
                    <a:pt x="100161" y="110655"/>
                    <a:pt x="107903" y="99836"/>
                  </a:cubicBezTo>
                  <a:cubicBezTo>
                    <a:pt x="113709" y="91475"/>
                    <a:pt x="117096" y="81639"/>
                    <a:pt x="117096" y="71311"/>
                  </a:cubicBezTo>
                  <a:cubicBezTo>
                    <a:pt x="117096" y="69344"/>
                    <a:pt x="116612" y="66885"/>
                    <a:pt x="116612" y="64918"/>
                  </a:cubicBezTo>
                  <a:cubicBezTo>
                    <a:pt x="116612" y="63934"/>
                    <a:pt x="117096" y="62950"/>
                    <a:pt x="117096" y="61475"/>
                  </a:cubicBezTo>
                  <a:cubicBezTo>
                    <a:pt x="120000" y="48196"/>
                    <a:pt x="117096" y="34918"/>
                    <a:pt x="109838" y="23606"/>
                  </a:cubicBezTo>
                  <a:close/>
                  <a:moveTo>
                    <a:pt x="70161" y="6393"/>
                  </a:moveTo>
                  <a:cubicBezTo>
                    <a:pt x="72580" y="6393"/>
                    <a:pt x="75000" y="6885"/>
                    <a:pt x="77419" y="7377"/>
                  </a:cubicBezTo>
                  <a:cubicBezTo>
                    <a:pt x="96774" y="10819"/>
                    <a:pt x="110322" y="28032"/>
                    <a:pt x="111290" y="47704"/>
                  </a:cubicBezTo>
                  <a:cubicBezTo>
                    <a:pt x="107903" y="41311"/>
                    <a:pt x="103064" y="35409"/>
                    <a:pt x="96774" y="30983"/>
                  </a:cubicBezTo>
                  <a:cubicBezTo>
                    <a:pt x="91935" y="27540"/>
                    <a:pt x="86612" y="25081"/>
                    <a:pt x="80806" y="23606"/>
                  </a:cubicBezTo>
                  <a:cubicBezTo>
                    <a:pt x="72580" y="16229"/>
                    <a:pt x="61935" y="11803"/>
                    <a:pt x="50806" y="11311"/>
                  </a:cubicBezTo>
                  <a:cubicBezTo>
                    <a:pt x="56612" y="8360"/>
                    <a:pt x="63387" y="6393"/>
                    <a:pt x="70161" y="6393"/>
                  </a:cubicBezTo>
                  <a:close/>
                  <a:moveTo>
                    <a:pt x="39193" y="100819"/>
                  </a:moveTo>
                  <a:cubicBezTo>
                    <a:pt x="33387" y="94918"/>
                    <a:pt x="29516" y="88032"/>
                    <a:pt x="28064" y="79672"/>
                  </a:cubicBezTo>
                  <a:cubicBezTo>
                    <a:pt x="34354" y="90983"/>
                    <a:pt x="45000" y="98852"/>
                    <a:pt x="58064" y="102295"/>
                  </a:cubicBezTo>
                  <a:cubicBezTo>
                    <a:pt x="58064" y="102295"/>
                    <a:pt x="58064" y="102295"/>
                    <a:pt x="58064" y="102295"/>
                  </a:cubicBezTo>
                  <a:cubicBezTo>
                    <a:pt x="55645" y="102295"/>
                    <a:pt x="53709" y="102786"/>
                    <a:pt x="51774" y="102786"/>
                  </a:cubicBezTo>
                  <a:cubicBezTo>
                    <a:pt x="47419" y="102786"/>
                    <a:pt x="43064" y="101803"/>
                    <a:pt x="39193" y="100819"/>
                  </a:cubicBezTo>
                  <a:close/>
                  <a:moveTo>
                    <a:pt x="38709" y="21147"/>
                  </a:moveTo>
                  <a:cubicBezTo>
                    <a:pt x="40645" y="20163"/>
                    <a:pt x="43064" y="19672"/>
                    <a:pt x="45000" y="19672"/>
                  </a:cubicBezTo>
                  <a:cubicBezTo>
                    <a:pt x="46935" y="19180"/>
                    <a:pt x="49354" y="18688"/>
                    <a:pt x="51290" y="18688"/>
                  </a:cubicBezTo>
                  <a:cubicBezTo>
                    <a:pt x="56612" y="18688"/>
                    <a:pt x="61935" y="20163"/>
                    <a:pt x="66290" y="22131"/>
                  </a:cubicBezTo>
                  <a:cubicBezTo>
                    <a:pt x="64838" y="22131"/>
                    <a:pt x="63387" y="22131"/>
                    <a:pt x="61935" y="22622"/>
                  </a:cubicBezTo>
                  <a:cubicBezTo>
                    <a:pt x="49354" y="24590"/>
                    <a:pt x="38225" y="31475"/>
                    <a:pt x="30967" y="42295"/>
                  </a:cubicBezTo>
                  <a:cubicBezTo>
                    <a:pt x="29516" y="43770"/>
                    <a:pt x="29032" y="45245"/>
                    <a:pt x="28064" y="46721"/>
                  </a:cubicBezTo>
                  <a:cubicBezTo>
                    <a:pt x="28064" y="45245"/>
                    <a:pt x="28548" y="43770"/>
                    <a:pt x="28548" y="42295"/>
                  </a:cubicBezTo>
                  <a:cubicBezTo>
                    <a:pt x="30000" y="34426"/>
                    <a:pt x="33870" y="27049"/>
                    <a:pt x="38709" y="21147"/>
                  </a:cubicBezTo>
                  <a:close/>
                  <a:moveTo>
                    <a:pt x="61451" y="92950"/>
                  </a:moveTo>
                  <a:cubicBezTo>
                    <a:pt x="50806" y="90983"/>
                    <a:pt x="41129" y="84590"/>
                    <a:pt x="34838" y="75245"/>
                  </a:cubicBezTo>
                  <a:cubicBezTo>
                    <a:pt x="31451" y="69836"/>
                    <a:pt x="29516" y="64426"/>
                    <a:pt x="28548" y="58524"/>
                  </a:cubicBezTo>
                  <a:cubicBezTo>
                    <a:pt x="30000" y="54098"/>
                    <a:pt x="31935" y="50163"/>
                    <a:pt x="34354" y="46229"/>
                  </a:cubicBezTo>
                  <a:cubicBezTo>
                    <a:pt x="40645" y="37377"/>
                    <a:pt x="50322" y="31475"/>
                    <a:pt x="60483" y="29508"/>
                  </a:cubicBezTo>
                  <a:cubicBezTo>
                    <a:pt x="62903" y="29016"/>
                    <a:pt x="64838" y="29016"/>
                    <a:pt x="66774" y="29016"/>
                  </a:cubicBezTo>
                  <a:cubicBezTo>
                    <a:pt x="71612" y="29016"/>
                    <a:pt x="75967" y="30000"/>
                    <a:pt x="79838" y="31475"/>
                  </a:cubicBezTo>
                  <a:cubicBezTo>
                    <a:pt x="86129" y="37377"/>
                    <a:pt x="90000" y="45245"/>
                    <a:pt x="91451" y="54098"/>
                  </a:cubicBezTo>
                  <a:cubicBezTo>
                    <a:pt x="93387" y="65409"/>
                    <a:pt x="90483" y="76721"/>
                    <a:pt x="84193" y="85573"/>
                  </a:cubicBezTo>
                  <a:cubicBezTo>
                    <a:pt x="82258" y="88524"/>
                    <a:pt x="79838" y="90983"/>
                    <a:pt x="77419" y="92950"/>
                  </a:cubicBezTo>
                  <a:cubicBezTo>
                    <a:pt x="72096" y="93934"/>
                    <a:pt x="66774" y="94426"/>
                    <a:pt x="61451" y="92950"/>
                  </a:cubicBezTo>
                  <a:close/>
                  <a:moveTo>
                    <a:pt x="97741" y="60983"/>
                  </a:moveTo>
                  <a:cubicBezTo>
                    <a:pt x="97741" y="58524"/>
                    <a:pt x="97258" y="55573"/>
                    <a:pt x="97258" y="53114"/>
                  </a:cubicBezTo>
                  <a:cubicBezTo>
                    <a:pt x="96290" y="47704"/>
                    <a:pt x="94354" y="42786"/>
                    <a:pt x="92419" y="38360"/>
                  </a:cubicBezTo>
                  <a:cubicBezTo>
                    <a:pt x="100161" y="44754"/>
                    <a:pt x="105483" y="53606"/>
                    <a:pt x="106935" y="64426"/>
                  </a:cubicBezTo>
                  <a:cubicBezTo>
                    <a:pt x="106935" y="65409"/>
                    <a:pt x="107419" y="66885"/>
                    <a:pt x="107419" y="67868"/>
                  </a:cubicBezTo>
                  <a:cubicBezTo>
                    <a:pt x="104032" y="75245"/>
                    <a:pt x="98709" y="82131"/>
                    <a:pt x="91935" y="86557"/>
                  </a:cubicBezTo>
                  <a:cubicBezTo>
                    <a:pt x="91451" y="87049"/>
                    <a:pt x="90483" y="87540"/>
                    <a:pt x="89516" y="88032"/>
                  </a:cubicBezTo>
                  <a:cubicBezTo>
                    <a:pt x="94838" y="80163"/>
                    <a:pt x="97741" y="70819"/>
                    <a:pt x="97741" y="60983"/>
                  </a:cubicBezTo>
                  <a:close/>
                  <a:moveTo>
                    <a:pt x="11129" y="67377"/>
                  </a:moveTo>
                  <a:cubicBezTo>
                    <a:pt x="9677" y="56065"/>
                    <a:pt x="12096" y="44754"/>
                    <a:pt x="18870" y="35901"/>
                  </a:cubicBezTo>
                  <a:cubicBezTo>
                    <a:pt x="20806" y="32459"/>
                    <a:pt x="23709" y="29508"/>
                    <a:pt x="27096" y="27049"/>
                  </a:cubicBezTo>
                  <a:cubicBezTo>
                    <a:pt x="24193" y="31967"/>
                    <a:pt x="22258" y="37377"/>
                    <a:pt x="21290" y="43278"/>
                  </a:cubicBezTo>
                  <a:cubicBezTo>
                    <a:pt x="19838" y="51147"/>
                    <a:pt x="20322" y="58524"/>
                    <a:pt x="21774" y="65901"/>
                  </a:cubicBezTo>
                  <a:cubicBezTo>
                    <a:pt x="21774" y="69836"/>
                    <a:pt x="21774" y="74262"/>
                    <a:pt x="22258" y="78688"/>
                  </a:cubicBezTo>
                  <a:cubicBezTo>
                    <a:pt x="23225" y="84098"/>
                    <a:pt x="25161" y="89508"/>
                    <a:pt x="27580" y="94426"/>
                  </a:cubicBezTo>
                  <a:cubicBezTo>
                    <a:pt x="19354" y="88032"/>
                    <a:pt x="13064" y="78688"/>
                    <a:pt x="11129" y="67377"/>
                  </a:cubicBezTo>
                  <a:close/>
                  <a:moveTo>
                    <a:pt x="99677" y="95409"/>
                  </a:moveTo>
                  <a:cubicBezTo>
                    <a:pt x="93387" y="104262"/>
                    <a:pt x="84193" y="110163"/>
                    <a:pt x="73548" y="111639"/>
                  </a:cubicBezTo>
                  <a:cubicBezTo>
                    <a:pt x="66774" y="112622"/>
                    <a:pt x="60483" y="112131"/>
                    <a:pt x="54193" y="110163"/>
                  </a:cubicBezTo>
                  <a:cubicBezTo>
                    <a:pt x="55161" y="109672"/>
                    <a:pt x="56129" y="109672"/>
                    <a:pt x="57096" y="109672"/>
                  </a:cubicBezTo>
                  <a:cubicBezTo>
                    <a:pt x="63387" y="108688"/>
                    <a:pt x="69193" y="106229"/>
                    <a:pt x="74516" y="103278"/>
                  </a:cubicBezTo>
                  <a:cubicBezTo>
                    <a:pt x="82258" y="102295"/>
                    <a:pt x="89516" y="99344"/>
                    <a:pt x="95806" y="94918"/>
                  </a:cubicBezTo>
                  <a:cubicBezTo>
                    <a:pt x="98709" y="92950"/>
                    <a:pt x="101612" y="90491"/>
                    <a:pt x="103548" y="88032"/>
                  </a:cubicBezTo>
                  <a:cubicBezTo>
                    <a:pt x="102580" y="90491"/>
                    <a:pt x="101129" y="92950"/>
                    <a:pt x="99677" y="9540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53" name="Google Shape;253;p11"/>
            <p:cNvSpPr/>
            <p:nvPr/>
          </p:nvSpPr>
          <p:spPr>
            <a:xfrm>
              <a:off x="1120" y="374"/>
              <a:ext cx="136" cy="1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82941" y="64800"/>
                  </a:moveTo>
                  <a:cubicBezTo>
                    <a:pt x="84705" y="74400"/>
                    <a:pt x="86470" y="84000"/>
                    <a:pt x="86470" y="93600"/>
                  </a:cubicBezTo>
                  <a:cubicBezTo>
                    <a:pt x="86470" y="84000"/>
                    <a:pt x="88235" y="74400"/>
                    <a:pt x="90000" y="64800"/>
                  </a:cubicBezTo>
                  <a:cubicBezTo>
                    <a:pt x="100588" y="0"/>
                    <a:pt x="100588" y="0"/>
                    <a:pt x="100588" y="0"/>
                  </a:cubicBezTo>
                  <a:cubicBezTo>
                    <a:pt x="120000" y="0"/>
                    <a:pt x="120000" y="0"/>
                    <a:pt x="120000" y="0"/>
                  </a:cubicBezTo>
                  <a:cubicBezTo>
                    <a:pt x="97058" y="120000"/>
                    <a:pt x="97058" y="120000"/>
                    <a:pt x="97058" y="120000"/>
                  </a:cubicBezTo>
                  <a:cubicBezTo>
                    <a:pt x="79411" y="120000"/>
                    <a:pt x="79411" y="120000"/>
                    <a:pt x="79411" y="120000"/>
                  </a:cubicBezTo>
                  <a:cubicBezTo>
                    <a:pt x="63529" y="43200"/>
                    <a:pt x="63529" y="43200"/>
                    <a:pt x="63529" y="43200"/>
                  </a:cubicBezTo>
                  <a:cubicBezTo>
                    <a:pt x="61764" y="38400"/>
                    <a:pt x="60000" y="31200"/>
                    <a:pt x="60000" y="21600"/>
                  </a:cubicBezTo>
                  <a:cubicBezTo>
                    <a:pt x="60000" y="28800"/>
                    <a:pt x="58235" y="36000"/>
                    <a:pt x="58235" y="43200"/>
                  </a:cubicBezTo>
                  <a:cubicBezTo>
                    <a:pt x="40588" y="120000"/>
                    <a:pt x="40588" y="120000"/>
                    <a:pt x="40588" y="120000"/>
                  </a:cubicBezTo>
                  <a:cubicBezTo>
                    <a:pt x="22941" y="120000"/>
                    <a:pt x="22941" y="120000"/>
                    <a:pt x="22941" y="12000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9411" y="0"/>
                    <a:pt x="19411" y="0"/>
                    <a:pt x="19411" y="0"/>
                  </a:cubicBezTo>
                  <a:cubicBezTo>
                    <a:pt x="30000" y="67200"/>
                    <a:pt x="30000" y="67200"/>
                    <a:pt x="30000" y="67200"/>
                  </a:cubicBezTo>
                  <a:cubicBezTo>
                    <a:pt x="31764" y="74400"/>
                    <a:pt x="33529" y="84000"/>
                    <a:pt x="33529" y="93600"/>
                  </a:cubicBezTo>
                  <a:cubicBezTo>
                    <a:pt x="33529" y="81600"/>
                    <a:pt x="37058" y="74400"/>
                    <a:pt x="37058" y="64800"/>
                  </a:cubicBezTo>
                  <a:cubicBezTo>
                    <a:pt x="51176" y="0"/>
                    <a:pt x="51176" y="0"/>
                    <a:pt x="51176" y="0"/>
                  </a:cubicBezTo>
                  <a:cubicBezTo>
                    <a:pt x="68823" y="0"/>
                    <a:pt x="68823" y="0"/>
                    <a:pt x="68823" y="0"/>
                  </a:cubicBezTo>
                  <a:lnTo>
                    <a:pt x="82941" y="6480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54" name="Google Shape;254;p11"/>
            <p:cNvSpPr/>
            <p:nvPr/>
          </p:nvSpPr>
          <p:spPr>
            <a:xfrm>
              <a:off x="1266" y="372"/>
              <a:ext cx="108" cy="104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02222" y="103846"/>
                  </a:moveTo>
                  <a:cubicBezTo>
                    <a:pt x="91111" y="115384"/>
                    <a:pt x="75555" y="120000"/>
                    <a:pt x="60000" y="120000"/>
                  </a:cubicBezTo>
                  <a:cubicBezTo>
                    <a:pt x="46666" y="120000"/>
                    <a:pt x="31111" y="115384"/>
                    <a:pt x="22222" y="106153"/>
                  </a:cubicBezTo>
                  <a:cubicBezTo>
                    <a:pt x="6666" y="94615"/>
                    <a:pt x="0" y="78461"/>
                    <a:pt x="0" y="60000"/>
                  </a:cubicBezTo>
                  <a:cubicBezTo>
                    <a:pt x="0" y="43846"/>
                    <a:pt x="6666" y="27692"/>
                    <a:pt x="17777" y="16153"/>
                  </a:cubicBezTo>
                  <a:cubicBezTo>
                    <a:pt x="28888" y="6923"/>
                    <a:pt x="44444" y="0"/>
                    <a:pt x="60000" y="0"/>
                  </a:cubicBezTo>
                  <a:cubicBezTo>
                    <a:pt x="75555" y="0"/>
                    <a:pt x="91111" y="6923"/>
                    <a:pt x="102222" y="16153"/>
                  </a:cubicBezTo>
                  <a:cubicBezTo>
                    <a:pt x="113333" y="27692"/>
                    <a:pt x="120000" y="43846"/>
                    <a:pt x="120000" y="60000"/>
                  </a:cubicBezTo>
                  <a:cubicBezTo>
                    <a:pt x="120000" y="76153"/>
                    <a:pt x="113333" y="92307"/>
                    <a:pt x="102222" y="103846"/>
                  </a:cubicBezTo>
                  <a:close/>
                  <a:moveTo>
                    <a:pt x="93333" y="60000"/>
                  </a:moveTo>
                  <a:cubicBezTo>
                    <a:pt x="93333" y="39230"/>
                    <a:pt x="80000" y="20769"/>
                    <a:pt x="60000" y="20769"/>
                  </a:cubicBezTo>
                  <a:cubicBezTo>
                    <a:pt x="37777" y="20769"/>
                    <a:pt x="24444" y="39230"/>
                    <a:pt x="24444" y="60000"/>
                  </a:cubicBezTo>
                  <a:cubicBezTo>
                    <a:pt x="24444" y="80769"/>
                    <a:pt x="37777" y="99230"/>
                    <a:pt x="60000" y="99230"/>
                  </a:cubicBezTo>
                  <a:cubicBezTo>
                    <a:pt x="80000" y="99230"/>
                    <a:pt x="93333" y="80769"/>
                    <a:pt x="93333" y="6000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55" name="Google Shape;255;p11"/>
            <p:cNvSpPr/>
            <p:nvPr/>
          </p:nvSpPr>
          <p:spPr>
            <a:xfrm>
              <a:off x="1392" y="374"/>
              <a:ext cx="72" cy="1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80000" y="120000"/>
                  </a:moveTo>
                  <a:cubicBezTo>
                    <a:pt x="33333" y="64800"/>
                    <a:pt x="33333" y="64800"/>
                    <a:pt x="33333" y="64800"/>
                  </a:cubicBezTo>
                  <a:cubicBezTo>
                    <a:pt x="33333" y="120000"/>
                    <a:pt x="33333" y="120000"/>
                    <a:pt x="33333" y="120000"/>
                  </a:cubicBezTo>
                  <a:cubicBezTo>
                    <a:pt x="0" y="120000"/>
                    <a:pt x="0" y="120000"/>
                    <a:pt x="0" y="12000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50000" y="0"/>
                    <a:pt x="50000" y="0"/>
                    <a:pt x="50000" y="0"/>
                  </a:cubicBezTo>
                  <a:cubicBezTo>
                    <a:pt x="90000" y="0"/>
                    <a:pt x="110000" y="12000"/>
                    <a:pt x="110000" y="33600"/>
                  </a:cubicBezTo>
                  <a:cubicBezTo>
                    <a:pt x="110000" y="50400"/>
                    <a:pt x="96666" y="62400"/>
                    <a:pt x="73333" y="64800"/>
                  </a:cubicBezTo>
                  <a:cubicBezTo>
                    <a:pt x="120000" y="120000"/>
                    <a:pt x="120000" y="120000"/>
                    <a:pt x="120000" y="120000"/>
                  </a:cubicBezTo>
                  <a:lnTo>
                    <a:pt x="80000" y="120000"/>
                  </a:lnTo>
                  <a:close/>
                  <a:moveTo>
                    <a:pt x="40000" y="50400"/>
                  </a:moveTo>
                  <a:cubicBezTo>
                    <a:pt x="63333" y="50400"/>
                    <a:pt x="76666" y="50400"/>
                    <a:pt x="76666" y="36000"/>
                  </a:cubicBezTo>
                  <a:cubicBezTo>
                    <a:pt x="76666" y="21600"/>
                    <a:pt x="63333" y="19200"/>
                    <a:pt x="40000" y="19200"/>
                  </a:cubicBezTo>
                  <a:cubicBezTo>
                    <a:pt x="33333" y="19200"/>
                    <a:pt x="33333" y="19200"/>
                    <a:pt x="33333" y="19200"/>
                  </a:cubicBezTo>
                  <a:cubicBezTo>
                    <a:pt x="33333" y="50400"/>
                    <a:pt x="33333" y="50400"/>
                    <a:pt x="33333" y="50400"/>
                  </a:cubicBezTo>
                  <a:lnTo>
                    <a:pt x="40000" y="5040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56" name="Google Shape;256;p11"/>
            <p:cNvSpPr/>
            <p:nvPr/>
          </p:nvSpPr>
          <p:spPr>
            <a:xfrm>
              <a:off x="1476" y="374"/>
              <a:ext cx="56" cy="1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lnTo>
                    <a:pt x="47142" y="0"/>
                  </a:lnTo>
                  <a:lnTo>
                    <a:pt x="47142" y="98400"/>
                  </a:lnTo>
                  <a:lnTo>
                    <a:pt x="119999" y="98400"/>
                  </a:lnTo>
                  <a:lnTo>
                    <a:pt x="119999" y="120000"/>
                  </a:lnTo>
                  <a:lnTo>
                    <a:pt x="0" y="120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57" name="Google Shape;257;p11"/>
            <p:cNvSpPr/>
            <p:nvPr/>
          </p:nvSpPr>
          <p:spPr>
            <a:xfrm>
              <a:off x="1546" y="374"/>
              <a:ext cx="88" cy="1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cubicBezTo>
                    <a:pt x="38181" y="0"/>
                    <a:pt x="38181" y="0"/>
                    <a:pt x="38181" y="0"/>
                  </a:cubicBezTo>
                  <a:cubicBezTo>
                    <a:pt x="60000" y="0"/>
                    <a:pt x="79090" y="2400"/>
                    <a:pt x="95454" y="12000"/>
                  </a:cubicBezTo>
                  <a:cubicBezTo>
                    <a:pt x="111818" y="21600"/>
                    <a:pt x="120000" y="38400"/>
                    <a:pt x="120000" y="60000"/>
                  </a:cubicBezTo>
                  <a:cubicBezTo>
                    <a:pt x="120000" y="81600"/>
                    <a:pt x="111818" y="98400"/>
                    <a:pt x="92727" y="110400"/>
                  </a:cubicBezTo>
                  <a:cubicBezTo>
                    <a:pt x="76363" y="120000"/>
                    <a:pt x="60000" y="120000"/>
                    <a:pt x="38181" y="120000"/>
                  </a:cubicBezTo>
                  <a:cubicBezTo>
                    <a:pt x="35454" y="120000"/>
                    <a:pt x="32727" y="120000"/>
                    <a:pt x="30000" y="120000"/>
                  </a:cubicBezTo>
                  <a:cubicBezTo>
                    <a:pt x="0" y="120000"/>
                    <a:pt x="0" y="120000"/>
                    <a:pt x="0" y="120000"/>
                  </a:cubicBezTo>
                  <a:lnTo>
                    <a:pt x="0" y="0"/>
                  </a:lnTo>
                  <a:close/>
                  <a:moveTo>
                    <a:pt x="46363" y="98400"/>
                  </a:moveTo>
                  <a:cubicBezTo>
                    <a:pt x="76363" y="98400"/>
                    <a:pt x="90000" y="86400"/>
                    <a:pt x="90000" y="60000"/>
                  </a:cubicBezTo>
                  <a:cubicBezTo>
                    <a:pt x="90000" y="33600"/>
                    <a:pt x="73636" y="21600"/>
                    <a:pt x="46363" y="21600"/>
                  </a:cubicBezTo>
                  <a:cubicBezTo>
                    <a:pt x="30000" y="21600"/>
                    <a:pt x="30000" y="21600"/>
                    <a:pt x="30000" y="21600"/>
                  </a:cubicBezTo>
                  <a:cubicBezTo>
                    <a:pt x="30000" y="98400"/>
                    <a:pt x="30000" y="98400"/>
                    <a:pt x="30000" y="98400"/>
                  </a:cubicBezTo>
                  <a:lnTo>
                    <a:pt x="46363" y="9840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58" name="Google Shape;258;p11"/>
            <p:cNvSpPr/>
            <p:nvPr/>
          </p:nvSpPr>
          <p:spPr>
            <a:xfrm>
              <a:off x="1686" y="374"/>
              <a:ext cx="136" cy="1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82941" y="64800"/>
                  </a:moveTo>
                  <a:cubicBezTo>
                    <a:pt x="84705" y="74400"/>
                    <a:pt x="86470" y="84000"/>
                    <a:pt x="86470" y="93600"/>
                  </a:cubicBezTo>
                  <a:cubicBezTo>
                    <a:pt x="86470" y="84000"/>
                    <a:pt x="88235" y="74400"/>
                    <a:pt x="90000" y="64800"/>
                  </a:cubicBezTo>
                  <a:cubicBezTo>
                    <a:pt x="102352" y="0"/>
                    <a:pt x="102352" y="0"/>
                    <a:pt x="102352" y="0"/>
                  </a:cubicBezTo>
                  <a:cubicBezTo>
                    <a:pt x="120000" y="0"/>
                    <a:pt x="120000" y="0"/>
                    <a:pt x="120000" y="0"/>
                  </a:cubicBezTo>
                  <a:cubicBezTo>
                    <a:pt x="97058" y="120000"/>
                    <a:pt x="97058" y="120000"/>
                    <a:pt x="97058" y="120000"/>
                  </a:cubicBezTo>
                  <a:cubicBezTo>
                    <a:pt x="79411" y="120000"/>
                    <a:pt x="79411" y="120000"/>
                    <a:pt x="79411" y="120000"/>
                  </a:cubicBezTo>
                  <a:cubicBezTo>
                    <a:pt x="63529" y="43200"/>
                    <a:pt x="63529" y="43200"/>
                    <a:pt x="63529" y="43200"/>
                  </a:cubicBezTo>
                  <a:cubicBezTo>
                    <a:pt x="61764" y="38400"/>
                    <a:pt x="60000" y="31200"/>
                    <a:pt x="60000" y="21600"/>
                  </a:cubicBezTo>
                  <a:cubicBezTo>
                    <a:pt x="60000" y="28800"/>
                    <a:pt x="58235" y="36000"/>
                    <a:pt x="58235" y="43200"/>
                  </a:cubicBezTo>
                  <a:cubicBezTo>
                    <a:pt x="42352" y="120000"/>
                    <a:pt x="42352" y="120000"/>
                    <a:pt x="42352" y="120000"/>
                  </a:cubicBezTo>
                  <a:cubicBezTo>
                    <a:pt x="22941" y="120000"/>
                    <a:pt x="22941" y="120000"/>
                    <a:pt x="22941" y="12000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9411" y="0"/>
                    <a:pt x="19411" y="0"/>
                    <a:pt x="19411" y="0"/>
                  </a:cubicBezTo>
                  <a:cubicBezTo>
                    <a:pt x="31764" y="67200"/>
                    <a:pt x="31764" y="67200"/>
                    <a:pt x="31764" y="67200"/>
                  </a:cubicBezTo>
                  <a:cubicBezTo>
                    <a:pt x="31764" y="74400"/>
                    <a:pt x="33529" y="84000"/>
                    <a:pt x="33529" y="93600"/>
                  </a:cubicBezTo>
                  <a:cubicBezTo>
                    <a:pt x="35294" y="81600"/>
                    <a:pt x="37058" y="74400"/>
                    <a:pt x="38823" y="64800"/>
                  </a:cubicBezTo>
                  <a:cubicBezTo>
                    <a:pt x="51176" y="0"/>
                    <a:pt x="51176" y="0"/>
                    <a:pt x="51176" y="0"/>
                  </a:cubicBezTo>
                  <a:cubicBezTo>
                    <a:pt x="68823" y="0"/>
                    <a:pt x="68823" y="0"/>
                    <a:pt x="68823" y="0"/>
                  </a:cubicBezTo>
                  <a:lnTo>
                    <a:pt x="82941" y="6480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59" name="Google Shape;259;p11"/>
            <p:cNvSpPr/>
            <p:nvPr/>
          </p:nvSpPr>
          <p:spPr>
            <a:xfrm>
              <a:off x="1836" y="374"/>
              <a:ext cx="22" cy="10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0" name="Google Shape;260;p11"/>
            <p:cNvSpPr/>
            <p:nvPr/>
          </p:nvSpPr>
          <p:spPr>
            <a:xfrm>
              <a:off x="1882" y="374"/>
              <a:ext cx="88" cy="1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cubicBezTo>
                    <a:pt x="35454" y="0"/>
                    <a:pt x="35454" y="0"/>
                    <a:pt x="35454" y="0"/>
                  </a:cubicBezTo>
                  <a:cubicBezTo>
                    <a:pt x="60000" y="0"/>
                    <a:pt x="79090" y="2400"/>
                    <a:pt x="92727" y="12000"/>
                  </a:cubicBezTo>
                  <a:cubicBezTo>
                    <a:pt x="109090" y="21600"/>
                    <a:pt x="120000" y="38400"/>
                    <a:pt x="120000" y="60000"/>
                  </a:cubicBezTo>
                  <a:cubicBezTo>
                    <a:pt x="120000" y="81600"/>
                    <a:pt x="109090" y="98400"/>
                    <a:pt x="92727" y="110400"/>
                  </a:cubicBezTo>
                  <a:cubicBezTo>
                    <a:pt x="76363" y="120000"/>
                    <a:pt x="60000" y="120000"/>
                    <a:pt x="38181" y="120000"/>
                  </a:cubicBezTo>
                  <a:cubicBezTo>
                    <a:pt x="35454" y="120000"/>
                    <a:pt x="32727" y="120000"/>
                    <a:pt x="27272" y="120000"/>
                  </a:cubicBezTo>
                  <a:cubicBezTo>
                    <a:pt x="0" y="120000"/>
                    <a:pt x="0" y="120000"/>
                    <a:pt x="0" y="120000"/>
                  </a:cubicBezTo>
                  <a:lnTo>
                    <a:pt x="0" y="0"/>
                  </a:lnTo>
                  <a:close/>
                  <a:moveTo>
                    <a:pt x="43636" y="98400"/>
                  </a:moveTo>
                  <a:cubicBezTo>
                    <a:pt x="73636" y="98400"/>
                    <a:pt x="90000" y="86400"/>
                    <a:pt x="90000" y="60000"/>
                  </a:cubicBezTo>
                  <a:cubicBezTo>
                    <a:pt x="90000" y="33600"/>
                    <a:pt x="73636" y="21600"/>
                    <a:pt x="43636" y="21600"/>
                  </a:cubicBezTo>
                  <a:cubicBezTo>
                    <a:pt x="27272" y="21600"/>
                    <a:pt x="27272" y="21600"/>
                    <a:pt x="27272" y="21600"/>
                  </a:cubicBezTo>
                  <a:cubicBezTo>
                    <a:pt x="27272" y="98400"/>
                    <a:pt x="27272" y="98400"/>
                    <a:pt x="27272" y="98400"/>
                  </a:cubicBezTo>
                  <a:lnTo>
                    <a:pt x="43636" y="9840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1" name="Google Shape;261;p11"/>
            <p:cNvSpPr/>
            <p:nvPr/>
          </p:nvSpPr>
          <p:spPr>
            <a:xfrm>
              <a:off x="1988" y="374"/>
              <a:ext cx="58" cy="1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lnTo>
                    <a:pt x="120000" y="0"/>
                  </a:lnTo>
                  <a:lnTo>
                    <a:pt x="120000" y="21600"/>
                  </a:lnTo>
                  <a:lnTo>
                    <a:pt x="41379" y="21600"/>
                  </a:lnTo>
                  <a:lnTo>
                    <a:pt x="41379" y="45600"/>
                  </a:lnTo>
                  <a:lnTo>
                    <a:pt x="120000" y="45600"/>
                  </a:lnTo>
                  <a:lnTo>
                    <a:pt x="120000" y="67200"/>
                  </a:lnTo>
                  <a:lnTo>
                    <a:pt x="41379" y="67200"/>
                  </a:lnTo>
                  <a:lnTo>
                    <a:pt x="41379" y="98400"/>
                  </a:lnTo>
                  <a:lnTo>
                    <a:pt x="120000" y="98400"/>
                  </a:lnTo>
                  <a:lnTo>
                    <a:pt x="120000" y="120000"/>
                  </a:lnTo>
                  <a:lnTo>
                    <a:pt x="0" y="120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2" name="Google Shape;262;p11"/>
            <p:cNvSpPr/>
            <p:nvPr/>
          </p:nvSpPr>
          <p:spPr>
            <a:xfrm>
              <a:off x="2102" y="374"/>
              <a:ext cx="136" cy="1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82941" y="64800"/>
                  </a:moveTo>
                  <a:cubicBezTo>
                    <a:pt x="84705" y="74400"/>
                    <a:pt x="86470" y="84000"/>
                    <a:pt x="86470" y="93600"/>
                  </a:cubicBezTo>
                  <a:cubicBezTo>
                    <a:pt x="86470" y="84000"/>
                    <a:pt x="88235" y="74400"/>
                    <a:pt x="90000" y="64800"/>
                  </a:cubicBezTo>
                  <a:cubicBezTo>
                    <a:pt x="100588" y="0"/>
                    <a:pt x="100588" y="0"/>
                    <a:pt x="100588" y="0"/>
                  </a:cubicBezTo>
                  <a:cubicBezTo>
                    <a:pt x="120000" y="0"/>
                    <a:pt x="120000" y="0"/>
                    <a:pt x="120000" y="0"/>
                  </a:cubicBezTo>
                  <a:cubicBezTo>
                    <a:pt x="97058" y="120000"/>
                    <a:pt x="97058" y="120000"/>
                    <a:pt x="97058" y="120000"/>
                  </a:cubicBezTo>
                  <a:cubicBezTo>
                    <a:pt x="79411" y="120000"/>
                    <a:pt x="79411" y="120000"/>
                    <a:pt x="79411" y="120000"/>
                  </a:cubicBezTo>
                  <a:cubicBezTo>
                    <a:pt x="63529" y="43200"/>
                    <a:pt x="63529" y="43200"/>
                    <a:pt x="63529" y="43200"/>
                  </a:cubicBezTo>
                  <a:cubicBezTo>
                    <a:pt x="61764" y="38400"/>
                    <a:pt x="60000" y="31200"/>
                    <a:pt x="60000" y="21600"/>
                  </a:cubicBezTo>
                  <a:cubicBezTo>
                    <a:pt x="60000" y="28800"/>
                    <a:pt x="58235" y="36000"/>
                    <a:pt x="58235" y="43200"/>
                  </a:cubicBezTo>
                  <a:cubicBezTo>
                    <a:pt x="40588" y="120000"/>
                    <a:pt x="40588" y="120000"/>
                    <a:pt x="40588" y="120000"/>
                  </a:cubicBezTo>
                  <a:cubicBezTo>
                    <a:pt x="22941" y="120000"/>
                    <a:pt x="22941" y="120000"/>
                    <a:pt x="22941" y="12000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9411" y="0"/>
                    <a:pt x="19411" y="0"/>
                    <a:pt x="19411" y="0"/>
                  </a:cubicBezTo>
                  <a:cubicBezTo>
                    <a:pt x="30000" y="67200"/>
                    <a:pt x="30000" y="67200"/>
                    <a:pt x="30000" y="67200"/>
                  </a:cubicBezTo>
                  <a:cubicBezTo>
                    <a:pt x="31764" y="74400"/>
                    <a:pt x="33529" y="84000"/>
                    <a:pt x="33529" y="93600"/>
                  </a:cubicBezTo>
                  <a:cubicBezTo>
                    <a:pt x="33529" y="81600"/>
                    <a:pt x="37058" y="74400"/>
                    <a:pt x="37058" y="64800"/>
                  </a:cubicBezTo>
                  <a:cubicBezTo>
                    <a:pt x="51176" y="0"/>
                    <a:pt x="51176" y="0"/>
                    <a:pt x="51176" y="0"/>
                  </a:cubicBezTo>
                  <a:cubicBezTo>
                    <a:pt x="68823" y="0"/>
                    <a:pt x="68823" y="0"/>
                    <a:pt x="68823" y="0"/>
                  </a:cubicBezTo>
                  <a:lnTo>
                    <a:pt x="82941" y="6480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3" name="Google Shape;263;p11"/>
            <p:cNvSpPr/>
            <p:nvPr/>
          </p:nvSpPr>
          <p:spPr>
            <a:xfrm>
              <a:off x="2252" y="374"/>
              <a:ext cx="60" cy="1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lnTo>
                    <a:pt x="120000" y="0"/>
                  </a:lnTo>
                  <a:lnTo>
                    <a:pt x="120000" y="21600"/>
                  </a:lnTo>
                  <a:lnTo>
                    <a:pt x="44000" y="21600"/>
                  </a:lnTo>
                  <a:lnTo>
                    <a:pt x="44000" y="45600"/>
                  </a:lnTo>
                  <a:lnTo>
                    <a:pt x="120000" y="45600"/>
                  </a:lnTo>
                  <a:lnTo>
                    <a:pt x="120000" y="67200"/>
                  </a:lnTo>
                  <a:lnTo>
                    <a:pt x="44000" y="67200"/>
                  </a:lnTo>
                  <a:lnTo>
                    <a:pt x="44000" y="98400"/>
                  </a:lnTo>
                  <a:lnTo>
                    <a:pt x="120000" y="98400"/>
                  </a:lnTo>
                  <a:lnTo>
                    <a:pt x="120000" y="120000"/>
                  </a:lnTo>
                  <a:lnTo>
                    <a:pt x="0" y="120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4" name="Google Shape;264;p11"/>
            <p:cNvSpPr/>
            <p:nvPr/>
          </p:nvSpPr>
          <p:spPr>
            <a:xfrm>
              <a:off x="2332" y="374"/>
              <a:ext cx="68" cy="1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cubicBezTo>
                    <a:pt x="24705" y="0"/>
                    <a:pt x="24705" y="0"/>
                    <a:pt x="24705" y="0"/>
                  </a:cubicBezTo>
                  <a:cubicBezTo>
                    <a:pt x="28235" y="0"/>
                    <a:pt x="31764" y="0"/>
                    <a:pt x="35294" y="0"/>
                  </a:cubicBezTo>
                  <a:cubicBezTo>
                    <a:pt x="60000" y="0"/>
                    <a:pt x="77647" y="0"/>
                    <a:pt x="91764" y="4800"/>
                  </a:cubicBezTo>
                  <a:cubicBezTo>
                    <a:pt x="105882" y="12000"/>
                    <a:pt x="112941" y="19200"/>
                    <a:pt x="112941" y="31200"/>
                  </a:cubicBezTo>
                  <a:cubicBezTo>
                    <a:pt x="112941" y="45600"/>
                    <a:pt x="102352" y="55200"/>
                    <a:pt x="77647" y="57600"/>
                  </a:cubicBezTo>
                  <a:cubicBezTo>
                    <a:pt x="105882" y="60000"/>
                    <a:pt x="120000" y="69600"/>
                    <a:pt x="120000" y="86400"/>
                  </a:cubicBezTo>
                  <a:cubicBezTo>
                    <a:pt x="120000" y="98400"/>
                    <a:pt x="112941" y="108000"/>
                    <a:pt x="95294" y="112800"/>
                  </a:cubicBezTo>
                  <a:cubicBezTo>
                    <a:pt x="77647" y="120000"/>
                    <a:pt x="56470" y="120000"/>
                    <a:pt x="28235" y="120000"/>
                  </a:cubicBezTo>
                  <a:cubicBezTo>
                    <a:pt x="28235" y="120000"/>
                    <a:pt x="28235" y="120000"/>
                    <a:pt x="24705" y="120000"/>
                  </a:cubicBezTo>
                  <a:cubicBezTo>
                    <a:pt x="0" y="120000"/>
                    <a:pt x="0" y="120000"/>
                    <a:pt x="0" y="120000"/>
                  </a:cubicBezTo>
                  <a:lnTo>
                    <a:pt x="0" y="0"/>
                  </a:lnTo>
                  <a:close/>
                  <a:moveTo>
                    <a:pt x="45882" y="48000"/>
                  </a:moveTo>
                  <a:cubicBezTo>
                    <a:pt x="67058" y="48000"/>
                    <a:pt x="77647" y="45600"/>
                    <a:pt x="77647" y="33600"/>
                  </a:cubicBezTo>
                  <a:cubicBezTo>
                    <a:pt x="77647" y="24000"/>
                    <a:pt x="70588" y="19200"/>
                    <a:pt x="49411" y="19200"/>
                  </a:cubicBezTo>
                  <a:cubicBezTo>
                    <a:pt x="38823" y="19200"/>
                    <a:pt x="38823" y="19200"/>
                    <a:pt x="38823" y="19200"/>
                  </a:cubicBezTo>
                  <a:cubicBezTo>
                    <a:pt x="38823" y="48000"/>
                    <a:pt x="38823" y="48000"/>
                    <a:pt x="38823" y="48000"/>
                  </a:cubicBezTo>
                  <a:lnTo>
                    <a:pt x="45882" y="48000"/>
                  </a:lnTo>
                  <a:close/>
                  <a:moveTo>
                    <a:pt x="52941" y="100800"/>
                  </a:moveTo>
                  <a:cubicBezTo>
                    <a:pt x="74117" y="100800"/>
                    <a:pt x="81176" y="93600"/>
                    <a:pt x="81176" y="84000"/>
                  </a:cubicBezTo>
                  <a:cubicBezTo>
                    <a:pt x="81176" y="74400"/>
                    <a:pt x="74117" y="67200"/>
                    <a:pt x="52941" y="67200"/>
                  </a:cubicBezTo>
                  <a:cubicBezTo>
                    <a:pt x="38823" y="67200"/>
                    <a:pt x="38823" y="67200"/>
                    <a:pt x="38823" y="67200"/>
                  </a:cubicBezTo>
                  <a:cubicBezTo>
                    <a:pt x="38823" y="100800"/>
                    <a:pt x="38823" y="100800"/>
                    <a:pt x="38823" y="100800"/>
                  </a:cubicBezTo>
                  <a:lnTo>
                    <a:pt x="52941" y="10080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5" name="Google Shape;265;p11"/>
            <p:cNvSpPr/>
            <p:nvPr/>
          </p:nvSpPr>
          <p:spPr>
            <a:xfrm>
              <a:off x="1144" y="542"/>
              <a:ext cx="50" cy="102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lnTo>
                    <a:pt x="120000" y="0"/>
                  </a:lnTo>
                  <a:lnTo>
                    <a:pt x="120000" y="11764"/>
                  </a:lnTo>
                  <a:lnTo>
                    <a:pt x="24000" y="11764"/>
                  </a:lnTo>
                  <a:lnTo>
                    <a:pt x="24000" y="47058"/>
                  </a:lnTo>
                  <a:lnTo>
                    <a:pt x="115200" y="47058"/>
                  </a:lnTo>
                  <a:lnTo>
                    <a:pt x="115200" y="58823"/>
                  </a:lnTo>
                  <a:lnTo>
                    <a:pt x="24000" y="58823"/>
                  </a:lnTo>
                  <a:lnTo>
                    <a:pt x="24000" y="120000"/>
                  </a:lnTo>
                  <a:lnTo>
                    <a:pt x="0" y="120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6" name="Google Shape;266;p11"/>
            <p:cNvSpPr/>
            <p:nvPr/>
          </p:nvSpPr>
          <p:spPr>
            <a:xfrm>
              <a:off x="1212" y="540"/>
              <a:ext cx="108" cy="106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02222" y="101886"/>
                  </a:moveTo>
                  <a:cubicBezTo>
                    <a:pt x="91111" y="113207"/>
                    <a:pt x="77777" y="120000"/>
                    <a:pt x="60000" y="120000"/>
                  </a:cubicBezTo>
                  <a:cubicBezTo>
                    <a:pt x="44444" y="120000"/>
                    <a:pt x="28888" y="113207"/>
                    <a:pt x="17777" y="101886"/>
                  </a:cubicBezTo>
                  <a:cubicBezTo>
                    <a:pt x="6666" y="90566"/>
                    <a:pt x="0" y="76981"/>
                    <a:pt x="0" y="61132"/>
                  </a:cubicBezTo>
                  <a:cubicBezTo>
                    <a:pt x="0" y="43018"/>
                    <a:pt x="6666" y="29433"/>
                    <a:pt x="17777" y="18113"/>
                  </a:cubicBezTo>
                  <a:cubicBezTo>
                    <a:pt x="28888" y="6792"/>
                    <a:pt x="44444" y="0"/>
                    <a:pt x="60000" y="0"/>
                  </a:cubicBezTo>
                  <a:cubicBezTo>
                    <a:pt x="77777" y="0"/>
                    <a:pt x="91111" y="6792"/>
                    <a:pt x="102222" y="18113"/>
                  </a:cubicBezTo>
                  <a:cubicBezTo>
                    <a:pt x="113333" y="29433"/>
                    <a:pt x="120000" y="43018"/>
                    <a:pt x="120000" y="61132"/>
                  </a:cubicBezTo>
                  <a:cubicBezTo>
                    <a:pt x="120000" y="76981"/>
                    <a:pt x="113333" y="90566"/>
                    <a:pt x="102222" y="101886"/>
                  </a:cubicBezTo>
                  <a:close/>
                  <a:moveTo>
                    <a:pt x="108888" y="61132"/>
                  </a:moveTo>
                  <a:cubicBezTo>
                    <a:pt x="108888" y="31698"/>
                    <a:pt x="88888" y="9056"/>
                    <a:pt x="60000" y="9056"/>
                  </a:cubicBezTo>
                  <a:cubicBezTo>
                    <a:pt x="33333" y="9056"/>
                    <a:pt x="11111" y="31698"/>
                    <a:pt x="11111" y="61132"/>
                  </a:cubicBezTo>
                  <a:cubicBezTo>
                    <a:pt x="11111" y="88301"/>
                    <a:pt x="33333" y="110943"/>
                    <a:pt x="60000" y="110943"/>
                  </a:cubicBezTo>
                  <a:cubicBezTo>
                    <a:pt x="88888" y="110943"/>
                    <a:pt x="108888" y="88301"/>
                    <a:pt x="108888" y="6113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7" name="Google Shape;267;p11"/>
            <p:cNvSpPr/>
            <p:nvPr/>
          </p:nvSpPr>
          <p:spPr>
            <a:xfrm>
              <a:off x="1344" y="542"/>
              <a:ext cx="72" cy="104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3333" y="0"/>
                  </a:moveTo>
                  <a:cubicBezTo>
                    <a:pt x="13333" y="76153"/>
                    <a:pt x="13333" y="76153"/>
                    <a:pt x="13333" y="76153"/>
                  </a:cubicBezTo>
                  <a:cubicBezTo>
                    <a:pt x="13333" y="99230"/>
                    <a:pt x="30000" y="110769"/>
                    <a:pt x="60000" y="110769"/>
                  </a:cubicBezTo>
                  <a:cubicBezTo>
                    <a:pt x="90000" y="110769"/>
                    <a:pt x="106666" y="99230"/>
                    <a:pt x="106666" y="76153"/>
                  </a:cubicBezTo>
                  <a:cubicBezTo>
                    <a:pt x="106666" y="0"/>
                    <a:pt x="106666" y="0"/>
                    <a:pt x="106666" y="0"/>
                  </a:cubicBezTo>
                  <a:cubicBezTo>
                    <a:pt x="120000" y="0"/>
                    <a:pt x="120000" y="0"/>
                    <a:pt x="120000" y="0"/>
                  </a:cubicBezTo>
                  <a:cubicBezTo>
                    <a:pt x="120000" y="73846"/>
                    <a:pt x="120000" y="73846"/>
                    <a:pt x="120000" y="73846"/>
                  </a:cubicBezTo>
                  <a:cubicBezTo>
                    <a:pt x="120000" y="103846"/>
                    <a:pt x="100000" y="120000"/>
                    <a:pt x="60000" y="120000"/>
                  </a:cubicBezTo>
                  <a:cubicBezTo>
                    <a:pt x="20000" y="120000"/>
                    <a:pt x="0" y="103846"/>
                    <a:pt x="0" y="73846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3333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8" name="Google Shape;268;p11"/>
            <p:cNvSpPr/>
            <p:nvPr/>
          </p:nvSpPr>
          <p:spPr>
            <a:xfrm>
              <a:off x="1444" y="538"/>
              <a:ext cx="80" cy="108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lnTo>
                    <a:pt x="108000" y="93333"/>
                  </a:lnTo>
                  <a:lnTo>
                    <a:pt x="108000" y="4444"/>
                  </a:lnTo>
                  <a:lnTo>
                    <a:pt x="120000" y="4444"/>
                  </a:lnTo>
                  <a:lnTo>
                    <a:pt x="120000" y="120000"/>
                  </a:lnTo>
                  <a:lnTo>
                    <a:pt x="12000" y="26666"/>
                  </a:lnTo>
                  <a:lnTo>
                    <a:pt x="12000" y="117777"/>
                  </a:lnTo>
                  <a:lnTo>
                    <a:pt x="0" y="1177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9" name="Google Shape;269;p11"/>
            <p:cNvSpPr/>
            <p:nvPr/>
          </p:nvSpPr>
          <p:spPr>
            <a:xfrm>
              <a:off x="1552" y="542"/>
              <a:ext cx="78" cy="102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cubicBezTo>
                    <a:pt x="24615" y="0"/>
                    <a:pt x="24615" y="0"/>
                    <a:pt x="24615" y="0"/>
                  </a:cubicBezTo>
                  <a:cubicBezTo>
                    <a:pt x="52307" y="0"/>
                    <a:pt x="70769" y="0"/>
                    <a:pt x="89230" y="9411"/>
                  </a:cubicBezTo>
                  <a:cubicBezTo>
                    <a:pt x="107692" y="18823"/>
                    <a:pt x="120000" y="35294"/>
                    <a:pt x="120000" y="58823"/>
                  </a:cubicBezTo>
                  <a:cubicBezTo>
                    <a:pt x="120000" y="82352"/>
                    <a:pt x="110769" y="98823"/>
                    <a:pt x="92307" y="108235"/>
                  </a:cubicBezTo>
                  <a:cubicBezTo>
                    <a:pt x="76923" y="117647"/>
                    <a:pt x="55384" y="120000"/>
                    <a:pt x="30769" y="120000"/>
                  </a:cubicBezTo>
                  <a:cubicBezTo>
                    <a:pt x="27692" y="120000"/>
                    <a:pt x="27692" y="120000"/>
                    <a:pt x="24615" y="120000"/>
                  </a:cubicBezTo>
                  <a:cubicBezTo>
                    <a:pt x="0" y="120000"/>
                    <a:pt x="0" y="120000"/>
                    <a:pt x="0" y="120000"/>
                  </a:cubicBezTo>
                  <a:lnTo>
                    <a:pt x="0" y="0"/>
                  </a:lnTo>
                  <a:close/>
                  <a:moveTo>
                    <a:pt x="27692" y="110588"/>
                  </a:moveTo>
                  <a:cubicBezTo>
                    <a:pt x="30769" y="110588"/>
                    <a:pt x="33846" y="110588"/>
                    <a:pt x="33846" y="110588"/>
                  </a:cubicBezTo>
                  <a:cubicBezTo>
                    <a:pt x="55384" y="110588"/>
                    <a:pt x="70769" y="108235"/>
                    <a:pt x="80000" y="103529"/>
                  </a:cubicBezTo>
                  <a:cubicBezTo>
                    <a:pt x="95384" y="94117"/>
                    <a:pt x="104615" y="80000"/>
                    <a:pt x="104615" y="58823"/>
                  </a:cubicBezTo>
                  <a:cubicBezTo>
                    <a:pt x="104615" y="44705"/>
                    <a:pt x="98461" y="30588"/>
                    <a:pt x="89230" y="21176"/>
                  </a:cubicBezTo>
                  <a:cubicBezTo>
                    <a:pt x="73846" y="9411"/>
                    <a:pt x="58461" y="9411"/>
                    <a:pt x="30769" y="9411"/>
                  </a:cubicBezTo>
                  <a:cubicBezTo>
                    <a:pt x="30769" y="9411"/>
                    <a:pt x="27692" y="9411"/>
                    <a:pt x="27692" y="9411"/>
                  </a:cubicBezTo>
                  <a:cubicBezTo>
                    <a:pt x="15384" y="9411"/>
                    <a:pt x="15384" y="9411"/>
                    <a:pt x="15384" y="9411"/>
                  </a:cubicBezTo>
                  <a:cubicBezTo>
                    <a:pt x="15384" y="110588"/>
                    <a:pt x="15384" y="110588"/>
                    <a:pt x="15384" y="110588"/>
                  </a:cubicBezTo>
                  <a:lnTo>
                    <a:pt x="27692" y="11058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0" name="Google Shape;270;p11"/>
            <p:cNvSpPr/>
            <p:nvPr/>
          </p:nvSpPr>
          <p:spPr>
            <a:xfrm>
              <a:off x="1636" y="538"/>
              <a:ext cx="88" cy="106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62727" y="0"/>
                  </a:moveTo>
                  <a:lnTo>
                    <a:pt x="120000" y="120000"/>
                  </a:lnTo>
                  <a:lnTo>
                    <a:pt x="106363" y="120000"/>
                  </a:lnTo>
                  <a:lnTo>
                    <a:pt x="87272" y="81509"/>
                  </a:lnTo>
                  <a:lnTo>
                    <a:pt x="32727" y="81509"/>
                  </a:lnTo>
                  <a:lnTo>
                    <a:pt x="13636" y="120000"/>
                  </a:lnTo>
                  <a:lnTo>
                    <a:pt x="0" y="120000"/>
                  </a:lnTo>
                  <a:lnTo>
                    <a:pt x="62727" y="0"/>
                  </a:lnTo>
                  <a:close/>
                  <a:moveTo>
                    <a:pt x="84545" y="72452"/>
                  </a:moveTo>
                  <a:lnTo>
                    <a:pt x="60000" y="22641"/>
                  </a:lnTo>
                  <a:lnTo>
                    <a:pt x="35454" y="72452"/>
                  </a:lnTo>
                  <a:lnTo>
                    <a:pt x="84545" y="7245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1" name="Google Shape;271;p11"/>
            <p:cNvSpPr/>
            <p:nvPr/>
          </p:nvSpPr>
          <p:spPr>
            <a:xfrm>
              <a:off x="1720" y="542"/>
              <a:ext cx="64" cy="102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52500" y="11764"/>
                  </a:moveTo>
                  <a:lnTo>
                    <a:pt x="0" y="11764"/>
                  </a:lnTo>
                  <a:lnTo>
                    <a:pt x="0" y="0"/>
                  </a:lnTo>
                  <a:lnTo>
                    <a:pt x="120000" y="0"/>
                  </a:lnTo>
                  <a:lnTo>
                    <a:pt x="120000" y="11764"/>
                  </a:lnTo>
                  <a:lnTo>
                    <a:pt x="67500" y="11764"/>
                  </a:lnTo>
                  <a:lnTo>
                    <a:pt x="67500" y="120000"/>
                  </a:lnTo>
                  <a:lnTo>
                    <a:pt x="52500" y="120000"/>
                  </a:lnTo>
                  <a:lnTo>
                    <a:pt x="52500" y="1176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2" name="Google Shape;272;p11"/>
            <p:cNvSpPr/>
            <p:nvPr/>
          </p:nvSpPr>
          <p:spPr>
            <a:xfrm>
              <a:off x="1802" y="542"/>
              <a:ext cx="10" cy="102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3" name="Google Shape;273;p11"/>
            <p:cNvSpPr/>
            <p:nvPr/>
          </p:nvSpPr>
          <p:spPr>
            <a:xfrm>
              <a:off x="1836" y="540"/>
              <a:ext cx="108" cy="106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02222" y="101886"/>
                  </a:moveTo>
                  <a:cubicBezTo>
                    <a:pt x="91111" y="113207"/>
                    <a:pt x="75555" y="120000"/>
                    <a:pt x="60000" y="120000"/>
                  </a:cubicBezTo>
                  <a:cubicBezTo>
                    <a:pt x="42222" y="120000"/>
                    <a:pt x="28888" y="113207"/>
                    <a:pt x="17777" y="101886"/>
                  </a:cubicBezTo>
                  <a:cubicBezTo>
                    <a:pt x="6666" y="90566"/>
                    <a:pt x="0" y="76981"/>
                    <a:pt x="0" y="61132"/>
                  </a:cubicBezTo>
                  <a:cubicBezTo>
                    <a:pt x="0" y="43018"/>
                    <a:pt x="4444" y="29433"/>
                    <a:pt x="17777" y="18113"/>
                  </a:cubicBezTo>
                  <a:cubicBezTo>
                    <a:pt x="28888" y="6792"/>
                    <a:pt x="42222" y="0"/>
                    <a:pt x="60000" y="0"/>
                  </a:cubicBezTo>
                  <a:cubicBezTo>
                    <a:pt x="75555" y="0"/>
                    <a:pt x="91111" y="6792"/>
                    <a:pt x="102222" y="18113"/>
                  </a:cubicBezTo>
                  <a:cubicBezTo>
                    <a:pt x="113333" y="29433"/>
                    <a:pt x="120000" y="43018"/>
                    <a:pt x="120000" y="61132"/>
                  </a:cubicBezTo>
                  <a:cubicBezTo>
                    <a:pt x="120000" y="76981"/>
                    <a:pt x="113333" y="90566"/>
                    <a:pt x="102222" y="101886"/>
                  </a:cubicBezTo>
                  <a:close/>
                  <a:moveTo>
                    <a:pt x="108888" y="61132"/>
                  </a:moveTo>
                  <a:cubicBezTo>
                    <a:pt x="108888" y="31698"/>
                    <a:pt x="86666" y="9056"/>
                    <a:pt x="60000" y="9056"/>
                  </a:cubicBezTo>
                  <a:cubicBezTo>
                    <a:pt x="31111" y="9056"/>
                    <a:pt x="11111" y="31698"/>
                    <a:pt x="11111" y="61132"/>
                  </a:cubicBezTo>
                  <a:cubicBezTo>
                    <a:pt x="11111" y="88301"/>
                    <a:pt x="31111" y="110943"/>
                    <a:pt x="60000" y="110943"/>
                  </a:cubicBezTo>
                  <a:cubicBezTo>
                    <a:pt x="86666" y="110943"/>
                    <a:pt x="108888" y="88301"/>
                    <a:pt x="108888" y="6113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4" name="Google Shape;274;p11"/>
            <p:cNvSpPr/>
            <p:nvPr/>
          </p:nvSpPr>
          <p:spPr>
            <a:xfrm>
              <a:off x="1966" y="538"/>
              <a:ext cx="80" cy="108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lnTo>
                    <a:pt x="108000" y="93333"/>
                  </a:lnTo>
                  <a:lnTo>
                    <a:pt x="108000" y="4444"/>
                  </a:lnTo>
                  <a:lnTo>
                    <a:pt x="120000" y="4444"/>
                  </a:lnTo>
                  <a:lnTo>
                    <a:pt x="120000" y="120000"/>
                  </a:lnTo>
                  <a:lnTo>
                    <a:pt x="15000" y="26666"/>
                  </a:lnTo>
                  <a:lnTo>
                    <a:pt x="15000" y="117777"/>
                  </a:lnTo>
                  <a:lnTo>
                    <a:pt x="0" y="1177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5" name="Google Shape;275;p11"/>
            <p:cNvSpPr/>
            <p:nvPr/>
          </p:nvSpPr>
          <p:spPr>
            <a:xfrm>
              <a:off x="537" y="304"/>
              <a:ext cx="405" cy="402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19405" y="50746"/>
                  </a:moveTo>
                  <a:cubicBezTo>
                    <a:pt x="114653" y="22089"/>
                    <a:pt x="89702" y="0"/>
                    <a:pt x="60594" y="0"/>
                  </a:cubicBezTo>
                  <a:cubicBezTo>
                    <a:pt x="57623" y="0"/>
                    <a:pt x="54653" y="597"/>
                    <a:pt x="51683" y="597"/>
                  </a:cubicBezTo>
                  <a:cubicBezTo>
                    <a:pt x="36237" y="2985"/>
                    <a:pt x="22574" y="11940"/>
                    <a:pt x="13069" y="24477"/>
                  </a:cubicBezTo>
                  <a:cubicBezTo>
                    <a:pt x="4158" y="37611"/>
                    <a:pt x="0" y="53134"/>
                    <a:pt x="2376" y="69253"/>
                  </a:cubicBezTo>
                  <a:cubicBezTo>
                    <a:pt x="7128" y="98507"/>
                    <a:pt x="32079" y="120000"/>
                    <a:pt x="61188" y="120000"/>
                  </a:cubicBezTo>
                  <a:cubicBezTo>
                    <a:pt x="61188" y="120000"/>
                    <a:pt x="61188" y="120000"/>
                    <a:pt x="61188" y="120000"/>
                  </a:cubicBezTo>
                  <a:cubicBezTo>
                    <a:pt x="64158" y="120000"/>
                    <a:pt x="67128" y="120000"/>
                    <a:pt x="70099" y="119402"/>
                  </a:cubicBezTo>
                  <a:cubicBezTo>
                    <a:pt x="85544" y="117014"/>
                    <a:pt x="99207" y="108656"/>
                    <a:pt x="108712" y="95522"/>
                  </a:cubicBezTo>
                  <a:cubicBezTo>
                    <a:pt x="115841" y="85373"/>
                    <a:pt x="120000" y="73432"/>
                    <a:pt x="120000" y="60298"/>
                  </a:cubicBezTo>
                  <a:cubicBezTo>
                    <a:pt x="120000" y="57313"/>
                    <a:pt x="119405" y="53731"/>
                    <a:pt x="119405" y="50746"/>
                  </a:cubicBezTo>
                  <a:moveTo>
                    <a:pt x="103366" y="90149"/>
                  </a:moveTo>
                  <a:cubicBezTo>
                    <a:pt x="95643" y="100895"/>
                    <a:pt x="84356" y="108059"/>
                    <a:pt x="71287" y="110447"/>
                  </a:cubicBezTo>
                  <a:cubicBezTo>
                    <a:pt x="68316" y="110447"/>
                    <a:pt x="65940" y="111044"/>
                    <a:pt x="63564" y="111044"/>
                  </a:cubicBezTo>
                  <a:cubicBezTo>
                    <a:pt x="39207" y="111044"/>
                    <a:pt x="17821" y="92537"/>
                    <a:pt x="13663" y="68059"/>
                  </a:cubicBezTo>
                  <a:cubicBezTo>
                    <a:pt x="11881" y="54328"/>
                    <a:pt x="14851" y="40597"/>
                    <a:pt x="23168" y="29850"/>
                  </a:cubicBezTo>
                  <a:cubicBezTo>
                    <a:pt x="30891" y="19104"/>
                    <a:pt x="42178" y="11940"/>
                    <a:pt x="55247" y="10149"/>
                  </a:cubicBezTo>
                  <a:cubicBezTo>
                    <a:pt x="57623" y="9552"/>
                    <a:pt x="60594" y="8955"/>
                    <a:pt x="62970" y="8955"/>
                  </a:cubicBezTo>
                  <a:cubicBezTo>
                    <a:pt x="87326" y="8955"/>
                    <a:pt x="108712" y="27462"/>
                    <a:pt x="112277" y="51940"/>
                  </a:cubicBezTo>
                  <a:cubicBezTo>
                    <a:pt x="114653" y="65671"/>
                    <a:pt x="111089" y="79402"/>
                    <a:pt x="103366" y="90149"/>
                  </a:cubicBezTo>
                </a:path>
              </a:pathLst>
            </a:custGeom>
            <a:solidFill>
              <a:srgbClr val="D12229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6" name="Google Shape;276;p11"/>
            <p:cNvSpPr/>
            <p:nvPr/>
          </p:nvSpPr>
          <p:spPr>
            <a:xfrm>
              <a:off x="619" y="264"/>
              <a:ext cx="415" cy="414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04927" y="78260"/>
                  </a:moveTo>
                  <a:cubicBezTo>
                    <a:pt x="100869" y="86956"/>
                    <a:pt x="94492" y="95072"/>
                    <a:pt x="86376" y="100289"/>
                  </a:cubicBezTo>
                  <a:cubicBezTo>
                    <a:pt x="85797" y="100869"/>
                    <a:pt x="84637" y="101449"/>
                    <a:pt x="83478" y="102028"/>
                  </a:cubicBezTo>
                  <a:cubicBezTo>
                    <a:pt x="83478" y="103188"/>
                    <a:pt x="82898" y="103768"/>
                    <a:pt x="82318" y="104347"/>
                  </a:cubicBezTo>
                  <a:cubicBezTo>
                    <a:pt x="77681" y="110724"/>
                    <a:pt x="71884" y="115942"/>
                    <a:pt x="65507" y="120000"/>
                  </a:cubicBezTo>
                  <a:cubicBezTo>
                    <a:pt x="74782" y="118840"/>
                    <a:pt x="83478" y="115362"/>
                    <a:pt x="91014" y="110144"/>
                  </a:cubicBezTo>
                  <a:cubicBezTo>
                    <a:pt x="94492" y="107826"/>
                    <a:pt x="97971" y="104927"/>
                    <a:pt x="100289" y="102028"/>
                  </a:cubicBezTo>
                  <a:cubicBezTo>
                    <a:pt x="103768" y="95072"/>
                    <a:pt x="105507" y="86956"/>
                    <a:pt x="104927" y="78260"/>
                  </a:cubicBezTo>
                  <a:moveTo>
                    <a:pt x="10434" y="67246"/>
                  </a:moveTo>
                  <a:cubicBezTo>
                    <a:pt x="8115" y="74202"/>
                    <a:pt x="7536" y="81739"/>
                    <a:pt x="8695" y="89275"/>
                  </a:cubicBezTo>
                  <a:cubicBezTo>
                    <a:pt x="9275" y="90434"/>
                    <a:pt x="9275" y="91594"/>
                    <a:pt x="9855" y="92173"/>
                  </a:cubicBezTo>
                  <a:cubicBezTo>
                    <a:pt x="17391" y="105507"/>
                    <a:pt x="30144" y="114782"/>
                    <a:pt x="45217" y="118840"/>
                  </a:cubicBezTo>
                  <a:cubicBezTo>
                    <a:pt x="45217" y="118840"/>
                    <a:pt x="45797" y="118840"/>
                    <a:pt x="45797" y="118840"/>
                  </a:cubicBezTo>
                  <a:cubicBezTo>
                    <a:pt x="54492" y="117101"/>
                    <a:pt x="62608" y="113623"/>
                    <a:pt x="68985" y="107826"/>
                  </a:cubicBezTo>
                  <a:cubicBezTo>
                    <a:pt x="65507" y="108405"/>
                    <a:pt x="62608" y="108985"/>
                    <a:pt x="59130" y="108985"/>
                  </a:cubicBezTo>
                  <a:cubicBezTo>
                    <a:pt x="55652" y="108985"/>
                    <a:pt x="52753" y="108405"/>
                    <a:pt x="49855" y="107826"/>
                  </a:cubicBezTo>
                  <a:cubicBezTo>
                    <a:pt x="37101" y="105507"/>
                    <a:pt x="25507" y="97971"/>
                    <a:pt x="17971" y="86956"/>
                  </a:cubicBezTo>
                  <a:cubicBezTo>
                    <a:pt x="13913" y="80579"/>
                    <a:pt x="11594" y="74202"/>
                    <a:pt x="10434" y="67246"/>
                  </a:cubicBezTo>
                  <a:moveTo>
                    <a:pt x="22608" y="23188"/>
                  </a:moveTo>
                  <a:cubicBezTo>
                    <a:pt x="17391" y="24347"/>
                    <a:pt x="12753" y="27246"/>
                    <a:pt x="8115" y="30724"/>
                  </a:cubicBezTo>
                  <a:cubicBezTo>
                    <a:pt x="5217" y="35942"/>
                    <a:pt x="2898" y="42318"/>
                    <a:pt x="1739" y="49275"/>
                  </a:cubicBezTo>
                  <a:cubicBezTo>
                    <a:pt x="0" y="58550"/>
                    <a:pt x="579" y="67246"/>
                    <a:pt x="2318" y="75942"/>
                  </a:cubicBezTo>
                  <a:cubicBezTo>
                    <a:pt x="3478" y="67826"/>
                    <a:pt x="5797" y="60289"/>
                    <a:pt x="9855" y="53333"/>
                  </a:cubicBezTo>
                  <a:cubicBezTo>
                    <a:pt x="9855" y="51594"/>
                    <a:pt x="10434" y="49855"/>
                    <a:pt x="10434" y="48115"/>
                  </a:cubicBezTo>
                  <a:cubicBezTo>
                    <a:pt x="12173" y="38840"/>
                    <a:pt x="16811" y="30144"/>
                    <a:pt x="22608" y="23188"/>
                  </a:cubicBezTo>
                  <a:moveTo>
                    <a:pt x="59710" y="0"/>
                  </a:moveTo>
                  <a:cubicBezTo>
                    <a:pt x="48115" y="0"/>
                    <a:pt x="37101" y="3478"/>
                    <a:pt x="27246" y="9855"/>
                  </a:cubicBezTo>
                  <a:cubicBezTo>
                    <a:pt x="25507" y="11014"/>
                    <a:pt x="24347" y="12173"/>
                    <a:pt x="23188" y="13333"/>
                  </a:cubicBezTo>
                  <a:cubicBezTo>
                    <a:pt x="24347" y="12753"/>
                    <a:pt x="25507" y="12753"/>
                    <a:pt x="26666" y="12173"/>
                  </a:cubicBezTo>
                  <a:cubicBezTo>
                    <a:pt x="29565" y="12173"/>
                    <a:pt x="32463" y="11594"/>
                    <a:pt x="35362" y="11594"/>
                  </a:cubicBezTo>
                  <a:cubicBezTo>
                    <a:pt x="35942" y="11594"/>
                    <a:pt x="36521" y="11594"/>
                    <a:pt x="37101" y="11594"/>
                  </a:cubicBezTo>
                  <a:cubicBezTo>
                    <a:pt x="44057" y="8115"/>
                    <a:pt x="52173" y="5797"/>
                    <a:pt x="60289" y="5797"/>
                  </a:cubicBezTo>
                  <a:cubicBezTo>
                    <a:pt x="63188" y="5797"/>
                    <a:pt x="66086" y="6376"/>
                    <a:pt x="68985" y="6956"/>
                  </a:cubicBezTo>
                  <a:cubicBezTo>
                    <a:pt x="92173" y="11014"/>
                    <a:pt x="108405" y="31304"/>
                    <a:pt x="109565" y="54492"/>
                  </a:cubicBezTo>
                  <a:cubicBezTo>
                    <a:pt x="112463" y="60289"/>
                    <a:pt x="114782" y="66086"/>
                    <a:pt x="115362" y="73043"/>
                  </a:cubicBezTo>
                  <a:cubicBezTo>
                    <a:pt x="115942" y="73623"/>
                    <a:pt x="115942" y="74202"/>
                    <a:pt x="115942" y="74782"/>
                  </a:cubicBezTo>
                  <a:cubicBezTo>
                    <a:pt x="115942" y="73623"/>
                    <a:pt x="116521" y="72463"/>
                    <a:pt x="116521" y="70724"/>
                  </a:cubicBezTo>
                  <a:cubicBezTo>
                    <a:pt x="120000" y="55072"/>
                    <a:pt x="116521" y="39420"/>
                    <a:pt x="107826" y="26086"/>
                  </a:cubicBezTo>
                  <a:cubicBezTo>
                    <a:pt x="99130" y="12753"/>
                    <a:pt x="85797" y="3478"/>
                    <a:pt x="70724" y="579"/>
                  </a:cubicBezTo>
                  <a:cubicBezTo>
                    <a:pt x="66666" y="0"/>
                    <a:pt x="63188" y="0"/>
                    <a:pt x="59710" y="0"/>
                  </a:cubicBezTo>
                </a:path>
              </a:pathLst>
            </a:custGeom>
            <a:solidFill>
              <a:srgbClr val="00669B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7" name="Google Shape;277;p11"/>
            <p:cNvSpPr/>
            <p:nvPr/>
          </p:nvSpPr>
          <p:spPr>
            <a:xfrm>
              <a:off x="647" y="304"/>
              <a:ext cx="261" cy="374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20000" y="100106"/>
                  </a:moveTo>
                  <a:cubicBezTo>
                    <a:pt x="113538" y="103315"/>
                    <a:pt x="105230" y="105240"/>
                    <a:pt x="96923" y="106524"/>
                  </a:cubicBezTo>
                  <a:cubicBezTo>
                    <a:pt x="86769" y="112941"/>
                    <a:pt x="73846" y="116791"/>
                    <a:pt x="60000" y="118716"/>
                  </a:cubicBezTo>
                  <a:cubicBezTo>
                    <a:pt x="60000" y="118716"/>
                    <a:pt x="59076" y="118716"/>
                    <a:pt x="59076" y="118716"/>
                  </a:cubicBezTo>
                  <a:cubicBezTo>
                    <a:pt x="60923" y="118716"/>
                    <a:pt x="61846" y="118716"/>
                    <a:pt x="63692" y="119358"/>
                  </a:cubicBezTo>
                  <a:cubicBezTo>
                    <a:pt x="69230" y="120000"/>
                    <a:pt x="74769" y="120000"/>
                    <a:pt x="80307" y="120000"/>
                  </a:cubicBezTo>
                  <a:cubicBezTo>
                    <a:pt x="84000" y="120000"/>
                    <a:pt x="87692" y="120000"/>
                    <a:pt x="91384" y="120000"/>
                  </a:cubicBezTo>
                  <a:cubicBezTo>
                    <a:pt x="101538" y="115508"/>
                    <a:pt x="110769" y="109732"/>
                    <a:pt x="118153" y="102673"/>
                  </a:cubicBezTo>
                  <a:cubicBezTo>
                    <a:pt x="119076" y="102032"/>
                    <a:pt x="120000" y="101390"/>
                    <a:pt x="120000" y="100106"/>
                  </a:cubicBezTo>
                  <a:moveTo>
                    <a:pt x="43384" y="0"/>
                  </a:moveTo>
                  <a:cubicBezTo>
                    <a:pt x="38769" y="0"/>
                    <a:pt x="34153" y="641"/>
                    <a:pt x="29538" y="641"/>
                  </a:cubicBezTo>
                  <a:cubicBezTo>
                    <a:pt x="27692" y="1283"/>
                    <a:pt x="25846" y="1283"/>
                    <a:pt x="24000" y="1925"/>
                  </a:cubicBezTo>
                  <a:cubicBezTo>
                    <a:pt x="13846" y="7058"/>
                    <a:pt x="6461" y="13475"/>
                    <a:pt x="0" y="21176"/>
                  </a:cubicBezTo>
                  <a:cubicBezTo>
                    <a:pt x="7384" y="17326"/>
                    <a:pt x="14769" y="14117"/>
                    <a:pt x="23076" y="12834"/>
                  </a:cubicBezTo>
                  <a:cubicBezTo>
                    <a:pt x="27692" y="8983"/>
                    <a:pt x="33230" y="5775"/>
                    <a:pt x="38769" y="3208"/>
                  </a:cubicBezTo>
                  <a:cubicBezTo>
                    <a:pt x="40615" y="1925"/>
                    <a:pt x="43384" y="1283"/>
                    <a:pt x="46153" y="0"/>
                  </a:cubicBezTo>
                  <a:cubicBezTo>
                    <a:pt x="45230" y="0"/>
                    <a:pt x="44307" y="0"/>
                    <a:pt x="43384" y="0"/>
                  </a:cubicBezTo>
                </a:path>
              </a:pathLst>
            </a:custGeom>
            <a:solidFill>
              <a:srgbClr val="000E19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8" name="Google Shape;278;p11"/>
            <p:cNvSpPr/>
            <p:nvPr/>
          </p:nvSpPr>
          <p:spPr>
            <a:xfrm>
              <a:off x="625" y="348"/>
              <a:ext cx="397" cy="398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606" y="53668"/>
                  </a:moveTo>
                  <a:cubicBezTo>
                    <a:pt x="0" y="58492"/>
                    <a:pt x="606" y="63919"/>
                    <a:pt x="1212" y="69346"/>
                  </a:cubicBezTo>
                  <a:cubicBezTo>
                    <a:pt x="2424" y="75979"/>
                    <a:pt x="4848" y="82613"/>
                    <a:pt x="7878" y="88643"/>
                  </a:cubicBezTo>
                  <a:cubicBezTo>
                    <a:pt x="12121" y="92261"/>
                    <a:pt x="17575" y="94673"/>
                    <a:pt x="22424" y="96482"/>
                  </a:cubicBezTo>
                  <a:cubicBezTo>
                    <a:pt x="15151" y="89246"/>
                    <a:pt x="10303" y="80804"/>
                    <a:pt x="8484" y="70552"/>
                  </a:cubicBezTo>
                  <a:cubicBezTo>
                    <a:pt x="4848" y="65728"/>
                    <a:pt x="2424" y="59698"/>
                    <a:pt x="606" y="53668"/>
                  </a:cubicBezTo>
                  <a:moveTo>
                    <a:pt x="119393" y="52462"/>
                  </a:moveTo>
                  <a:cubicBezTo>
                    <a:pt x="116363" y="63316"/>
                    <a:pt x="110909" y="72964"/>
                    <a:pt x="103030" y="80804"/>
                  </a:cubicBezTo>
                  <a:cubicBezTo>
                    <a:pt x="101818" y="83819"/>
                    <a:pt x="99999" y="86834"/>
                    <a:pt x="98181" y="89849"/>
                  </a:cubicBezTo>
                  <a:cubicBezTo>
                    <a:pt x="90303" y="100703"/>
                    <a:pt x="78787" y="107939"/>
                    <a:pt x="65454" y="109748"/>
                  </a:cubicBezTo>
                  <a:cubicBezTo>
                    <a:pt x="63030" y="110351"/>
                    <a:pt x="59999" y="110351"/>
                    <a:pt x="57575" y="110351"/>
                  </a:cubicBezTo>
                  <a:cubicBezTo>
                    <a:pt x="52121" y="110351"/>
                    <a:pt x="46666" y="109748"/>
                    <a:pt x="41212" y="107939"/>
                  </a:cubicBezTo>
                  <a:cubicBezTo>
                    <a:pt x="39393" y="107939"/>
                    <a:pt x="37575" y="107939"/>
                    <a:pt x="35757" y="107939"/>
                  </a:cubicBezTo>
                  <a:cubicBezTo>
                    <a:pt x="35757" y="107939"/>
                    <a:pt x="35757" y="107939"/>
                    <a:pt x="35757" y="107939"/>
                  </a:cubicBezTo>
                  <a:cubicBezTo>
                    <a:pt x="31515" y="107939"/>
                    <a:pt x="27272" y="107336"/>
                    <a:pt x="23030" y="106733"/>
                  </a:cubicBezTo>
                  <a:cubicBezTo>
                    <a:pt x="23636" y="107336"/>
                    <a:pt x="24848" y="107939"/>
                    <a:pt x="25454" y="108542"/>
                  </a:cubicBezTo>
                  <a:cubicBezTo>
                    <a:pt x="35757" y="115778"/>
                    <a:pt x="47878" y="120000"/>
                    <a:pt x="59999" y="120000"/>
                  </a:cubicBezTo>
                  <a:cubicBezTo>
                    <a:pt x="63636" y="120000"/>
                    <a:pt x="66666" y="119396"/>
                    <a:pt x="69696" y="119396"/>
                  </a:cubicBezTo>
                  <a:cubicBezTo>
                    <a:pt x="85454" y="116984"/>
                    <a:pt x="98787" y="108542"/>
                    <a:pt x="108484" y="95276"/>
                  </a:cubicBezTo>
                  <a:cubicBezTo>
                    <a:pt x="115757" y="85025"/>
                    <a:pt x="119999" y="72964"/>
                    <a:pt x="119999" y="60301"/>
                  </a:cubicBezTo>
                  <a:cubicBezTo>
                    <a:pt x="119999" y="57889"/>
                    <a:pt x="119393" y="54874"/>
                    <a:pt x="119393" y="52462"/>
                  </a:cubicBezTo>
                  <a:moveTo>
                    <a:pt x="74545" y="1809"/>
                  </a:moveTo>
                  <a:cubicBezTo>
                    <a:pt x="80606" y="6633"/>
                    <a:pt x="85454" y="12663"/>
                    <a:pt x="89090" y="19899"/>
                  </a:cubicBezTo>
                  <a:cubicBezTo>
                    <a:pt x="98787" y="27738"/>
                    <a:pt x="105454" y="38592"/>
                    <a:pt x="107272" y="51859"/>
                  </a:cubicBezTo>
                  <a:cubicBezTo>
                    <a:pt x="107272" y="53065"/>
                    <a:pt x="107878" y="54874"/>
                    <a:pt x="107878" y="56080"/>
                  </a:cubicBezTo>
                  <a:cubicBezTo>
                    <a:pt x="109696" y="52462"/>
                    <a:pt x="110909" y="48241"/>
                    <a:pt x="111515" y="44020"/>
                  </a:cubicBezTo>
                  <a:cubicBezTo>
                    <a:pt x="112727" y="39798"/>
                    <a:pt x="112727" y="35577"/>
                    <a:pt x="112727" y="31356"/>
                  </a:cubicBezTo>
                  <a:cubicBezTo>
                    <a:pt x="108484" y="23517"/>
                    <a:pt x="102424" y="16281"/>
                    <a:pt x="94545" y="10854"/>
                  </a:cubicBezTo>
                  <a:cubicBezTo>
                    <a:pt x="88484" y="6633"/>
                    <a:pt x="81818" y="3618"/>
                    <a:pt x="74545" y="1809"/>
                  </a:cubicBezTo>
                  <a:moveTo>
                    <a:pt x="56969" y="0"/>
                  </a:moveTo>
                  <a:cubicBezTo>
                    <a:pt x="54545" y="0"/>
                    <a:pt x="52727" y="0"/>
                    <a:pt x="50909" y="603"/>
                  </a:cubicBezTo>
                  <a:cubicBezTo>
                    <a:pt x="35151" y="3015"/>
                    <a:pt x="21212" y="11457"/>
                    <a:pt x="12121" y="24723"/>
                  </a:cubicBezTo>
                  <a:cubicBezTo>
                    <a:pt x="10303" y="26532"/>
                    <a:pt x="9696" y="28341"/>
                    <a:pt x="8484" y="30150"/>
                  </a:cubicBezTo>
                  <a:cubicBezTo>
                    <a:pt x="7878" y="34974"/>
                    <a:pt x="7878" y="39798"/>
                    <a:pt x="9090" y="44623"/>
                  </a:cubicBezTo>
                  <a:cubicBezTo>
                    <a:pt x="10303" y="39195"/>
                    <a:pt x="13333" y="34371"/>
                    <a:pt x="16363" y="29547"/>
                  </a:cubicBezTo>
                  <a:cubicBezTo>
                    <a:pt x="24242" y="18693"/>
                    <a:pt x="36363" y="11457"/>
                    <a:pt x="49090" y="9045"/>
                  </a:cubicBezTo>
                  <a:cubicBezTo>
                    <a:pt x="52121" y="8442"/>
                    <a:pt x="54545" y="8442"/>
                    <a:pt x="56969" y="8442"/>
                  </a:cubicBezTo>
                  <a:cubicBezTo>
                    <a:pt x="63030" y="8442"/>
                    <a:pt x="68484" y="9648"/>
                    <a:pt x="73333" y="11457"/>
                  </a:cubicBezTo>
                  <a:cubicBezTo>
                    <a:pt x="68484" y="6633"/>
                    <a:pt x="63030" y="2412"/>
                    <a:pt x="56969" y="0"/>
                  </a:cubicBezTo>
                </a:path>
              </a:pathLst>
            </a:custGeom>
            <a:solidFill>
              <a:srgbClr val="99CC33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9" name="Google Shape;279;p11"/>
            <p:cNvSpPr/>
            <p:nvPr/>
          </p:nvSpPr>
          <p:spPr>
            <a:xfrm>
              <a:off x="651" y="348"/>
              <a:ext cx="269" cy="358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98547"/>
                  </a:moveTo>
                  <a:cubicBezTo>
                    <a:pt x="5373" y="105921"/>
                    <a:pt x="13432" y="112625"/>
                    <a:pt x="22388" y="118659"/>
                  </a:cubicBezTo>
                  <a:cubicBezTo>
                    <a:pt x="28656" y="119329"/>
                    <a:pt x="34925" y="120000"/>
                    <a:pt x="41194" y="120000"/>
                  </a:cubicBezTo>
                  <a:cubicBezTo>
                    <a:pt x="41194" y="120000"/>
                    <a:pt x="41194" y="120000"/>
                    <a:pt x="41194" y="120000"/>
                  </a:cubicBezTo>
                  <a:cubicBezTo>
                    <a:pt x="43880" y="120000"/>
                    <a:pt x="46567" y="120000"/>
                    <a:pt x="49253" y="120000"/>
                  </a:cubicBezTo>
                  <a:cubicBezTo>
                    <a:pt x="42089" y="117988"/>
                    <a:pt x="35820" y="115307"/>
                    <a:pt x="29552" y="111955"/>
                  </a:cubicBezTo>
                  <a:cubicBezTo>
                    <a:pt x="26865" y="110614"/>
                    <a:pt x="24179" y="108603"/>
                    <a:pt x="21492" y="107262"/>
                  </a:cubicBezTo>
                  <a:cubicBezTo>
                    <a:pt x="14328" y="105251"/>
                    <a:pt x="6268" y="102569"/>
                    <a:pt x="0" y="98547"/>
                  </a:cubicBezTo>
                  <a:moveTo>
                    <a:pt x="77014" y="0"/>
                  </a:moveTo>
                  <a:cubicBezTo>
                    <a:pt x="75223" y="0"/>
                    <a:pt x="73432" y="0"/>
                    <a:pt x="72537" y="0"/>
                  </a:cubicBezTo>
                  <a:cubicBezTo>
                    <a:pt x="81492" y="2681"/>
                    <a:pt x="89552" y="7374"/>
                    <a:pt x="96716" y="12737"/>
                  </a:cubicBezTo>
                  <a:cubicBezTo>
                    <a:pt x="103880" y="14078"/>
                    <a:pt x="110149" y="16759"/>
                    <a:pt x="116417" y="20111"/>
                  </a:cubicBezTo>
                  <a:cubicBezTo>
                    <a:pt x="117313" y="20782"/>
                    <a:pt x="118208" y="21452"/>
                    <a:pt x="120000" y="22122"/>
                  </a:cubicBezTo>
                  <a:cubicBezTo>
                    <a:pt x="114626" y="14078"/>
                    <a:pt x="107462" y="7374"/>
                    <a:pt x="98507" y="2011"/>
                  </a:cubicBezTo>
                  <a:cubicBezTo>
                    <a:pt x="91343" y="670"/>
                    <a:pt x="84179" y="0"/>
                    <a:pt x="77014" y="0"/>
                  </a:cubicBezTo>
                </a:path>
              </a:pathLst>
            </a:custGeom>
            <a:solidFill>
              <a:srgbClr val="7D1B08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80" name="Google Shape;280;p11"/>
            <p:cNvSpPr/>
            <p:nvPr/>
          </p:nvSpPr>
          <p:spPr>
            <a:xfrm>
              <a:off x="627" y="448"/>
              <a:ext cx="393" cy="168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13265" y="2857"/>
                  </a:moveTo>
                  <a:cubicBezTo>
                    <a:pt x="113265" y="12857"/>
                    <a:pt x="113265" y="22857"/>
                    <a:pt x="112040" y="32857"/>
                  </a:cubicBezTo>
                  <a:cubicBezTo>
                    <a:pt x="111428" y="42857"/>
                    <a:pt x="110204" y="52857"/>
                    <a:pt x="108367" y="61428"/>
                  </a:cubicBezTo>
                  <a:cubicBezTo>
                    <a:pt x="108979" y="82857"/>
                    <a:pt x="107142" y="102857"/>
                    <a:pt x="103469" y="120000"/>
                  </a:cubicBezTo>
                  <a:cubicBezTo>
                    <a:pt x="111428" y="101428"/>
                    <a:pt x="116938" y="78571"/>
                    <a:pt x="119999" y="52857"/>
                  </a:cubicBezTo>
                  <a:cubicBezTo>
                    <a:pt x="119999" y="51428"/>
                    <a:pt x="119999" y="50000"/>
                    <a:pt x="119387" y="48571"/>
                  </a:cubicBezTo>
                  <a:cubicBezTo>
                    <a:pt x="118775" y="31428"/>
                    <a:pt x="116326" y="17142"/>
                    <a:pt x="113265" y="2857"/>
                  </a:cubicBezTo>
                  <a:moveTo>
                    <a:pt x="7959" y="0"/>
                  </a:moveTo>
                  <a:cubicBezTo>
                    <a:pt x="3673" y="17142"/>
                    <a:pt x="1224" y="35714"/>
                    <a:pt x="0" y="55714"/>
                  </a:cubicBezTo>
                  <a:cubicBezTo>
                    <a:pt x="1836" y="70000"/>
                    <a:pt x="4285" y="84285"/>
                    <a:pt x="7959" y="95714"/>
                  </a:cubicBezTo>
                  <a:cubicBezTo>
                    <a:pt x="7346" y="94285"/>
                    <a:pt x="7346" y="91428"/>
                    <a:pt x="6734" y="88571"/>
                  </a:cubicBezTo>
                  <a:cubicBezTo>
                    <a:pt x="5510" y="70000"/>
                    <a:pt x="6122" y="51428"/>
                    <a:pt x="8571" y="34285"/>
                  </a:cubicBezTo>
                  <a:cubicBezTo>
                    <a:pt x="7346" y="22857"/>
                    <a:pt x="7346" y="11428"/>
                    <a:pt x="7959" y="0"/>
                  </a:cubicBezTo>
                </a:path>
              </a:pathLst>
            </a:custGeom>
            <a:solidFill>
              <a:srgbClr val="00521F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81" name="Google Shape;281;p11"/>
          <p:cNvSpPr txBox="1">
            <a:spLocks noGrp="1"/>
          </p:cNvSpPr>
          <p:nvPr>
            <p:ph type="body" idx="2"/>
          </p:nvPr>
        </p:nvSpPr>
        <p:spPr>
          <a:xfrm>
            <a:off x="7051595" y="5671821"/>
            <a:ext cx="2099919" cy="1800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595965"/>
              </a:buClr>
              <a:buSzPts val="1400"/>
              <a:buFont typeface="Open Sans"/>
              <a:buNone/>
              <a:defRPr sz="1400" b="0" i="0" u="none" strike="noStrike" cap="none"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A5A8B0"/>
              </a:buClr>
              <a:buSzPts val="1800"/>
              <a:buFont typeface="Calibri"/>
              <a:buNone/>
              <a:defRPr sz="1400" b="0" i="0" u="none" strike="noStrike" cap="none"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A5A8B0"/>
              </a:buClr>
              <a:buSzPts val="1200"/>
              <a:buFont typeface="Calibri"/>
              <a:buNone/>
              <a:defRPr sz="1400" b="0" i="0" u="none" strike="noStrike" cap="none"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A5A8B0"/>
              </a:buClr>
              <a:buSzPts val="1200"/>
              <a:buFont typeface="Calibri"/>
              <a:buNone/>
              <a:defRPr sz="1400" b="0" i="0" u="none" strike="noStrike" cap="none"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82" name="Google Shape;282;p11"/>
          <p:cNvSpPr txBox="1">
            <a:spLocks noGrp="1"/>
          </p:cNvSpPr>
          <p:nvPr>
            <p:ph type="body" idx="3"/>
          </p:nvPr>
        </p:nvSpPr>
        <p:spPr>
          <a:xfrm>
            <a:off x="885826" y="3574803"/>
            <a:ext cx="4861832" cy="23447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accent6"/>
                </a:solidFill>
                <a:latin typeface="Bitter"/>
                <a:ea typeface="Bitter"/>
                <a:cs typeface="Bitter"/>
                <a:sym typeface="Bitter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595965"/>
              </a:buClr>
              <a:buSzPts val="1400"/>
              <a:buFont typeface="Open Sans"/>
              <a:buNone/>
              <a:defRPr sz="2200" b="0" i="0" u="none" strike="noStrike" cap="none"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A5A8B0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A5A8B0"/>
              </a:buClr>
              <a:buSzPts val="1800"/>
              <a:buFont typeface="Merriweather Sans"/>
              <a:buChar char="-"/>
              <a:defRPr sz="1800" b="0" i="0" u="none" strike="noStrike" cap="none"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2286000" marR="0" lvl="4" indent="-3048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A5A8B0"/>
              </a:buClr>
              <a:buSzPts val="1200"/>
              <a:buFont typeface="Calibri"/>
              <a:buChar char="‒"/>
              <a:defRPr sz="1200" b="0" i="0" u="none" strike="noStrike" cap="none">
                <a:solidFill>
                  <a:srgbClr val="50535C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1_Graph Slide">
  <p:cSld name="11_Graph Slide">
    <p:spTree>
      <p:nvGrpSpPr>
        <p:cNvPr id="1" name="Shape 3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Google Shape;319;p13"/>
          <p:cNvSpPr/>
          <p:nvPr/>
        </p:nvSpPr>
        <p:spPr>
          <a:xfrm>
            <a:off x="1589" y="831912"/>
            <a:ext cx="6832292" cy="5229163"/>
          </a:xfrm>
          <a:prstGeom prst="rect">
            <a:avLst/>
          </a:prstGeom>
          <a:solidFill>
            <a:srgbClr val="E5E5E5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0" name="Google Shape;320;p13"/>
          <p:cNvSpPr txBox="1">
            <a:spLocks noGrp="1"/>
          </p:cNvSpPr>
          <p:nvPr>
            <p:ph type="body" idx="1"/>
          </p:nvPr>
        </p:nvSpPr>
        <p:spPr>
          <a:xfrm>
            <a:off x="7338694" y="1524226"/>
            <a:ext cx="4182746" cy="18590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79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Bitter"/>
                <a:ea typeface="Bitter"/>
                <a:cs typeface="Bitter"/>
                <a:sym typeface="Bitter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595965"/>
              </a:buClr>
              <a:buSzPts val="1400"/>
              <a:buFont typeface="Open Sans"/>
              <a:buNone/>
              <a:defRPr sz="2000" b="0" i="0" u="none" strike="noStrike" cap="none"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A5A8B0"/>
              </a:buClr>
              <a:buSzPts val="1800"/>
              <a:buFont typeface="Calibri"/>
              <a:buChar char="‒"/>
              <a:defRPr sz="1800" b="0" i="0" u="none" strike="noStrike" cap="none"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828800" marR="0" lvl="3" indent="-3048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A5A8B0"/>
              </a:buClr>
              <a:buSzPts val="1200"/>
              <a:buFont typeface="Calibri"/>
              <a:buChar char="‒"/>
              <a:defRPr sz="1200" b="0" i="0" u="none" strike="noStrike" cap="none">
                <a:solidFill>
                  <a:srgbClr val="50535C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2286000" marR="0" lvl="4" indent="-3048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A5A8B0"/>
              </a:buClr>
              <a:buSzPts val="1200"/>
              <a:buFont typeface="Calibri"/>
              <a:buChar char="‒"/>
              <a:defRPr sz="1200" b="0" i="0" u="none" strike="noStrike" cap="none">
                <a:solidFill>
                  <a:srgbClr val="50535C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grpSp>
        <p:nvGrpSpPr>
          <p:cNvPr id="321" name="Google Shape;321;p13"/>
          <p:cNvGrpSpPr/>
          <p:nvPr/>
        </p:nvGrpSpPr>
        <p:grpSpPr>
          <a:xfrm>
            <a:off x="9592069" y="6221391"/>
            <a:ext cx="1794841" cy="470147"/>
            <a:chOff x="537" y="258"/>
            <a:chExt cx="1863" cy="488"/>
          </a:xfrm>
        </p:grpSpPr>
        <p:sp>
          <p:nvSpPr>
            <p:cNvPr id="322" name="Google Shape;322;p13"/>
            <p:cNvSpPr/>
            <p:nvPr/>
          </p:nvSpPr>
          <p:spPr>
            <a:xfrm>
              <a:off x="537" y="258"/>
              <a:ext cx="497" cy="488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09838" y="23606"/>
                  </a:moveTo>
                  <a:cubicBezTo>
                    <a:pt x="102580" y="12295"/>
                    <a:pt x="91451" y="4426"/>
                    <a:pt x="78870" y="1967"/>
                  </a:cubicBezTo>
                  <a:cubicBezTo>
                    <a:pt x="66290" y="0"/>
                    <a:pt x="53225" y="2459"/>
                    <a:pt x="42580" y="9836"/>
                  </a:cubicBezTo>
                  <a:cubicBezTo>
                    <a:pt x="41129" y="10819"/>
                    <a:pt x="40161" y="11803"/>
                    <a:pt x="39193" y="12786"/>
                  </a:cubicBezTo>
                  <a:cubicBezTo>
                    <a:pt x="27580" y="15245"/>
                    <a:pt x="17903" y="21639"/>
                    <a:pt x="10645" y="31475"/>
                  </a:cubicBezTo>
                  <a:cubicBezTo>
                    <a:pt x="3387" y="42295"/>
                    <a:pt x="0" y="55081"/>
                    <a:pt x="1935" y="68360"/>
                  </a:cubicBezTo>
                  <a:cubicBezTo>
                    <a:pt x="5322" y="88524"/>
                    <a:pt x="20806" y="104754"/>
                    <a:pt x="39677" y="109180"/>
                  </a:cubicBezTo>
                  <a:cubicBezTo>
                    <a:pt x="40161" y="109672"/>
                    <a:pt x="41129" y="110163"/>
                    <a:pt x="41612" y="110655"/>
                  </a:cubicBezTo>
                  <a:cubicBezTo>
                    <a:pt x="49838" y="116557"/>
                    <a:pt x="59516" y="120000"/>
                    <a:pt x="69193" y="120000"/>
                  </a:cubicBezTo>
                  <a:cubicBezTo>
                    <a:pt x="72096" y="120000"/>
                    <a:pt x="74516" y="119508"/>
                    <a:pt x="76935" y="119508"/>
                  </a:cubicBezTo>
                  <a:cubicBezTo>
                    <a:pt x="89516" y="117540"/>
                    <a:pt x="100161" y="110655"/>
                    <a:pt x="107903" y="99836"/>
                  </a:cubicBezTo>
                  <a:cubicBezTo>
                    <a:pt x="113709" y="91475"/>
                    <a:pt x="117096" y="81639"/>
                    <a:pt x="117096" y="71311"/>
                  </a:cubicBezTo>
                  <a:cubicBezTo>
                    <a:pt x="117096" y="69344"/>
                    <a:pt x="116612" y="66885"/>
                    <a:pt x="116612" y="64918"/>
                  </a:cubicBezTo>
                  <a:cubicBezTo>
                    <a:pt x="116612" y="63934"/>
                    <a:pt x="117096" y="62950"/>
                    <a:pt x="117096" y="61475"/>
                  </a:cubicBezTo>
                  <a:cubicBezTo>
                    <a:pt x="120000" y="48196"/>
                    <a:pt x="117096" y="34918"/>
                    <a:pt x="109838" y="23606"/>
                  </a:cubicBezTo>
                  <a:close/>
                  <a:moveTo>
                    <a:pt x="70161" y="6393"/>
                  </a:moveTo>
                  <a:cubicBezTo>
                    <a:pt x="72580" y="6393"/>
                    <a:pt x="75000" y="6885"/>
                    <a:pt x="77419" y="7377"/>
                  </a:cubicBezTo>
                  <a:cubicBezTo>
                    <a:pt x="96774" y="10819"/>
                    <a:pt x="110322" y="28032"/>
                    <a:pt x="111290" y="47704"/>
                  </a:cubicBezTo>
                  <a:cubicBezTo>
                    <a:pt x="107903" y="41311"/>
                    <a:pt x="103064" y="35409"/>
                    <a:pt x="96774" y="30983"/>
                  </a:cubicBezTo>
                  <a:cubicBezTo>
                    <a:pt x="91935" y="27540"/>
                    <a:pt x="86612" y="25081"/>
                    <a:pt x="80806" y="23606"/>
                  </a:cubicBezTo>
                  <a:cubicBezTo>
                    <a:pt x="72580" y="16229"/>
                    <a:pt x="61935" y="11803"/>
                    <a:pt x="50806" y="11311"/>
                  </a:cubicBezTo>
                  <a:cubicBezTo>
                    <a:pt x="56612" y="8360"/>
                    <a:pt x="63387" y="6393"/>
                    <a:pt x="70161" y="6393"/>
                  </a:cubicBezTo>
                  <a:close/>
                  <a:moveTo>
                    <a:pt x="39193" y="100819"/>
                  </a:moveTo>
                  <a:cubicBezTo>
                    <a:pt x="33387" y="94918"/>
                    <a:pt x="29516" y="88032"/>
                    <a:pt x="28064" y="79672"/>
                  </a:cubicBezTo>
                  <a:cubicBezTo>
                    <a:pt x="34354" y="90983"/>
                    <a:pt x="45000" y="98852"/>
                    <a:pt x="58064" y="102295"/>
                  </a:cubicBezTo>
                  <a:cubicBezTo>
                    <a:pt x="58064" y="102295"/>
                    <a:pt x="58064" y="102295"/>
                    <a:pt x="58064" y="102295"/>
                  </a:cubicBezTo>
                  <a:cubicBezTo>
                    <a:pt x="55645" y="102295"/>
                    <a:pt x="53709" y="102786"/>
                    <a:pt x="51774" y="102786"/>
                  </a:cubicBezTo>
                  <a:cubicBezTo>
                    <a:pt x="47419" y="102786"/>
                    <a:pt x="43064" y="101803"/>
                    <a:pt x="39193" y="100819"/>
                  </a:cubicBezTo>
                  <a:close/>
                  <a:moveTo>
                    <a:pt x="38709" y="21147"/>
                  </a:moveTo>
                  <a:cubicBezTo>
                    <a:pt x="40645" y="20163"/>
                    <a:pt x="43064" y="19672"/>
                    <a:pt x="45000" y="19672"/>
                  </a:cubicBezTo>
                  <a:cubicBezTo>
                    <a:pt x="46935" y="19180"/>
                    <a:pt x="49354" y="18688"/>
                    <a:pt x="51290" y="18688"/>
                  </a:cubicBezTo>
                  <a:cubicBezTo>
                    <a:pt x="56612" y="18688"/>
                    <a:pt x="61935" y="20163"/>
                    <a:pt x="66290" y="22131"/>
                  </a:cubicBezTo>
                  <a:cubicBezTo>
                    <a:pt x="64838" y="22131"/>
                    <a:pt x="63387" y="22131"/>
                    <a:pt x="61935" y="22622"/>
                  </a:cubicBezTo>
                  <a:cubicBezTo>
                    <a:pt x="49354" y="24590"/>
                    <a:pt x="38225" y="31475"/>
                    <a:pt x="30967" y="42295"/>
                  </a:cubicBezTo>
                  <a:cubicBezTo>
                    <a:pt x="29516" y="43770"/>
                    <a:pt x="29032" y="45245"/>
                    <a:pt x="28064" y="46721"/>
                  </a:cubicBezTo>
                  <a:cubicBezTo>
                    <a:pt x="28064" y="45245"/>
                    <a:pt x="28548" y="43770"/>
                    <a:pt x="28548" y="42295"/>
                  </a:cubicBezTo>
                  <a:cubicBezTo>
                    <a:pt x="30000" y="34426"/>
                    <a:pt x="33870" y="27049"/>
                    <a:pt x="38709" y="21147"/>
                  </a:cubicBezTo>
                  <a:close/>
                  <a:moveTo>
                    <a:pt x="61451" y="92950"/>
                  </a:moveTo>
                  <a:cubicBezTo>
                    <a:pt x="50806" y="90983"/>
                    <a:pt x="41129" y="84590"/>
                    <a:pt x="34838" y="75245"/>
                  </a:cubicBezTo>
                  <a:cubicBezTo>
                    <a:pt x="31451" y="69836"/>
                    <a:pt x="29516" y="64426"/>
                    <a:pt x="28548" y="58524"/>
                  </a:cubicBezTo>
                  <a:cubicBezTo>
                    <a:pt x="30000" y="54098"/>
                    <a:pt x="31935" y="50163"/>
                    <a:pt x="34354" y="46229"/>
                  </a:cubicBezTo>
                  <a:cubicBezTo>
                    <a:pt x="40645" y="37377"/>
                    <a:pt x="50322" y="31475"/>
                    <a:pt x="60483" y="29508"/>
                  </a:cubicBezTo>
                  <a:cubicBezTo>
                    <a:pt x="62903" y="29016"/>
                    <a:pt x="64838" y="29016"/>
                    <a:pt x="66774" y="29016"/>
                  </a:cubicBezTo>
                  <a:cubicBezTo>
                    <a:pt x="71612" y="29016"/>
                    <a:pt x="75967" y="30000"/>
                    <a:pt x="79838" y="31475"/>
                  </a:cubicBezTo>
                  <a:cubicBezTo>
                    <a:pt x="86129" y="37377"/>
                    <a:pt x="90000" y="45245"/>
                    <a:pt x="91451" y="54098"/>
                  </a:cubicBezTo>
                  <a:cubicBezTo>
                    <a:pt x="93387" y="65409"/>
                    <a:pt x="90483" y="76721"/>
                    <a:pt x="84193" y="85573"/>
                  </a:cubicBezTo>
                  <a:cubicBezTo>
                    <a:pt x="82258" y="88524"/>
                    <a:pt x="79838" y="90983"/>
                    <a:pt x="77419" y="92950"/>
                  </a:cubicBezTo>
                  <a:cubicBezTo>
                    <a:pt x="72096" y="93934"/>
                    <a:pt x="66774" y="94426"/>
                    <a:pt x="61451" y="92950"/>
                  </a:cubicBezTo>
                  <a:close/>
                  <a:moveTo>
                    <a:pt x="97741" y="60983"/>
                  </a:moveTo>
                  <a:cubicBezTo>
                    <a:pt x="97741" y="58524"/>
                    <a:pt x="97258" y="55573"/>
                    <a:pt x="97258" y="53114"/>
                  </a:cubicBezTo>
                  <a:cubicBezTo>
                    <a:pt x="96290" y="47704"/>
                    <a:pt x="94354" y="42786"/>
                    <a:pt x="92419" y="38360"/>
                  </a:cubicBezTo>
                  <a:cubicBezTo>
                    <a:pt x="100161" y="44754"/>
                    <a:pt x="105483" y="53606"/>
                    <a:pt x="106935" y="64426"/>
                  </a:cubicBezTo>
                  <a:cubicBezTo>
                    <a:pt x="106935" y="65409"/>
                    <a:pt x="107419" y="66885"/>
                    <a:pt x="107419" y="67868"/>
                  </a:cubicBezTo>
                  <a:cubicBezTo>
                    <a:pt x="104032" y="75245"/>
                    <a:pt x="98709" y="82131"/>
                    <a:pt x="91935" y="86557"/>
                  </a:cubicBezTo>
                  <a:cubicBezTo>
                    <a:pt x="91451" y="87049"/>
                    <a:pt x="90483" y="87540"/>
                    <a:pt x="89516" y="88032"/>
                  </a:cubicBezTo>
                  <a:cubicBezTo>
                    <a:pt x="94838" y="80163"/>
                    <a:pt x="97741" y="70819"/>
                    <a:pt x="97741" y="60983"/>
                  </a:cubicBezTo>
                  <a:close/>
                  <a:moveTo>
                    <a:pt x="11129" y="67377"/>
                  </a:moveTo>
                  <a:cubicBezTo>
                    <a:pt x="9677" y="56065"/>
                    <a:pt x="12096" y="44754"/>
                    <a:pt x="18870" y="35901"/>
                  </a:cubicBezTo>
                  <a:cubicBezTo>
                    <a:pt x="20806" y="32459"/>
                    <a:pt x="23709" y="29508"/>
                    <a:pt x="27096" y="27049"/>
                  </a:cubicBezTo>
                  <a:cubicBezTo>
                    <a:pt x="24193" y="31967"/>
                    <a:pt x="22258" y="37377"/>
                    <a:pt x="21290" y="43278"/>
                  </a:cubicBezTo>
                  <a:cubicBezTo>
                    <a:pt x="19838" y="51147"/>
                    <a:pt x="20322" y="58524"/>
                    <a:pt x="21774" y="65901"/>
                  </a:cubicBezTo>
                  <a:cubicBezTo>
                    <a:pt x="21774" y="69836"/>
                    <a:pt x="21774" y="74262"/>
                    <a:pt x="22258" y="78688"/>
                  </a:cubicBezTo>
                  <a:cubicBezTo>
                    <a:pt x="23225" y="84098"/>
                    <a:pt x="25161" y="89508"/>
                    <a:pt x="27580" y="94426"/>
                  </a:cubicBezTo>
                  <a:cubicBezTo>
                    <a:pt x="19354" y="88032"/>
                    <a:pt x="13064" y="78688"/>
                    <a:pt x="11129" y="67377"/>
                  </a:cubicBezTo>
                  <a:close/>
                  <a:moveTo>
                    <a:pt x="99677" y="95409"/>
                  </a:moveTo>
                  <a:cubicBezTo>
                    <a:pt x="93387" y="104262"/>
                    <a:pt x="84193" y="110163"/>
                    <a:pt x="73548" y="111639"/>
                  </a:cubicBezTo>
                  <a:cubicBezTo>
                    <a:pt x="66774" y="112622"/>
                    <a:pt x="60483" y="112131"/>
                    <a:pt x="54193" y="110163"/>
                  </a:cubicBezTo>
                  <a:cubicBezTo>
                    <a:pt x="55161" y="109672"/>
                    <a:pt x="56129" y="109672"/>
                    <a:pt x="57096" y="109672"/>
                  </a:cubicBezTo>
                  <a:cubicBezTo>
                    <a:pt x="63387" y="108688"/>
                    <a:pt x="69193" y="106229"/>
                    <a:pt x="74516" y="103278"/>
                  </a:cubicBezTo>
                  <a:cubicBezTo>
                    <a:pt x="82258" y="102295"/>
                    <a:pt x="89516" y="99344"/>
                    <a:pt x="95806" y="94918"/>
                  </a:cubicBezTo>
                  <a:cubicBezTo>
                    <a:pt x="98709" y="92950"/>
                    <a:pt x="101612" y="90491"/>
                    <a:pt x="103548" y="88032"/>
                  </a:cubicBezTo>
                  <a:cubicBezTo>
                    <a:pt x="102580" y="90491"/>
                    <a:pt x="101129" y="92950"/>
                    <a:pt x="99677" y="9540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23" name="Google Shape;323;p13"/>
            <p:cNvSpPr/>
            <p:nvPr/>
          </p:nvSpPr>
          <p:spPr>
            <a:xfrm>
              <a:off x="1120" y="374"/>
              <a:ext cx="136" cy="1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82941" y="64800"/>
                  </a:moveTo>
                  <a:cubicBezTo>
                    <a:pt x="84705" y="74400"/>
                    <a:pt x="86470" y="84000"/>
                    <a:pt x="86470" y="93600"/>
                  </a:cubicBezTo>
                  <a:cubicBezTo>
                    <a:pt x="86470" y="84000"/>
                    <a:pt x="88235" y="74400"/>
                    <a:pt x="90000" y="64800"/>
                  </a:cubicBezTo>
                  <a:cubicBezTo>
                    <a:pt x="100588" y="0"/>
                    <a:pt x="100588" y="0"/>
                    <a:pt x="100588" y="0"/>
                  </a:cubicBezTo>
                  <a:cubicBezTo>
                    <a:pt x="120000" y="0"/>
                    <a:pt x="120000" y="0"/>
                    <a:pt x="120000" y="0"/>
                  </a:cubicBezTo>
                  <a:cubicBezTo>
                    <a:pt x="97058" y="120000"/>
                    <a:pt x="97058" y="120000"/>
                    <a:pt x="97058" y="120000"/>
                  </a:cubicBezTo>
                  <a:cubicBezTo>
                    <a:pt x="79411" y="120000"/>
                    <a:pt x="79411" y="120000"/>
                    <a:pt x="79411" y="120000"/>
                  </a:cubicBezTo>
                  <a:cubicBezTo>
                    <a:pt x="63529" y="43200"/>
                    <a:pt x="63529" y="43200"/>
                    <a:pt x="63529" y="43200"/>
                  </a:cubicBezTo>
                  <a:cubicBezTo>
                    <a:pt x="61764" y="38400"/>
                    <a:pt x="60000" y="31200"/>
                    <a:pt x="60000" y="21600"/>
                  </a:cubicBezTo>
                  <a:cubicBezTo>
                    <a:pt x="60000" y="28800"/>
                    <a:pt x="58235" y="36000"/>
                    <a:pt x="58235" y="43200"/>
                  </a:cubicBezTo>
                  <a:cubicBezTo>
                    <a:pt x="40588" y="120000"/>
                    <a:pt x="40588" y="120000"/>
                    <a:pt x="40588" y="120000"/>
                  </a:cubicBezTo>
                  <a:cubicBezTo>
                    <a:pt x="22941" y="120000"/>
                    <a:pt x="22941" y="120000"/>
                    <a:pt x="22941" y="12000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9411" y="0"/>
                    <a:pt x="19411" y="0"/>
                    <a:pt x="19411" y="0"/>
                  </a:cubicBezTo>
                  <a:cubicBezTo>
                    <a:pt x="30000" y="67200"/>
                    <a:pt x="30000" y="67200"/>
                    <a:pt x="30000" y="67200"/>
                  </a:cubicBezTo>
                  <a:cubicBezTo>
                    <a:pt x="31764" y="74400"/>
                    <a:pt x="33529" y="84000"/>
                    <a:pt x="33529" y="93600"/>
                  </a:cubicBezTo>
                  <a:cubicBezTo>
                    <a:pt x="33529" y="81600"/>
                    <a:pt x="37058" y="74400"/>
                    <a:pt x="37058" y="64800"/>
                  </a:cubicBezTo>
                  <a:cubicBezTo>
                    <a:pt x="51176" y="0"/>
                    <a:pt x="51176" y="0"/>
                    <a:pt x="51176" y="0"/>
                  </a:cubicBezTo>
                  <a:cubicBezTo>
                    <a:pt x="68823" y="0"/>
                    <a:pt x="68823" y="0"/>
                    <a:pt x="68823" y="0"/>
                  </a:cubicBezTo>
                  <a:lnTo>
                    <a:pt x="82941" y="6480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24" name="Google Shape;324;p13"/>
            <p:cNvSpPr/>
            <p:nvPr/>
          </p:nvSpPr>
          <p:spPr>
            <a:xfrm>
              <a:off x="1266" y="372"/>
              <a:ext cx="108" cy="104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02222" y="103846"/>
                  </a:moveTo>
                  <a:cubicBezTo>
                    <a:pt x="91111" y="115384"/>
                    <a:pt x="75555" y="120000"/>
                    <a:pt x="60000" y="120000"/>
                  </a:cubicBezTo>
                  <a:cubicBezTo>
                    <a:pt x="46666" y="120000"/>
                    <a:pt x="31111" y="115384"/>
                    <a:pt x="22222" y="106153"/>
                  </a:cubicBezTo>
                  <a:cubicBezTo>
                    <a:pt x="6666" y="94615"/>
                    <a:pt x="0" y="78461"/>
                    <a:pt x="0" y="60000"/>
                  </a:cubicBezTo>
                  <a:cubicBezTo>
                    <a:pt x="0" y="43846"/>
                    <a:pt x="6666" y="27692"/>
                    <a:pt x="17777" y="16153"/>
                  </a:cubicBezTo>
                  <a:cubicBezTo>
                    <a:pt x="28888" y="6923"/>
                    <a:pt x="44444" y="0"/>
                    <a:pt x="60000" y="0"/>
                  </a:cubicBezTo>
                  <a:cubicBezTo>
                    <a:pt x="75555" y="0"/>
                    <a:pt x="91111" y="6923"/>
                    <a:pt x="102222" y="16153"/>
                  </a:cubicBezTo>
                  <a:cubicBezTo>
                    <a:pt x="113333" y="27692"/>
                    <a:pt x="120000" y="43846"/>
                    <a:pt x="120000" y="60000"/>
                  </a:cubicBezTo>
                  <a:cubicBezTo>
                    <a:pt x="120000" y="76153"/>
                    <a:pt x="113333" y="92307"/>
                    <a:pt x="102222" y="103846"/>
                  </a:cubicBezTo>
                  <a:close/>
                  <a:moveTo>
                    <a:pt x="93333" y="60000"/>
                  </a:moveTo>
                  <a:cubicBezTo>
                    <a:pt x="93333" y="39230"/>
                    <a:pt x="80000" y="20769"/>
                    <a:pt x="60000" y="20769"/>
                  </a:cubicBezTo>
                  <a:cubicBezTo>
                    <a:pt x="37777" y="20769"/>
                    <a:pt x="24444" y="39230"/>
                    <a:pt x="24444" y="60000"/>
                  </a:cubicBezTo>
                  <a:cubicBezTo>
                    <a:pt x="24444" y="80769"/>
                    <a:pt x="37777" y="99230"/>
                    <a:pt x="60000" y="99230"/>
                  </a:cubicBezTo>
                  <a:cubicBezTo>
                    <a:pt x="80000" y="99230"/>
                    <a:pt x="93333" y="80769"/>
                    <a:pt x="93333" y="6000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25" name="Google Shape;325;p13"/>
            <p:cNvSpPr/>
            <p:nvPr/>
          </p:nvSpPr>
          <p:spPr>
            <a:xfrm>
              <a:off x="1392" y="374"/>
              <a:ext cx="72" cy="1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80000" y="120000"/>
                  </a:moveTo>
                  <a:cubicBezTo>
                    <a:pt x="33333" y="64800"/>
                    <a:pt x="33333" y="64800"/>
                    <a:pt x="33333" y="64800"/>
                  </a:cubicBezTo>
                  <a:cubicBezTo>
                    <a:pt x="33333" y="120000"/>
                    <a:pt x="33333" y="120000"/>
                    <a:pt x="33333" y="120000"/>
                  </a:cubicBezTo>
                  <a:cubicBezTo>
                    <a:pt x="0" y="120000"/>
                    <a:pt x="0" y="120000"/>
                    <a:pt x="0" y="12000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50000" y="0"/>
                    <a:pt x="50000" y="0"/>
                    <a:pt x="50000" y="0"/>
                  </a:cubicBezTo>
                  <a:cubicBezTo>
                    <a:pt x="90000" y="0"/>
                    <a:pt x="110000" y="12000"/>
                    <a:pt x="110000" y="33600"/>
                  </a:cubicBezTo>
                  <a:cubicBezTo>
                    <a:pt x="110000" y="50400"/>
                    <a:pt x="96666" y="62400"/>
                    <a:pt x="73333" y="64800"/>
                  </a:cubicBezTo>
                  <a:cubicBezTo>
                    <a:pt x="120000" y="120000"/>
                    <a:pt x="120000" y="120000"/>
                    <a:pt x="120000" y="120000"/>
                  </a:cubicBezTo>
                  <a:lnTo>
                    <a:pt x="80000" y="120000"/>
                  </a:lnTo>
                  <a:close/>
                  <a:moveTo>
                    <a:pt x="40000" y="50400"/>
                  </a:moveTo>
                  <a:cubicBezTo>
                    <a:pt x="63333" y="50400"/>
                    <a:pt x="76666" y="50400"/>
                    <a:pt x="76666" y="36000"/>
                  </a:cubicBezTo>
                  <a:cubicBezTo>
                    <a:pt x="76666" y="21600"/>
                    <a:pt x="63333" y="19200"/>
                    <a:pt x="40000" y="19200"/>
                  </a:cubicBezTo>
                  <a:cubicBezTo>
                    <a:pt x="33333" y="19200"/>
                    <a:pt x="33333" y="19200"/>
                    <a:pt x="33333" y="19200"/>
                  </a:cubicBezTo>
                  <a:cubicBezTo>
                    <a:pt x="33333" y="50400"/>
                    <a:pt x="33333" y="50400"/>
                    <a:pt x="33333" y="50400"/>
                  </a:cubicBezTo>
                  <a:lnTo>
                    <a:pt x="40000" y="5040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26" name="Google Shape;326;p13"/>
            <p:cNvSpPr/>
            <p:nvPr/>
          </p:nvSpPr>
          <p:spPr>
            <a:xfrm>
              <a:off x="1476" y="374"/>
              <a:ext cx="56" cy="1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lnTo>
                    <a:pt x="47142" y="0"/>
                  </a:lnTo>
                  <a:lnTo>
                    <a:pt x="47142" y="98400"/>
                  </a:lnTo>
                  <a:lnTo>
                    <a:pt x="119999" y="98400"/>
                  </a:lnTo>
                  <a:lnTo>
                    <a:pt x="119999" y="120000"/>
                  </a:lnTo>
                  <a:lnTo>
                    <a:pt x="0" y="120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27" name="Google Shape;327;p13"/>
            <p:cNvSpPr/>
            <p:nvPr/>
          </p:nvSpPr>
          <p:spPr>
            <a:xfrm>
              <a:off x="1546" y="374"/>
              <a:ext cx="88" cy="1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cubicBezTo>
                    <a:pt x="38181" y="0"/>
                    <a:pt x="38181" y="0"/>
                    <a:pt x="38181" y="0"/>
                  </a:cubicBezTo>
                  <a:cubicBezTo>
                    <a:pt x="60000" y="0"/>
                    <a:pt x="79090" y="2400"/>
                    <a:pt x="95454" y="12000"/>
                  </a:cubicBezTo>
                  <a:cubicBezTo>
                    <a:pt x="111818" y="21600"/>
                    <a:pt x="120000" y="38400"/>
                    <a:pt x="120000" y="60000"/>
                  </a:cubicBezTo>
                  <a:cubicBezTo>
                    <a:pt x="120000" y="81600"/>
                    <a:pt x="111818" y="98400"/>
                    <a:pt x="92727" y="110400"/>
                  </a:cubicBezTo>
                  <a:cubicBezTo>
                    <a:pt x="76363" y="120000"/>
                    <a:pt x="60000" y="120000"/>
                    <a:pt x="38181" y="120000"/>
                  </a:cubicBezTo>
                  <a:cubicBezTo>
                    <a:pt x="35454" y="120000"/>
                    <a:pt x="32727" y="120000"/>
                    <a:pt x="30000" y="120000"/>
                  </a:cubicBezTo>
                  <a:cubicBezTo>
                    <a:pt x="0" y="120000"/>
                    <a:pt x="0" y="120000"/>
                    <a:pt x="0" y="120000"/>
                  </a:cubicBezTo>
                  <a:lnTo>
                    <a:pt x="0" y="0"/>
                  </a:lnTo>
                  <a:close/>
                  <a:moveTo>
                    <a:pt x="46363" y="98400"/>
                  </a:moveTo>
                  <a:cubicBezTo>
                    <a:pt x="76363" y="98400"/>
                    <a:pt x="90000" y="86400"/>
                    <a:pt x="90000" y="60000"/>
                  </a:cubicBezTo>
                  <a:cubicBezTo>
                    <a:pt x="90000" y="33600"/>
                    <a:pt x="73636" y="21600"/>
                    <a:pt x="46363" y="21600"/>
                  </a:cubicBezTo>
                  <a:cubicBezTo>
                    <a:pt x="30000" y="21600"/>
                    <a:pt x="30000" y="21600"/>
                    <a:pt x="30000" y="21600"/>
                  </a:cubicBezTo>
                  <a:cubicBezTo>
                    <a:pt x="30000" y="98400"/>
                    <a:pt x="30000" y="98400"/>
                    <a:pt x="30000" y="98400"/>
                  </a:cubicBezTo>
                  <a:lnTo>
                    <a:pt x="46363" y="9840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28" name="Google Shape;328;p13"/>
            <p:cNvSpPr/>
            <p:nvPr/>
          </p:nvSpPr>
          <p:spPr>
            <a:xfrm>
              <a:off x="1686" y="374"/>
              <a:ext cx="136" cy="1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82941" y="64800"/>
                  </a:moveTo>
                  <a:cubicBezTo>
                    <a:pt x="84705" y="74400"/>
                    <a:pt x="86470" y="84000"/>
                    <a:pt x="86470" y="93600"/>
                  </a:cubicBezTo>
                  <a:cubicBezTo>
                    <a:pt x="86470" y="84000"/>
                    <a:pt x="88235" y="74400"/>
                    <a:pt x="90000" y="64800"/>
                  </a:cubicBezTo>
                  <a:cubicBezTo>
                    <a:pt x="102352" y="0"/>
                    <a:pt x="102352" y="0"/>
                    <a:pt x="102352" y="0"/>
                  </a:cubicBezTo>
                  <a:cubicBezTo>
                    <a:pt x="120000" y="0"/>
                    <a:pt x="120000" y="0"/>
                    <a:pt x="120000" y="0"/>
                  </a:cubicBezTo>
                  <a:cubicBezTo>
                    <a:pt x="97058" y="120000"/>
                    <a:pt x="97058" y="120000"/>
                    <a:pt x="97058" y="120000"/>
                  </a:cubicBezTo>
                  <a:cubicBezTo>
                    <a:pt x="79411" y="120000"/>
                    <a:pt x="79411" y="120000"/>
                    <a:pt x="79411" y="120000"/>
                  </a:cubicBezTo>
                  <a:cubicBezTo>
                    <a:pt x="63529" y="43200"/>
                    <a:pt x="63529" y="43200"/>
                    <a:pt x="63529" y="43200"/>
                  </a:cubicBezTo>
                  <a:cubicBezTo>
                    <a:pt x="61764" y="38400"/>
                    <a:pt x="60000" y="31200"/>
                    <a:pt x="60000" y="21600"/>
                  </a:cubicBezTo>
                  <a:cubicBezTo>
                    <a:pt x="60000" y="28800"/>
                    <a:pt x="58235" y="36000"/>
                    <a:pt x="58235" y="43200"/>
                  </a:cubicBezTo>
                  <a:cubicBezTo>
                    <a:pt x="42352" y="120000"/>
                    <a:pt x="42352" y="120000"/>
                    <a:pt x="42352" y="120000"/>
                  </a:cubicBezTo>
                  <a:cubicBezTo>
                    <a:pt x="22941" y="120000"/>
                    <a:pt x="22941" y="120000"/>
                    <a:pt x="22941" y="12000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9411" y="0"/>
                    <a:pt x="19411" y="0"/>
                    <a:pt x="19411" y="0"/>
                  </a:cubicBezTo>
                  <a:cubicBezTo>
                    <a:pt x="31764" y="67200"/>
                    <a:pt x="31764" y="67200"/>
                    <a:pt x="31764" y="67200"/>
                  </a:cubicBezTo>
                  <a:cubicBezTo>
                    <a:pt x="31764" y="74400"/>
                    <a:pt x="33529" y="84000"/>
                    <a:pt x="33529" y="93600"/>
                  </a:cubicBezTo>
                  <a:cubicBezTo>
                    <a:pt x="35294" y="81600"/>
                    <a:pt x="37058" y="74400"/>
                    <a:pt x="38823" y="64800"/>
                  </a:cubicBezTo>
                  <a:cubicBezTo>
                    <a:pt x="51176" y="0"/>
                    <a:pt x="51176" y="0"/>
                    <a:pt x="51176" y="0"/>
                  </a:cubicBezTo>
                  <a:cubicBezTo>
                    <a:pt x="68823" y="0"/>
                    <a:pt x="68823" y="0"/>
                    <a:pt x="68823" y="0"/>
                  </a:cubicBezTo>
                  <a:lnTo>
                    <a:pt x="82941" y="6480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29" name="Google Shape;329;p13"/>
            <p:cNvSpPr/>
            <p:nvPr/>
          </p:nvSpPr>
          <p:spPr>
            <a:xfrm>
              <a:off x="1836" y="374"/>
              <a:ext cx="22" cy="10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30" name="Google Shape;330;p13"/>
            <p:cNvSpPr/>
            <p:nvPr/>
          </p:nvSpPr>
          <p:spPr>
            <a:xfrm>
              <a:off x="1882" y="374"/>
              <a:ext cx="88" cy="1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cubicBezTo>
                    <a:pt x="35454" y="0"/>
                    <a:pt x="35454" y="0"/>
                    <a:pt x="35454" y="0"/>
                  </a:cubicBezTo>
                  <a:cubicBezTo>
                    <a:pt x="60000" y="0"/>
                    <a:pt x="79090" y="2400"/>
                    <a:pt x="92727" y="12000"/>
                  </a:cubicBezTo>
                  <a:cubicBezTo>
                    <a:pt x="109090" y="21600"/>
                    <a:pt x="120000" y="38400"/>
                    <a:pt x="120000" y="60000"/>
                  </a:cubicBezTo>
                  <a:cubicBezTo>
                    <a:pt x="120000" y="81600"/>
                    <a:pt x="109090" y="98400"/>
                    <a:pt x="92727" y="110400"/>
                  </a:cubicBezTo>
                  <a:cubicBezTo>
                    <a:pt x="76363" y="120000"/>
                    <a:pt x="60000" y="120000"/>
                    <a:pt x="38181" y="120000"/>
                  </a:cubicBezTo>
                  <a:cubicBezTo>
                    <a:pt x="35454" y="120000"/>
                    <a:pt x="32727" y="120000"/>
                    <a:pt x="27272" y="120000"/>
                  </a:cubicBezTo>
                  <a:cubicBezTo>
                    <a:pt x="0" y="120000"/>
                    <a:pt x="0" y="120000"/>
                    <a:pt x="0" y="120000"/>
                  </a:cubicBezTo>
                  <a:lnTo>
                    <a:pt x="0" y="0"/>
                  </a:lnTo>
                  <a:close/>
                  <a:moveTo>
                    <a:pt x="43636" y="98400"/>
                  </a:moveTo>
                  <a:cubicBezTo>
                    <a:pt x="73636" y="98400"/>
                    <a:pt x="90000" y="86400"/>
                    <a:pt x="90000" y="60000"/>
                  </a:cubicBezTo>
                  <a:cubicBezTo>
                    <a:pt x="90000" y="33600"/>
                    <a:pt x="73636" y="21600"/>
                    <a:pt x="43636" y="21600"/>
                  </a:cubicBezTo>
                  <a:cubicBezTo>
                    <a:pt x="27272" y="21600"/>
                    <a:pt x="27272" y="21600"/>
                    <a:pt x="27272" y="21600"/>
                  </a:cubicBezTo>
                  <a:cubicBezTo>
                    <a:pt x="27272" y="98400"/>
                    <a:pt x="27272" y="98400"/>
                    <a:pt x="27272" y="98400"/>
                  </a:cubicBezTo>
                  <a:lnTo>
                    <a:pt x="43636" y="9840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31" name="Google Shape;331;p13"/>
            <p:cNvSpPr/>
            <p:nvPr/>
          </p:nvSpPr>
          <p:spPr>
            <a:xfrm>
              <a:off x="1988" y="374"/>
              <a:ext cx="58" cy="1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lnTo>
                    <a:pt x="120000" y="0"/>
                  </a:lnTo>
                  <a:lnTo>
                    <a:pt x="120000" y="21600"/>
                  </a:lnTo>
                  <a:lnTo>
                    <a:pt x="41379" y="21600"/>
                  </a:lnTo>
                  <a:lnTo>
                    <a:pt x="41379" y="45600"/>
                  </a:lnTo>
                  <a:lnTo>
                    <a:pt x="120000" y="45600"/>
                  </a:lnTo>
                  <a:lnTo>
                    <a:pt x="120000" y="67200"/>
                  </a:lnTo>
                  <a:lnTo>
                    <a:pt x="41379" y="67200"/>
                  </a:lnTo>
                  <a:lnTo>
                    <a:pt x="41379" y="98400"/>
                  </a:lnTo>
                  <a:lnTo>
                    <a:pt x="120000" y="98400"/>
                  </a:lnTo>
                  <a:lnTo>
                    <a:pt x="120000" y="120000"/>
                  </a:lnTo>
                  <a:lnTo>
                    <a:pt x="0" y="120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32" name="Google Shape;332;p13"/>
            <p:cNvSpPr/>
            <p:nvPr/>
          </p:nvSpPr>
          <p:spPr>
            <a:xfrm>
              <a:off x="2102" y="374"/>
              <a:ext cx="136" cy="1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82941" y="64800"/>
                  </a:moveTo>
                  <a:cubicBezTo>
                    <a:pt x="84705" y="74400"/>
                    <a:pt x="86470" y="84000"/>
                    <a:pt x="86470" y="93600"/>
                  </a:cubicBezTo>
                  <a:cubicBezTo>
                    <a:pt x="86470" y="84000"/>
                    <a:pt x="88235" y="74400"/>
                    <a:pt x="90000" y="64800"/>
                  </a:cubicBezTo>
                  <a:cubicBezTo>
                    <a:pt x="100588" y="0"/>
                    <a:pt x="100588" y="0"/>
                    <a:pt x="100588" y="0"/>
                  </a:cubicBezTo>
                  <a:cubicBezTo>
                    <a:pt x="120000" y="0"/>
                    <a:pt x="120000" y="0"/>
                    <a:pt x="120000" y="0"/>
                  </a:cubicBezTo>
                  <a:cubicBezTo>
                    <a:pt x="97058" y="120000"/>
                    <a:pt x="97058" y="120000"/>
                    <a:pt x="97058" y="120000"/>
                  </a:cubicBezTo>
                  <a:cubicBezTo>
                    <a:pt x="79411" y="120000"/>
                    <a:pt x="79411" y="120000"/>
                    <a:pt x="79411" y="120000"/>
                  </a:cubicBezTo>
                  <a:cubicBezTo>
                    <a:pt x="63529" y="43200"/>
                    <a:pt x="63529" y="43200"/>
                    <a:pt x="63529" y="43200"/>
                  </a:cubicBezTo>
                  <a:cubicBezTo>
                    <a:pt x="61764" y="38400"/>
                    <a:pt x="60000" y="31200"/>
                    <a:pt x="60000" y="21600"/>
                  </a:cubicBezTo>
                  <a:cubicBezTo>
                    <a:pt x="60000" y="28800"/>
                    <a:pt x="58235" y="36000"/>
                    <a:pt x="58235" y="43200"/>
                  </a:cubicBezTo>
                  <a:cubicBezTo>
                    <a:pt x="40588" y="120000"/>
                    <a:pt x="40588" y="120000"/>
                    <a:pt x="40588" y="120000"/>
                  </a:cubicBezTo>
                  <a:cubicBezTo>
                    <a:pt x="22941" y="120000"/>
                    <a:pt x="22941" y="120000"/>
                    <a:pt x="22941" y="12000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9411" y="0"/>
                    <a:pt x="19411" y="0"/>
                    <a:pt x="19411" y="0"/>
                  </a:cubicBezTo>
                  <a:cubicBezTo>
                    <a:pt x="30000" y="67200"/>
                    <a:pt x="30000" y="67200"/>
                    <a:pt x="30000" y="67200"/>
                  </a:cubicBezTo>
                  <a:cubicBezTo>
                    <a:pt x="31764" y="74400"/>
                    <a:pt x="33529" y="84000"/>
                    <a:pt x="33529" y="93600"/>
                  </a:cubicBezTo>
                  <a:cubicBezTo>
                    <a:pt x="33529" y="81600"/>
                    <a:pt x="37058" y="74400"/>
                    <a:pt x="37058" y="64800"/>
                  </a:cubicBezTo>
                  <a:cubicBezTo>
                    <a:pt x="51176" y="0"/>
                    <a:pt x="51176" y="0"/>
                    <a:pt x="51176" y="0"/>
                  </a:cubicBezTo>
                  <a:cubicBezTo>
                    <a:pt x="68823" y="0"/>
                    <a:pt x="68823" y="0"/>
                    <a:pt x="68823" y="0"/>
                  </a:cubicBezTo>
                  <a:lnTo>
                    <a:pt x="82941" y="6480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33" name="Google Shape;333;p13"/>
            <p:cNvSpPr/>
            <p:nvPr/>
          </p:nvSpPr>
          <p:spPr>
            <a:xfrm>
              <a:off x="2252" y="374"/>
              <a:ext cx="60" cy="1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lnTo>
                    <a:pt x="120000" y="0"/>
                  </a:lnTo>
                  <a:lnTo>
                    <a:pt x="120000" y="21600"/>
                  </a:lnTo>
                  <a:lnTo>
                    <a:pt x="44000" y="21600"/>
                  </a:lnTo>
                  <a:lnTo>
                    <a:pt x="44000" y="45600"/>
                  </a:lnTo>
                  <a:lnTo>
                    <a:pt x="120000" y="45600"/>
                  </a:lnTo>
                  <a:lnTo>
                    <a:pt x="120000" y="67200"/>
                  </a:lnTo>
                  <a:lnTo>
                    <a:pt x="44000" y="67200"/>
                  </a:lnTo>
                  <a:lnTo>
                    <a:pt x="44000" y="98400"/>
                  </a:lnTo>
                  <a:lnTo>
                    <a:pt x="120000" y="98400"/>
                  </a:lnTo>
                  <a:lnTo>
                    <a:pt x="120000" y="120000"/>
                  </a:lnTo>
                  <a:lnTo>
                    <a:pt x="0" y="120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34" name="Google Shape;334;p13"/>
            <p:cNvSpPr/>
            <p:nvPr/>
          </p:nvSpPr>
          <p:spPr>
            <a:xfrm>
              <a:off x="2332" y="374"/>
              <a:ext cx="68" cy="1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cubicBezTo>
                    <a:pt x="24705" y="0"/>
                    <a:pt x="24705" y="0"/>
                    <a:pt x="24705" y="0"/>
                  </a:cubicBezTo>
                  <a:cubicBezTo>
                    <a:pt x="28235" y="0"/>
                    <a:pt x="31764" y="0"/>
                    <a:pt x="35294" y="0"/>
                  </a:cubicBezTo>
                  <a:cubicBezTo>
                    <a:pt x="60000" y="0"/>
                    <a:pt x="77647" y="0"/>
                    <a:pt x="91764" y="4800"/>
                  </a:cubicBezTo>
                  <a:cubicBezTo>
                    <a:pt x="105882" y="12000"/>
                    <a:pt x="112941" y="19200"/>
                    <a:pt x="112941" y="31200"/>
                  </a:cubicBezTo>
                  <a:cubicBezTo>
                    <a:pt x="112941" y="45600"/>
                    <a:pt x="102352" y="55200"/>
                    <a:pt x="77647" y="57600"/>
                  </a:cubicBezTo>
                  <a:cubicBezTo>
                    <a:pt x="105882" y="60000"/>
                    <a:pt x="120000" y="69600"/>
                    <a:pt x="120000" y="86400"/>
                  </a:cubicBezTo>
                  <a:cubicBezTo>
                    <a:pt x="120000" y="98400"/>
                    <a:pt x="112941" y="108000"/>
                    <a:pt x="95294" y="112800"/>
                  </a:cubicBezTo>
                  <a:cubicBezTo>
                    <a:pt x="77647" y="120000"/>
                    <a:pt x="56470" y="120000"/>
                    <a:pt x="28235" y="120000"/>
                  </a:cubicBezTo>
                  <a:cubicBezTo>
                    <a:pt x="28235" y="120000"/>
                    <a:pt x="28235" y="120000"/>
                    <a:pt x="24705" y="120000"/>
                  </a:cubicBezTo>
                  <a:cubicBezTo>
                    <a:pt x="0" y="120000"/>
                    <a:pt x="0" y="120000"/>
                    <a:pt x="0" y="120000"/>
                  </a:cubicBezTo>
                  <a:lnTo>
                    <a:pt x="0" y="0"/>
                  </a:lnTo>
                  <a:close/>
                  <a:moveTo>
                    <a:pt x="45882" y="48000"/>
                  </a:moveTo>
                  <a:cubicBezTo>
                    <a:pt x="67058" y="48000"/>
                    <a:pt x="77647" y="45600"/>
                    <a:pt x="77647" y="33600"/>
                  </a:cubicBezTo>
                  <a:cubicBezTo>
                    <a:pt x="77647" y="24000"/>
                    <a:pt x="70588" y="19200"/>
                    <a:pt x="49411" y="19200"/>
                  </a:cubicBezTo>
                  <a:cubicBezTo>
                    <a:pt x="38823" y="19200"/>
                    <a:pt x="38823" y="19200"/>
                    <a:pt x="38823" y="19200"/>
                  </a:cubicBezTo>
                  <a:cubicBezTo>
                    <a:pt x="38823" y="48000"/>
                    <a:pt x="38823" y="48000"/>
                    <a:pt x="38823" y="48000"/>
                  </a:cubicBezTo>
                  <a:lnTo>
                    <a:pt x="45882" y="48000"/>
                  </a:lnTo>
                  <a:close/>
                  <a:moveTo>
                    <a:pt x="52941" y="100800"/>
                  </a:moveTo>
                  <a:cubicBezTo>
                    <a:pt x="74117" y="100800"/>
                    <a:pt x="81176" y="93600"/>
                    <a:pt x="81176" y="84000"/>
                  </a:cubicBezTo>
                  <a:cubicBezTo>
                    <a:pt x="81176" y="74400"/>
                    <a:pt x="74117" y="67200"/>
                    <a:pt x="52941" y="67200"/>
                  </a:cubicBezTo>
                  <a:cubicBezTo>
                    <a:pt x="38823" y="67200"/>
                    <a:pt x="38823" y="67200"/>
                    <a:pt x="38823" y="67200"/>
                  </a:cubicBezTo>
                  <a:cubicBezTo>
                    <a:pt x="38823" y="100800"/>
                    <a:pt x="38823" y="100800"/>
                    <a:pt x="38823" y="100800"/>
                  </a:cubicBezTo>
                  <a:lnTo>
                    <a:pt x="52941" y="10080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35" name="Google Shape;335;p13"/>
            <p:cNvSpPr/>
            <p:nvPr/>
          </p:nvSpPr>
          <p:spPr>
            <a:xfrm>
              <a:off x="1144" y="542"/>
              <a:ext cx="50" cy="102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lnTo>
                    <a:pt x="120000" y="0"/>
                  </a:lnTo>
                  <a:lnTo>
                    <a:pt x="120000" y="11764"/>
                  </a:lnTo>
                  <a:lnTo>
                    <a:pt x="24000" y="11764"/>
                  </a:lnTo>
                  <a:lnTo>
                    <a:pt x="24000" y="47058"/>
                  </a:lnTo>
                  <a:lnTo>
                    <a:pt x="115200" y="47058"/>
                  </a:lnTo>
                  <a:lnTo>
                    <a:pt x="115200" y="58823"/>
                  </a:lnTo>
                  <a:lnTo>
                    <a:pt x="24000" y="58823"/>
                  </a:lnTo>
                  <a:lnTo>
                    <a:pt x="24000" y="120000"/>
                  </a:lnTo>
                  <a:lnTo>
                    <a:pt x="0" y="120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36" name="Google Shape;336;p13"/>
            <p:cNvSpPr/>
            <p:nvPr/>
          </p:nvSpPr>
          <p:spPr>
            <a:xfrm>
              <a:off x="1212" y="540"/>
              <a:ext cx="108" cy="106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02222" y="101886"/>
                  </a:moveTo>
                  <a:cubicBezTo>
                    <a:pt x="91111" y="113207"/>
                    <a:pt x="77777" y="120000"/>
                    <a:pt x="60000" y="120000"/>
                  </a:cubicBezTo>
                  <a:cubicBezTo>
                    <a:pt x="44444" y="120000"/>
                    <a:pt x="28888" y="113207"/>
                    <a:pt x="17777" y="101886"/>
                  </a:cubicBezTo>
                  <a:cubicBezTo>
                    <a:pt x="6666" y="90566"/>
                    <a:pt x="0" y="76981"/>
                    <a:pt x="0" y="61132"/>
                  </a:cubicBezTo>
                  <a:cubicBezTo>
                    <a:pt x="0" y="43018"/>
                    <a:pt x="6666" y="29433"/>
                    <a:pt x="17777" y="18113"/>
                  </a:cubicBezTo>
                  <a:cubicBezTo>
                    <a:pt x="28888" y="6792"/>
                    <a:pt x="44444" y="0"/>
                    <a:pt x="60000" y="0"/>
                  </a:cubicBezTo>
                  <a:cubicBezTo>
                    <a:pt x="77777" y="0"/>
                    <a:pt x="91111" y="6792"/>
                    <a:pt x="102222" y="18113"/>
                  </a:cubicBezTo>
                  <a:cubicBezTo>
                    <a:pt x="113333" y="29433"/>
                    <a:pt x="120000" y="43018"/>
                    <a:pt x="120000" y="61132"/>
                  </a:cubicBezTo>
                  <a:cubicBezTo>
                    <a:pt x="120000" y="76981"/>
                    <a:pt x="113333" y="90566"/>
                    <a:pt x="102222" y="101886"/>
                  </a:cubicBezTo>
                  <a:close/>
                  <a:moveTo>
                    <a:pt x="108888" y="61132"/>
                  </a:moveTo>
                  <a:cubicBezTo>
                    <a:pt x="108888" y="31698"/>
                    <a:pt x="88888" y="9056"/>
                    <a:pt x="60000" y="9056"/>
                  </a:cubicBezTo>
                  <a:cubicBezTo>
                    <a:pt x="33333" y="9056"/>
                    <a:pt x="11111" y="31698"/>
                    <a:pt x="11111" y="61132"/>
                  </a:cubicBezTo>
                  <a:cubicBezTo>
                    <a:pt x="11111" y="88301"/>
                    <a:pt x="33333" y="110943"/>
                    <a:pt x="60000" y="110943"/>
                  </a:cubicBezTo>
                  <a:cubicBezTo>
                    <a:pt x="88888" y="110943"/>
                    <a:pt x="108888" y="88301"/>
                    <a:pt x="108888" y="6113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37" name="Google Shape;337;p13"/>
            <p:cNvSpPr/>
            <p:nvPr/>
          </p:nvSpPr>
          <p:spPr>
            <a:xfrm>
              <a:off x="1344" y="542"/>
              <a:ext cx="72" cy="104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3333" y="0"/>
                  </a:moveTo>
                  <a:cubicBezTo>
                    <a:pt x="13333" y="76153"/>
                    <a:pt x="13333" y="76153"/>
                    <a:pt x="13333" y="76153"/>
                  </a:cubicBezTo>
                  <a:cubicBezTo>
                    <a:pt x="13333" y="99230"/>
                    <a:pt x="30000" y="110769"/>
                    <a:pt x="60000" y="110769"/>
                  </a:cubicBezTo>
                  <a:cubicBezTo>
                    <a:pt x="90000" y="110769"/>
                    <a:pt x="106666" y="99230"/>
                    <a:pt x="106666" y="76153"/>
                  </a:cubicBezTo>
                  <a:cubicBezTo>
                    <a:pt x="106666" y="0"/>
                    <a:pt x="106666" y="0"/>
                    <a:pt x="106666" y="0"/>
                  </a:cubicBezTo>
                  <a:cubicBezTo>
                    <a:pt x="120000" y="0"/>
                    <a:pt x="120000" y="0"/>
                    <a:pt x="120000" y="0"/>
                  </a:cubicBezTo>
                  <a:cubicBezTo>
                    <a:pt x="120000" y="73846"/>
                    <a:pt x="120000" y="73846"/>
                    <a:pt x="120000" y="73846"/>
                  </a:cubicBezTo>
                  <a:cubicBezTo>
                    <a:pt x="120000" y="103846"/>
                    <a:pt x="100000" y="120000"/>
                    <a:pt x="60000" y="120000"/>
                  </a:cubicBezTo>
                  <a:cubicBezTo>
                    <a:pt x="20000" y="120000"/>
                    <a:pt x="0" y="103846"/>
                    <a:pt x="0" y="73846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3333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38" name="Google Shape;338;p13"/>
            <p:cNvSpPr/>
            <p:nvPr/>
          </p:nvSpPr>
          <p:spPr>
            <a:xfrm>
              <a:off x="1444" y="538"/>
              <a:ext cx="80" cy="108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lnTo>
                    <a:pt x="108000" y="93333"/>
                  </a:lnTo>
                  <a:lnTo>
                    <a:pt x="108000" y="4444"/>
                  </a:lnTo>
                  <a:lnTo>
                    <a:pt x="120000" y="4444"/>
                  </a:lnTo>
                  <a:lnTo>
                    <a:pt x="120000" y="120000"/>
                  </a:lnTo>
                  <a:lnTo>
                    <a:pt x="12000" y="26666"/>
                  </a:lnTo>
                  <a:lnTo>
                    <a:pt x="12000" y="117777"/>
                  </a:lnTo>
                  <a:lnTo>
                    <a:pt x="0" y="1177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39" name="Google Shape;339;p13"/>
            <p:cNvSpPr/>
            <p:nvPr/>
          </p:nvSpPr>
          <p:spPr>
            <a:xfrm>
              <a:off x="1552" y="542"/>
              <a:ext cx="78" cy="102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cubicBezTo>
                    <a:pt x="24615" y="0"/>
                    <a:pt x="24615" y="0"/>
                    <a:pt x="24615" y="0"/>
                  </a:cubicBezTo>
                  <a:cubicBezTo>
                    <a:pt x="52307" y="0"/>
                    <a:pt x="70769" y="0"/>
                    <a:pt x="89230" y="9411"/>
                  </a:cubicBezTo>
                  <a:cubicBezTo>
                    <a:pt x="107692" y="18823"/>
                    <a:pt x="120000" y="35294"/>
                    <a:pt x="120000" y="58823"/>
                  </a:cubicBezTo>
                  <a:cubicBezTo>
                    <a:pt x="120000" y="82352"/>
                    <a:pt x="110769" y="98823"/>
                    <a:pt x="92307" y="108235"/>
                  </a:cubicBezTo>
                  <a:cubicBezTo>
                    <a:pt x="76923" y="117647"/>
                    <a:pt x="55384" y="120000"/>
                    <a:pt x="30769" y="120000"/>
                  </a:cubicBezTo>
                  <a:cubicBezTo>
                    <a:pt x="27692" y="120000"/>
                    <a:pt x="27692" y="120000"/>
                    <a:pt x="24615" y="120000"/>
                  </a:cubicBezTo>
                  <a:cubicBezTo>
                    <a:pt x="0" y="120000"/>
                    <a:pt x="0" y="120000"/>
                    <a:pt x="0" y="120000"/>
                  </a:cubicBezTo>
                  <a:lnTo>
                    <a:pt x="0" y="0"/>
                  </a:lnTo>
                  <a:close/>
                  <a:moveTo>
                    <a:pt x="27692" y="110588"/>
                  </a:moveTo>
                  <a:cubicBezTo>
                    <a:pt x="30769" y="110588"/>
                    <a:pt x="33846" y="110588"/>
                    <a:pt x="33846" y="110588"/>
                  </a:cubicBezTo>
                  <a:cubicBezTo>
                    <a:pt x="55384" y="110588"/>
                    <a:pt x="70769" y="108235"/>
                    <a:pt x="80000" y="103529"/>
                  </a:cubicBezTo>
                  <a:cubicBezTo>
                    <a:pt x="95384" y="94117"/>
                    <a:pt x="104615" y="80000"/>
                    <a:pt x="104615" y="58823"/>
                  </a:cubicBezTo>
                  <a:cubicBezTo>
                    <a:pt x="104615" y="44705"/>
                    <a:pt x="98461" y="30588"/>
                    <a:pt x="89230" y="21176"/>
                  </a:cubicBezTo>
                  <a:cubicBezTo>
                    <a:pt x="73846" y="9411"/>
                    <a:pt x="58461" y="9411"/>
                    <a:pt x="30769" y="9411"/>
                  </a:cubicBezTo>
                  <a:cubicBezTo>
                    <a:pt x="30769" y="9411"/>
                    <a:pt x="27692" y="9411"/>
                    <a:pt x="27692" y="9411"/>
                  </a:cubicBezTo>
                  <a:cubicBezTo>
                    <a:pt x="15384" y="9411"/>
                    <a:pt x="15384" y="9411"/>
                    <a:pt x="15384" y="9411"/>
                  </a:cubicBezTo>
                  <a:cubicBezTo>
                    <a:pt x="15384" y="110588"/>
                    <a:pt x="15384" y="110588"/>
                    <a:pt x="15384" y="110588"/>
                  </a:cubicBezTo>
                  <a:lnTo>
                    <a:pt x="27692" y="11058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40" name="Google Shape;340;p13"/>
            <p:cNvSpPr/>
            <p:nvPr/>
          </p:nvSpPr>
          <p:spPr>
            <a:xfrm>
              <a:off x="1636" y="538"/>
              <a:ext cx="88" cy="106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62727" y="0"/>
                  </a:moveTo>
                  <a:lnTo>
                    <a:pt x="120000" y="120000"/>
                  </a:lnTo>
                  <a:lnTo>
                    <a:pt x="106363" y="120000"/>
                  </a:lnTo>
                  <a:lnTo>
                    <a:pt x="87272" y="81509"/>
                  </a:lnTo>
                  <a:lnTo>
                    <a:pt x="32727" y="81509"/>
                  </a:lnTo>
                  <a:lnTo>
                    <a:pt x="13636" y="120000"/>
                  </a:lnTo>
                  <a:lnTo>
                    <a:pt x="0" y="120000"/>
                  </a:lnTo>
                  <a:lnTo>
                    <a:pt x="62727" y="0"/>
                  </a:lnTo>
                  <a:close/>
                  <a:moveTo>
                    <a:pt x="84545" y="72452"/>
                  </a:moveTo>
                  <a:lnTo>
                    <a:pt x="60000" y="22641"/>
                  </a:lnTo>
                  <a:lnTo>
                    <a:pt x="35454" y="72452"/>
                  </a:lnTo>
                  <a:lnTo>
                    <a:pt x="84545" y="7245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41" name="Google Shape;341;p13"/>
            <p:cNvSpPr/>
            <p:nvPr/>
          </p:nvSpPr>
          <p:spPr>
            <a:xfrm>
              <a:off x="1720" y="542"/>
              <a:ext cx="64" cy="102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52500" y="11764"/>
                  </a:moveTo>
                  <a:lnTo>
                    <a:pt x="0" y="11764"/>
                  </a:lnTo>
                  <a:lnTo>
                    <a:pt x="0" y="0"/>
                  </a:lnTo>
                  <a:lnTo>
                    <a:pt x="120000" y="0"/>
                  </a:lnTo>
                  <a:lnTo>
                    <a:pt x="120000" y="11764"/>
                  </a:lnTo>
                  <a:lnTo>
                    <a:pt x="67500" y="11764"/>
                  </a:lnTo>
                  <a:lnTo>
                    <a:pt x="67500" y="120000"/>
                  </a:lnTo>
                  <a:lnTo>
                    <a:pt x="52500" y="120000"/>
                  </a:lnTo>
                  <a:lnTo>
                    <a:pt x="52500" y="1176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42" name="Google Shape;342;p13"/>
            <p:cNvSpPr/>
            <p:nvPr/>
          </p:nvSpPr>
          <p:spPr>
            <a:xfrm>
              <a:off x="1802" y="542"/>
              <a:ext cx="10" cy="102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43" name="Google Shape;343;p13"/>
            <p:cNvSpPr/>
            <p:nvPr/>
          </p:nvSpPr>
          <p:spPr>
            <a:xfrm>
              <a:off x="1836" y="540"/>
              <a:ext cx="108" cy="106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02222" y="101886"/>
                  </a:moveTo>
                  <a:cubicBezTo>
                    <a:pt x="91111" y="113207"/>
                    <a:pt x="75555" y="120000"/>
                    <a:pt x="60000" y="120000"/>
                  </a:cubicBezTo>
                  <a:cubicBezTo>
                    <a:pt x="42222" y="120000"/>
                    <a:pt x="28888" y="113207"/>
                    <a:pt x="17777" y="101886"/>
                  </a:cubicBezTo>
                  <a:cubicBezTo>
                    <a:pt x="6666" y="90566"/>
                    <a:pt x="0" y="76981"/>
                    <a:pt x="0" y="61132"/>
                  </a:cubicBezTo>
                  <a:cubicBezTo>
                    <a:pt x="0" y="43018"/>
                    <a:pt x="4444" y="29433"/>
                    <a:pt x="17777" y="18113"/>
                  </a:cubicBezTo>
                  <a:cubicBezTo>
                    <a:pt x="28888" y="6792"/>
                    <a:pt x="42222" y="0"/>
                    <a:pt x="60000" y="0"/>
                  </a:cubicBezTo>
                  <a:cubicBezTo>
                    <a:pt x="75555" y="0"/>
                    <a:pt x="91111" y="6792"/>
                    <a:pt x="102222" y="18113"/>
                  </a:cubicBezTo>
                  <a:cubicBezTo>
                    <a:pt x="113333" y="29433"/>
                    <a:pt x="120000" y="43018"/>
                    <a:pt x="120000" y="61132"/>
                  </a:cubicBezTo>
                  <a:cubicBezTo>
                    <a:pt x="120000" y="76981"/>
                    <a:pt x="113333" y="90566"/>
                    <a:pt x="102222" y="101886"/>
                  </a:cubicBezTo>
                  <a:close/>
                  <a:moveTo>
                    <a:pt x="108888" y="61132"/>
                  </a:moveTo>
                  <a:cubicBezTo>
                    <a:pt x="108888" y="31698"/>
                    <a:pt x="86666" y="9056"/>
                    <a:pt x="60000" y="9056"/>
                  </a:cubicBezTo>
                  <a:cubicBezTo>
                    <a:pt x="31111" y="9056"/>
                    <a:pt x="11111" y="31698"/>
                    <a:pt x="11111" y="61132"/>
                  </a:cubicBezTo>
                  <a:cubicBezTo>
                    <a:pt x="11111" y="88301"/>
                    <a:pt x="31111" y="110943"/>
                    <a:pt x="60000" y="110943"/>
                  </a:cubicBezTo>
                  <a:cubicBezTo>
                    <a:pt x="86666" y="110943"/>
                    <a:pt x="108888" y="88301"/>
                    <a:pt x="108888" y="6113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44" name="Google Shape;344;p13"/>
            <p:cNvSpPr/>
            <p:nvPr/>
          </p:nvSpPr>
          <p:spPr>
            <a:xfrm>
              <a:off x="1966" y="538"/>
              <a:ext cx="80" cy="108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lnTo>
                    <a:pt x="108000" y="93333"/>
                  </a:lnTo>
                  <a:lnTo>
                    <a:pt x="108000" y="4444"/>
                  </a:lnTo>
                  <a:lnTo>
                    <a:pt x="120000" y="4444"/>
                  </a:lnTo>
                  <a:lnTo>
                    <a:pt x="120000" y="120000"/>
                  </a:lnTo>
                  <a:lnTo>
                    <a:pt x="15000" y="26666"/>
                  </a:lnTo>
                  <a:lnTo>
                    <a:pt x="15000" y="117777"/>
                  </a:lnTo>
                  <a:lnTo>
                    <a:pt x="0" y="1177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45" name="Google Shape;345;p13"/>
            <p:cNvSpPr/>
            <p:nvPr/>
          </p:nvSpPr>
          <p:spPr>
            <a:xfrm>
              <a:off x="537" y="304"/>
              <a:ext cx="405" cy="402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19405" y="50746"/>
                  </a:moveTo>
                  <a:cubicBezTo>
                    <a:pt x="114653" y="22089"/>
                    <a:pt x="89702" y="0"/>
                    <a:pt x="60594" y="0"/>
                  </a:cubicBezTo>
                  <a:cubicBezTo>
                    <a:pt x="57623" y="0"/>
                    <a:pt x="54653" y="597"/>
                    <a:pt x="51683" y="597"/>
                  </a:cubicBezTo>
                  <a:cubicBezTo>
                    <a:pt x="36237" y="2985"/>
                    <a:pt x="22574" y="11940"/>
                    <a:pt x="13069" y="24477"/>
                  </a:cubicBezTo>
                  <a:cubicBezTo>
                    <a:pt x="4158" y="37611"/>
                    <a:pt x="0" y="53134"/>
                    <a:pt x="2376" y="69253"/>
                  </a:cubicBezTo>
                  <a:cubicBezTo>
                    <a:pt x="7128" y="98507"/>
                    <a:pt x="32079" y="120000"/>
                    <a:pt x="61188" y="120000"/>
                  </a:cubicBezTo>
                  <a:cubicBezTo>
                    <a:pt x="61188" y="120000"/>
                    <a:pt x="61188" y="120000"/>
                    <a:pt x="61188" y="120000"/>
                  </a:cubicBezTo>
                  <a:cubicBezTo>
                    <a:pt x="64158" y="120000"/>
                    <a:pt x="67128" y="120000"/>
                    <a:pt x="70099" y="119402"/>
                  </a:cubicBezTo>
                  <a:cubicBezTo>
                    <a:pt x="85544" y="117014"/>
                    <a:pt x="99207" y="108656"/>
                    <a:pt x="108712" y="95522"/>
                  </a:cubicBezTo>
                  <a:cubicBezTo>
                    <a:pt x="115841" y="85373"/>
                    <a:pt x="120000" y="73432"/>
                    <a:pt x="120000" y="60298"/>
                  </a:cubicBezTo>
                  <a:cubicBezTo>
                    <a:pt x="120000" y="57313"/>
                    <a:pt x="119405" y="53731"/>
                    <a:pt x="119405" y="50746"/>
                  </a:cubicBezTo>
                  <a:moveTo>
                    <a:pt x="103366" y="90149"/>
                  </a:moveTo>
                  <a:cubicBezTo>
                    <a:pt x="95643" y="100895"/>
                    <a:pt x="84356" y="108059"/>
                    <a:pt x="71287" y="110447"/>
                  </a:cubicBezTo>
                  <a:cubicBezTo>
                    <a:pt x="68316" y="110447"/>
                    <a:pt x="65940" y="111044"/>
                    <a:pt x="63564" y="111044"/>
                  </a:cubicBezTo>
                  <a:cubicBezTo>
                    <a:pt x="39207" y="111044"/>
                    <a:pt x="17821" y="92537"/>
                    <a:pt x="13663" y="68059"/>
                  </a:cubicBezTo>
                  <a:cubicBezTo>
                    <a:pt x="11881" y="54328"/>
                    <a:pt x="14851" y="40597"/>
                    <a:pt x="23168" y="29850"/>
                  </a:cubicBezTo>
                  <a:cubicBezTo>
                    <a:pt x="30891" y="19104"/>
                    <a:pt x="42178" y="11940"/>
                    <a:pt x="55247" y="10149"/>
                  </a:cubicBezTo>
                  <a:cubicBezTo>
                    <a:pt x="57623" y="9552"/>
                    <a:pt x="60594" y="8955"/>
                    <a:pt x="62970" y="8955"/>
                  </a:cubicBezTo>
                  <a:cubicBezTo>
                    <a:pt x="87326" y="8955"/>
                    <a:pt x="108712" y="27462"/>
                    <a:pt x="112277" y="51940"/>
                  </a:cubicBezTo>
                  <a:cubicBezTo>
                    <a:pt x="114653" y="65671"/>
                    <a:pt x="111089" y="79402"/>
                    <a:pt x="103366" y="90149"/>
                  </a:cubicBezTo>
                </a:path>
              </a:pathLst>
            </a:custGeom>
            <a:solidFill>
              <a:srgbClr val="D12229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46" name="Google Shape;346;p13"/>
            <p:cNvSpPr/>
            <p:nvPr/>
          </p:nvSpPr>
          <p:spPr>
            <a:xfrm>
              <a:off x="619" y="264"/>
              <a:ext cx="415" cy="414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04927" y="78260"/>
                  </a:moveTo>
                  <a:cubicBezTo>
                    <a:pt x="100869" y="86956"/>
                    <a:pt x="94492" y="95072"/>
                    <a:pt x="86376" y="100289"/>
                  </a:cubicBezTo>
                  <a:cubicBezTo>
                    <a:pt x="85797" y="100869"/>
                    <a:pt x="84637" y="101449"/>
                    <a:pt x="83478" y="102028"/>
                  </a:cubicBezTo>
                  <a:cubicBezTo>
                    <a:pt x="83478" y="103188"/>
                    <a:pt x="82898" y="103768"/>
                    <a:pt x="82318" y="104347"/>
                  </a:cubicBezTo>
                  <a:cubicBezTo>
                    <a:pt x="77681" y="110724"/>
                    <a:pt x="71884" y="115942"/>
                    <a:pt x="65507" y="120000"/>
                  </a:cubicBezTo>
                  <a:cubicBezTo>
                    <a:pt x="74782" y="118840"/>
                    <a:pt x="83478" y="115362"/>
                    <a:pt x="91014" y="110144"/>
                  </a:cubicBezTo>
                  <a:cubicBezTo>
                    <a:pt x="94492" y="107826"/>
                    <a:pt x="97971" y="104927"/>
                    <a:pt x="100289" y="102028"/>
                  </a:cubicBezTo>
                  <a:cubicBezTo>
                    <a:pt x="103768" y="95072"/>
                    <a:pt x="105507" y="86956"/>
                    <a:pt x="104927" y="78260"/>
                  </a:cubicBezTo>
                  <a:moveTo>
                    <a:pt x="10434" y="67246"/>
                  </a:moveTo>
                  <a:cubicBezTo>
                    <a:pt x="8115" y="74202"/>
                    <a:pt x="7536" y="81739"/>
                    <a:pt x="8695" y="89275"/>
                  </a:cubicBezTo>
                  <a:cubicBezTo>
                    <a:pt x="9275" y="90434"/>
                    <a:pt x="9275" y="91594"/>
                    <a:pt x="9855" y="92173"/>
                  </a:cubicBezTo>
                  <a:cubicBezTo>
                    <a:pt x="17391" y="105507"/>
                    <a:pt x="30144" y="114782"/>
                    <a:pt x="45217" y="118840"/>
                  </a:cubicBezTo>
                  <a:cubicBezTo>
                    <a:pt x="45217" y="118840"/>
                    <a:pt x="45797" y="118840"/>
                    <a:pt x="45797" y="118840"/>
                  </a:cubicBezTo>
                  <a:cubicBezTo>
                    <a:pt x="54492" y="117101"/>
                    <a:pt x="62608" y="113623"/>
                    <a:pt x="68985" y="107826"/>
                  </a:cubicBezTo>
                  <a:cubicBezTo>
                    <a:pt x="65507" y="108405"/>
                    <a:pt x="62608" y="108985"/>
                    <a:pt x="59130" y="108985"/>
                  </a:cubicBezTo>
                  <a:cubicBezTo>
                    <a:pt x="55652" y="108985"/>
                    <a:pt x="52753" y="108405"/>
                    <a:pt x="49855" y="107826"/>
                  </a:cubicBezTo>
                  <a:cubicBezTo>
                    <a:pt x="37101" y="105507"/>
                    <a:pt x="25507" y="97971"/>
                    <a:pt x="17971" y="86956"/>
                  </a:cubicBezTo>
                  <a:cubicBezTo>
                    <a:pt x="13913" y="80579"/>
                    <a:pt x="11594" y="74202"/>
                    <a:pt x="10434" y="67246"/>
                  </a:cubicBezTo>
                  <a:moveTo>
                    <a:pt x="22608" y="23188"/>
                  </a:moveTo>
                  <a:cubicBezTo>
                    <a:pt x="17391" y="24347"/>
                    <a:pt x="12753" y="27246"/>
                    <a:pt x="8115" y="30724"/>
                  </a:cubicBezTo>
                  <a:cubicBezTo>
                    <a:pt x="5217" y="35942"/>
                    <a:pt x="2898" y="42318"/>
                    <a:pt x="1739" y="49275"/>
                  </a:cubicBezTo>
                  <a:cubicBezTo>
                    <a:pt x="0" y="58550"/>
                    <a:pt x="579" y="67246"/>
                    <a:pt x="2318" y="75942"/>
                  </a:cubicBezTo>
                  <a:cubicBezTo>
                    <a:pt x="3478" y="67826"/>
                    <a:pt x="5797" y="60289"/>
                    <a:pt x="9855" y="53333"/>
                  </a:cubicBezTo>
                  <a:cubicBezTo>
                    <a:pt x="9855" y="51594"/>
                    <a:pt x="10434" y="49855"/>
                    <a:pt x="10434" y="48115"/>
                  </a:cubicBezTo>
                  <a:cubicBezTo>
                    <a:pt x="12173" y="38840"/>
                    <a:pt x="16811" y="30144"/>
                    <a:pt x="22608" y="23188"/>
                  </a:cubicBezTo>
                  <a:moveTo>
                    <a:pt x="59710" y="0"/>
                  </a:moveTo>
                  <a:cubicBezTo>
                    <a:pt x="48115" y="0"/>
                    <a:pt x="37101" y="3478"/>
                    <a:pt x="27246" y="9855"/>
                  </a:cubicBezTo>
                  <a:cubicBezTo>
                    <a:pt x="25507" y="11014"/>
                    <a:pt x="24347" y="12173"/>
                    <a:pt x="23188" y="13333"/>
                  </a:cubicBezTo>
                  <a:cubicBezTo>
                    <a:pt x="24347" y="12753"/>
                    <a:pt x="25507" y="12753"/>
                    <a:pt x="26666" y="12173"/>
                  </a:cubicBezTo>
                  <a:cubicBezTo>
                    <a:pt x="29565" y="12173"/>
                    <a:pt x="32463" y="11594"/>
                    <a:pt x="35362" y="11594"/>
                  </a:cubicBezTo>
                  <a:cubicBezTo>
                    <a:pt x="35942" y="11594"/>
                    <a:pt x="36521" y="11594"/>
                    <a:pt x="37101" y="11594"/>
                  </a:cubicBezTo>
                  <a:cubicBezTo>
                    <a:pt x="44057" y="8115"/>
                    <a:pt x="52173" y="5797"/>
                    <a:pt x="60289" y="5797"/>
                  </a:cubicBezTo>
                  <a:cubicBezTo>
                    <a:pt x="63188" y="5797"/>
                    <a:pt x="66086" y="6376"/>
                    <a:pt x="68985" y="6956"/>
                  </a:cubicBezTo>
                  <a:cubicBezTo>
                    <a:pt x="92173" y="11014"/>
                    <a:pt x="108405" y="31304"/>
                    <a:pt x="109565" y="54492"/>
                  </a:cubicBezTo>
                  <a:cubicBezTo>
                    <a:pt x="112463" y="60289"/>
                    <a:pt x="114782" y="66086"/>
                    <a:pt x="115362" y="73043"/>
                  </a:cubicBezTo>
                  <a:cubicBezTo>
                    <a:pt x="115942" y="73623"/>
                    <a:pt x="115942" y="74202"/>
                    <a:pt x="115942" y="74782"/>
                  </a:cubicBezTo>
                  <a:cubicBezTo>
                    <a:pt x="115942" y="73623"/>
                    <a:pt x="116521" y="72463"/>
                    <a:pt x="116521" y="70724"/>
                  </a:cubicBezTo>
                  <a:cubicBezTo>
                    <a:pt x="120000" y="55072"/>
                    <a:pt x="116521" y="39420"/>
                    <a:pt x="107826" y="26086"/>
                  </a:cubicBezTo>
                  <a:cubicBezTo>
                    <a:pt x="99130" y="12753"/>
                    <a:pt x="85797" y="3478"/>
                    <a:pt x="70724" y="579"/>
                  </a:cubicBezTo>
                  <a:cubicBezTo>
                    <a:pt x="66666" y="0"/>
                    <a:pt x="63188" y="0"/>
                    <a:pt x="59710" y="0"/>
                  </a:cubicBezTo>
                </a:path>
              </a:pathLst>
            </a:custGeom>
            <a:solidFill>
              <a:srgbClr val="00669B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47" name="Google Shape;347;p13"/>
            <p:cNvSpPr/>
            <p:nvPr/>
          </p:nvSpPr>
          <p:spPr>
            <a:xfrm>
              <a:off x="647" y="304"/>
              <a:ext cx="261" cy="374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20000" y="100106"/>
                  </a:moveTo>
                  <a:cubicBezTo>
                    <a:pt x="113538" y="103315"/>
                    <a:pt x="105230" y="105240"/>
                    <a:pt x="96923" y="106524"/>
                  </a:cubicBezTo>
                  <a:cubicBezTo>
                    <a:pt x="86769" y="112941"/>
                    <a:pt x="73846" y="116791"/>
                    <a:pt x="60000" y="118716"/>
                  </a:cubicBezTo>
                  <a:cubicBezTo>
                    <a:pt x="60000" y="118716"/>
                    <a:pt x="59076" y="118716"/>
                    <a:pt x="59076" y="118716"/>
                  </a:cubicBezTo>
                  <a:cubicBezTo>
                    <a:pt x="60923" y="118716"/>
                    <a:pt x="61846" y="118716"/>
                    <a:pt x="63692" y="119358"/>
                  </a:cubicBezTo>
                  <a:cubicBezTo>
                    <a:pt x="69230" y="120000"/>
                    <a:pt x="74769" y="120000"/>
                    <a:pt x="80307" y="120000"/>
                  </a:cubicBezTo>
                  <a:cubicBezTo>
                    <a:pt x="84000" y="120000"/>
                    <a:pt x="87692" y="120000"/>
                    <a:pt x="91384" y="120000"/>
                  </a:cubicBezTo>
                  <a:cubicBezTo>
                    <a:pt x="101538" y="115508"/>
                    <a:pt x="110769" y="109732"/>
                    <a:pt x="118153" y="102673"/>
                  </a:cubicBezTo>
                  <a:cubicBezTo>
                    <a:pt x="119076" y="102032"/>
                    <a:pt x="120000" y="101390"/>
                    <a:pt x="120000" y="100106"/>
                  </a:cubicBezTo>
                  <a:moveTo>
                    <a:pt x="43384" y="0"/>
                  </a:moveTo>
                  <a:cubicBezTo>
                    <a:pt x="38769" y="0"/>
                    <a:pt x="34153" y="641"/>
                    <a:pt x="29538" y="641"/>
                  </a:cubicBezTo>
                  <a:cubicBezTo>
                    <a:pt x="27692" y="1283"/>
                    <a:pt x="25846" y="1283"/>
                    <a:pt x="24000" y="1925"/>
                  </a:cubicBezTo>
                  <a:cubicBezTo>
                    <a:pt x="13846" y="7058"/>
                    <a:pt x="6461" y="13475"/>
                    <a:pt x="0" y="21176"/>
                  </a:cubicBezTo>
                  <a:cubicBezTo>
                    <a:pt x="7384" y="17326"/>
                    <a:pt x="14769" y="14117"/>
                    <a:pt x="23076" y="12834"/>
                  </a:cubicBezTo>
                  <a:cubicBezTo>
                    <a:pt x="27692" y="8983"/>
                    <a:pt x="33230" y="5775"/>
                    <a:pt x="38769" y="3208"/>
                  </a:cubicBezTo>
                  <a:cubicBezTo>
                    <a:pt x="40615" y="1925"/>
                    <a:pt x="43384" y="1283"/>
                    <a:pt x="46153" y="0"/>
                  </a:cubicBezTo>
                  <a:cubicBezTo>
                    <a:pt x="45230" y="0"/>
                    <a:pt x="44307" y="0"/>
                    <a:pt x="43384" y="0"/>
                  </a:cubicBezTo>
                </a:path>
              </a:pathLst>
            </a:custGeom>
            <a:solidFill>
              <a:srgbClr val="000E19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48" name="Google Shape;348;p13"/>
            <p:cNvSpPr/>
            <p:nvPr/>
          </p:nvSpPr>
          <p:spPr>
            <a:xfrm>
              <a:off x="625" y="348"/>
              <a:ext cx="397" cy="398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606" y="53668"/>
                  </a:moveTo>
                  <a:cubicBezTo>
                    <a:pt x="0" y="58492"/>
                    <a:pt x="606" y="63919"/>
                    <a:pt x="1212" y="69346"/>
                  </a:cubicBezTo>
                  <a:cubicBezTo>
                    <a:pt x="2424" y="75979"/>
                    <a:pt x="4848" y="82613"/>
                    <a:pt x="7878" y="88643"/>
                  </a:cubicBezTo>
                  <a:cubicBezTo>
                    <a:pt x="12121" y="92261"/>
                    <a:pt x="17575" y="94673"/>
                    <a:pt x="22424" y="96482"/>
                  </a:cubicBezTo>
                  <a:cubicBezTo>
                    <a:pt x="15151" y="89246"/>
                    <a:pt x="10303" y="80804"/>
                    <a:pt x="8484" y="70552"/>
                  </a:cubicBezTo>
                  <a:cubicBezTo>
                    <a:pt x="4848" y="65728"/>
                    <a:pt x="2424" y="59698"/>
                    <a:pt x="606" y="53668"/>
                  </a:cubicBezTo>
                  <a:moveTo>
                    <a:pt x="119393" y="52462"/>
                  </a:moveTo>
                  <a:cubicBezTo>
                    <a:pt x="116363" y="63316"/>
                    <a:pt x="110909" y="72964"/>
                    <a:pt x="103030" y="80804"/>
                  </a:cubicBezTo>
                  <a:cubicBezTo>
                    <a:pt x="101818" y="83819"/>
                    <a:pt x="99999" y="86834"/>
                    <a:pt x="98181" y="89849"/>
                  </a:cubicBezTo>
                  <a:cubicBezTo>
                    <a:pt x="90303" y="100703"/>
                    <a:pt x="78787" y="107939"/>
                    <a:pt x="65454" y="109748"/>
                  </a:cubicBezTo>
                  <a:cubicBezTo>
                    <a:pt x="63030" y="110351"/>
                    <a:pt x="59999" y="110351"/>
                    <a:pt x="57575" y="110351"/>
                  </a:cubicBezTo>
                  <a:cubicBezTo>
                    <a:pt x="52121" y="110351"/>
                    <a:pt x="46666" y="109748"/>
                    <a:pt x="41212" y="107939"/>
                  </a:cubicBezTo>
                  <a:cubicBezTo>
                    <a:pt x="39393" y="107939"/>
                    <a:pt x="37575" y="107939"/>
                    <a:pt x="35757" y="107939"/>
                  </a:cubicBezTo>
                  <a:cubicBezTo>
                    <a:pt x="35757" y="107939"/>
                    <a:pt x="35757" y="107939"/>
                    <a:pt x="35757" y="107939"/>
                  </a:cubicBezTo>
                  <a:cubicBezTo>
                    <a:pt x="31515" y="107939"/>
                    <a:pt x="27272" y="107336"/>
                    <a:pt x="23030" y="106733"/>
                  </a:cubicBezTo>
                  <a:cubicBezTo>
                    <a:pt x="23636" y="107336"/>
                    <a:pt x="24848" y="107939"/>
                    <a:pt x="25454" y="108542"/>
                  </a:cubicBezTo>
                  <a:cubicBezTo>
                    <a:pt x="35757" y="115778"/>
                    <a:pt x="47878" y="120000"/>
                    <a:pt x="59999" y="120000"/>
                  </a:cubicBezTo>
                  <a:cubicBezTo>
                    <a:pt x="63636" y="120000"/>
                    <a:pt x="66666" y="119396"/>
                    <a:pt x="69696" y="119396"/>
                  </a:cubicBezTo>
                  <a:cubicBezTo>
                    <a:pt x="85454" y="116984"/>
                    <a:pt x="98787" y="108542"/>
                    <a:pt x="108484" y="95276"/>
                  </a:cubicBezTo>
                  <a:cubicBezTo>
                    <a:pt x="115757" y="85025"/>
                    <a:pt x="119999" y="72964"/>
                    <a:pt x="119999" y="60301"/>
                  </a:cubicBezTo>
                  <a:cubicBezTo>
                    <a:pt x="119999" y="57889"/>
                    <a:pt x="119393" y="54874"/>
                    <a:pt x="119393" y="52462"/>
                  </a:cubicBezTo>
                  <a:moveTo>
                    <a:pt x="74545" y="1809"/>
                  </a:moveTo>
                  <a:cubicBezTo>
                    <a:pt x="80606" y="6633"/>
                    <a:pt x="85454" y="12663"/>
                    <a:pt x="89090" y="19899"/>
                  </a:cubicBezTo>
                  <a:cubicBezTo>
                    <a:pt x="98787" y="27738"/>
                    <a:pt x="105454" y="38592"/>
                    <a:pt x="107272" y="51859"/>
                  </a:cubicBezTo>
                  <a:cubicBezTo>
                    <a:pt x="107272" y="53065"/>
                    <a:pt x="107878" y="54874"/>
                    <a:pt x="107878" y="56080"/>
                  </a:cubicBezTo>
                  <a:cubicBezTo>
                    <a:pt x="109696" y="52462"/>
                    <a:pt x="110909" y="48241"/>
                    <a:pt x="111515" y="44020"/>
                  </a:cubicBezTo>
                  <a:cubicBezTo>
                    <a:pt x="112727" y="39798"/>
                    <a:pt x="112727" y="35577"/>
                    <a:pt x="112727" y="31356"/>
                  </a:cubicBezTo>
                  <a:cubicBezTo>
                    <a:pt x="108484" y="23517"/>
                    <a:pt x="102424" y="16281"/>
                    <a:pt x="94545" y="10854"/>
                  </a:cubicBezTo>
                  <a:cubicBezTo>
                    <a:pt x="88484" y="6633"/>
                    <a:pt x="81818" y="3618"/>
                    <a:pt x="74545" y="1809"/>
                  </a:cubicBezTo>
                  <a:moveTo>
                    <a:pt x="56969" y="0"/>
                  </a:moveTo>
                  <a:cubicBezTo>
                    <a:pt x="54545" y="0"/>
                    <a:pt x="52727" y="0"/>
                    <a:pt x="50909" y="603"/>
                  </a:cubicBezTo>
                  <a:cubicBezTo>
                    <a:pt x="35151" y="3015"/>
                    <a:pt x="21212" y="11457"/>
                    <a:pt x="12121" y="24723"/>
                  </a:cubicBezTo>
                  <a:cubicBezTo>
                    <a:pt x="10303" y="26532"/>
                    <a:pt x="9696" y="28341"/>
                    <a:pt x="8484" y="30150"/>
                  </a:cubicBezTo>
                  <a:cubicBezTo>
                    <a:pt x="7878" y="34974"/>
                    <a:pt x="7878" y="39798"/>
                    <a:pt x="9090" y="44623"/>
                  </a:cubicBezTo>
                  <a:cubicBezTo>
                    <a:pt x="10303" y="39195"/>
                    <a:pt x="13333" y="34371"/>
                    <a:pt x="16363" y="29547"/>
                  </a:cubicBezTo>
                  <a:cubicBezTo>
                    <a:pt x="24242" y="18693"/>
                    <a:pt x="36363" y="11457"/>
                    <a:pt x="49090" y="9045"/>
                  </a:cubicBezTo>
                  <a:cubicBezTo>
                    <a:pt x="52121" y="8442"/>
                    <a:pt x="54545" y="8442"/>
                    <a:pt x="56969" y="8442"/>
                  </a:cubicBezTo>
                  <a:cubicBezTo>
                    <a:pt x="63030" y="8442"/>
                    <a:pt x="68484" y="9648"/>
                    <a:pt x="73333" y="11457"/>
                  </a:cubicBezTo>
                  <a:cubicBezTo>
                    <a:pt x="68484" y="6633"/>
                    <a:pt x="63030" y="2412"/>
                    <a:pt x="56969" y="0"/>
                  </a:cubicBezTo>
                </a:path>
              </a:pathLst>
            </a:custGeom>
            <a:solidFill>
              <a:srgbClr val="99CC33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49" name="Google Shape;349;p13"/>
            <p:cNvSpPr/>
            <p:nvPr/>
          </p:nvSpPr>
          <p:spPr>
            <a:xfrm>
              <a:off x="651" y="348"/>
              <a:ext cx="269" cy="358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98547"/>
                  </a:moveTo>
                  <a:cubicBezTo>
                    <a:pt x="5373" y="105921"/>
                    <a:pt x="13432" y="112625"/>
                    <a:pt x="22388" y="118659"/>
                  </a:cubicBezTo>
                  <a:cubicBezTo>
                    <a:pt x="28656" y="119329"/>
                    <a:pt x="34925" y="120000"/>
                    <a:pt x="41194" y="120000"/>
                  </a:cubicBezTo>
                  <a:cubicBezTo>
                    <a:pt x="41194" y="120000"/>
                    <a:pt x="41194" y="120000"/>
                    <a:pt x="41194" y="120000"/>
                  </a:cubicBezTo>
                  <a:cubicBezTo>
                    <a:pt x="43880" y="120000"/>
                    <a:pt x="46567" y="120000"/>
                    <a:pt x="49253" y="120000"/>
                  </a:cubicBezTo>
                  <a:cubicBezTo>
                    <a:pt x="42089" y="117988"/>
                    <a:pt x="35820" y="115307"/>
                    <a:pt x="29552" y="111955"/>
                  </a:cubicBezTo>
                  <a:cubicBezTo>
                    <a:pt x="26865" y="110614"/>
                    <a:pt x="24179" y="108603"/>
                    <a:pt x="21492" y="107262"/>
                  </a:cubicBezTo>
                  <a:cubicBezTo>
                    <a:pt x="14328" y="105251"/>
                    <a:pt x="6268" y="102569"/>
                    <a:pt x="0" y="98547"/>
                  </a:cubicBezTo>
                  <a:moveTo>
                    <a:pt x="77014" y="0"/>
                  </a:moveTo>
                  <a:cubicBezTo>
                    <a:pt x="75223" y="0"/>
                    <a:pt x="73432" y="0"/>
                    <a:pt x="72537" y="0"/>
                  </a:cubicBezTo>
                  <a:cubicBezTo>
                    <a:pt x="81492" y="2681"/>
                    <a:pt x="89552" y="7374"/>
                    <a:pt x="96716" y="12737"/>
                  </a:cubicBezTo>
                  <a:cubicBezTo>
                    <a:pt x="103880" y="14078"/>
                    <a:pt x="110149" y="16759"/>
                    <a:pt x="116417" y="20111"/>
                  </a:cubicBezTo>
                  <a:cubicBezTo>
                    <a:pt x="117313" y="20782"/>
                    <a:pt x="118208" y="21452"/>
                    <a:pt x="120000" y="22122"/>
                  </a:cubicBezTo>
                  <a:cubicBezTo>
                    <a:pt x="114626" y="14078"/>
                    <a:pt x="107462" y="7374"/>
                    <a:pt x="98507" y="2011"/>
                  </a:cubicBezTo>
                  <a:cubicBezTo>
                    <a:pt x="91343" y="670"/>
                    <a:pt x="84179" y="0"/>
                    <a:pt x="77014" y="0"/>
                  </a:cubicBezTo>
                </a:path>
              </a:pathLst>
            </a:custGeom>
            <a:solidFill>
              <a:srgbClr val="7D1B08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50" name="Google Shape;350;p13"/>
            <p:cNvSpPr/>
            <p:nvPr/>
          </p:nvSpPr>
          <p:spPr>
            <a:xfrm>
              <a:off x="627" y="448"/>
              <a:ext cx="393" cy="168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13265" y="2857"/>
                  </a:moveTo>
                  <a:cubicBezTo>
                    <a:pt x="113265" y="12857"/>
                    <a:pt x="113265" y="22857"/>
                    <a:pt x="112040" y="32857"/>
                  </a:cubicBezTo>
                  <a:cubicBezTo>
                    <a:pt x="111428" y="42857"/>
                    <a:pt x="110204" y="52857"/>
                    <a:pt x="108367" y="61428"/>
                  </a:cubicBezTo>
                  <a:cubicBezTo>
                    <a:pt x="108979" y="82857"/>
                    <a:pt x="107142" y="102857"/>
                    <a:pt x="103469" y="120000"/>
                  </a:cubicBezTo>
                  <a:cubicBezTo>
                    <a:pt x="111428" y="101428"/>
                    <a:pt x="116938" y="78571"/>
                    <a:pt x="119999" y="52857"/>
                  </a:cubicBezTo>
                  <a:cubicBezTo>
                    <a:pt x="119999" y="51428"/>
                    <a:pt x="119999" y="50000"/>
                    <a:pt x="119387" y="48571"/>
                  </a:cubicBezTo>
                  <a:cubicBezTo>
                    <a:pt x="118775" y="31428"/>
                    <a:pt x="116326" y="17142"/>
                    <a:pt x="113265" y="2857"/>
                  </a:cubicBezTo>
                  <a:moveTo>
                    <a:pt x="7959" y="0"/>
                  </a:moveTo>
                  <a:cubicBezTo>
                    <a:pt x="3673" y="17142"/>
                    <a:pt x="1224" y="35714"/>
                    <a:pt x="0" y="55714"/>
                  </a:cubicBezTo>
                  <a:cubicBezTo>
                    <a:pt x="1836" y="70000"/>
                    <a:pt x="4285" y="84285"/>
                    <a:pt x="7959" y="95714"/>
                  </a:cubicBezTo>
                  <a:cubicBezTo>
                    <a:pt x="7346" y="94285"/>
                    <a:pt x="7346" y="91428"/>
                    <a:pt x="6734" y="88571"/>
                  </a:cubicBezTo>
                  <a:cubicBezTo>
                    <a:pt x="5510" y="70000"/>
                    <a:pt x="6122" y="51428"/>
                    <a:pt x="8571" y="34285"/>
                  </a:cubicBezTo>
                  <a:cubicBezTo>
                    <a:pt x="7346" y="22857"/>
                    <a:pt x="7346" y="11428"/>
                    <a:pt x="7959" y="0"/>
                  </a:cubicBezTo>
                </a:path>
              </a:pathLst>
            </a:custGeom>
            <a:solidFill>
              <a:srgbClr val="00521F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351" name="Google Shape;351;p13"/>
          <p:cNvSpPr txBox="1">
            <a:spLocks noGrp="1"/>
          </p:cNvSpPr>
          <p:nvPr>
            <p:ph type="body" idx="2"/>
          </p:nvPr>
        </p:nvSpPr>
        <p:spPr>
          <a:xfrm>
            <a:off x="866695" y="5684521"/>
            <a:ext cx="2099919" cy="1800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sz="1300" b="0" i="0" u="none" strike="noStrike" cap="none">
                <a:solidFill>
                  <a:srgbClr val="595965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595965"/>
              </a:buClr>
              <a:buSzPts val="1400"/>
              <a:buFont typeface="Open Sans"/>
              <a:buNone/>
              <a:defRPr sz="1400" b="0" i="0" u="none" strike="noStrike" cap="none"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A5A8B0"/>
              </a:buClr>
              <a:buSzPts val="1800"/>
              <a:buFont typeface="Calibri"/>
              <a:buNone/>
              <a:defRPr sz="1400" b="0" i="0" u="none" strike="noStrike" cap="none"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A5A8B0"/>
              </a:buClr>
              <a:buSzPts val="1200"/>
              <a:buFont typeface="Calibri"/>
              <a:buNone/>
              <a:defRPr sz="1400" b="0" i="0" u="none" strike="noStrike" cap="none"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A5A8B0"/>
              </a:buClr>
              <a:buSzPts val="1200"/>
              <a:buFont typeface="Calibri"/>
              <a:buNone/>
              <a:defRPr sz="1400" b="0" i="0" u="none" strike="noStrike" cap="none"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52" name="Google Shape;352;p13"/>
          <p:cNvSpPr txBox="1">
            <a:spLocks noGrp="1"/>
          </p:cNvSpPr>
          <p:nvPr>
            <p:ph type="body" idx="3"/>
          </p:nvPr>
        </p:nvSpPr>
        <p:spPr>
          <a:xfrm>
            <a:off x="7338694" y="3574803"/>
            <a:ext cx="4182746" cy="23447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accent6"/>
                </a:solidFill>
                <a:latin typeface="Bitter"/>
                <a:ea typeface="Bitter"/>
                <a:cs typeface="Bitter"/>
                <a:sym typeface="Bitter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595965"/>
              </a:buClr>
              <a:buSzPts val="1400"/>
              <a:buFont typeface="Open Sans"/>
              <a:buNone/>
              <a:defRPr sz="2200" b="0" i="0" u="none" strike="noStrike" cap="none"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A5A8B0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A5A8B0"/>
              </a:buClr>
              <a:buSzPts val="1800"/>
              <a:buFont typeface="Merriweather Sans"/>
              <a:buChar char="-"/>
              <a:defRPr sz="1800" b="0" i="0" u="none" strike="noStrike" cap="none"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2286000" marR="0" lvl="4" indent="-3048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A5A8B0"/>
              </a:buClr>
              <a:buSzPts val="1200"/>
              <a:buFont typeface="Calibri"/>
              <a:buChar char="‒"/>
              <a:defRPr sz="1200" b="0" i="0" u="none" strike="noStrike" cap="none">
                <a:solidFill>
                  <a:srgbClr val="50535C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2_Text Slide Subheader">
  <p:cSld name="12_Text Slide Subheader">
    <p:spTree>
      <p:nvGrpSpPr>
        <p:cNvPr id="1" name="Shape 3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" name="Google Shape;354;p14"/>
          <p:cNvSpPr/>
          <p:nvPr/>
        </p:nvSpPr>
        <p:spPr>
          <a:xfrm>
            <a:off x="1588" y="831912"/>
            <a:ext cx="12190411" cy="5229163"/>
          </a:xfrm>
          <a:prstGeom prst="rect">
            <a:avLst/>
          </a:prstGeom>
          <a:solidFill>
            <a:srgbClr val="E5E5E5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5" name="Google Shape;355;p14"/>
          <p:cNvSpPr txBox="1">
            <a:spLocks noGrp="1"/>
          </p:cNvSpPr>
          <p:nvPr>
            <p:ph type="body" idx="1"/>
          </p:nvPr>
        </p:nvSpPr>
        <p:spPr>
          <a:xfrm>
            <a:off x="885745" y="1457550"/>
            <a:ext cx="10654745" cy="8105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79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Bitter"/>
                <a:ea typeface="Bitter"/>
                <a:cs typeface="Bitter"/>
                <a:sym typeface="Bitter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595965"/>
              </a:buClr>
              <a:buSzPts val="1400"/>
              <a:buFont typeface="Open Sans"/>
              <a:buNone/>
              <a:defRPr sz="2000" b="0" i="0" u="none" strike="noStrike" cap="none"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A5A8B0"/>
              </a:buClr>
              <a:buSzPts val="1800"/>
              <a:buFont typeface="Calibri"/>
              <a:buChar char="‒"/>
              <a:defRPr sz="1800" b="0" i="0" u="none" strike="noStrike" cap="none"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828800" marR="0" lvl="3" indent="-3048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A5A8B0"/>
              </a:buClr>
              <a:buSzPts val="1200"/>
              <a:buFont typeface="Calibri"/>
              <a:buChar char="‒"/>
              <a:defRPr sz="1200" b="0" i="0" u="none" strike="noStrike" cap="none">
                <a:solidFill>
                  <a:srgbClr val="50535C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2286000" marR="0" lvl="4" indent="-3048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A5A8B0"/>
              </a:buClr>
              <a:buSzPts val="1200"/>
              <a:buFont typeface="Calibri"/>
              <a:buChar char="‒"/>
              <a:defRPr sz="1200" b="0" i="0" u="none" strike="noStrike" cap="none">
                <a:solidFill>
                  <a:srgbClr val="50535C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grpSp>
        <p:nvGrpSpPr>
          <p:cNvPr id="356" name="Google Shape;356;p14"/>
          <p:cNvGrpSpPr/>
          <p:nvPr/>
        </p:nvGrpSpPr>
        <p:grpSpPr>
          <a:xfrm>
            <a:off x="9592069" y="6221391"/>
            <a:ext cx="1794841" cy="470147"/>
            <a:chOff x="537" y="258"/>
            <a:chExt cx="1863" cy="488"/>
          </a:xfrm>
        </p:grpSpPr>
        <p:sp>
          <p:nvSpPr>
            <p:cNvPr id="357" name="Google Shape;357;p14"/>
            <p:cNvSpPr/>
            <p:nvPr/>
          </p:nvSpPr>
          <p:spPr>
            <a:xfrm>
              <a:off x="537" y="258"/>
              <a:ext cx="497" cy="488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09838" y="23606"/>
                  </a:moveTo>
                  <a:cubicBezTo>
                    <a:pt x="102580" y="12295"/>
                    <a:pt x="91451" y="4426"/>
                    <a:pt x="78870" y="1967"/>
                  </a:cubicBezTo>
                  <a:cubicBezTo>
                    <a:pt x="66290" y="0"/>
                    <a:pt x="53225" y="2459"/>
                    <a:pt x="42580" y="9836"/>
                  </a:cubicBezTo>
                  <a:cubicBezTo>
                    <a:pt x="41129" y="10819"/>
                    <a:pt x="40161" y="11803"/>
                    <a:pt x="39193" y="12786"/>
                  </a:cubicBezTo>
                  <a:cubicBezTo>
                    <a:pt x="27580" y="15245"/>
                    <a:pt x="17903" y="21639"/>
                    <a:pt x="10645" y="31475"/>
                  </a:cubicBezTo>
                  <a:cubicBezTo>
                    <a:pt x="3387" y="42295"/>
                    <a:pt x="0" y="55081"/>
                    <a:pt x="1935" y="68360"/>
                  </a:cubicBezTo>
                  <a:cubicBezTo>
                    <a:pt x="5322" y="88524"/>
                    <a:pt x="20806" y="104754"/>
                    <a:pt x="39677" y="109180"/>
                  </a:cubicBezTo>
                  <a:cubicBezTo>
                    <a:pt x="40161" y="109672"/>
                    <a:pt x="41129" y="110163"/>
                    <a:pt x="41612" y="110655"/>
                  </a:cubicBezTo>
                  <a:cubicBezTo>
                    <a:pt x="49838" y="116557"/>
                    <a:pt x="59516" y="120000"/>
                    <a:pt x="69193" y="120000"/>
                  </a:cubicBezTo>
                  <a:cubicBezTo>
                    <a:pt x="72096" y="120000"/>
                    <a:pt x="74516" y="119508"/>
                    <a:pt x="76935" y="119508"/>
                  </a:cubicBezTo>
                  <a:cubicBezTo>
                    <a:pt x="89516" y="117540"/>
                    <a:pt x="100161" y="110655"/>
                    <a:pt x="107903" y="99836"/>
                  </a:cubicBezTo>
                  <a:cubicBezTo>
                    <a:pt x="113709" y="91475"/>
                    <a:pt x="117096" y="81639"/>
                    <a:pt x="117096" y="71311"/>
                  </a:cubicBezTo>
                  <a:cubicBezTo>
                    <a:pt x="117096" y="69344"/>
                    <a:pt x="116612" y="66885"/>
                    <a:pt x="116612" y="64918"/>
                  </a:cubicBezTo>
                  <a:cubicBezTo>
                    <a:pt x="116612" y="63934"/>
                    <a:pt x="117096" y="62950"/>
                    <a:pt x="117096" y="61475"/>
                  </a:cubicBezTo>
                  <a:cubicBezTo>
                    <a:pt x="120000" y="48196"/>
                    <a:pt x="117096" y="34918"/>
                    <a:pt x="109838" y="23606"/>
                  </a:cubicBezTo>
                  <a:close/>
                  <a:moveTo>
                    <a:pt x="70161" y="6393"/>
                  </a:moveTo>
                  <a:cubicBezTo>
                    <a:pt x="72580" y="6393"/>
                    <a:pt x="75000" y="6885"/>
                    <a:pt x="77419" y="7377"/>
                  </a:cubicBezTo>
                  <a:cubicBezTo>
                    <a:pt x="96774" y="10819"/>
                    <a:pt x="110322" y="28032"/>
                    <a:pt x="111290" y="47704"/>
                  </a:cubicBezTo>
                  <a:cubicBezTo>
                    <a:pt x="107903" y="41311"/>
                    <a:pt x="103064" y="35409"/>
                    <a:pt x="96774" y="30983"/>
                  </a:cubicBezTo>
                  <a:cubicBezTo>
                    <a:pt x="91935" y="27540"/>
                    <a:pt x="86612" y="25081"/>
                    <a:pt x="80806" y="23606"/>
                  </a:cubicBezTo>
                  <a:cubicBezTo>
                    <a:pt x="72580" y="16229"/>
                    <a:pt x="61935" y="11803"/>
                    <a:pt x="50806" y="11311"/>
                  </a:cubicBezTo>
                  <a:cubicBezTo>
                    <a:pt x="56612" y="8360"/>
                    <a:pt x="63387" y="6393"/>
                    <a:pt x="70161" y="6393"/>
                  </a:cubicBezTo>
                  <a:close/>
                  <a:moveTo>
                    <a:pt x="39193" y="100819"/>
                  </a:moveTo>
                  <a:cubicBezTo>
                    <a:pt x="33387" y="94918"/>
                    <a:pt x="29516" y="88032"/>
                    <a:pt x="28064" y="79672"/>
                  </a:cubicBezTo>
                  <a:cubicBezTo>
                    <a:pt x="34354" y="90983"/>
                    <a:pt x="45000" y="98852"/>
                    <a:pt x="58064" y="102295"/>
                  </a:cubicBezTo>
                  <a:cubicBezTo>
                    <a:pt x="58064" y="102295"/>
                    <a:pt x="58064" y="102295"/>
                    <a:pt x="58064" y="102295"/>
                  </a:cubicBezTo>
                  <a:cubicBezTo>
                    <a:pt x="55645" y="102295"/>
                    <a:pt x="53709" y="102786"/>
                    <a:pt x="51774" y="102786"/>
                  </a:cubicBezTo>
                  <a:cubicBezTo>
                    <a:pt x="47419" y="102786"/>
                    <a:pt x="43064" y="101803"/>
                    <a:pt x="39193" y="100819"/>
                  </a:cubicBezTo>
                  <a:close/>
                  <a:moveTo>
                    <a:pt x="38709" y="21147"/>
                  </a:moveTo>
                  <a:cubicBezTo>
                    <a:pt x="40645" y="20163"/>
                    <a:pt x="43064" y="19672"/>
                    <a:pt x="45000" y="19672"/>
                  </a:cubicBezTo>
                  <a:cubicBezTo>
                    <a:pt x="46935" y="19180"/>
                    <a:pt x="49354" y="18688"/>
                    <a:pt x="51290" y="18688"/>
                  </a:cubicBezTo>
                  <a:cubicBezTo>
                    <a:pt x="56612" y="18688"/>
                    <a:pt x="61935" y="20163"/>
                    <a:pt x="66290" y="22131"/>
                  </a:cubicBezTo>
                  <a:cubicBezTo>
                    <a:pt x="64838" y="22131"/>
                    <a:pt x="63387" y="22131"/>
                    <a:pt x="61935" y="22622"/>
                  </a:cubicBezTo>
                  <a:cubicBezTo>
                    <a:pt x="49354" y="24590"/>
                    <a:pt x="38225" y="31475"/>
                    <a:pt x="30967" y="42295"/>
                  </a:cubicBezTo>
                  <a:cubicBezTo>
                    <a:pt x="29516" y="43770"/>
                    <a:pt x="29032" y="45245"/>
                    <a:pt x="28064" y="46721"/>
                  </a:cubicBezTo>
                  <a:cubicBezTo>
                    <a:pt x="28064" y="45245"/>
                    <a:pt x="28548" y="43770"/>
                    <a:pt x="28548" y="42295"/>
                  </a:cubicBezTo>
                  <a:cubicBezTo>
                    <a:pt x="30000" y="34426"/>
                    <a:pt x="33870" y="27049"/>
                    <a:pt x="38709" y="21147"/>
                  </a:cubicBezTo>
                  <a:close/>
                  <a:moveTo>
                    <a:pt x="61451" y="92950"/>
                  </a:moveTo>
                  <a:cubicBezTo>
                    <a:pt x="50806" y="90983"/>
                    <a:pt x="41129" y="84590"/>
                    <a:pt x="34838" y="75245"/>
                  </a:cubicBezTo>
                  <a:cubicBezTo>
                    <a:pt x="31451" y="69836"/>
                    <a:pt x="29516" y="64426"/>
                    <a:pt x="28548" y="58524"/>
                  </a:cubicBezTo>
                  <a:cubicBezTo>
                    <a:pt x="30000" y="54098"/>
                    <a:pt x="31935" y="50163"/>
                    <a:pt x="34354" y="46229"/>
                  </a:cubicBezTo>
                  <a:cubicBezTo>
                    <a:pt x="40645" y="37377"/>
                    <a:pt x="50322" y="31475"/>
                    <a:pt x="60483" y="29508"/>
                  </a:cubicBezTo>
                  <a:cubicBezTo>
                    <a:pt x="62903" y="29016"/>
                    <a:pt x="64838" y="29016"/>
                    <a:pt x="66774" y="29016"/>
                  </a:cubicBezTo>
                  <a:cubicBezTo>
                    <a:pt x="71612" y="29016"/>
                    <a:pt x="75967" y="30000"/>
                    <a:pt x="79838" y="31475"/>
                  </a:cubicBezTo>
                  <a:cubicBezTo>
                    <a:pt x="86129" y="37377"/>
                    <a:pt x="90000" y="45245"/>
                    <a:pt x="91451" y="54098"/>
                  </a:cubicBezTo>
                  <a:cubicBezTo>
                    <a:pt x="93387" y="65409"/>
                    <a:pt x="90483" y="76721"/>
                    <a:pt x="84193" y="85573"/>
                  </a:cubicBezTo>
                  <a:cubicBezTo>
                    <a:pt x="82258" y="88524"/>
                    <a:pt x="79838" y="90983"/>
                    <a:pt x="77419" y="92950"/>
                  </a:cubicBezTo>
                  <a:cubicBezTo>
                    <a:pt x="72096" y="93934"/>
                    <a:pt x="66774" y="94426"/>
                    <a:pt x="61451" y="92950"/>
                  </a:cubicBezTo>
                  <a:close/>
                  <a:moveTo>
                    <a:pt x="97741" y="60983"/>
                  </a:moveTo>
                  <a:cubicBezTo>
                    <a:pt x="97741" y="58524"/>
                    <a:pt x="97258" y="55573"/>
                    <a:pt x="97258" y="53114"/>
                  </a:cubicBezTo>
                  <a:cubicBezTo>
                    <a:pt x="96290" y="47704"/>
                    <a:pt x="94354" y="42786"/>
                    <a:pt x="92419" y="38360"/>
                  </a:cubicBezTo>
                  <a:cubicBezTo>
                    <a:pt x="100161" y="44754"/>
                    <a:pt x="105483" y="53606"/>
                    <a:pt x="106935" y="64426"/>
                  </a:cubicBezTo>
                  <a:cubicBezTo>
                    <a:pt x="106935" y="65409"/>
                    <a:pt x="107419" y="66885"/>
                    <a:pt x="107419" y="67868"/>
                  </a:cubicBezTo>
                  <a:cubicBezTo>
                    <a:pt x="104032" y="75245"/>
                    <a:pt x="98709" y="82131"/>
                    <a:pt x="91935" y="86557"/>
                  </a:cubicBezTo>
                  <a:cubicBezTo>
                    <a:pt x="91451" y="87049"/>
                    <a:pt x="90483" y="87540"/>
                    <a:pt x="89516" y="88032"/>
                  </a:cubicBezTo>
                  <a:cubicBezTo>
                    <a:pt x="94838" y="80163"/>
                    <a:pt x="97741" y="70819"/>
                    <a:pt x="97741" y="60983"/>
                  </a:cubicBezTo>
                  <a:close/>
                  <a:moveTo>
                    <a:pt x="11129" y="67377"/>
                  </a:moveTo>
                  <a:cubicBezTo>
                    <a:pt x="9677" y="56065"/>
                    <a:pt x="12096" y="44754"/>
                    <a:pt x="18870" y="35901"/>
                  </a:cubicBezTo>
                  <a:cubicBezTo>
                    <a:pt x="20806" y="32459"/>
                    <a:pt x="23709" y="29508"/>
                    <a:pt x="27096" y="27049"/>
                  </a:cubicBezTo>
                  <a:cubicBezTo>
                    <a:pt x="24193" y="31967"/>
                    <a:pt x="22258" y="37377"/>
                    <a:pt x="21290" y="43278"/>
                  </a:cubicBezTo>
                  <a:cubicBezTo>
                    <a:pt x="19838" y="51147"/>
                    <a:pt x="20322" y="58524"/>
                    <a:pt x="21774" y="65901"/>
                  </a:cubicBezTo>
                  <a:cubicBezTo>
                    <a:pt x="21774" y="69836"/>
                    <a:pt x="21774" y="74262"/>
                    <a:pt x="22258" y="78688"/>
                  </a:cubicBezTo>
                  <a:cubicBezTo>
                    <a:pt x="23225" y="84098"/>
                    <a:pt x="25161" y="89508"/>
                    <a:pt x="27580" y="94426"/>
                  </a:cubicBezTo>
                  <a:cubicBezTo>
                    <a:pt x="19354" y="88032"/>
                    <a:pt x="13064" y="78688"/>
                    <a:pt x="11129" y="67377"/>
                  </a:cubicBezTo>
                  <a:close/>
                  <a:moveTo>
                    <a:pt x="99677" y="95409"/>
                  </a:moveTo>
                  <a:cubicBezTo>
                    <a:pt x="93387" y="104262"/>
                    <a:pt x="84193" y="110163"/>
                    <a:pt x="73548" y="111639"/>
                  </a:cubicBezTo>
                  <a:cubicBezTo>
                    <a:pt x="66774" y="112622"/>
                    <a:pt x="60483" y="112131"/>
                    <a:pt x="54193" y="110163"/>
                  </a:cubicBezTo>
                  <a:cubicBezTo>
                    <a:pt x="55161" y="109672"/>
                    <a:pt x="56129" y="109672"/>
                    <a:pt x="57096" y="109672"/>
                  </a:cubicBezTo>
                  <a:cubicBezTo>
                    <a:pt x="63387" y="108688"/>
                    <a:pt x="69193" y="106229"/>
                    <a:pt x="74516" y="103278"/>
                  </a:cubicBezTo>
                  <a:cubicBezTo>
                    <a:pt x="82258" y="102295"/>
                    <a:pt x="89516" y="99344"/>
                    <a:pt x="95806" y="94918"/>
                  </a:cubicBezTo>
                  <a:cubicBezTo>
                    <a:pt x="98709" y="92950"/>
                    <a:pt x="101612" y="90491"/>
                    <a:pt x="103548" y="88032"/>
                  </a:cubicBezTo>
                  <a:cubicBezTo>
                    <a:pt x="102580" y="90491"/>
                    <a:pt x="101129" y="92950"/>
                    <a:pt x="99677" y="9540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58" name="Google Shape;358;p14"/>
            <p:cNvSpPr/>
            <p:nvPr/>
          </p:nvSpPr>
          <p:spPr>
            <a:xfrm>
              <a:off x="1120" y="374"/>
              <a:ext cx="136" cy="1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82941" y="64800"/>
                  </a:moveTo>
                  <a:cubicBezTo>
                    <a:pt x="84705" y="74400"/>
                    <a:pt x="86470" y="84000"/>
                    <a:pt x="86470" y="93600"/>
                  </a:cubicBezTo>
                  <a:cubicBezTo>
                    <a:pt x="86470" y="84000"/>
                    <a:pt x="88235" y="74400"/>
                    <a:pt x="90000" y="64800"/>
                  </a:cubicBezTo>
                  <a:cubicBezTo>
                    <a:pt x="100588" y="0"/>
                    <a:pt x="100588" y="0"/>
                    <a:pt x="100588" y="0"/>
                  </a:cubicBezTo>
                  <a:cubicBezTo>
                    <a:pt x="120000" y="0"/>
                    <a:pt x="120000" y="0"/>
                    <a:pt x="120000" y="0"/>
                  </a:cubicBezTo>
                  <a:cubicBezTo>
                    <a:pt x="97058" y="120000"/>
                    <a:pt x="97058" y="120000"/>
                    <a:pt x="97058" y="120000"/>
                  </a:cubicBezTo>
                  <a:cubicBezTo>
                    <a:pt x="79411" y="120000"/>
                    <a:pt x="79411" y="120000"/>
                    <a:pt x="79411" y="120000"/>
                  </a:cubicBezTo>
                  <a:cubicBezTo>
                    <a:pt x="63529" y="43200"/>
                    <a:pt x="63529" y="43200"/>
                    <a:pt x="63529" y="43200"/>
                  </a:cubicBezTo>
                  <a:cubicBezTo>
                    <a:pt x="61764" y="38400"/>
                    <a:pt x="60000" y="31200"/>
                    <a:pt x="60000" y="21600"/>
                  </a:cubicBezTo>
                  <a:cubicBezTo>
                    <a:pt x="60000" y="28800"/>
                    <a:pt x="58235" y="36000"/>
                    <a:pt x="58235" y="43200"/>
                  </a:cubicBezTo>
                  <a:cubicBezTo>
                    <a:pt x="40588" y="120000"/>
                    <a:pt x="40588" y="120000"/>
                    <a:pt x="40588" y="120000"/>
                  </a:cubicBezTo>
                  <a:cubicBezTo>
                    <a:pt x="22941" y="120000"/>
                    <a:pt x="22941" y="120000"/>
                    <a:pt x="22941" y="12000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9411" y="0"/>
                    <a:pt x="19411" y="0"/>
                    <a:pt x="19411" y="0"/>
                  </a:cubicBezTo>
                  <a:cubicBezTo>
                    <a:pt x="30000" y="67200"/>
                    <a:pt x="30000" y="67200"/>
                    <a:pt x="30000" y="67200"/>
                  </a:cubicBezTo>
                  <a:cubicBezTo>
                    <a:pt x="31764" y="74400"/>
                    <a:pt x="33529" y="84000"/>
                    <a:pt x="33529" y="93600"/>
                  </a:cubicBezTo>
                  <a:cubicBezTo>
                    <a:pt x="33529" y="81600"/>
                    <a:pt x="37058" y="74400"/>
                    <a:pt x="37058" y="64800"/>
                  </a:cubicBezTo>
                  <a:cubicBezTo>
                    <a:pt x="51176" y="0"/>
                    <a:pt x="51176" y="0"/>
                    <a:pt x="51176" y="0"/>
                  </a:cubicBezTo>
                  <a:cubicBezTo>
                    <a:pt x="68823" y="0"/>
                    <a:pt x="68823" y="0"/>
                    <a:pt x="68823" y="0"/>
                  </a:cubicBezTo>
                  <a:lnTo>
                    <a:pt x="82941" y="6480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59" name="Google Shape;359;p14"/>
            <p:cNvSpPr/>
            <p:nvPr/>
          </p:nvSpPr>
          <p:spPr>
            <a:xfrm>
              <a:off x="1266" y="372"/>
              <a:ext cx="108" cy="104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02222" y="103846"/>
                  </a:moveTo>
                  <a:cubicBezTo>
                    <a:pt x="91111" y="115384"/>
                    <a:pt x="75555" y="120000"/>
                    <a:pt x="60000" y="120000"/>
                  </a:cubicBezTo>
                  <a:cubicBezTo>
                    <a:pt x="46666" y="120000"/>
                    <a:pt x="31111" y="115384"/>
                    <a:pt x="22222" y="106153"/>
                  </a:cubicBezTo>
                  <a:cubicBezTo>
                    <a:pt x="6666" y="94615"/>
                    <a:pt x="0" y="78461"/>
                    <a:pt x="0" y="60000"/>
                  </a:cubicBezTo>
                  <a:cubicBezTo>
                    <a:pt x="0" y="43846"/>
                    <a:pt x="6666" y="27692"/>
                    <a:pt x="17777" y="16153"/>
                  </a:cubicBezTo>
                  <a:cubicBezTo>
                    <a:pt x="28888" y="6923"/>
                    <a:pt x="44444" y="0"/>
                    <a:pt x="60000" y="0"/>
                  </a:cubicBezTo>
                  <a:cubicBezTo>
                    <a:pt x="75555" y="0"/>
                    <a:pt x="91111" y="6923"/>
                    <a:pt x="102222" y="16153"/>
                  </a:cubicBezTo>
                  <a:cubicBezTo>
                    <a:pt x="113333" y="27692"/>
                    <a:pt x="120000" y="43846"/>
                    <a:pt x="120000" y="60000"/>
                  </a:cubicBezTo>
                  <a:cubicBezTo>
                    <a:pt x="120000" y="76153"/>
                    <a:pt x="113333" y="92307"/>
                    <a:pt x="102222" y="103846"/>
                  </a:cubicBezTo>
                  <a:close/>
                  <a:moveTo>
                    <a:pt x="93333" y="60000"/>
                  </a:moveTo>
                  <a:cubicBezTo>
                    <a:pt x="93333" y="39230"/>
                    <a:pt x="80000" y="20769"/>
                    <a:pt x="60000" y="20769"/>
                  </a:cubicBezTo>
                  <a:cubicBezTo>
                    <a:pt x="37777" y="20769"/>
                    <a:pt x="24444" y="39230"/>
                    <a:pt x="24444" y="60000"/>
                  </a:cubicBezTo>
                  <a:cubicBezTo>
                    <a:pt x="24444" y="80769"/>
                    <a:pt x="37777" y="99230"/>
                    <a:pt x="60000" y="99230"/>
                  </a:cubicBezTo>
                  <a:cubicBezTo>
                    <a:pt x="80000" y="99230"/>
                    <a:pt x="93333" y="80769"/>
                    <a:pt x="93333" y="6000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0" name="Google Shape;360;p14"/>
            <p:cNvSpPr/>
            <p:nvPr/>
          </p:nvSpPr>
          <p:spPr>
            <a:xfrm>
              <a:off x="1392" y="374"/>
              <a:ext cx="72" cy="1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80000" y="120000"/>
                  </a:moveTo>
                  <a:cubicBezTo>
                    <a:pt x="33333" y="64800"/>
                    <a:pt x="33333" y="64800"/>
                    <a:pt x="33333" y="64800"/>
                  </a:cubicBezTo>
                  <a:cubicBezTo>
                    <a:pt x="33333" y="120000"/>
                    <a:pt x="33333" y="120000"/>
                    <a:pt x="33333" y="120000"/>
                  </a:cubicBezTo>
                  <a:cubicBezTo>
                    <a:pt x="0" y="120000"/>
                    <a:pt x="0" y="120000"/>
                    <a:pt x="0" y="12000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50000" y="0"/>
                    <a:pt x="50000" y="0"/>
                    <a:pt x="50000" y="0"/>
                  </a:cubicBezTo>
                  <a:cubicBezTo>
                    <a:pt x="90000" y="0"/>
                    <a:pt x="110000" y="12000"/>
                    <a:pt x="110000" y="33600"/>
                  </a:cubicBezTo>
                  <a:cubicBezTo>
                    <a:pt x="110000" y="50400"/>
                    <a:pt x="96666" y="62400"/>
                    <a:pt x="73333" y="64800"/>
                  </a:cubicBezTo>
                  <a:cubicBezTo>
                    <a:pt x="120000" y="120000"/>
                    <a:pt x="120000" y="120000"/>
                    <a:pt x="120000" y="120000"/>
                  </a:cubicBezTo>
                  <a:lnTo>
                    <a:pt x="80000" y="120000"/>
                  </a:lnTo>
                  <a:close/>
                  <a:moveTo>
                    <a:pt x="40000" y="50400"/>
                  </a:moveTo>
                  <a:cubicBezTo>
                    <a:pt x="63333" y="50400"/>
                    <a:pt x="76666" y="50400"/>
                    <a:pt x="76666" y="36000"/>
                  </a:cubicBezTo>
                  <a:cubicBezTo>
                    <a:pt x="76666" y="21600"/>
                    <a:pt x="63333" y="19200"/>
                    <a:pt x="40000" y="19200"/>
                  </a:cubicBezTo>
                  <a:cubicBezTo>
                    <a:pt x="33333" y="19200"/>
                    <a:pt x="33333" y="19200"/>
                    <a:pt x="33333" y="19200"/>
                  </a:cubicBezTo>
                  <a:cubicBezTo>
                    <a:pt x="33333" y="50400"/>
                    <a:pt x="33333" y="50400"/>
                    <a:pt x="33333" y="50400"/>
                  </a:cubicBezTo>
                  <a:lnTo>
                    <a:pt x="40000" y="5040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1" name="Google Shape;361;p14"/>
            <p:cNvSpPr/>
            <p:nvPr/>
          </p:nvSpPr>
          <p:spPr>
            <a:xfrm>
              <a:off x="1476" y="374"/>
              <a:ext cx="56" cy="1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lnTo>
                    <a:pt x="47142" y="0"/>
                  </a:lnTo>
                  <a:lnTo>
                    <a:pt x="47142" y="98400"/>
                  </a:lnTo>
                  <a:lnTo>
                    <a:pt x="119999" y="98400"/>
                  </a:lnTo>
                  <a:lnTo>
                    <a:pt x="119999" y="120000"/>
                  </a:lnTo>
                  <a:lnTo>
                    <a:pt x="0" y="120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2" name="Google Shape;362;p14"/>
            <p:cNvSpPr/>
            <p:nvPr/>
          </p:nvSpPr>
          <p:spPr>
            <a:xfrm>
              <a:off x="1546" y="374"/>
              <a:ext cx="88" cy="1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cubicBezTo>
                    <a:pt x="38181" y="0"/>
                    <a:pt x="38181" y="0"/>
                    <a:pt x="38181" y="0"/>
                  </a:cubicBezTo>
                  <a:cubicBezTo>
                    <a:pt x="60000" y="0"/>
                    <a:pt x="79090" y="2400"/>
                    <a:pt x="95454" y="12000"/>
                  </a:cubicBezTo>
                  <a:cubicBezTo>
                    <a:pt x="111818" y="21600"/>
                    <a:pt x="120000" y="38400"/>
                    <a:pt x="120000" y="60000"/>
                  </a:cubicBezTo>
                  <a:cubicBezTo>
                    <a:pt x="120000" y="81600"/>
                    <a:pt x="111818" y="98400"/>
                    <a:pt x="92727" y="110400"/>
                  </a:cubicBezTo>
                  <a:cubicBezTo>
                    <a:pt x="76363" y="120000"/>
                    <a:pt x="60000" y="120000"/>
                    <a:pt x="38181" y="120000"/>
                  </a:cubicBezTo>
                  <a:cubicBezTo>
                    <a:pt x="35454" y="120000"/>
                    <a:pt x="32727" y="120000"/>
                    <a:pt x="30000" y="120000"/>
                  </a:cubicBezTo>
                  <a:cubicBezTo>
                    <a:pt x="0" y="120000"/>
                    <a:pt x="0" y="120000"/>
                    <a:pt x="0" y="120000"/>
                  </a:cubicBezTo>
                  <a:lnTo>
                    <a:pt x="0" y="0"/>
                  </a:lnTo>
                  <a:close/>
                  <a:moveTo>
                    <a:pt x="46363" y="98400"/>
                  </a:moveTo>
                  <a:cubicBezTo>
                    <a:pt x="76363" y="98400"/>
                    <a:pt x="90000" y="86400"/>
                    <a:pt x="90000" y="60000"/>
                  </a:cubicBezTo>
                  <a:cubicBezTo>
                    <a:pt x="90000" y="33600"/>
                    <a:pt x="73636" y="21600"/>
                    <a:pt x="46363" y="21600"/>
                  </a:cubicBezTo>
                  <a:cubicBezTo>
                    <a:pt x="30000" y="21600"/>
                    <a:pt x="30000" y="21600"/>
                    <a:pt x="30000" y="21600"/>
                  </a:cubicBezTo>
                  <a:cubicBezTo>
                    <a:pt x="30000" y="98400"/>
                    <a:pt x="30000" y="98400"/>
                    <a:pt x="30000" y="98400"/>
                  </a:cubicBezTo>
                  <a:lnTo>
                    <a:pt x="46363" y="9840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3" name="Google Shape;363;p14"/>
            <p:cNvSpPr/>
            <p:nvPr/>
          </p:nvSpPr>
          <p:spPr>
            <a:xfrm>
              <a:off x="1686" y="374"/>
              <a:ext cx="136" cy="1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82941" y="64800"/>
                  </a:moveTo>
                  <a:cubicBezTo>
                    <a:pt x="84705" y="74400"/>
                    <a:pt x="86470" y="84000"/>
                    <a:pt x="86470" y="93600"/>
                  </a:cubicBezTo>
                  <a:cubicBezTo>
                    <a:pt x="86470" y="84000"/>
                    <a:pt x="88235" y="74400"/>
                    <a:pt x="90000" y="64800"/>
                  </a:cubicBezTo>
                  <a:cubicBezTo>
                    <a:pt x="102352" y="0"/>
                    <a:pt x="102352" y="0"/>
                    <a:pt x="102352" y="0"/>
                  </a:cubicBezTo>
                  <a:cubicBezTo>
                    <a:pt x="120000" y="0"/>
                    <a:pt x="120000" y="0"/>
                    <a:pt x="120000" y="0"/>
                  </a:cubicBezTo>
                  <a:cubicBezTo>
                    <a:pt x="97058" y="120000"/>
                    <a:pt x="97058" y="120000"/>
                    <a:pt x="97058" y="120000"/>
                  </a:cubicBezTo>
                  <a:cubicBezTo>
                    <a:pt x="79411" y="120000"/>
                    <a:pt x="79411" y="120000"/>
                    <a:pt x="79411" y="120000"/>
                  </a:cubicBezTo>
                  <a:cubicBezTo>
                    <a:pt x="63529" y="43200"/>
                    <a:pt x="63529" y="43200"/>
                    <a:pt x="63529" y="43200"/>
                  </a:cubicBezTo>
                  <a:cubicBezTo>
                    <a:pt x="61764" y="38400"/>
                    <a:pt x="60000" y="31200"/>
                    <a:pt x="60000" y="21600"/>
                  </a:cubicBezTo>
                  <a:cubicBezTo>
                    <a:pt x="60000" y="28800"/>
                    <a:pt x="58235" y="36000"/>
                    <a:pt x="58235" y="43200"/>
                  </a:cubicBezTo>
                  <a:cubicBezTo>
                    <a:pt x="42352" y="120000"/>
                    <a:pt x="42352" y="120000"/>
                    <a:pt x="42352" y="120000"/>
                  </a:cubicBezTo>
                  <a:cubicBezTo>
                    <a:pt x="22941" y="120000"/>
                    <a:pt x="22941" y="120000"/>
                    <a:pt x="22941" y="12000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9411" y="0"/>
                    <a:pt x="19411" y="0"/>
                    <a:pt x="19411" y="0"/>
                  </a:cubicBezTo>
                  <a:cubicBezTo>
                    <a:pt x="31764" y="67200"/>
                    <a:pt x="31764" y="67200"/>
                    <a:pt x="31764" y="67200"/>
                  </a:cubicBezTo>
                  <a:cubicBezTo>
                    <a:pt x="31764" y="74400"/>
                    <a:pt x="33529" y="84000"/>
                    <a:pt x="33529" y="93600"/>
                  </a:cubicBezTo>
                  <a:cubicBezTo>
                    <a:pt x="35294" y="81600"/>
                    <a:pt x="37058" y="74400"/>
                    <a:pt x="38823" y="64800"/>
                  </a:cubicBezTo>
                  <a:cubicBezTo>
                    <a:pt x="51176" y="0"/>
                    <a:pt x="51176" y="0"/>
                    <a:pt x="51176" y="0"/>
                  </a:cubicBezTo>
                  <a:cubicBezTo>
                    <a:pt x="68823" y="0"/>
                    <a:pt x="68823" y="0"/>
                    <a:pt x="68823" y="0"/>
                  </a:cubicBezTo>
                  <a:lnTo>
                    <a:pt x="82941" y="6480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4" name="Google Shape;364;p14"/>
            <p:cNvSpPr/>
            <p:nvPr/>
          </p:nvSpPr>
          <p:spPr>
            <a:xfrm>
              <a:off x="1836" y="374"/>
              <a:ext cx="22" cy="10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5" name="Google Shape;365;p14"/>
            <p:cNvSpPr/>
            <p:nvPr/>
          </p:nvSpPr>
          <p:spPr>
            <a:xfrm>
              <a:off x="1882" y="374"/>
              <a:ext cx="88" cy="1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cubicBezTo>
                    <a:pt x="35454" y="0"/>
                    <a:pt x="35454" y="0"/>
                    <a:pt x="35454" y="0"/>
                  </a:cubicBezTo>
                  <a:cubicBezTo>
                    <a:pt x="60000" y="0"/>
                    <a:pt x="79090" y="2400"/>
                    <a:pt x="92727" y="12000"/>
                  </a:cubicBezTo>
                  <a:cubicBezTo>
                    <a:pt x="109090" y="21600"/>
                    <a:pt x="120000" y="38400"/>
                    <a:pt x="120000" y="60000"/>
                  </a:cubicBezTo>
                  <a:cubicBezTo>
                    <a:pt x="120000" y="81600"/>
                    <a:pt x="109090" y="98400"/>
                    <a:pt x="92727" y="110400"/>
                  </a:cubicBezTo>
                  <a:cubicBezTo>
                    <a:pt x="76363" y="120000"/>
                    <a:pt x="60000" y="120000"/>
                    <a:pt x="38181" y="120000"/>
                  </a:cubicBezTo>
                  <a:cubicBezTo>
                    <a:pt x="35454" y="120000"/>
                    <a:pt x="32727" y="120000"/>
                    <a:pt x="27272" y="120000"/>
                  </a:cubicBezTo>
                  <a:cubicBezTo>
                    <a:pt x="0" y="120000"/>
                    <a:pt x="0" y="120000"/>
                    <a:pt x="0" y="120000"/>
                  </a:cubicBezTo>
                  <a:lnTo>
                    <a:pt x="0" y="0"/>
                  </a:lnTo>
                  <a:close/>
                  <a:moveTo>
                    <a:pt x="43636" y="98400"/>
                  </a:moveTo>
                  <a:cubicBezTo>
                    <a:pt x="73636" y="98400"/>
                    <a:pt x="90000" y="86400"/>
                    <a:pt x="90000" y="60000"/>
                  </a:cubicBezTo>
                  <a:cubicBezTo>
                    <a:pt x="90000" y="33600"/>
                    <a:pt x="73636" y="21600"/>
                    <a:pt x="43636" y="21600"/>
                  </a:cubicBezTo>
                  <a:cubicBezTo>
                    <a:pt x="27272" y="21600"/>
                    <a:pt x="27272" y="21600"/>
                    <a:pt x="27272" y="21600"/>
                  </a:cubicBezTo>
                  <a:cubicBezTo>
                    <a:pt x="27272" y="98400"/>
                    <a:pt x="27272" y="98400"/>
                    <a:pt x="27272" y="98400"/>
                  </a:cubicBezTo>
                  <a:lnTo>
                    <a:pt x="43636" y="9840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6" name="Google Shape;366;p14"/>
            <p:cNvSpPr/>
            <p:nvPr/>
          </p:nvSpPr>
          <p:spPr>
            <a:xfrm>
              <a:off x="1988" y="374"/>
              <a:ext cx="58" cy="1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lnTo>
                    <a:pt x="120000" y="0"/>
                  </a:lnTo>
                  <a:lnTo>
                    <a:pt x="120000" y="21600"/>
                  </a:lnTo>
                  <a:lnTo>
                    <a:pt x="41379" y="21600"/>
                  </a:lnTo>
                  <a:lnTo>
                    <a:pt x="41379" y="45600"/>
                  </a:lnTo>
                  <a:lnTo>
                    <a:pt x="120000" y="45600"/>
                  </a:lnTo>
                  <a:lnTo>
                    <a:pt x="120000" y="67200"/>
                  </a:lnTo>
                  <a:lnTo>
                    <a:pt x="41379" y="67200"/>
                  </a:lnTo>
                  <a:lnTo>
                    <a:pt x="41379" y="98400"/>
                  </a:lnTo>
                  <a:lnTo>
                    <a:pt x="120000" y="98400"/>
                  </a:lnTo>
                  <a:lnTo>
                    <a:pt x="120000" y="120000"/>
                  </a:lnTo>
                  <a:lnTo>
                    <a:pt x="0" y="120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7" name="Google Shape;367;p14"/>
            <p:cNvSpPr/>
            <p:nvPr/>
          </p:nvSpPr>
          <p:spPr>
            <a:xfrm>
              <a:off x="2102" y="374"/>
              <a:ext cx="136" cy="1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82941" y="64800"/>
                  </a:moveTo>
                  <a:cubicBezTo>
                    <a:pt x="84705" y="74400"/>
                    <a:pt x="86470" y="84000"/>
                    <a:pt x="86470" y="93600"/>
                  </a:cubicBezTo>
                  <a:cubicBezTo>
                    <a:pt x="86470" y="84000"/>
                    <a:pt x="88235" y="74400"/>
                    <a:pt x="90000" y="64800"/>
                  </a:cubicBezTo>
                  <a:cubicBezTo>
                    <a:pt x="100588" y="0"/>
                    <a:pt x="100588" y="0"/>
                    <a:pt x="100588" y="0"/>
                  </a:cubicBezTo>
                  <a:cubicBezTo>
                    <a:pt x="120000" y="0"/>
                    <a:pt x="120000" y="0"/>
                    <a:pt x="120000" y="0"/>
                  </a:cubicBezTo>
                  <a:cubicBezTo>
                    <a:pt x="97058" y="120000"/>
                    <a:pt x="97058" y="120000"/>
                    <a:pt x="97058" y="120000"/>
                  </a:cubicBezTo>
                  <a:cubicBezTo>
                    <a:pt x="79411" y="120000"/>
                    <a:pt x="79411" y="120000"/>
                    <a:pt x="79411" y="120000"/>
                  </a:cubicBezTo>
                  <a:cubicBezTo>
                    <a:pt x="63529" y="43200"/>
                    <a:pt x="63529" y="43200"/>
                    <a:pt x="63529" y="43200"/>
                  </a:cubicBezTo>
                  <a:cubicBezTo>
                    <a:pt x="61764" y="38400"/>
                    <a:pt x="60000" y="31200"/>
                    <a:pt x="60000" y="21600"/>
                  </a:cubicBezTo>
                  <a:cubicBezTo>
                    <a:pt x="60000" y="28800"/>
                    <a:pt x="58235" y="36000"/>
                    <a:pt x="58235" y="43200"/>
                  </a:cubicBezTo>
                  <a:cubicBezTo>
                    <a:pt x="40588" y="120000"/>
                    <a:pt x="40588" y="120000"/>
                    <a:pt x="40588" y="120000"/>
                  </a:cubicBezTo>
                  <a:cubicBezTo>
                    <a:pt x="22941" y="120000"/>
                    <a:pt x="22941" y="120000"/>
                    <a:pt x="22941" y="12000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9411" y="0"/>
                    <a:pt x="19411" y="0"/>
                    <a:pt x="19411" y="0"/>
                  </a:cubicBezTo>
                  <a:cubicBezTo>
                    <a:pt x="30000" y="67200"/>
                    <a:pt x="30000" y="67200"/>
                    <a:pt x="30000" y="67200"/>
                  </a:cubicBezTo>
                  <a:cubicBezTo>
                    <a:pt x="31764" y="74400"/>
                    <a:pt x="33529" y="84000"/>
                    <a:pt x="33529" y="93600"/>
                  </a:cubicBezTo>
                  <a:cubicBezTo>
                    <a:pt x="33529" y="81600"/>
                    <a:pt x="37058" y="74400"/>
                    <a:pt x="37058" y="64800"/>
                  </a:cubicBezTo>
                  <a:cubicBezTo>
                    <a:pt x="51176" y="0"/>
                    <a:pt x="51176" y="0"/>
                    <a:pt x="51176" y="0"/>
                  </a:cubicBezTo>
                  <a:cubicBezTo>
                    <a:pt x="68823" y="0"/>
                    <a:pt x="68823" y="0"/>
                    <a:pt x="68823" y="0"/>
                  </a:cubicBezTo>
                  <a:lnTo>
                    <a:pt x="82941" y="6480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8" name="Google Shape;368;p14"/>
            <p:cNvSpPr/>
            <p:nvPr/>
          </p:nvSpPr>
          <p:spPr>
            <a:xfrm>
              <a:off x="2252" y="374"/>
              <a:ext cx="60" cy="1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lnTo>
                    <a:pt x="120000" y="0"/>
                  </a:lnTo>
                  <a:lnTo>
                    <a:pt x="120000" y="21600"/>
                  </a:lnTo>
                  <a:lnTo>
                    <a:pt x="44000" y="21600"/>
                  </a:lnTo>
                  <a:lnTo>
                    <a:pt x="44000" y="45600"/>
                  </a:lnTo>
                  <a:lnTo>
                    <a:pt x="120000" y="45600"/>
                  </a:lnTo>
                  <a:lnTo>
                    <a:pt x="120000" y="67200"/>
                  </a:lnTo>
                  <a:lnTo>
                    <a:pt x="44000" y="67200"/>
                  </a:lnTo>
                  <a:lnTo>
                    <a:pt x="44000" y="98400"/>
                  </a:lnTo>
                  <a:lnTo>
                    <a:pt x="120000" y="98400"/>
                  </a:lnTo>
                  <a:lnTo>
                    <a:pt x="120000" y="120000"/>
                  </a:lnTo>
                  <a:lnTo>
                    <a:pt x="0" y="120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9" name="Google Shape;369;p14"/>
            <p:cNvSpPr/>
            <p:nvPr/>
          </p:nvSpPr>
          <p:spPr>
            <a:xfrm>
              <a:off x="2332" y="374"/>
              <a:ext cx="68" cy="1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cubicBezTo>
                    <a:pt x="24705" y="0"/>
                    <a:pt x="24705" y="0"/>
                    <a:pt x="24705" y="0"/>
                  </a:cubicBezTo>
                  <a:cubicBezTo>
                    <a:pt x="28235" y="0"/>
                    <a:pt x="31764" y="0"/>
                    <a:pt x="35294" y="0"/>
                  </a:cubicBezTo>
                  <a:cubicBezTo>
                    <a:pt x="60000" y="0"/>
                    <a:pt x="77647" y="0"/>
                    <a:pt x="91764" y="4800"/>
                  </a:cubicBezTo>
                  <a:cubicBezTo>
                    <a:pt x="105882" y="12000"/>
                    <a:pt x="112941" y="19200"/>
                    <a:pt x="112941" y="31200"/>
                  </a:cubicBezTo>
                  <a:cubicBezTo>
                    <a:pt x="112941" y="45600"/>
                    <a:pt x="102352" y="55200"/>
                    <a:pt x="77647" y="57600"/>
                  </a:cubicBezTo>
                  <a:cubicBezTo>
                    <a:pt x="105882" y="60000"/>
                    <a:pt x="120000" y="69600"/>
                    <a:pt x="120000" y="86400"/>
                  </a:cubicBezTo>
                  <a:cubicBezTo>
                    <a:pt x="120000" y="98400"/>
                    <a:pt x="112941" y="108000"/>
                    <a:pt x="95294" y="112800"/>
                  </a:cubicBezTo>
                  <a:cubicBezTo>
                    <a:pt x="77647" y="120000"/>
                    <a:pt x="56470" y="120000"/>
                    <a:pt x="28235" y="120000"/>
                  </a:cubicBezTo>
                  <a:cubicBezTo>
                    <a:pt x="28235" y="120000"/>
                    <a:pt x="28235" y="120000"/>
                    <a:pt x="24705" y="120000"/>
                  </a:cubicBezTo>
                  <a:cubicBezTo>
                    <a:pt x="0" y="120000"/>
                    <a:pt x="0" y="120000"/>
                    <a:pt x="0" y="120000"/>
                  </a:cubicBezTo>
                  <a:lnTo>
                    <a:pt x="0" y="0"/>
                  </a:lnTo>
                  <a:close/>
                  <a:moveTo>
                    <a:pt x="45882" y="48000"/>
                  </a:moveTo>
                  <a:cubicBezTo>
                    <a:pt x="67058" y="48000"/>
                    <a:pt x="77647" y="45600"/>
                    <a:pt x="77647" y="33600"/>
                  </a:cubicBezTo>
                  <a:cubicBezTo>
                    <a:pt x="77647" y="24000"/>
                    <a:pt x="70588" y="19200"/>
                    <a:pt x="49411" y="19200"/>
                  </a:cubicBezTo>
                  <a:cubicBezTo>
                    <a:pt x="38823" y="19200"/>
                    <a:pt x="38823" y="19200"/>
                    <a:pt x="38823" y="19200"/>
                  </a:cubicBezTo>
                  <a:cubicBezTo>
                    <a:pt x="38823" y="48000"/>
                    <a:pt x="38823" y="48000"/>
                    <a:pt x="38823" y="48000"/>
                  </a:cubicBezTo>
                  <a:lnTo>
                    <a:pt x="45882" y="48000"/>
                  </a:lnTo>
                  <a:close/>
                  <a:moveTo>
                    <a:pt x="52941" y="100800"/>
                  </a:moveTo>
                  <a:cubicBezTo>
                    <a:pt x="74117" y="100800"/>
                    <a:pt x="81176" y="93600"/>
                    <a:pt x="81176" y="84000"/>
                  </a:cubicBezTo>
                  <a:cubicBezTo>
                    <a:pt x="81176" y="74400"/>
                    <a:pt x="74117" y="67200"/>
                    <a:pt x="52941" y="67200"/>
                  </a:cubicBezTo>
                  <a:cubicBezTo>
                    <a:pt x="38823" y="67200"/>
                    <a:pt x="38823" y="67200"/>
                    <a:pt x="38823" y="67200"/>
                  </a:cubicBezTo>
                  <a:cubicBezTo>
                    <a:pt x="38823" y="100800"/>
                    <a:pt x="38823" y="100800"/>
                    <a:pt x="38823" y="100800"/>
                  </a:cubicBezTo>
                  <a:lnTo>
                    <a:pt x="52941" y="10080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70" name="Google Shape;370;p14"/>
            <p:cNvSpPr/>
            <p:nvPr/>
          </p:nvSpPr>
          <p:spPr>
            <a:xfrm>
              <a:off x="1144" y="542"/>
              <a:ext cx="50" cy="102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lnTo>
                    <a:pt x="120000" y="0"/>
                  </a:lnTo>
                  <a:lnTo>
                    <a:pt x="120000" y="11764"/>
                  </a:lnTo>
                  <a:lnTo>
                    <a:pt x="24000" y="11764"/>
                  </a:lnTo>
                  <a:lnTo>
                    <a:pt x="24000" y="47058"/>
                  </a:lnTo>
                  <a:lnTo>
                    <a:pt x="115200" y="47058"/>
                  </a:lnTo>
                  <a:lnTo>
                    <a:pt x="115200" y="58823"/>
                  </a:lnTo>
                  <a:lnTo>
                    <a:pt x="24000" y="58823"/>
                  </a:lnTo>
                  <a:lnTo>
                    <a:pt x="24000" y="120000"/>
                  </a:lnTo>
                  <a:lnTo>
                    <a:pt x="0" y="120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71" name="Google Shape;371;p14"/>
            <p:cNvSpPr/>
            <p:nvPr/>
          </p:nvSpPr>
          <p:spPr>
            <a:xfrm>
              <a:off x="1212" y="540"/>
              <a:ext cx="108" cy="106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02222" y="101886"/>
                  </a:moveTo>
                  <a:cubicBezTo>
                    <a:pt x="91111" y="113207"/>
                    <a:pt x="77777" y="120000"/>
                    <a:pt x="60000" y="120000"/>
                  </a:cubicBezTo>
                  <a:cubicBezTo>
                    <a:pt x="44444" y="120000"/>
                    <a:pt x="28888" y="113207"/>
                    <a:pt x="17777" y="101886"/>
                  </a:cubicBezTo>
                  <a:cubicBezTo>
                    <a:pt x="6666" y="90566"/>
                    <a:pt x="0" y="76981"/>
                    <a:pt x="0" y="61132"/>
                  </a:cubicBezTo>
                  <a:cubicBezTo>
                    <a:pt x="0" y="43018"/>
                    <a:pt x="6666" y="29433"/>
                    <a:pt x="17777" y="18113"/>
                  </a:cubicBezTo>
                  <a:cubicBezTo>
                    <a:pt x="28888" y="6792"/>
                    <a:pt x="44444" y="0"/>
                    <a:pt x="60000" y="0"/>
                  </a:cubicBezTo>
                  <a:cubicBezTo>
                    <a:pt x="77777" y="0"/>
                    <a:pt x="91111" y="6792"/>
                    <a:pt x="102222" y="18113"/>
                  </a:cubicBezTo>
                  <a:cubicBezTo>
                    <a:pt x="113333" y="29433"/>
                    <a:pt x="120000" y="43018"/>
                    <a:pt x="120000" y="61132"/>
                  </a:cubicBezTo>
                  <a:cubicBezTo>
                    <a:pt x="120000" y="76981"/>
                    <a:pt x="113333" y="90566"/>
                    <a:pt x="102222" y="101886"/>
                  </a:cubicBezTo>
                  <a:close/>
                  <a:moveTo>
                    <a:pt x="108888" y="61132"/>
                  </a:moveTo>
                  <a:cubicBezTo>
                    <a:pt x="108888" y="31698"/>
                    <a:pt x="88888" y="9056"/>
                    <a:pt x="60000" y="9056"/>
                  </a:cubicBezTo>
                  <a:cubicBezTo>
                    <a:pt x="33333" y="9056"/>
                    <a:pt x="11111" y="31698"/>
                    <a:pt x="11111" y="61132"/>
                  </a:cubicBezTo>
                  <a:cubicBezTo>
                    <a:pt x="11111" y="88301"/>
                    <a:pt x="33333" y="110943"/>
                    <a:pt x="60000" y="110943"/>
                  </a:cubicBezTo>
                  <a:cubicBezTo>
                    <a:pt x="88888" y="110943"/>
                    <a:pt x="108888" y="88301"/>
                    <a:pt x="108888" y="6113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72" name="Google Shape;372;p14"/>
            <p:cNvSpPr/>
            <p:nvPr/>
          </p:nvSpPr>
          <p:spPr>
            <a:xfrm>
              <a:off x="1344" y="542"/>
              <a:ext cx="72" cy="104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3333" y="0"/>
                  </a:moveTo>
                  <a:cubicBezTo>
                    <a:pt x="13333" y="76153"/>
                    <a:pt x="13333" y="76153"/>
                    <a:pt x="13333" y="76153"/>
                  </a:cubicBezTo>
                  <a:cubicBezTo>
                    <a:pt x="13333" y="99230"/>
                    <a:pt x="30000" y="110769"/>
                    <a:pt x="60000" y="110769"/>
                  </a:cubicBezTo>
                  <a:cubicBezTo>
                    <a:pt x="90000" y="110769"/>
                    <a:pt x="106666" y="99230"/>
                    <a:pt x="106666" y="76153"/>
                  </a:cubicBezTo>
                  <a:cubicBezTo>
                    <a:pt x="106666" y="0"/>
                    <a:pt x="106666" y="0"/>
                    <a:pt x="106666" y="0"/>
                  </a:cubicBezTo>
                  <a:cubicBezTo>
                    <a:pt x="120000" y="0"/>
                    <a:pt x="120000" y="0"/>
                    <a:pt x="120000" y="0"/>
                  </a:cubicBezTo>
                  <a:cubicBezTo>
                    <a:pt x="120000" y="73846"/>
                    <a:pt x="120000" y="73846"/>
                    <a:pt x="120000" y="73846"/>
                  </a:cubicBezTo>
                  <a:cubicBezTo>
                    <a:pt x="120000" y="103846"/>
                    <a:pt x="100000" y="120000"/>
                    <a:pt x="60000" y="120000"/>
                  </a:cubicBezTo>
                  <a:cubicBezTo>
                    <a:pt x="20000" y="120000"/>
                    <a:pt x="0" y="103846"/>
                    <a:pt x="0" y="73846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3333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73" name="Google Shape;373;p14"/>
            <p:cNvSpPr/>
            <p:nvPr/>
          </p:nvSpPr>
          <p:spPr>
            <a:xfrm>
              <a:off x="1444" y="538"/>
              <a:ext cx="80" cy="108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lnTo>
                    <a:pt x="108000" y="93333"/>
                  </a:lnTo>
                  <a:lnTo>
                    <a:pt x="108000" y="4444"/>
                  </a:lnTo>
                  <a:lnTo>
                    <a:pt x="120000" y="4444"/>
                  </a:lnTo>
                  <a:lnTo>
                    <a:pt x="120000" y="120000"/>
                  </a:lnTo>
                  <a:lnTo>
                    <a:pt x="12000" y="26666"/>
                  </a:lnTo>
                  <a:lnTo>
                    <a:pt x="12000" y="117777"/>
                  </a:lnTo>
                  <a:lnTo>
                    <a:pt x="0" y="1177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74" name="Google Shape;374;p14"/>
            <p:cNvSpPr/>
            <p:nvPr/>
          </p:nvSpPr>
          <p:spPr>
            <a:xfrm>
              <a:off x="1552" y="542"/>
              <a:ext cx="78" cy="102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cubicBezTo>
                    <a:pt x="24615" y="0"/>
                    <a:pt x="24615" y="0"/>
                    <a:pt x="24615" y="0"/>
                  </a:cubicBezTo>
                  <a:cubicBezTo>
                    <a:pt x="52307" y="0"/>
                    <a:pt x="70769" y="0"/>
                    <a:pt x="89230" y="9411"/>
                  </a:cubicBezTo>
                  <a:cubicBezTo>
                    <a:pt x="107692" y="18823"/>
                    <a:pt x="120000" y="35294"/>
                    <a:pt x="120000" y="58823"/>
                  </a:cubicBezTo>
                  <a:cubicBezTo>
                    <a:pt x="120000" y="82352"/>
                    <a:pt x="110769" y="98823"/>
                    <a:pt x="92307" y="108235"/>
                  </a:cubicBezTo>
                  <a:cubicBezTo>
                    <a:pt x="76923" y="117647"/>
                    <a:pt x="55384" y="120000"/>
                    <a:pt x="30769" y="120000"/>
                  </a:cubicBezTo>
                  <a:cubicBezTo>
                    <a:pt x="27692" y="120000"/>
                    <a:pt x="27692" y="120000"/>
                    <a:pt x="24615" y="120000"/>
                  </a:cubicBezTo>
                  <a:cubicBezTo>
                    <a:pt x="0" y="120000"/>
                    <a:pt x="0" y="120000"/>
                    <a:pt x="0" y="120000"/>
                  </a:cubicBezTo>
                  <a:lnTo>
                    <a:pt x="0" y="0"/>
                  </a:lnTo>
                  <a:close/>
                  <a:moveTo>
                    <a:pt x="27692" y="110588"/>
                  </a:moveTo>
                  <a:cubicBezTo>
                    <a:pt x="30769" y="110588"/>
                    <a:pt x="33846" y="110588"/>
                    <a:pt x="33846" y="110588"/>
                  </a:cubicBezTo>
                  <a:cubicBezTo>
                    <a:pt x="55384" y="110588"/>
                    <a:pt x="70769" y="108235"/>
                    <a:pt x="80000" y="103529"/>
                  </a:cubicBezTo>
                  <a:cubicBezTo>
                    <a:pt x="95384" y="94117"/>
                    <a:pt x="104615" y="80000"/>
                    <a:pt x="104615" y="58823"/>
                  </a:cubicBezTo>
                  <a:cubicBezTo>
                    <a:pt x="104615" y="44705"/>
                    <a:pt x="98461" y="30588"/>
                    <a:pt x="89230" y="21176"/>
                  </a:cubicBezTo>
                  <a:cubicBezTo>
                    <a:pt x="73846" y="9411"/>
                    <a:pt x="58461" y="9411"/>
                    <a:pt x="30769" y="9411"/>
                  </a:cubicBezTo>
                  <a:cubicBezTo>
                    <a:pt x="30769" y="9411"/>
                    <a:pt x="27692" y="9411"/>
                    <a:pt x="27692" y="9411"/>
                  </a:cubicBezTo>
                  <a:cubicBezTo>
                    <a:pt x="15384" y="9411"/>
                    <a:pt x="15384" y="9411"/>
                    <a:pt x="15384" y="9411"/>
                  </a:cubicBezTo>
                  <a:cubicBezTo>
                    <a:pt x="15384" y="110588"/>
                    <a:pt x="15384" y="110588"/>
                    <a:pt x="15384" y="110588"/>
                  </a:cubicBezTo>
                  <a:lnTo>
                    <a:pt x="27692" y="11058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75" name="Google Shape;375;p14"/>
            <p:cNvSpPr/>
            <p:nvPr/>
          </p:nvSpPr>
          <p:spPr>
            <a:xfrm>
              <a:off x="1636" y="538"/>
              <a:ext cx="88" cy="106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62727" y="0"/>
                  </a:moveTo>
                  <a:lnTo>
                    <a:pt x="120000" y="120000"/>
                  </a:lnTo>
                  <a:lnTo>
                    <a:pt x="106363" y="120000"/>
                  </a:lnTo>
                  <a:lnTo>
                    <a:pt x="87272" y="81509"/>
                  </a:lnTo>
                  <a:lnTo>
                    <a:pt x="32727" y="81509"/>
                  </a:lnTo>
                  <a:lnTo>
                    <a:pt x="13636" y="120000"/>
                  </a:lnTo>
                  <a:lnTo>
                    <a:pt x="0" y="120000"/>
                  </a:lnTo>
                  <a:lnTo>
                    <a:pt x="62727" y="0"/>
                  </a:lnTo>
                  <a:close/>
                  <a:moveTo>
                    <a:pt x="84545" y="72452"/>
                  </a:moveTo>
                  <a:lnTo>
                    <a:pt x="60000" y="22641"/>
                  </a:lnTo>
                  <a:lnTo>
                    <a:pt x="35454" y="72452"/>
                  </a:lnTo>
                  <a:lnTo>
                    <a:pt x="84545" y="7245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76" name="Google Shape;376;p14"/>
            <p:cNvSpPr/>
            <p:nvPr/>
          </p:nvSpPr>
          <p:spPr>
            <a:xfrm>
              <a:off x="1720" y="542"/>
              <a:ext cx="64" cy="102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52500" y="11764"/>
                  </a:moveTo>
                  <a:lnTo>
                    <a:pt x="0" y="11764"/>
                  </a:lnTo>
                  <a:lnTo>
                    <a:pt x="0" y="0"/>
                  </a:lnTo>
                  <a:lnTo>
                    <a:pt x="120000" y="0"/>
                  </a:lnTo>
                  <a:lnTo>
                    <a:pt x="120000" y="11764"/>
                  </a:lnTo>
                  <a:lnTo>
                    <a:pt x="67500" y="11764"/>
                  </a:lnTo>
                  <a:lnTo>
                    <a:pt x="67500" y="120000"/>
                  </a:lnTo>
                  <a:lnTo>
                    <a:pt x="52500" y="120000"/>
                  </a:lnTo>
                  <a:lnTo>
                    <a:pt x="52500" y="1176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77" name="Google Shape;377;p14"/>
            <p:cNvSpPr/>
            <p:nvPr/>
          </p:nvSpPr>
          <p:spPr>
            <a:xfrm>
              <a:off x="1802" y="542"/>
              <a:ext cx="10" cy="102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78" name="Google Shape;378;p14"/>
            <p:cNvSpPr/>
            <p:nvPr/>
          </p:nvSpPr>
          <p:spPr>
            <a:xfrm>
              <a:off x="1836" y="540"/>
              <a:ext cx="108" cy="106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02222" y="101886"/>
                  </a:moveTo>
                  <a:cubicBezTo>
                    <a:pt x="91111" y="113207"/>
                    <a:pt x="75555" y="120000"/>
                    <a:pt x="60000" y="120000"/>
                  </a:cubicBezTo>
                  <a:cubicBezTo>
                    <a:pt x="42222" y="120000"/>
                    <a:pt x="28888" y="113207"/>
                    <a:pt x="17777" y="101886"/>
                  </a:cubicBezTo>
                  <a:cubicBezTo>
                    <a:pt x="6666" y="90566"/>
                    <a:pt x="0" y="76981"/>
                    <a:pt x="0" y="61132"/>
                  </a:cubicBezTo>
                  <a:cubicBezTo>
                    <a:pt x="0" y="43018"/>
                    <a:pt x="4444" y="29433"/>
                    <a:pt x="17777" y="18113"/>
                  </a:cubicBezTo>
                  <a:cubicBezTo>
                    <a:pt x="28888" y="6792"/>
                    <a:pt x="42222" y="0"/>
                    <a:pt x="60000" y="0"/>
                  </a:cubicBezTo>
                  <a:cubicBezTo>
                    <a:pt x="75555" y="0"/>
                    <a:pt x="91111" y="6792"/>
                    <a:pt x="102222" y="18113"/>
                  </a:cubicBezTo>
                  <a:cubicBezTo>
                    <a:pt x="113333" y="29433"/>
                    <a:pt x="120000" y="43018"/>
                    <a:pt x="120000" y="61132"/>
                  </a:cubicBezTo>
                  <a:cubicBezTo>
                    <a:pt x="120000" y="76981"/>
                    <a:pt x="113333" y="90566"/>
                    <a:pt x="102222" y="101886"/>
                  </a:cubicBezTo>
                  <a:close/>
                  <a:moveTo>
                    <a:pt x="108888" y="61132"/>
                  </a:moveTo>
                  <a:cubicBezTo>
                    <a:pt x="108888" y="31698"/>
                    <a:pt x="86666" y="9056"/>
                    <a:pt x="60000" y="9056"/>
                  </a:cubicBezTo>
                  <a:cubicBezTo>
                    <a:pt x="31111" y="9056"/>
                    <a:pt x="11111" y="31698"/>
                    <a:pt x="11111" y="61132"/>
                  </a:cubicBezTo>
                  <a:cubicBezTo>
                    <a:pt x="11111" y="88301"/>
                    <a:pt x="31111" y="110943"/>
                    <a:pt x="60000" y="110943"/>
                  </a:cubicBezTo>
                  <a:cubicBezTo>
                    <a:pt x="86666" y="110943"/>
                    <a:pt x="108888" y="88301"/>
                    <a:pt x="108888" y="6113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79" name="Google Shape;379;p14"/>
            <p:cNvSpPr/>
            <p:nvPr/>
          </p:nvSpPr>
          <p:spPr>
            <a:xfrm>
              <a:off x="1966" y="538"/>
              <a:ext cx="80" cy="108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lnTo>
                    <a:pt x="108000" y="93333"/>
                  </a:lnTo>
                  <a:lnTo>
                    <a:pt x="108000" y="4444"/>
                  </a:lnTo>
                  <a:lnTo>
                    <a:pt x="120000" y="4444"/>
                  </a:lnTo>
                  <a:lnTo>
                    <a:pt x="120000" y="120000"/>
                  </a:lnTo>
                  <a:lnTo>
                    <a:pt x="15000" y="26666"/>
                  </a:lnTo>
                  <a:lnTo>
                    <a:pt x="15000" y="117777"/>
                  </a:lnTo>
                  <a:lnTo>
                    <a:pt x="0" y="1177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80" name="Google Shape;380;p14"/>
            <p:cNvSpPr/>
            <p:nvPr/>
          </p:nvSpPr>
          <p:spPr>
            <a:xfrm>
              <a:off x="537" y="304"/>
              <a:ext cx="405" cy="402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19405" y="50746"/>
                  </a:moveTo>
                  <a:cubicBezTo>
                    <a:pt x="114653" y="22089"/>
                    <a:pt x="89702" y="0"/>
                    <a:pt x="60594" y="0"/>
                  </a:cubicBezTo>
                  <a:cubicBezTo>
                    <a:pt x="57623" y="0"/>
                    <a:pt x="54653" y="597"/>
                    <a:pt x="51683" y="597"/>
                  </a:cubicBezTo>
                  <a:cubicBezTo>
                    <a:pt x="36237" y="2985"/>
                    <a:pt x="22574" y="11940"/>
                    <a:pt x="13069" y="24477"/>
                  </a:cubicBezTo>
                  <a:cubicBezTo>
                    <a:pt x="4158" y="37611"/>
                    <a:pt x="0" y="53134"/>
                    <a:pt x="2376" y="69253"/>
                  </a:cubicBezTo>
                  <a:cubicBezTo>
                    <a:pt x="7128" y="98507"/>
                    <a:pt x="32079" y="120000"/>
                    <a:pt x="61188" y="120000"/>
                  </a:cubicBezTo>
                  <a:cubicBezTo>
                    <a:pt x="61188" y="120000"/>
                    <a:pt x="61188" y="120000"/>
                    <a:pt x="61188" y="120000"/>
                  </a:cubicBezTo>
                  <a:cubicBezTo>
                    <a:pt x="64158" y="120000"/>
                    <a:pt x="67128" y="120000"/>
                    <a:pt x="70099" y="119402"/>
                  </a:cubicBezTo>
                  <a:cubicBezTo>
                    <a:pt x="85544" y="117014"/>
                    <a:pt x="99207" y="108656"/>
                    <a:pt x="108712" y="95522"/>
                  </a:cubicBezTo>
                  <a:cubicBezTo>
                    <a:pt x="115841" y="85373"/>
                    <a:pt x="120000" y="73432"/>
                    <a:pt x="120000" y="60298"/>
                  </a:cubicBezTo>
                  <a:cubicBezTo>
                    <a:pt x="120000" y="57313"/>
                    <a:pt x="119405" y="53731"/>
                    <a:pt x="119405" y="50746"/>
                  </a:cubicBezTo>
                  <a:moveTo>
                    <a:pt x="103366" y="90149"/>
                  </a:moveTo>
                  <a:cubicBezTo>
                    <a:pt x="95643" y="100895"/>
                    <a:pt x="84356" y="108059"/>
                    <a:pt x="71287" y="110447"/>
                  </a:cubicBezTo>
                  <a:cubicBezTo>
                    <a:pt x="68316" y="110447"/>
                    <a:pt x="65940" y="111044"/>
                    <a:pt x="63564" y="111044"/>
                  </a:cubicBezTo>
                  <a:cubicBezTo>
                    <a:pt x="39207" y="111044"/>
                    <a:pt x="17821" y="92537"/>
                    <a:pt x="13663" y="68059"/>
                  </a:cubicBezTo>
                  <a:cubicBezTo>
                    <a:pt x="11881" y="54328"/>
                    <a:pt x="14851" y="40597"/>
                    <a:pt x="23168" y="29850"/>
                  </a:cubicBezTo>
                  <a:cubicBezTo>
                    <a:pt x="30891" y="19104"/>
                    <a:pt x="42178" y="11940"/>
                    <a:pt x="55247" y="10149"/>
                  </a:cubicBezTo>
                  <a:cubicBezTo>
                    <a:pt x="57623" y="9552"/>
                    <a:pt x="60594" y="8955"/>
                    <a:pt x="62970" y="8955"/>
                  </a:cubicBezTo>
                  <a:cubicBezTo>
                    <a:pt x="87326" y="8955"/>
                    <a:pt x="108712" y="27462"/>
                    <a:pt x="112277" y="51940"/>
                  </a:cubicBezTo>
                  <a:cubicBezTo>
                    <a:pt x="114653" y="65671"/>
                    <a:pt x="111089" y="79402"/>
                    <a:pt x="103366" y="90149"/>
                  </a:cubicBezTo>
                </a:path>
              </a:pathLst>
            </a:custGeom>
            <a:solidFill>
              <a:srgbClr val="D12229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81" name="Google Shape;381;p14"/>
            <p:cNvSpPr/>
            <p:nvPr/>
          </p:nvSpPr>
          <p:spPr>
            <a:xfrm>
              <a:off x="619" y="264"/>
              <a:ext cx="415" cy="414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04927" y="78260"/>
                  </a:moveTo>
                  <a:cubicBezTo>
                    <a:pt x="100869" y="86956"/>
                    <a:pt x="94492" y="95072"/>
                    <a:pt x="86376" y="100289"/>
                  </a:cubicBezTo>
                  <a:cubicBezTo>
                    <a:pt x="85797" y="100869"/>
                    <a:pt x="84637" y="101449"/>
                    <a:pt x="83478" y="102028"/>
                  </a:cubicBezTo>
                  <a:cubicBezTo>
                    <a:pt x="83478" y="103188"/>
                    <a:pt x="82898" y="103768"/>
                    <a:pt x="82318" y="104347"/>
                  </a:cubicBezTo>
                  <a:cubicBezTo>
                    <a:pt x="77681" y="110724"/>
                    <a:pt x="71884" y="115942"/>
                    <a:pt x="65507" y="120000"/>
                  </a:cubicBezTo>
                  <a:cubicBezTo>
                    <a:pt x="74782" y="118840"/>
                    <a:pt x="83478" y="115362"/>
                    <a:pt x="91014" y="110144"/>
                  </a:cubicBezTo>
                  <a:cubicBezTo>
                    <a:pt x="94492" y="107826"/>
                    <a:pt x="97971" y="104927"/>
                    <a:pt x="100289" y="102028"/>
                  </a:cubicBezTo>
                  <a:cubicBezTo>
                    <a:pt x="103768" y="95072"/>
                    <a:pt x="105507" y="86956"/>
                    <a:pt x="104927" y="78260"/>
                  </a:cubicBezTo>
                  <a:moveTo>
                    <a:pt x="10434" y="67246"/>
                  </a:moveTo>
                  <a:cubicBezTo>
                    <a:pt x="8115" y="74202"/>
                    <a:pt x="7536" y="81739"/>
                    <a:pt x="8695" y="89275"/>
                  </a:cubicBezTo>
                  <a:cubicBezTo>
                    <a:pt x="9275" y="90434"/>
                    <a:pt x="9275" y="91594"/>
                    <a:pt x="9855" y="92173"/>
                  </a:cubicBezTo>
                  <a:cubicBezTo>
                    <a:pt x="17391" y="105507"/>
                    <a:pt x="30144" y="114782"/>
                    <a:pt x="45217" y="118840"/>
                  </a:cubicBezTo>
                  <a:cubicBezTo>
                    <a:pt x="45217" y="118840"/>
                    <a:pt x="45797" y="118840"/>
                    <a:pt x="45797" y="118840"/>
                  </a:cubicBezTo>
                  <a:cubicBezTo>
                    <a:pt x="54492" y="117101"/>
                    <a:pt x="62608" y="113623"/>
                    <a:pt x="68985" y="107826"/>
                  </a:cubicBezTo>
                  <a:cubicBezTo>
                    <a:pt x="65507" y="108405"/>
                    <a:pt x="62608" y="108985"/>
                    <a:pt x="59130" y="108985"/>
                  </a:cubicBezTo>
                  <a:cubicBezTo>
                    <a:pt x="55652" y="108985"/>
                    <a:pt x="52753" y="108405"/>
                    <a:pt x="49855" y="107826"/>
                  </a:cubicBezTo>
                  <a:cubicBezTo>
                    <a:pt x="37101" y="105507"/>
                    <a:pt x="25507" y="97971"/>
                    <a:pt x="17971" y="86956"/>
                  </a:cubicBezTo>
                  <a:cubicBezTo>
                    <a:pt x="13913" y="80579"/>
                    <a:pt x="11594" y="74202"/>
                    <a:pt x="10434" y="67246"/>
                  </a:cubicBezTo>
                  <a:moveTo>
                    <a:pt x="22608" y="23188"/>
                  </a:moveTo>
                  <a:cubicBezTo>
                    <a:pt x="17391" y="24347"/>
                    <a:pt x="12753" y="27246"/>
                    <a:pt x="8115" y="30724"/>
                  </a:cubicBezTo>
                  <a:cubicBezTo>
                    <a:pt x="5217" y="35942"/>
                    <a:pt x="2898" y="42318"/>
                    <a:pt x="1739" y="49275"/>
                  </a:cubicBezTo>
                  <a:cubicBezTo>
                    <a:pt x="0" y="58550"/>
                    <a:pt x="579" y="67246"/>
                    <a:pt x="2318" y="75942"/>
                  </a:cubicBezTo>
                  <a:cubicBezTo>
                    <a:pt x="3478" y="67826"/>
                    <a:pt x="5797" y="60289"/>
                    <a:pt x="9855" y="53333"/>
                  </a:cubicBezTo>
                  <a:cubicBezTo>
                    <a:pt x="9855" y="51594"/>
                    <a:pt x="10434" y="49855"/>
                    <a:pt x="10434" y="48115"/>
                  </a:cubicBezTo>
                  <a:cubicBezTo>
                    <a:pt x="12173" y="38840"/>
                    <a:pt x="16811" y="30144"/>
                    <a:pt x="22608" y="23188"/>
                  </a:cubicBezTo>
                  <a:moveTo>
                    <a:pt x="59710" y="0"/>
                  </a:moveTo>
                  <a:cubicBezTo>
                    <a:pt x="48115" y="0"/>
                    <a:pt x="37101" y="3478"/>
                    <a:pt x="27246" y="9855"/>
                  </a:cubicBezTo>
                  <a:cubicBezTo>
                    <a:pt x="25507" y="11014"/>
                    <a:pt x="24347" y="12173"/>
                    <a:pt x="23188" y="13333"/>
                  </a:cubicBezTo>
                  <a:cubicBezTo>
                    <a:pt x="24347" y="12753"/>
                    <a:pt x="25507" y="12753"/>
                    <a:pt x="26666" y="12173"/>
                  </a:cubicBezTo>
                  <a:cubicBezTo>
                    <a:pt x="29565" y="12173"/>
                    <a:pt x="32463" y="11594"/>
                    <a:pt x="35362" y="11594"/>
                  </a:cubicBezTo>
                  <a:cubicBezTo>
                    <a:pt x="35942" y="11594"/>
                    <a:pt x="36521" y="11594"/>
                    <a:pt x="37101" y="11594"/>
                  </a:cubicBezTo>
                  <a:cubicBezTo>
                    <a:pt x="44057" y="8115"/>
                    <a:pt x="52173" y="5797"/>
                    <a:pt x="60289" y="5797"/>
                  </a:cubicBezTo>
                  <a:cubicBezTo>
                    <a:pt x="63188" y="5797"/>
                    <a:pt x="66086" y="6376"/>
                    <a:pt x="68985" y="6956"/>
                  </a:cubicBezTo>
                  <a:cubicBezTo>
                    <a:pt x="92173" y="11014"/>
                    <a:pt x="108405" y="31304"/>
                    <a:pt x="109565" y="54492"/>
                  </a:cubicBezTo>
                  <a:cubicBezTo>
                    <a:pt x="112463" y="60289"/>
                    <a:pt x="114782" y="66086"/>
                    <a:pt x="115362" y="73043"/>
                  </a:cubicBezTo>
                  <a:cubicBezTo>
                    <a:pt x="115942" y="73623"/>
                    <a:pt x="115942" y="74202"/>
                    <a:pt x="115942" y="74782"/>
                  </a:cubicBezTo>
                  <a:cubicBezTo>
                    <a:pt x="115942" y="73623"/>
                    <a:pt x="116521" y="72463"/>
                    <a:pt x="116521" y="70724"/>
                  </a:cubicBezTo>
                  <a:cubicBezTo>
                    <a:pt x="120000" y="55072"/>
                    <a:pt x="116521" y="39420"/>
                    <a:pt x="107826" y="26086"/>
                  </a:cubicBezTo>
                  <a:cubicBezTo>
                    <a:pt x="99130" y="12753"/>
                    <a:pt x="85797" y="3478"/>
                    <a:pt x="70724" y="579"/>
                  </a:cubicBezTo>
                  <a:cubicBezTo>
                    <a:pt x="66666" y="0"/>
                    <a:pt x="63188" y="0"/>
                    <a:pt x="59710" y="0"/>
                  </a:cubicBezTo>
                </a:path>
              </a:pathLst>
            </a:custGeom>
            <a:solidFill>
              <a:srgbClr val="00669B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82" name="Google Shape;382;p14"/>
            <p:cNvSpPr/>
            <p:nvPr/>
          </p:nvSpPr>
          <p:spPr>
            <a:xfrm>
              <a:off x="647" y="304"/>
              <a:ext cx="261" cy="374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20000" y="100106"/>
                  </a:moveTo>
                  <a:cubicBezTo>
                    <a:pt x="113538" y="103315"/>
                    <a:pt x="105230" y="105240"/>
                    <a:pt x="96923" y="106524"/>
                  </a:cubicBezTo>
                  <a:cubicBezTo>
                    <a:pt x="86769" y="112941"/>
                    <a:pt x="73846" y="116791"/>
                    <a:pt x="60000" y="118716"/>
                  </a:cubicBezTo>
                  <a:cubicBezTo>
                    <a:pt x="60000" y="118716"/>
                    <a:pt x="59076" y="118716"/>
                    <a:pt x="59076" y="118716"/>
                  </a:cubicBezTo>
                  <a:cubicBezTo>
                    <a:pt x="60923" y="118716"/>
                    <a:pt x="61846" y="118716"/>
                    <a:pt x="63692" y="119358"/>
                  </a:cubicBezTo>
                  <a:cubicBezTo>
                    <a:pt x="69230" y="120000"/>
                    <a:pt x="74769" y="120000"/>
                    <a:pt x="80307" y="120000"/>
                  </a:cubicBezTo>
                  <a:cubicBezTo>
                    <a:pt x="84000" y="120000"/>
                    <a:pt x="87692" y="120000"/>
                    <a:pt x="91384" y="120000"/>
                  </a:cubicBezTo>
                  <a:cubicBezTo>
                    <a:pt x="101538" y="115508"/>
                    <a:pt x="110769" y="109732"/>
                    <a:pt x="118153" y="102673"/>
                  </a:cubicBezTo>
                  <a:cubicBezTo>
                    <a:pt x="119076" y="102032"/>
                    <a:pt x="120000" y="101390"/>
                    <a:pt x="120000" y="100106"/>
                  </a:cubicBezTo>
                  <a:moveTo>
                    <a:pt x="43384" y="0"/>
                  </a:moveTo>
                  <a:cubicBezTo>
                    <a:pt x="38769" y="0"/>
                    <a:pt x="34153" y="641"/>
                    <a:pt x="29538" y="641"/>
                  </a:cubicBezTo>
                  <a:cubicBezTo>
                    <a:pt x="27692" y="1283"/>
                    <a:pt x="25846" y="1283"/>
                    <a:pt x="24000" y="1925"/>
                  </a:cubicBezTo>
                  <a:cubicBezTo>
                    <a:pt x="13846" y="7058"/>
                    <a:pt x="6461" y="13475"/>
                    <a:pt x="0" y="21176"/>
                  </a:cubicBezTo>
                  <a:cubicBezTo>
                    <a:pt x="7384" y="17326"/>
                    <a:pt x="14769" y="14117"/>
                    <a:pt x="23076" y="12834"/>
                  </a:cubicBezTo>
                  <a:cubicBezTo>
                    <a:pt x="27692" y="8983"/>
                    <a:pt x="33230" y="5775"/>
                    <a:pt x="38769" y="3208"/>
                  </a:cubicBezTo>
                  <a:cubicBezTo>
                    <a:pt x="40615" y="1925"/>
                    <a:pt x="43384" y="1283"/>
                    <a:pt x="46153" y="0"/>
                  </a:cubicBezTo>
                  <a:cubicBezTo>
                    <a:pt x="45230" y="0"/>
                    <a:pt x="44307" y="0"/>
                    <a:pt x="43384" y="0"/>
                  </a:cubicBezTo>
                </a:path>
              </a:pathLst>
            </a:custGeom>
            <a:solidFill>
              <a:srgbClr val="000E19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83" name="Google Shape;383;p14"/>
            <p:cNvSpPr/>
            <p:nvPr/>
          </p:nvSpPr>
          <p:spPr>
            <a:xfrm>
              <a:off x="625" y="348"/>
              <a:ext cx="397" cy="398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606" y="53668"/>
                  </a:moveTo>
                  <a:cubicBezTo>
                    <a:pt x="0" y="58492"/>
                    <a:pt x="606" y="63919"/>
                    <a:pt x="1212" y="69346"/>
                  </a:cubicBezTo>
                  <a:cubicBezTo>
                    <a:pt x="2424" y="75979"/>
                    <a:pt x="4848" y="82613"/>
                    <a:pt x="7878" y="88643"/>
                  </a:cubicBezTo>
                  <a:cubicBezTo>
                    <a:pt x="12121" y="92261"/>
                    <a:pt x="17575" y="94673"/>
                    <a:pt x="22424" y="96482"/>
                  </a:cubicBezTo>
                  <a:cubicBezTo>
                    <a:pt x="15151" y="89246"/>
                    <a:pt x="10303" y="80804"/>
                    <a:pt x="8484" y="70552"/>
                  </a:cubicBezTo>
                  <a:cubicBezTo>
                    <a:pt x="4848" y="65728"/>
                    <a:pt x="2424" y="59698"/>
                    <a:pt x="606" y="53668"/>
                  </a:cubicBezTo>
                  <a:moveTo>
                    <a:pt x="119393" y="52462"/>
                  </a:moveTo>
                  <a:cubicBezTo>
                    <a:pt x="116363" y="63316"/>
                    <a:pt x="110909" y="72964"/>
                    <a:pt x="103030" y="80804"/>
                  </a:cubicBezTo>
                  <a:cubicBezTo>
                    <a:pt x="101818" y="83819"/>
                    <a:pt x="99999" y="86834"/>
                    <a:pt x="98181" y="89849"/>
                  </a:cubicBezTo>
                  <a:cubicBezTo>
                    <a:pt x="90303" y="100703"/>
                    <a:pt x="78787" y="107939"/>
                    <a:pt x="65454" y="109748"/>
                  </a:cubicBezTo>
                  <a:cubicBezTo>
                    <a:pt x="63030" y="110351"/>
                    <a:pt x="59999" y="110351"/>
                    <a:pt x="57575" y="110351"/>
                  </a:cubicBezTo>
                  <a:cubicBezTo>
                    <a:pt x="52121" y="110351"/>
                    <a:pt x="46666" y="109748"/>
                    <a:pt x="41212" y="107939"/>
                  </a:cubicBezTo>
                  <a:cubicBezTo>
                    <a:pt x="39393" y="107939"/>
                    <a:pt x="37575" y="107939"/>
                    <a:pt x="35757" y="107939"/>
                  </a:cubicBezTo>
                  <a:cubicBezTo>
                    <a:pt x="35757" y="107939"/>
                    <a:pt x="35757" y="107939"/>
                    <a:pt x="35757" y="107939"/>
                  </a:cubicBezTo>
                  <a:cubicBezTo>
                    <a:pt x="31515" y="107939"/>
                    <a:pt x="27272" y="107336"/>
                    <a:pt x="23030" y="106733"/>
                  </a:cubicBezTo>
                  <a:cubicBezTo>
                    <a:pt x="23636" y="107336"/>
                    <a:pt x="24848" y="107939"/>
                    <a:pt x="25454" y="108542"/>
                  </a:cubicBezTo>
                  <a:cubicBezTo>
                    <a:pt x="35757" y="115778"/>
                    <a:pt x="47878" y="120000"/>
                    <a:pt x="59999" y="120000"/>
                  </a:cubicBezTo>
                  <a:cubicBezTo>
                    <a:pt x="63636" y="120000"/>
                    <a:pt x="66666" y="119396"/>
                    <a:pt x="69696" y="119396"/>
                  </a:cubicBezTo>
                  <a:cubicBezTo>
                    <a:pt x="85454" y="116984"/>
                    <a:pt x="98787" y="108542"/>
                    <a:pt x="108484" y="95276"/>
                  </a:cubicBezTo>
                  <a:cubicBezTo>
                    <a:pt x="115757" y="85025"/>
                    <a:pt x="119999" y="72964"/>
                    <a:pt x="119999" y="60301"/>
                  </a:cubicBezTo>
                  <a:cubicBezTo>
                    <a:pt x="119999" y="57889"/>
                    <a:pt x="119393" y="54874"/>
                    <a:pt x="119393" y="52462"/>
                  </a:cubicBezTo>
                  <a:moveTo>
                    <a:pt x="74545" y="1809"/>
                  </a:moveTo>
                  <a:cubicBezTo>
                    <a:pt x="80606" y="6633"/>
                    <a:pt x="85454" y="12663"/>
                    <a:pt x="89090" y="19899"/>
                  </a:cubicBezTo>
                  <a:cubicBezTo>
                    <a:pt x="98787" y="27738"/>
                    <a:pt x="105454" y="38592"/>
                    <a:pt x="107272" y="51859"/>
                  </a:cubicBezTo>
                  <a:cubicBezTo>
                    <a:pt x="107272" y="53065"/>
                    <a:pt x="107878" y="54874"/>
                    <a:pt x="107878" y="56080"/>
                  </a:cubicBezTo>
                  <a:cubicBezTo>
                    <a:pt x="109696" y="52462"/>
                    <a:pt x="110909" y="48241"/>
                    <a:pt x="111515" y="44020"/>
                  </a:cubicBezTo>
                  <a:cubicBezTo>
                    <a:pt x="112727" y="39798"/>
                    <a:pt x="112727" y="35577"/>
                    <a:pt x="112727" y="31356"/>
                  </a:cubicBezTo>
                  <a:cubicBezTo>
                    <a:pt x="108484" y="23517"/>
                    <a:pt x="102424" y="16281"/>
                    <a:pt x="94545" y="10854"/>
                  </a:cubicBezTo>
                  <a:cubicBezTo>
                    <a:pt x="88484" y="6633"/>
                    <a:pt x="81818" y="3618"/>
                    <a:pt x="74545" y="1809"/>
                  </a:cubicBezTo>
                  <a:moveTo>
                    <a:pt x="56969" y="0"/>
                  </a:moveTo>
                  <a:cubicBezTo>
                    <a:pt x="54545" y="0"/>
                    <a:pt x="52727" y="0"/>
                    <a:pt x="50909" y="603"/>
                  </a:cubicBezTo>
                  <a:cubicBezTo>
                    <a:pt x="35151" y="3015"/>
                    <a:pt x="21212" y="11457"/>
                    <a:pt x="12121" y="24723"/>
                  </a:cubicBezTo>
                  <a:cubicBezTo>
                    <a:pt x="10303" y="26532"/>
                    <a:pt x="9696" y="28341"/>
                    <a:pt x="8484" y="30150"/>
                  </a:cubicBezTo>
                  <a:cubicBezTo>
                    <a:pt x="7878" y="34974"/>
                    <a:pt x="7878" y="39798"/>
                    <a:pt x="9090" y="44623"/>
                  </a:cubicBezTo>
                  <a:cubicBezTo>
                    <a:pt x="10303" y="39195"/>
                    <a:pt x="13333" y="34371"/>
                    <a:pt x="16363" y="29547"/>
                  </a:cubicBezTo>
                  <a:cubicBezTo>
                    <a:pt x="24242" y="18693"/>
                    <a:pt x="36363" y="11457"/>
                    <a:pt x="49090" y="9045"/>
                  </a:cubicBezTo>
                  <a:cubicBezTo>
                    <a:pt x="52121" y="8442"/>
                    <a:pt x="54545" y="8442"/>
                    <a:pt x="56969" y="8442"/>
                  </a:cubicBezTo>
                  <a:cubicBezTo>
                    <a:pt x="63030" y="8442"/>
                    <a:pt x="68484" y="9648"/>
                    <a:pt x="73333" y="11457"/>
                  </a:cubicBezTo>
                  <a:cubicBezTo>
                    <a:pt x="68484" y="6633"/>
                    <a:pt x="63030" y="2412"/>
                    <a:pt x="56969" y="0"/>
                  </a:cubicBezTo>
                </a:path>
              </a:pathLst>
            </a:custGeom>
            <a:solidFill>
              <a:srgbClr val="99CC33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84" name="Google Shape;384;p14"/>
            <p:cNvSpPr/>
            <p:nvPr/>
          </p:nvSpPr>
          <p:spPr>
            <a:xfrm>
              <a:off x="651" y="348"/>
              <a:ext cx="269" cy="358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98547"/>
                  </a:moveTo>
                  <a:cubicBezTo>
                    <a:pt x="5373" y="105921"/>
                    <a:pt x="13432" y="112625"/>
                    <a:pt x="22388" y="118659"/>
                  </a:cubicBezTo>
                  <a:cubicBezTo>
                    <a:pt x="28656" y="119329"/>
                    <a:pt x="34925" y="120000"/>
                    <a:pt x="41194" y="120000"/>
                  </a:cubicBezTo>
                  <a:cubicBezTo>
                    <a:pt x="41194" y="120000"/>
                    <a:pt x="41194" y="120000"/>
                    <a:pt x="41194" y="120000"/>
                  </a:cubicBezTo>
                  <a:cubicBezTo>
                    <a:pt x="43880" y="120000"/>
                    <a:pt x="46567" y="120000"/>
                    <a:pt x="49253" y="120000"/>
                  </a:cubicBezTo>
                  <a:cubicBezTo>
                    <a:pt x="42089" y="117988"/>
                    <a:pt x="35820" y="115307"/>
                    <a:pt x="29552" y="111955"/>
                  </a:cubicBezTo>
                  <a:cubicBezTo>
                    <a:pt x="26865" y="110614"/>
                    <a:pt x="24179" y="108603"/>
                    <a:pt x="21492" y="107262"/>
                  </a:cubicBezTo>
                  <a:cubicBezTo>
                    <a:pt x="14328" y="105251"/>
                    <a:pt x="6268" y="102569"/>
                    <a:pt x="0" y="98547"/>
                  </a:cubicBezTo>
                  <a:moveTo>
                    <a:pt x="77014" y="0"/>
                  </a:moveTo>
                  <a:cubicBezTo>
                    <a:pt x="75223" y="0"/>
                    <a:pt x="73432" y="0"/>
                    <a:pt x="72537" y="0"/>
                  </a:cubicBezTo>
                  <a:cubicBezTo>
                    <a:pt x="81492" y="2681"/>
                    <a:pt x="89552" y="7374"/>
                    <a:pt x="96716" y="12737"/>
                  </a:cubicBezTo>
                  <a:cubicBezTo>
                    <a:pt x="103880" y="14078"/>
                    <a:pt x="110149" y="16759"/>
                    <a:pt x="116417" y="20111"/>
                  </a:cubicBezTo>
                  <a:cubicBezTo>
                    <a:pt x="117313" y="20782"/>
                    <a:pt x="118208" y="21452"/>
                    <a:pt x="120000" y="22122"/>
                  </a:cubicBezTo>
                  <a:cubicBezTo>
                    <a:pt x="114626" y="14078"/>
                    <a:pt x="107462" y="7374"/>
                    <a:pt x="98507" y="2011"/>
                  </a:cubicBezTo>
                  <a:cubicBezTo>
                    <a:pt x="91343" y="670"/>
                    <a:pt x="84179" y="0"/>
                    <a:pt x="77014" y="0"/>
                  </a:cubicBezTo>
                </a:path>
              </a:pathLst>
            </a:custGeom>
            <a:solidFill>
              <a:srgbClr val="7D1B08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85" name="Google Shape;385;p14"/>
            <p:cNvSpPr/>
            <p:nvPr/>
          </p:nvSpPr>
          <p:spPr>
            <a:xfrm>
              <a:off x="627" y="448"/>
              <a:ext cx="393" cy="168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13265" y="2857"/>
                  </a:moveTo>
                  <a:cubicBezTo>
                    <a:pt x="113265" y="12857"/>
                    <a:pt x="113265" y="22857"/>
                    <a:pt x="112040" y="32857"/>
                  </a:cubicBezTo>
                  <a:cubicBezTo>
                    <a:pt x="111428" y="42857"/>
                    <a:pt x="110204" y="52857"/>
                    <a:pt x="108367" y="61428"/>
                  </a:cubicBezTo>
                  <a:cubicBezTo>
                    <a:pt x="108979" y="82857"/>
                    <a:pt x="107142" y="102857"/>
                    <a:pt x="103469" y="120000"/>
                  </a:cubicBezTo>
                  <a:cubicBezTo>
                    <a:pt x="111428" y="101428"/>
                    <a:pt x="116938" y="78571"/>
                    <a:pt x="119999" y="52857"/>
                  </a:cubicBezTo>
                  <a:cubicBezTo>
                    <a:pt x="119999" y="51428"/>
                    <a:pt x="119999" y="50000"/>
                    <a:pt x="119387" y="48571"/>
                  </a:cubicBezTo>
                  <a:cubicBezTo>
                    <a:pt x="118775" y="31428"/>
                    <a:pt x="116326" y="17142"/>
                    <a:pt x="113265" y="2857"/>
                  </a:cubicBezTo>
                  <a:moveTo>
                    <a:pt x="7959" y="0"/>
                  </a:moveTo>
                  <a:cubicBezTo>
                    <a:pt x="3673" y="17142"/>
                    <a:pt x="1224" y="35714"/>
                    <a:pt x="0" y="55714"/>
                  </a:cubicBezTo>
                  <a:cubicBezTo>
                    <a:pt x="1836" y="70000"/>
                    <a:pt x="4285" y="84285"/>
                    <a:pt x="7959" y="95714"/>
                  </a:cubicBezTo>
                  <a:cubicBezTo>
                    <a:pt x="7346" y="94285"/>
                    <a:pt x="7346" y="91428"/>
                    <a:pt x="6734" y="88571"/>
                  </a:cubicBezTo>
                  <a:cubicBezTo>
                    <a:pt x="5510" y="70000"/>
                    <a:pt x="6122" y="51428"/>
                    <a:pt x="8571" y="34285"/>
                  </a:cubicBezTo>
                  <a:cubicBezTo>
                    <a:pt x="7346" y="22857"/>
                    <a:pt x="7346" y="11428"/>
                    <a:pt x="7959" y="0"/>
                  </a:cubicBezTo>
                </a:path>
              </a:pathLst>
            </a:custGeom>
            <a:solidFill>
              <a:srgbClr val="00521F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386" name="Google Shape;386;p14"/>
          <p:cNvSpPr txBox="1">
            <a:spLocks noGrp="1"/>
          </p:cNvSpPr>
          <p:nvPr>
            <p:ph type="body" idx="2"/>
          </p:nvPr>
        </p:nvSpPr>
        <p:spPr>
          <a:xfrm>
            <a:off x="885825" y="2363787"/>
            <a:ext cx="9529763" cy="35557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accent6"/>
                </a:solidFill>
                <a:latin typeface="Bitter"/>
                <a:ea typeface="Bitter"/>
                <a:cs typeface="Bitter"/>
                <a:sym typeface="Bitter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595965"/>
              </a:buClr>
              <a:buSzPts val="1400"/>
              <a:buFont typeface="Open Sans"/>
              <a:buNone/>
              <a:defRPr sz="2200" b="0" i="0" u="none" strike="noStrike" cap="none"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A5A8B0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A5A8B0"/>
              </a:buClr>
              <a:buSzPts val="1800"/>
              <a:buFont typeface="Merriweather Sans"/>
              <a:buChar char="-"/>
              <a:defRPr sz="1800" b="0" i="0" u="none" strike="noStrike" cap="none"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2286000" marR="0" lvl="4" indent="-3048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A5A8B0"/>
              </a:buClr>
              <a:buSzPts val="1200"/>
              <a:buFont typeface="Calibri"/>
              <a:buChar char="‒"/>
              <a:defRPr sz="1200" b="0" i="0" u="none" strike="noStrike" cap="none">
                <a:solidFill>
                  <a:srgbClr val="50535C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3_Text Slide">
  <p:cSld name="13_Text Slide">
    <p:spTree>
      <p:nvGrpSpPr>
        <p:cNvPr id="1" name="Shape 3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8" name="Google Shape;388;p15"/>
          <p:cNvSpPr/>
          <p:nvPr/>
        </p:nvSpPr>
        <p:spPr>
          <a:xfrm>
            <a:off x="1588" y="831912"/>
            <a:ext cx="12190411" cy="5229163"/>
          </a:xfrm>
          <a:prstGeom prst="rect">
            <a:avLst/>
          </a:prstGeom>
          <a:solidFill>
            <a:srgbClr val="E5E5E5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9" name="Google Shape;389;p15"/>
          <p:cNvSpPr txBox="1">
            <a:spLocks noGrp="1"/>
          </p:cNvSpPr>
          <p:nvPr>
            <p:ph type="body" idx="1"/>
          </p:nvPr>
        </p:nvSpPr>
        <p:spPr>
          <a:xfrm>
            <a:off x="885745" y="1457550"/>
            <a:ext cx="10654745" cy="8105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79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Bitter"/>
                <a:ea typeface="Bitter"/>
                <a:cs typeface="Bitter"/>
                <a:sym typeface="Bitter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595965"/>
              </a:buClr>
              <a:buSzPts val="1400"/>
              <a:buFont typeface="Open Sans"/>
              <a:buNone/>
              <a:defRPr sz="2000" b="0" i="0" u="none" strike="noStrike" cap="none"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A5A8B0"/>
              </a:buClr>
              <a:buSzPts val="1800"/>
              <a:buFont typeface="Calibri"/>
              <a:buChar char="‒"/>
              <a:defRPr sz="1800" b="0" i="0" u="none" strike="noStrike" cap="none"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828800" marR="0" lvl="3" indent="-3048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A5A8B0"/>
              </a:buClr>
              <a:buSzPts val="1200"/>
              <a:buFont typeface="Calibri"/>
              <a:buChar char="‒"/>
              <a:defRPr sz="1200" b="0" i="0" u="none" strike="noStrike" cap="none">
                <a:solidFill>
                  <a:srgbClr val="50535C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2286000" marR="0" lvl="4" indent="-3048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A5A8B0"/>
              </a:buClr>
              <a:buSzPts val="1200"/>
              <a:buFont typeface="Calibri"/>
              <a:buChar char="‒"/>
              <a:defRPr sz="1200" b="0" i="0" u="none" strike="noStrike" cap="none">
                <a:solidFill>
                  <a:srgbClr val="50535C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grpSp>
        <p:nvGrpSpPr>
          <p:cNvPr id="390" name="Google Shape;390;p15"/>
          <p:cNvGrpSpPr/>
          <p:nvPr/>
        </p:nvGrpSpPr>
        <p:grpSpPr>
          <a:xfrm>
            <a:off x="9592069" y="6221391"/>
            <a:ext cx="1794841" cy="470147"/>
            <a:chOff x="537" y="258"/>
            <a:chExt cx="1863" cy="488"/>
          </a:xfrm>
        </p:grpSpPr>
        <p:sp>
          <p:nvSpPr>
            <p:cNvPr id="391" name="Google Shape;391;p15"/>
            <p:cNvSpPr/>
            <p:nvPr/>
          </p:nvSpPr>
          <p:spPr>
            <a:xfrm>
              <a:off x="537" y="258"/>
              <a:ext cx="497" cy="488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09838" y="23606"/>
                  </a:moveTo>
                  <a:cubicBezTo>
                    <a:pt x="102580" y="12295"/>
                    <a:pt x="91451" y="4426"/>
                    <a:pt x="78870" y="1967"/>
                  </a:cubicBezTo>
                  <a:cubicBezTo>
                    <a:pt x="66290" y="0"/>
                    <a:pt x="53225" y="2459"/>
                    <a:pt x="42580" y="9836"/>
                  </a:cubicBezTo>
                  <a:cubicBezTo>
                    <a:pt x="41129" y="10819"/>
                    <a:pt x="40161" y="11803"/>
                    <a:pt x="39193" y="12786"/>
                  </a:cubicBezTo>
                  <a:cubicBezTo>
                    <a:pt x="27580" y="15245"/>
                    <a:pt x="17903" y="21639"/>
                    <a:pt x="10645" y="31475"/>
                  </a:cubicBezTo>
                  <a:cubicBezTo>
                    <a:pt x="3387" y="42295"/>
                    <a:pt x="0" y="55081"/>
                    <a:pt x="1935" y="68360"/>
                  </a:cubicBezTo>
                  <a:cubicBezTo>
                    <a:pt x="5322" y="88524"/>
                    <a:pt x="20806" y="104754"/>
                    <a:pt x="39677" y="109180"/>
                  </a:cubicBezTo>
                  <a:cubicBezTo>
                    <a:pt x="40161" y="109672"/>
                    <a:pt x="41129" y="110163"/>
                    <a:pt x="41612" y="110655"/>
                  </a:cubicBezTo>
                  <a:cubicBezTo>
                    <a:pt x="49838" y="116557"/>
                    <a:pt x="59516" y="120000"/>
                    <a:pt x="69193" y="120000"/>
                  </a:cubicBezTo>
                  <a:cubicBezTo>
                    <a:pt x="72096" y="120000"/>
                    <a:pt x="74516" y="119508"/>
                    <a:pt x="76935" y="119508"/>
                  </a:cubicBezTo>
                  <a:cubicBezTo>
                    <a:pt x="89516" y="117540"/>
                    <a:pt x="100161" y="110655"/>
                    <a:pt x="107903" y="99836"/>
                  </a:cubicBezTo>
                  <a:cubicBezTo>
                    <a:pt x="113709" y="91475"/>
                    <a:pt x="117096" y="81639"/>
                    <a:pt x="117096" y="71311"/>
                  </a:cubicBezTo>
                  <a:cubicBezTo>
                    <a:pt x="117096" y="69344"/>
                    <a:pt x="116612" y="66885"/>
                    <a:pt x="116612" y="64918"/>
                  </a:cubicBezTo>
                  <a:cubicBezTo>
                    <a:pt x="116612" y="63934"/>
                    <a:pt x="117096" y="62950"/>
                    <a:pt x="117096" y="61475"/>
                  </a:cubicBezTo>
                  <a:cubicBezTo>
                    <a:pt x="120000" y="48196"/>
                    <a:pt x="117096" y="34918"/>
                    <a:pt x="109838" y="23606"/>
                  </a:cubicBezTo>
                  <a:close/>
                  <a:moveTo>
                    <a:pt x="70161" y="6393"/>
                  </a:moveTo>
                  <a:cubicBezTo>
                    <a:pt x="72580" y="6393"/>
                    <a:pt x="75000" y="6885"/>
                    <a:pt x="77419" y="7377"/>
                  </a:cubicBezTo>
                  <a:cubicBezTo>
                    <a:pt x="96774" y="10819"/>
                    <a:pt x="110322" y="28032"/>
                    <a:pt x="111290" y="47704"/>
                  </a:cubicBezTo>
                  <a:cubicBezTo>
                    <a:pt x="107903" y="41311"/>
                    <a:pt x="103064" y="35409"/>
                    <a:pt x="96774" y="30983"/>
                  </a:cubicBezTo>
                  <a:cubicBezTo>
                    <a:pt x="91935" y="27540"/>
                    <a:pt x="86612" y="25081"/>
                    <a:pt x="80806" y="23606"/>
                  </a:cubicBezTo>
                  <a:cubicBezTo>
                    <a:pt x="72580" y="16229"/>
                    <a:pt x="61935" y="11803"/>
                    <a:pt x="50806" y="11311"/>
                  </a:cubicBezTo>
                  <a:cubicBezTo>
                    <a:pt x="56612" y="8360"/>
                    <a:pt x="63387" y="6393"/>
                    <a:pt x="70161" y="6393"/>
                  </a:cubicBezTo>
                  <a:close/>
                  <a:moveTo>
                    <a:pt x="39193" y="100819"/>
                  </a:moveTo>
                  <a:cubicBezTo>
                    <a:pt x="33387" y="94918"/>
                    <a:pt x="29516" y="88032"/>
                    <a:pt x="28064" y="79672"/>
                  </a:cubicBezTo>
                  <a:cubicBezTo>
                    <a:pt x="34354" y="90983"/>
                    <a:pt x="45000" y="98852"/>
                    <a:pt x="58064" y="102295"/>
                  </a:cubicBezTo>
                  <a:cubicBezTo>
                    <a:pt x="58064" y="102295"/>
                    <a:pt x="58064" y="102295"/>
                    <a:pt x="58064" y="102295"/>
                  </a:cubicBezTo>
                  <a:cubicBezTo>
                    <a:pt x="55645" y="102295"/>
                    <a:pt x="53709" y="102786"/>
                    <a:pt x="51774" y="102786"/>
                  </a:cubicBezTo>
                  <a:cubicBezTo>
                    <a:pt x="47419" y="102786"/>
                    <a:pt x="43064" y="101803"/>
                    <a:pt x="39193" y="100819"/>
                  </a:cubicBezTo>
                  <a:close/>
                  <a:moveTo>
                    <a:pt x="38709" y="21147"/>
                  </a:moveTo>
                  <a:cubicBezTo>
                    <a:pt x="40645" y="20163"/>
                    <a:pt x="43064" y="19672"/>
                    <a:pt x="45000" y="19672"/>
                  </a:cubicBezTo>
                  <a:cubicBezTo>
                    <a:pt x="46935" y="19180"/>
                    <a:pt x="49354" y="18688"/>
                    <a:pt x="51290" y="18688"/>
                  </a:cubicBezTo>
                  <a:cubicBezTo>
                    <a:pt x="56612" y="18688"/>
                    <a:pt x="61935" y="20163"/>
                    <a:pt x="66290" y="22131"/>
                  </a:cubicBezTo>
                  <a:cubicBezTo>
                    <a:pt x="64838" y="22131"/>
                    <a:pt x="63387" y="22131"/>
                    <a:pt x="61935" y="22622"/>
                  </a:cubicBezTo>
                  <a:cubicBezTo>
                    <a:pt x="49354" y="24590"/>
                    <a:pt x="38225" y="31475"/>
                    <a:pt x="30967" y="42295"/>
                  </a:cubicBezTo>
                  <a:cubicBezTo>
                    <a:pt x="29516" y="43770"/>
                    <a:pt x="29032" y="45245"/>
                    <a:pt x="28064" y="46721"/>
                  </a:cubicBezTo>
                  <a:cubicBezTo>
                    <a:pt x="28064" y="45245"/>
                    <a:pt x="28548" y="43770"/>
                    <a:pt x="28548" y="42295"/>
                  </a:cubicBezTo>
                  <a:cubicBezTo>
                    <a:pt x="30000" y="34426"/>
                    <a:pt x="33870" y="27049"/>
                    <a:pt x="38709" y="21147"/>
                  </a:cubicBezTo>
                  <a:close/>
                  <a:moveTo>
                    <a:pt x="61451" y="92950"/>
                  </a:moveTo>
                  <a:cubicBezTo>
                    <a:pt x="50806" y="90983"/>
                    <a:pt x="41129" y="84590"/>
                    <a:pt x="34838" y="75245"/>
                  </a:cubicBezTo>
                  <a:cubicBezTo>
                    <a:pt x="31451" y="69836"/>
                    <a:pt x="29516" y="64426"/>
                    <a:pt x="28548" y="58524"/>
                  </a:cubicBezTo>
                  <a:cubicBezTo>
                    <a:pt x="30000" y="54098"/>
                    <a:pt x="31935" y="50163"/>
                    <a:pt x="34354" y="46229"/>
                  </a:cubicBezTo>
                  <a:cubicBezTo>
                    <a:pt x="40645" y="37377"/>
                    <a:pt x="50322" y="31475"/>
                    <a:pt x="60483" y="29508"/>
                  </a:cubicBezTo>
                  <a:cubicBezTo>
                    <a:pt x="62903" y="29016"/>
                    <a:pt x="64838" y="29016"/>
                    <a:pt x="66774" y="29016"/>
                  </a:cubicBezTo>
                  <a:cubicBezTo>
                    <a:pt x="71612" y="29016"/>
                    <a:pt x="75967" y="30000"/>
                    <a:pt x="79838" y="31475"/>
                  </a:cubicBezTo>
                  <a:cubicBezTo>
                    <a:pt x="86129" y="37377"/>
                    <a:pt x="90000" y="45245"/>
                    <a:pt x="91451" y="54098"/>
                  </a:cubicBezTo>
                  <a:cubicBezTo>
                    <a:pt x="93387" y="65409"/>
                    <a:pt x="90483" y="76721"/>
                    <a:pt x="84193" y="85573"/>
                  </a:cubicBezTo>
                  <a:cubicBezTo>
                    <a:pt x="82258" y="88524"/>
                    <a:pt x="79838" y="90983"/>
                    <a:pt x="77419" y="92950"/>
                  </a:cubicBezTo>
                  <a:cubicBezTo>
                    <a:pt x="72096" y="93934"/>
                    <a:pt x="66774" y="94426"/>
                    <a:pt x="61451" y="92950"/>
                  </a:cubicBezTo>
                  <a:close/>
                  <a:moveTo>
                    <a:pt x="97741" y="60983"/>
                  </a:moveTo>
                  <a:cubicBezTo>
                    <a:pt x="97741" y="58524"/>
                    <a:pt x="97258" y="55573"/>
                    <a:pt x="97258" y="53114"/>
                  </a:cubicBezTo>
                  <a:cubicBezTo>
                    <a:pt x="96290" y="47704"/>
                    <a:pt x="94354" y="42786"/>
                    <a:pt x="92419" y="38360"/>
                  </a:cubicBezTo>
                  <a:cubicBezTo>
                    <a:pt x="100161" y="44754"/>
                    <a:pt x="105483" y="53606"/>
                    <a:pt x="106935" y="64426"/>
                  </a:cubicBezTo>
                  <a:cubicBezTo>
                    <a:pt x="106935" y="65409"/>
                    <a:pt x="107419" y="66885"/>
                    <a:pt x="107419" y="67868"/>
                  </a:cubicBezTo>
                  <a:cubicBezTo>
                    <a:pt x="104032" y="75245"/>
                    <a:pt x="98709" y="82131"/>
                    <a:pt x="91935" y="86557"/>
                  </a:cubicBezTo>
                  <a:cubicBezTo>
                    <a:pt x="91451" y="87049"/>
                    <a:pt x="90483" y="87540"/>
                    <a:pt x="89516" y="88032"/>
                  </a:cubicBezTo>
                  <a:cubicBezTo>
                    <a:pt x="94838" y="80163"/>
                    <a:pt x="97741" y="70819"/>
                    <a:pt x="97741" y="60983"/>
                  </a:cubicBezTo>
                  <a:close/>
                  <a:moveTo>
                    <a:pt x="11129" y="67377"/>
                  </a:moveTo>
                  <a:cubicBezTo>
                    <a:pt x="9677" y="56065"/>
                    <a:pt x="12096" y="44754"/>
                    <a:pt x="18870" y="35901"/>
                  </a:cubicBezTo>
                  <a:cubicBezTo>
                    <a:pt x="20806" y="32459"/>
                    <a:pt x="23709" y="29508"/>
                    <a:pt x="27096" y="27049"/>
                  </a:cubicBezTo>
                  <a:cubicBezTo>
                    <a:pt x="24193" y="31967"/>
                    <a:pt x="22258" y="37377"/>
                    <a:pt x="21290" y="43278"/>
                  </a:cubicBezTo>
                  <a:cubicBezTo>
                    <a:pt x="19838" y="51147"/>
                    <a:pt x="20322" y="58524"/>
                    <a:pt x="21774" y="65901"/>
                  </a:cubicBezTo>
                  <a:cubicBezTo>
                    <a:pt x="21774" y="69836"/>
                    <a:pt x="21774" y="74262"/>
                    <a:pt x="22258" y="78688"/>
                  </a:cubicBezTo>
                  <a:cubicBezTo>
                    <a:pt x="23225" y="84098"/>
                    <a:pt x="25161" y="89508"/>
                    <a:pt x="27580" y="94426"/>
                  </a:cubicBezTo>
                  <a:cubicBezTo>
                    <a:pt x="19354" y="88032"/>
                    <a:pt x="13064" y="78688"/>
                    <a:pt x="11129" y="67377"/>
                  </a:cubicBezTo>
                  <a:close/>
                  <a:moveTo>
                    <a:pt x="99677" y="95409"/>
                  </a:moveTo>
                  <a:cubicBezTo>
                    <a:pt x="93387" y="104262"/>
                    <a:pt x="84193" y="110163"/>
                    <a:pt x="73548" y="111639"/>
                  </a:cubicBezTo>
                  <a:cubicBezTo>
                    <a:pt x="66774" y="112622"/>
                    <a:pt x="60483" y="112131"/>
                    <a:pt x="54193" y="110163"/>
                  </a:cubicBezTo>
                  <a:cubicBezTo>
                    <a:pt x="55161" y="109672"/>
                    <a:pt x="56129" y="109672"/>
                    <a:pt x="57096" y="109672"/>
                  </a:cubicBezTo>
                  <a:cubicBezTo>
                    <a:pt x="63387" y="108688"/>
                    <a:pt x="69193" y="106229"/>
                    <a:pt x="74516" y="103278"/>
                  </a:cubicBezTo>
                  <a:cubicBezTo>
                    <a:pt x="82258" y="102295"/>
                    <a:pt x="89516" y="99344"/>
                    <a:pt x="95806" y="94918"/>
                  </a:cubicBezTo>
                  <a:cubicBezTo>
                    <a:pt x="98709" y="92950"/>
                    <a:pt x="101612" y="90491"/>
                    <a:pt x="103548" y="88032"/>
                  </a:cubicBezTo>
                  <a:cubicBezTo>
                    <a:pt x="102580" y="90491"/>
                    <a:pt x="101129" y="92950"/>
                    <a:pt x="99677" y="9540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92" name="Google Shape;392;p15"/>
            <p:cNvSpPr/>
            <p:nvPr/>
          </p:nvSpPr>
          <p:spPr>
            <a:xfrm>
              <a:off x="1120" y="374"/>
              <a:ext cx="136" cy="1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82941" y="64800"/>
                  </a:moveTo>
                  <a:cubicBezTo>
                    <a:pt x="84705" y="74400"/>
                    <a:pt x="86470" y="84000"/>
                    <a:pt x="86470" y="93600"/>
                  </a:cubicBezTo>
                  <a:cubicBezTo>
                    <a:pt x="86470" y="84000"/>
                    <a:pt x="88235" y="74400"/>
                    <a:pt x="90000" y="64800"/>
                  </a:cubicBezTo>
                  <a:cubicBezTo>
                    <a:pt x="100588" y="0"/>
                    <a:pt x="100588" y="0"/>
                    <a:pt x="100588" y="0"/>
                  </a:cubicBezTo>
                  <a:cubicBezTo>
                    <a:pt x="120000" y="0"/>
                    <a:pt x="120000" y="0"/>
                    <a:pt x="120000" y="0"/>
                  </a:cubicBezTo>
                  <a:cubicBezTo>
                    <a:pt x="97058" y="120000"/>
                    <a:pt x="97058" y="120000"/>
                    <a:pt x="97058" y="120000"/>
                  </a:cubicBezTo>
                  <a:cubicBezTo>
                    <a:pt x="79411" y="120000"/>
                    <a:pt x="79411" y="120000"/>
                    <a:pt x="79411" y="120000"/>
                  </a:cubicBezTo>
                  <a:cubicBezTo>
                    <a:pt x="63529" y="43200"/>
                    <a:pt x="63529" y="43200"/>
                    <a:pt x="63529" y="43200"/>
                  </a:cubicBezTo>
                  <a:cubicBezTo>
                    <a:pt x="61764" y="38400"/>
                    <a:pt x="60000" y="31200"/>
                    <a:pt x="60000" y="21600"/>
                  </a:cubicBezTo>
                  <a:cubicBezTo>
                    <a:pt x="60000" y="28800"/>
                    <a:pt x="58235" y="36000"/>
                    <a:pt x="58235" y="43200"/>
                  </a:cubicBezTo>
                  <a:cubicBezTo>
                    <a:pt x="40588" y="120000"/>
                    <a:pt x="40588" y="120000"/>
                    <a:pt x="40588" y="120000"/>
                  </a:cubicBezTo>
                  <a:cubicBezTo>
                    <a:pt x="22941" y="120000"/>
                    <a:pt x="22941" y="120000"/>
                    <a:pt x="22941" y="12000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9411" y="0"/>
                    <a:pt x="19411" y="0"/>
                    <a:pt x="19411" y="0"/>
                  </a:cubicBezTo>
                  <a:cubicBezTo>
                    <a:pt x="30000" y="67200"/>
                    <a:pt x="30000" y="67200"/>
                    <a:pt x="30000" y="67200"/>
                  </a:cubicBezTo>
                  <a:cubicBezTo>
                    <a:pt x="31764" y="74400"/>
                    <a:pt x="33529" y="84000"/>
                    <a:pt x="33529" y="93600"/>
                  </a:cubicBezTo>
                  <a:cubicBezTo>
                    <a:pt x="33529" y="81600"/>
                    <a:pt x="37058" y="74400"/>
                    <a:pt x="37058" y="64800"/>
                  </a:cubicBezTo>
                  <a:cubicBezTo>
                    <a:pt x="51176" y="0"/>
                    <a:pt x="51176" y="0"/>
                    <a:pt x="51176" y="0"/>
                  </a:cubicBezTo>
                  <a:cubicBezTo>
                    <a:pt x="68823" y="0"/>
                    <a:pt x="68823" y="0"/>
                    <a:pt x="68823" y="0"/>
                  </a:cubicBezTo>
                  <a:lnTo>
                    <a:pt x="82941" y="6480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93" name="Google Shape;393;p15"/>
            <p:cNvSpPr/>
            <p:nvPr/>
          </p:nvSpPr>
          <p:spPr>
            <a:xfrm>
              <a:off x="1266" y="372"/>
              <a:ext cx="108" cy="104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02222" y="103846"/>
                  </a:moveTo>
                  <a:cubicBezTo>
                    <a:pt x="91111" y="115384"/>
                    <a:pt x="75555" y="120000"/>
                    <a:pt x="60000" y="120000"/>
                  </a:cubicBezTo>
                  <a:cubicBezTo>
                    <a:pt x="46666" y="120000"/>
                    <a:pt x="31111" y="115384"/>
                    <a:pt x="22222" y="106153"/>
                  </a:cubicBezTo>
                  <a:cubicBezTo>
                    <a:pt x="6666" y="94615"/>
                    <a:pt x="0" y="78461"/>
                    <a:pt x="0" y="60000"/>
                  </a:cubicBezTo>
                  <a:cubicBezTo>
                    <a:pt x="0" y="43846"/>
                    <a:pt x="6666" y="27692"/>
                    <a:pt x="17777" y="16153"/>
                  </a:cubicBezTo>
                  <a:cubicBezTo>
                    <a:pt x="28888" y="6923"/>
                    <a:pt x="44444" y="0"/>
                    <a:pt x="60000" y="0"/>
                  </a:cubicBezTo>
                  <a:cubicBezTo>
                    <a:pt x="75555" y="0"/>
                    <a:pt x="91111" y="6923"/>
                    <a:pt x="102222" y="16153"/>
                  </a:cubicBezTo>
                  <a:cubicBezTo>
                    <a:pt x="113333" y="27692"/>
                    <a:pt x="120000" y="43846"/>
                    <a:pt x="120000" y="60000"/>
                  </a:cubicBezTo>
                  <a:cubicBezTo>
                    <a:pt x="120000" y="76153"/>
                    <a:pt x="113333" y="92307"/>
                    <a:pt x="102222" y="103846"/>
                  </a:cubicBezTo>
                  <a:close/>
                  <a:moveTo>
                    <a:pt x="93333" y="60000"/>
                  </a:moveTo>
                  <a:cubicBezTo>
                    <a:pt x="93333" y="39230"/>
                    <a:pt x="80000" y="20769"/>
                    <a:pt x="60000" y="20769"/>
                  </a:cubicBezTo>
                  <a:cubicBezTo>
                    <a:pt x="37777" y="20769"/>
                    <a:pt x="24444" y="39230"/>
                    <a:pt x="24444" y="60000"/>
                  </a:cubicBezTo>
                  <a:cubicBezTo>
                    <a:pt x="24444" y="80769"/>
                    <a:pt x="37777" y="99230"/>
                    <a:pt x="60000" y="99230"/>
                  </a:cubicBezTo>
                  <a:cubicBezTo>
                    <a:pt x="80000" y="99230"/>
                    <a:pt x="93333" y="80769"/>
                    <a:pt x="93333" y="6000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94" name="Google Shape;394;p15"/>
            <p:cNvSpPr/>
            <p:nvPr/>
          </p:nvSpPr>
          <p:spPr>
            <a:xfrm>
              <a:off x="1392" y="374"/>
              <a:ext cx="72" cy="1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80000" y="120000"/>
                  </a:moveTo>
                  <a:cubicBezTo>
                    <a:pt x="33333" y="64800"/>
                    <a:pt x="33333" y="64800"/>
                    <a:pt x="33333" y="64800"/>
                  </a:cubicBezTo>
                  <a:cubicBezTo>
                    <a:pt x="33333" y="120000"/>
                    <a:pt x="33333" y="120000"/>
                    <a:pt x="33333" y="120000"/>
                  </a:cubicBezTo>
                  <a:cubicBezTo>
                    <a:pt x="0" y="120000"/>
                    <a:pt x="0" y="120000"/>
                    <a:pt x="0" y="12000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50000" y="0"/>
                    <a:pt x="50000" y="0"/>
                    <a:pt x="50000" y="0"/>
                  </a:cubicBezTo>
                  <a:cubicBezTo>
                    <a:pt x="90000" y="0"/>
                    <a:pt x="110000" y="12000"/>
                    <a:pt x="110000" y="33600"/>
                  </a:cubicBezTo>
                  <a:cubicBezTo>
                    <a:pt x="110000" y="50400"/>
                    <a:pt x="96666" y="62400"/>
                    <a:pt x="73333" y="64800"/>
                  </a:cubicBezTo>
                  <a:cubicBezTo>
                    <a:pt x="120000" y="120000"/>
                    <a:pt x="120000" y="120000"/>
                    <a:pt x="120000" y="120000"/>
                  </a:cubicBezTo>
                  <a:lnTo>
                    <a:pt x="80000" y="120000"/>
                  </a:lnTo>
                  <a:close/>
                  <a:moveTo>
                    <a:pt x="40000" y="50400"/>
                  </a:moveTo>
                  <a:cubicBezTo>
                    <a:pt x="63333" y="50400"/>
                    <a:pt x="76666" y="50400"/>
                    <a:pt x="76666" y="36000"/>
                  </a:cubicBezTo>
                  <a:cubicBezTo>
                    <a:pt x="76666" y="21600"/>
                    <a:pt x="63333" y="19200"/>
                    <a:pt x="40000" y="19200"/>
                  </a:cubicBezTo>
                  <a:cubicBezTo>
                    <a:pt x="33333" y="19200"/>
                    <a:pt x="33333" y="19200"/>
                    <a:pt x="33333" y="19200"/>
                  </a:cubicBezTo>
                  <a:cubicBezTo>
                    <a:pt x="33333" y="50400"/>
                    <a:pt x="33333" y="50400"/>
                    <a:pt x="33333" y="50400"/>
                  </a:cubicBezTo>
                  <a:lnTo>
                    <a:pt x="40000" y="5040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95" name="Google Shape;395;p15"/>
            <p:cNvSpPr/>
            <p:nvPr/>
          </p:nvSpPr>
          <p:spPr>
            <a:xfrm>
              <a:off x="1476" y="374"/>
              <a:ext cx="56" cy="1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lnTo>
                    <a:pt x="47142" y="0"/>
                  </a:lnTo>
                  <a:lnTo>
                    <a:pt x="47142" y="98400"/>
                  </a:lnTo>
                  <a:lnTo>
                    <a:pt x="119999" y="98400"/>
                  </a:lnTo>
                  <a:lnTo>
                    <a:pt x="119999" y="120000"/>
                  </a:lnTo>
                  <a:lnTo>
                    <a:pt x="0" y="120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96" name="Google Shape;396;p15"/>
            <p:cNvSpPr/>
            <p:nvPr/>
          </p:nvSpPr>
          <p:spPr>
            <a:xfrm>
              <a:off x="1546" y="374"/>
              <a:ext cx="88" cy="1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cubicBezTo>
                    <a:pt x="38181" y="0"/>
                    <a:pt x="38181" y="0"/>
                    <a:pt x="38181" y="0"/>
                  </a:cubicBezTo>
                  <a:cubicBezTo>
                    <a:pt x="60000" y="0"/>
                    <a:pt x="79090" y="2400"/>
                    <a:pt x="95454" y="12000"/>
                  </a:cubicBezTo>
                  <a:cubicBezTo>
                    <a:pt x="111818" y="21600"/>
                    <a:pt x="120000" y="38400"/>
                    <a:pt x="120000" y="60000"/>
                  </a:cubicBezTo>
                  <a:cubicBezTo>
                    <a:pt x="120000" y="81600"/>
                    <a:pt x="111818" y="98400"/>
                    <a:pt x="92727" y="110400"/>
                  </a:cubicBezTo>
                  <a:cubicBezTo>
                    <a:pt x="76363" y="120000"/>
                    <a:pt x="60000" y="120000"/>
                    <a:pt x="38181" y="120000"/>
                  </a:cubicBezTo>
                  <a:cubicBezTo>
                    <a:pt x="35454" y="120000"/>
                    <a:pt x="32727" y="120000"/>
                    <a:pt x="30000" y="120000"/>
                  </a:cubicBezTo>
                  <a:cubicBezTo>
                    <a:pt x="0" y="120000"/>
                    <a:pt x="0" y="120000"/>
                    <a:pt x="0" y="120000"/>
                  </a:cubicBezTo>
                  <a:lnTo>
                    <a:pt x="0" y="0"/>
                  </a:lnTo>
                  <a:close/>
                  <a:moveTo>
                    <a:pt x="46363" y="98400"/>
                  </a:moveTo>
                  <a:cubicBezTo>
                    <a:pt x="76363" y="98400"/>
                    <a:pt x="90000" y="86400"/>
                    <a:pt x="90000" y="60000"/>
                  </a:cubicBezTo>
                  <a:cubicBezTo>
                    <a:pt x="90000" y="33600"/>
                    <a:pt x="73636" y="21600"/>
                    <a:pt x="46363" y="21600"/>
                  </a:cubicBezTo>
                  <a:cubicBezTo>
                    <a:pt x="30000" y="21600"/>
                    <a:pt x="30000" y="21600"/>
                    <a:pt x="30000" y="21600"/>
                  </a:cubicBezTo>
                  <a:cubicBezTo>
                    <a:pt x="30000" y="98400"/>
                    <a:pt x="30000" y="98400"/>
                    <a:pt x="30000" y="98400"/>
                  </a:cubicBezTo>
                  <a:lnTo>
                    <a:pt x="46363" y="9840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97" name="Google Shape;397;p15"/>
            <p:cNvSpPr/>
            <p:nvPr/>
          </p:nvSpPr>
          <p:spPr>
            <a:xfrm>
              <a:off x="1686" y="374"/>
              <a:ext cx="136" cy="1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82941" y="64800"/>
                  </a:moveTo>
                  <a:cubicBezTo>
                    <a:pt x="84705" y="74400"/>
                    <a:pt x="86470" y="84000"/>
                    <a:pt x="86470" y="93600"/>
                  </a:cubicBezTo>
                  <a:cubicBezTo>
                    <a:pt x="86470" y="84000"/>
                    <a:pt x="88235" y="74400"/>
                    <a:pt x="90000" y="64800"/>
                  </a:cubicBezTo>
                  <a:cubicBezTo>
                    <a:pt x="102352" y="0"/>
                    <a:pt x="102352" y="0"/>
                    <a:pt x="102352" y="0"/>
                  </a:cubicBezTo>
                  <a:cubicBezTo>
                    <a:pt x="120000" y="0"/>
                    <a:pt x="120000" y="0"/>
                    <a:pt x="120000" y="0"/>
                  </a:cubicBezTo>
                  <a:cubicBezTo>
                    <a:pt x="97058" y="120000"/>
                    <a:pt x="97058" y="120000"/>
                    <a:pt x="97058" y="120000"/>
                  </a:cubicBezTo>
                  <a:cubicBezTo>
                    <a:pt x="79411" y="120000"/>
                    <a:pt x="79411" y="120000"/>
                    <a:pt x="79411" y="120000"/>
                  </a:cubicBezTo>
                  <a:cubicBezTo>
                    <a:pt x="63529" y="43200"/>
                    <a:pt x="63529" y="43200"/>
                    <a:pt x="63529" y="43200"/>
                  </a:cubicBezTo>
                  <a:cubicBezTo>
                    <a:pt x="61764" y="38400"/>
                    <a:pt x="60000" y="31200"/>
                    <a:pt x="60000" y="21600"/>
                  </a:cubicBezTo>
                  <a:cubicBezTo>
                    <a:pt x="60000" y="28800"/>
                    <a:pt x="58235" y="36000"/>
                    <a:pt x="58235" y="43200"/>
                  </a:cubicBezTo>
                  <a:cubicBezTo>
                    <a:pt x="42352" y="120000"/>
                    <a:pt x="42352" y="120000"/>
                    <a:pt x="42352" y="120000"/>
                  </a:cubicBezTo>
                  <a:cubicBezTo>
                    <a:pt x="22941" y="120000"/>
                    <a:pt x="22941" y="120000"/>
                    <a:pt x="22941" y="12000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9411" y="0"/>
                    <a:pt x="19411" y="0"/>
                    <a:pt x="19411" y="0"/>
                  </a:cubicBezTo>
                  <a:cubicBezTo>
                    <a:pt x="31764" y="67200"/>
                    <a:pt x="31764" y="67200"/>
                    <a:pt x="31764" y="67200"/>
                  </a:cubicBezTo>
                  <a:cubicBezTo>
                    <a:pt x="31764" y="74400"/>
                    <a:pt x="33529" y="84000"/>
                    <a:pt x="33529" y="93600"/>
                  </a:cubicBezTo>
                  <a:cubicBezTo>
                    <a:pt x="35294" y="81600"/>
                    <a:pt x="37058" y="74400"/>
                    <a:pt x="38823" y="64800"/>
                  </a:cubicBezTo>
                  <a:cubicBezTo>
                    <a:pt x="51176" y="0"/>
                    <a:pt x="51176" y="0"/>
                    <a:pt x="51176" y="0"/>
                  </a:cubicBezTo>
                  <a:cubicBezTo>
                    <a:pt x="68823" y="0"/>
                    <a:pt x="68823" y="0"/>
                    <a:pt x="68823" y="0"/>
                  </a:cubicBezTo>
                  <a:lnTo>
                    <a:pt x="82941" y="6480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98" name="Google Shape;398;p15"/>
            <p:cNvSpPr/>
            <p:nvPr/>
          </p:nvSpPr>
          <p:spPr>
            <a:xfrm>
              <a:off x="1836" y="374"/>
              <a:ext cx="22" cy="10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99" name="Google Shape;399;p15"/>
            <p:cNvSpPr/>
            <p:nvPr/>
          </p:nvSpPr>
          <p:spPr>
            <a:xfrm>
              <a:off x="1882" y="374"/>
              <a:ext cx="88" cy="1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cubicBezTo>
                    <a:pt x="35454" y="0"/>
                    <a:pt x="35454" y="0"/>
                    <a:pt x="35454" y="0"/>
                  </a:cubicBezTo>
                  <a:cubicBezTo>
                    <a:pt x="60000" y="0"/>
                    <a:pt x="79090" y="2400"/>
                    <a:pt x="92727" y="12000"/>
                  </a:cubicBezTo>
                  <a:cubicBezTo>
                    <a:pt x="109090" y="21600"/>
                    <a:pt x="120000" y="38400"/>
                    <a:pt x="120000" y="60000"/>
                  </a:cubicBezTo>
                  <a:cubicBezTo>
                    <a:pt x="120000" y="81600"/>
                    <a:pt x="109090" y="98400"/>
                    <a:pt x="92727" y="110400"/>
                  </a:cubicBezTo>
                  <a:cubicBezTo>
                    <a:pt x="76363" y="120000"/>
                    <a:pt x="60000" y="120000"/>
                    <a:pt x="38181" y="120000"/>
                  </a:cubicBezTo>
                  <a:cubicBezTo>
                    <a:pt x="35454" y="120000"/>
                    <a:pt x="32727" y="120000"/>
                    <a:pt x="27272" y="120000"/>
                  </a:cubicBezTo>
                  <a:cubicBezTo>
                    <a:pt x="0" y="120000"/>
                    <a:pt x="0" y="120000"/>
                    <a:pt x="0" y="120000"/>
                  </a:cubicBezTo>
                  <a:lnTo>
                    <a:pt x="0" y="0"/>
                  </a:lnTo>
                  <a:close/>
                  <a:moveTo>
                    <a:pt x="43636" y="98400"/>
                  </a:moveTo>
                  <a:cubicBezTo>
                    <a:pt x="73636" y="98400"/>
                    <a:pt x="90000" y="86400"/>
                    <a:pt x="90000" y="60000"/>
                  </a:cubicBezTo>
                  <a:cubicBezTo>
                    <a:pt x="90000" y="33600"/>
                    <a:pt x="73636" y="21600"/>
                    <a:pt x="43636" y="21600"/>
                  </a:cubicBezTo>
                  <a:cubicBezTo>
                    <a:pt x="27272" y="21600"/>
                    <a:pt x="27272" y="21600"/>
                    <a:pt x="27272" y="21600"/>
                  </a:cubicBezTo>
                  <a:cubicBezTo>
                    <a:pt x="27272" y="98400"/>
                    <a:pt x="27272" y="98400"/>
                    <a:pt x="27272" y="98400"/>
                  </a:cubicBezTo>
                  <a:lnTo>
                    <a:pt x="43636" y="9840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00" name="Google Shape;400;p15"/>
            <p:cNvSpPr/>
            <p:nvPr/>
          </p:nvSpPr>
          <p:spPr>
            <a:xfrm>
              <a:off x="1988" y="374"/>
              <a:ext cx="58" cy="1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lnTo>
                    <a:pt x="120000" y="0"/>
                  </a:lnTo>
                  <a:lnTo>
                    <a:pt x="120000" y="21600"/>
                  </a:lnTo>
                  <a:lnTo>
                    <a:pt x="41379" y="21600"/>
                  </a:lnTo>
                  <a:lnTo>
                    <a:pt x="41379" y="45600"/>
                  </a:lnTo>
                  <a:lnTo>
                    <a:pt x="120000" y="45600"/>
                  </a:lnTo>
                  <a:lnTo>
                    <a:pt x="120000" y="67200"/>
                  </a:lnTo>
                  <a:lnTo>
                    <a:pt x="41379" y="67200"/>
                  </a:lnTo>
                  <a:lnTo>
                    <a:pt x="41379" y="98400"/>
                  </a:lnTo>
                  <a:lnTo>
                    <a:pt x="120000" y="98400"/>
                  </a:lnTo>
                  <a:lnTo>
                    <a:pt x="120000" y="120000"/>
                  </a:lnTo>
                  <a:lnTo>
                    <a:pt x="0" y="120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01" name="Google Shape;401;p15"/>
            <p:cNvSpPr/>
            <p:nvPr/>
          </p:nvSpPr>
          <p:spPr>
            <a:xfrm>
              <a:off x="2102" y="374"/>
              <a:ext cx="136" cy="1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82941" y="64800"/>
                  </a:moveTo>
                  <a:cubicBezTo>
                    <a:pt x="84705" y="74400"/>
                    <a:pt x="86470" y="84000"/>
                    <a:pt x="86470" y="93600"/>
                  </a:cubicBezTo>
                  <a:cubicBezTo>
                    <a:pt x="86470" y="84000"/>
                    <a:pt x="88235" y="74400"/>
                    <a:pt x="90000" y="64800"/>
                  </a:cubicBezTo>
                  <a:cubicBezTo>
                    <a:pt x="100588" y="0"/>
                    <a:pt x="100588" y="0"/>
                    <a:pt x="100588" y="0"/>
                  </a:cubicBezTo>
                  <a:cubicBezTo>
                    <a:pt x="120000" y="0"/>
                    <a:pt x="120000" y="0"/>
                    <a:pt x="120000" y="0"/>
                  </a:cubicBezTo>
                  <a:cubicBezTo>
                    <a:pt x="97058" y="120000"/>
                    <a:pt x="97058" y="120000"/>
                    <a:pt x="97058" y="120000"/>
                  </a:cubicBezTo>
                  <a:cubicBezTo>
                    <a:pt x="79411" y="120000"/>
                    <a:pt x="79411" y="120000"/>
                    <a:pt x="79411" y="120000"/>
                  </a:cubicBezTo>
                  <a:cubicBezTo>
                    <a:pt x="63529" y="43200"/>
                    <a:pt x="63529" y="43200"/>
                    <a:pt x="63529" y="43200"/>
                  </a:cubicBezTo>
                  <a:cubicBezTo>
                    <a:pt x="61764" y="38400"/>
                    <a:pt x="60000" y="31200"/>
                    <a:pt x="60000" y="21600"/>
                  </a:cubicBezTo>
                  <a:cubicBezTo>
                    <a:pt x="60000" y="28800"/>
                    <a:pt x="58235" y="36000"/>
                    <a:pt x="58235" y="43200"/>
                  </a:cubicBezTo>
                  <a:cubicBezTo>
                    <a:pt x="40588" y="120000"/>
                    <a:pt x="40588" y="120000"/>
                    <a:pt x="40588" y="120000"/>
                  </a:cubicBezTo>
                  <a:cubicBezTo>
                    <a:pt x="22941" y="120000"/>
                    <a:pt x="22941" y="120000"/>
                    <a:pt x="22941" y="12000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9411" y="0"/>
                    <a:pt x="19411" y="0"/>
                    <a:pt x="19411" y="0"/>
                  </a:cubicBezTo>
                  <a:cubicBezTo>
                    <a:pt x="30000" y="67200"/>
                    <a:pt x="30000" y="67200"/>
                    <a:pt x="30000" y="67200"/>
                  </a:cubicBezTo>
                  <a:cubicBezTo>
                    <a:pt x="31764" y="74400"/>
                    <a:pt x="33529" y="84000"/>
                    <a:pt x="33529" y="93600"/>
                  </a:cubicBezTo>
                  <a:cubicBezTo>
                    <a:pt x="33529" y="81600"/>
                    <a:pt x="37058" y="74400"/>
                    <a:pt x="37058" y="64800"/>
                  </a:cubicBezTo>
                  <a:cubicBezTo>
                    <a:pt x="51176" y="0"/>
                    <a:pt x="51176" y="0"/>
                    <a:pt x="51176" y="0"/>
                  </a:cubicBezTo>
                  <a:cubicBezTo>
                    <a:pt x="68823" y="0"/>
                    <a:pt x="68823" y="0"/>
                    <a:pt x="68823" y="0"/>
                  </a:cubicBezTo>
                  <a:lnTo>
                    <a:pt x="82941" y="6480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02" name="Google Shape;402;p15"/>
            <p:cNvSpPr/>
            <p:nvPr/>
          </p:nvSpPr>
          <p:spPr>
            <a:xfrm>
              <a:off x="2252" y="374"/>
              <a:ext cx="60" cy="1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lnTo>
                    <a:pt x="120000" y="0"/>
                  </a:lnTo>
                  <a:lnTo>
                    <a:pt x="120000" y="21600"/>
                  </a:lnTo>
                  <a:lnTo>
                    <a:pt x="44000" y="21600"/>
                  </a:lnTo>
                  <a:lnTo>
                    <a:pt x="44000" y="45600"/>
                  </a:lnTo>
                  <a:lnTo>
                    <a:pt x="120000" y="45600"/>
                  </a:lnTo>
                  <a:lnTo>
                    <a:pt x="120000" y="67200"/>
                  </a:lnTo>
                  <a:lnTo>
                    <a:pt x="44000" y="67200"/>
                  </a:lnTo>
                  <a:lnTo>
                    <a:pt x="44000" y="98400"/>
                  </a:lnTo>
                  <a:lnTo>
                    <a:pt x="120000" y="98400"/>
                  </a:lnTo>
                  <a:lnTo>
                    <a:pt x="120000" y="120000"/>
                  </a:lnTo>
                  <a:lnTo>
                    <a:pt x="0" y="120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03" name="Google Shape;403;p15"/>
            <p:cNvSpPr/>
            <p:nvPr/>
          </p:nvSpPr>
          <p:spPr>
            <a:xfrm>
              <a:off x="2332" y="374"/>
              <a:ext cx="68" cy="1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cubicBezTo>
                    <a:pt x="24705" y="0"/>
                    <a:pt x="24705" y="0"/>
                    <a:pt x="24705" y="0"/>
                  </a:cubicBezTo>
                  <a:cubicBezTo>
                    <a:pt x="28235" y="0"/>
                    <a:pt x="31764" y="0"/>
                    <a:pt x="35294" y="0"/>
                  </a:cubicBezTo>
                  <a:cubicBezTo>
                    <a:pt x="60000" y="0"/>
                    <a:pt x="77647" y="0"/>
                    <a:pt x="91764" y="4800"/>
                  </a:cubicBezTo>
                  <a:cubicBezTo>
                    <a:pt x="105882" y="12000"/>
                    <a:pt x="112941" y="19200"/>
                    <a:pt x="112941" y="31200"/>
                  </a:cubicBezTo>
                  <a:cubicBezTo>
                    <a:pt x="112941" y="45600"/>
                    <a:pt x="102352" y="55200"/>
                    <a:pt x="77647" y="57600"/>
                  </a:cubicBezTo>
                  <a:cubicBezTo>
                    <a:pt x="105882" y="60000"/>
                    <a:pt x="120000" y="69600"/>
                    <a:pt x="120000" y="86400"/>
                  </a:cubicBezTo>
                  <a:cubicBezTo>
                    <a:pt x="120000" y="98400"/>
                    <a:pt x="112941" y="108000"/>
                    <a:pt x="95294" y="112800"/>
                  </a:cubicBezTo>
                  <a:cubicBezTo>
                    <a:pt x="77647" y="120000"/>
                    <a:pt x="56470" y="120000"/>
                    <a:pt x="28235" y="120000"/>
                  </a:cubicBezTo>
                  <a:cubicBezTo>
                    <a:pt x="28235" y="120000"/>
                    <a:pt x="28235" y="120000"/>
                    <a:pt x="24705" y="120000"/>
                  </a:cubicBezTo>
                  <a:cubicBezTo>
                    <a:pt x="0" y="120000"/>
                    <a:pt x="0" y="120000"/>
                    <a:pt x="0" y="120000"/>
                  </a:cubicBezTo>
                  <a:lnTo>
                    <a:pt x="0" y="0"/>
                  </a:lnTo>
                  <a:close/>
                  <a:moveTo>
                    <a:pt x="45882" y="48000"/>
                  </a:moveTo>
                  <a:cubicBezTo>
                    <a:pt x="67058" y="48000"/>
                    <a:pt x="77647" y="45600"/>
                    <a:pt x="77647" y="33600"/>
                  </a:cubicBezTo>
                  <a:cubicBezTo>
                    <a:pt x="77647" y="24000"/>
                    <a:pt x="70588" y="19200"/>
                    <a:pt x="49411" y="19200"/>
                  </a:cubicBezTo>
                  <a:cubicBezTo>
                    <a:pt x="38823" y="19200"/>
                    <a:pt x="38823" y="19200"/>
                    <a:pt x="38823" y="19200"/>
                  </a:cubicBezTo>
                  <a:cubicBezTo>
                    <a:pt x="38823" y="48000"/>
                    <a:pt x="38823" y="48000"/>
                    <a:pt x="38823" y="48000"/>
                  </a:cubicBezTo>
                  <a:lnTo>
                    <a:pt x="45882" y="48000"/>
                  </a:lnTo>
                  <a:close/>
                  <a:moveTo>
                    <a:pt x="52941" y="100800"/>
                  </a:moveTo>
                  <a:cubicBezTo>
                    <a:pt x="74117" y="100800"/>
                    <a:pt x="81176" y="93600"/>
                    <a:pt x="81176" y="84000"/>
                  </a:cubicBezTo>
                  <a:cubicBezTo>
                    <a:pt x="81176" y="74400"/>
                    <a:pt x="74117" y="67200"/>
                    <a:pt x="52941" y="67200"/>
                  </a:cubicBezTo>
                  <a:cubicBezTo>
                    <a:pt x="38823" y="67200"/>
                    <a:pt x="38823" y="67200"/>
                    <a:pt x="38823" y="67200"/>
                  </a:cubicBezTo>
                  <a:cubicBezTo>
                    <a:pt x="38823" y="100800"/>
                    <a:pt x="38823" y="100800"/>
                    <a:pt x="38823" y="100800"/>
                  </a:cubicBezTo>
                  <a:lnTo>
                    <a:pt x="52941" y="10080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04" name="Google Shape;404;p15"/>
            <p:cNvSpPr/>
            <p:nvPr/>
          </p:nvSpPr>
          <p:spPr>
            <a:xfrm>
              <a:off x="1144" y="542"/>
              <a:ext cx="50" cy="102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lnTo>
                    <a:pt x="120000" y="0"/>
                  </a:lnTo>
                  <a:lnTo>
                    <a:pt x="120000" y="11764"/>
                  </a:lnTo>
                  <a:lnTo>
                    <a:pt x="24000" y="11764"/>
                  </a:lnTo>
                  <a:lnTo>
                    <a:pt x="24000" y="47058"/>
                  </a:lnTo>
                  <a:lnTo>
                    <a:pt x="115200" y="47058"/>
                  </a:lnTo>
                  <a:lnTo>
                    <a:pt x="115200" y="58823"/>
                  </a:lnTo>
                  <a:lnTo>
                    <a:pt x="24000" y="58823"/>
                  </a:lnTo>
                  <a:lnTo>
                    <a:pt x="24000" y="120000"/>
                  </a:lnTo>
                  <a:lnTo>
                    <a:pt x="0" y="120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05" name="Google Shape;405;p15"/>
            <p:cNvSpPr/>
            <p:nvPr/>
          </p:nvSpPr>
          <p:spPr>
            <a:xfrm>
              <a:off x="1212" y="540"/>
              <a:ext cx="108" cy="106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02222" y="101886"/>
                  </a:moveTo>
                  <a:cubicBezTo>
                    <a:pt x="91111" y="113207"/>
                    <a:pt x="77777" y="120000"/>
                    <a:pt x="60000" y="120000"/>
                  </a:cubicBezTo>
                  <a:cubicBezTo>
                    <a:pt x="44444" y="120000"/>
                    <a:pt x="28888" y="113207"/>
                    <a:pt x="17777" y="101886"/>
                  </a:cubicBezTo>
                  <a:cubicBezTo>
                    <a:pt x="6666" y="90566"/>
                    <a:pt x="0" y="76981"/>
                    <a:pt x="0" y="61132"/>
                  </a:cubicBezTo>
                  <a:cubicBezTo>
                    <a:pt x="0" y="43018"/>
                    <a:pt x="6666" y="29433"/>
                    <a:pt x="17777" y="18113"/>
                  </a:cubicBezTo>
                  <a:cubicBezTo>
                    <a:pt x="28888" y="6792"/>
                    <a:pt x="44444" y="0"/>
                    <a:pt x="60000" y="0"/>
                  </a:cubicBezTo>
                  <a:cubicBezTo>
                    <a:pt x="77777" y="0"/>
                    <a:pt x="91111" y="6792"/>
                    <a:pt x="102222" y="18113"/>
                  </a:cubicBezTo>
                  <a:cubicBezTo>
                    <a:pt x="113333" y="29433"/>
                    <a:pt x="120000" y="43018"/>
                    <a:pt x="120000" y="61132"/>
                  </a:cubicBezTo>
                  <a:cubicBezTo>
                    <a:pt x="120000" y="76981"/>
                    <a:pt x="113333" y="90566"/>
                    <a:pt x="102222" y="101886"/>
                  </a:cubicBezTo>
                  <a:close/>
                  <a:moveTo>
                    <a:pt x="108888" y="61132"/>
                  </a:moveTo>
                  <a:cubicBezTo>
                    <a:pt x="108888" y="31698"/>
                    <a:pt x="88888" y="9056"/>
                    <a:pt x="60000" y="9056"/>
                  </a:cubicBezTo>
                  <a:cubicBezTo>
                    <a:pt x="33333" y="9056"/>
                    <a:pt x="11111" y="31698"/>
                    <a:pt x="11111" y="61132"/>
                  </a:cubicBezTo>
                  <a:cubicBezTo>
                    <a:pt x="11111" y="88301"/>
                    <a:pt x="33333" y="110943"/>
                    <a:pt x="60000" y="110943"/>
                  </a:cubicBezTo>
                  <a:cubicBezTo>
                    <a:pt x="88888" y="110943"/>
                    <a:pt x="108888" y="88301"/>
                    <a:pt x="108888" y="6113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06" name="Google Shape;406;p15"/>
            <p:cNvSpPr/>
            <p:nvPr/>
          </p:nvSpPr>
          <p:spPr>
            <a:xfrm>
              <a:off x="1344" y="542"/>
              <a:ext cx="72" cy="104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3333" y="0"/>
                  </a:moveTo>
                  <a:cubicBezTo>
                    <a:pt x="13333" y="76153"/>
                    <a:pt x="13333" y="76153"/>
                    <a:pt x="13333" y="76153"/>
                  </a:cubicBezTo>
                  <a:cubicBezTo>
                    <a:pt x="13333" y="99230"/>
                    <a:pt x="30000" y="110769"/>
                    <a:pt x="60000" y="110769"/>
                  </a:cubicBezTo>
                  <a:cubicBezTo>
                    <a:pt x="90000" y="110769"/>
                    <a:pt x="106666" y="99230"/>
                    <a:pt x="106666" y="76153"/>
                  </a:cubicBezTo>
                  <a:cubicBezTo>
                    <a:pt x="106666" y="0"/>
                    <a:pt x="106666" y="0"/>
                    <a:pt x="106666" y="0"/>
                  </a:cubicBezTo>
                  <a:cubicBezTo>
                    <a:pt x="120000" y="0"/>
                    <a:pt x="120000" y="0"/>
                    <a:pt x="120000" y="0"/>
                  </a:cubicBezTo>
                  <a:cubicBezTo>
                    <a:pt x="120000" y="73846"/>
                    <a:pt x="120000" y="73846"/>
                    <a:pt x="120000" y="73846"/>
                  </a:cubicBezTo>
                  <a:cubicBezTo>
                    <a:pt x="120000" y="103846"/>
                    <a:pt x="100000" y="120000"/>
                    <a:pt x="60000" y="120000"/>
                  </a:cubicBezTo>
                  <a:cubicBezTo>
                    <a:pt x="20000" y="120000"/>
                    <a:pt x="0" y="103846"/>
                    <a:pt x="0" y="73846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3333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07" name="Google Shape;407;p15"/>
            <p:cNvSpPr/>
            <p:nvPr/>
          </p:nvSpPr>
          <p:spPr>
            <a:xfrm>
              <a:off x="1444" y="538"/>
              <a:ext cx="80" cy="108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lnTo>
                    <a:pt x="108000" y="93333"/>
                  </a:lnTo>
                  <a:lnTo>
                    <a:pt x="108000" y="4444"/>
                  </a:lnTo>
                  <a:lnTo>
                    <a:pt x="120000" y="4444"/>
                  </a:lnTo>
                  <a:lnTo>
                    <a:pt x="120000" y="120000"/>
                  </a:lnTo>
                  <a:lnTo>
                    <a:pt x="12000" y="26666"/>
                  </a:lnTo>
                  <a:lnTo>
                    <a:pt x="12000" y="117777"/>
                  </a:lnTo>
                  <a:lnTo>
                    <a:pt x="0" y="1177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08" name="Google Shape;408;p15"/>
            <p:cNvSpPr/>
            <p:nvPr/>
          </p:nvSpPr>
          <p:spPr>
            <a:xfrm>
              <a:off x="1552" y="542"/>
              <a:ext cx="78" cy="102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cubicBezTo>
                    <a:pt x="24615" y="0"/>
                    <a:pt x="24615" y="0"/>
                    <a:pt x="24615" y="0"/>
                  </a:cubicBezTo>
                  <a:cubicBezTo>
                    <a:pt x="52307" y="0"/>
                    <a:pt x="70769" y="0"/>
                    <a:pt x="89230" y="9411"/>
                  </a:cubicBezTo>
                  <a:cubicBezTo>
                    <a:pt x="107692" y="18823"/>
                    <a:pt x="120000" y="35294"/>
                    <a:pt x="120000" y="58823"/>
                  </a:cubicBezTo>
                  <a:cubicBezTo>
                    <a:pt x="120000" y="82352"/>
                    <a:pt x="110769" y="98823"/>
                    <a:pt x="92307" y="108235"/>
                  </a:cubicBezTo>
                  <a:cubicBezTo>
                    <a:pt x="76923" y="117647"/>
                    <a:pt x="55384" y="120000"/>
                    <a:pt x="30769" y="120000"/>
                  </a:cubicBezTo>
                  <a:cubicBezTo>
                    <a:pt x="27692" y="120000"/>
                    <a:pt x="27692" y="120000"/>
                    <a:pt x="24615" y="120000"/>
                  </a:cubicBezTo>
                  <a:cubicBezTo>
                    <a:pt x="0" y="120000"/>
                    <a:pt x="0" y="120000"/>
                    <a:pt x="0" y="120000"/>
                  </a:cubicBezTo>
                  <a:lnTo>
                    <a:pt x="0" y="0"/>
                  </a:lnTo>
                  <a:close/>
                  <a:moveTo>
                    <a:pt x="27692" y="110588"/>
                  </a:moveTo>
                  <a:cubicBezTo>
                    <a:pt x="30769" y="110588"/>
                    <a:pt x="33846" y="110588"/>
                    <a:pt x="33846" y="110588"/>
                  </a:cubicBezTo>
                  <a:cubicBezTo>
                    <a:pt x="55384" y="110588"/>
                    <a:pt x="70769" y="108235"/>
                    <a:pt x="80000" y="103529"/>
                  </a:cubicBezTo>
                  <a:cubicBezTo>
                    <a:pt x="95384" y="94117"/>
                    <a:pt x="104615" y="80000"/>
                    <a:pt x="104615" y="58823"/>
                  </a:cubicBezTo>
                  <a:cubicBezTo>
                    <a:pt x="104615" y="44705"/>
                    <a:pt x="98461" y="30588"/>
                    <a:pt x="89230" y="21176"/>
                  </a:cubicBezTo>
                  <a:cubicBezTo>
                    <a:pt x="73846" y="9411"/>
                    <a:pt x="58461" y="9411"/>
                    <a:pt x="30769" y="9411"/>
                  </a:cubicBezTo>
                  <a:cubicBezTo>
                    <a:pt x="30769" y="9411"/>
                    <a:pt x="27692" y="9411"/>
                    <a:pt x="27692" y="9411"/>
                  </a:cubicBezTo>
                  <a:cubicBezTo>
                    <a:pt x="15384" y="9411"/>
                    <a:pt x="15384" y="9411"/>
                    <a:pt x="15384" y="9411"/>
                  </a:cubicBezTo>
                  <a:cubicBezTo>
                    <a:pt x="15384" y="110588"/>
                    <a:pt x="15384" y="110588"/>
                    <a:pt x="15384" y="110588"/>
                  </a:cubicBezTo>
                  <a:lnTo>
                    <a:pt x="27692" y="11058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09" name="Google Shape;409;p15"/>
            <p:cNvSpPr/>
            <p:nvPr/>
          </p:nvSpPr>
          <p:spPr>
            <a:xfrm>
              <a:off x="1636" y="538"/>
              <a:ext cx="88" cy="106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62727" y="0"/>
                  </a:moveTo>
                  <a:lnTo>
                    <a:pt x="120000" y="120000"/>
                  </a:lnTo>
                  <a:lnTo>
                    <a:pt x="106363" y="120000"/>
                  </a:lnTo>
                  <a:lnTo>
                    <a:pt x="87272" y="81509"/>
                  </a:lnTo>
                  <a:lnTo>
                    <a:pt x="32727" y="81509"/>
                  </a:lnTo>
                  <a:lnTo>
                    <a:pt x="13636" y="120000"/>
                  </a:lnTo>
                  <a:lnTo>
                    <a:pt x="0" y="120000"/>
                  </a:lnTo>
                  <a:lnTo>
                    <a:pt x="62727" y="0"/>
                  </a:lnTo>
                  <a:close/>
                  <a:moveTo>
                    <a:pt x="84545" y="72452"/>
                  </a:moveTo>
                  <a:lnTo>
                    <a:pt x="60000" y="22641"/>
                  </a:lnTo>
                  <a:lnTo>
                    <a:pt x="35454" y="72452"/>
                  </a:lnTo>
                  <a:lnTo>
                    <a:pt x="84545" y="7245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10" name="Google Shape;410;p15"/>
            <p:cNvSpPr/>
            <p:nvPr/>
          </p:nvSpPr>
          <p:spPr>
            <a:xfrm>
              <a:off x="1720" y="542"/>
              <a:ext cx="64" cy="102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52500" y="11764"/>
                  </a:moveTo>
                  <a:lnTo>
                    <a:pt x="0" y="11764"/>
                  </a:lnTo>
                  <a:lnTo>
                    <a:pt x="0" y="0"/>
                  </a:lnTo>
                  <a:lnTo>
                    <a:pt x="120000" y="0"/>
                  </a:lnTo>
                  <a:lnTo>
                    <a:pt x="120000" y="11764"/>
                  </a:lnTo>
                  <a:lnTo>
                    <a:pt x="67500" y="11764"/>
                  </a:lnTo>
                  <a:lnTo>
                    <a:pt x="67500" y="120000"/>
                  </a:lnTo>
                  <a:lnTo>
                    <a:pt x="52500" y="120000"/>
                  </a:lnTo>
                  <a:lnTo>
                    <a:pt x="52500" y="1176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11" name="Google Shape;411;p15"/>
            <p:cNvSpPr/>
            <p:nvPr/>
          </p:nvSpPr>
          <p:spPr>
            <a:xfrm>
              <a:off x="1802" y="542"/>
              <a:ext cx="10" cy="102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12" name="Google Shape;412;p15"/>
            <p:cNvSpPr/>
            <p:nvPr/>
          </p:nvSpPr>
          <p:spPr>
            <a:xfrm>
              <a:off x="1836" y="540"/>
              <a:ext cx="108" cy="106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02222" y="101886"/>
                  </a:moveTo>
                  <a:cubicBezTo>
                    <a:pt x="91111" y="113207"/>
                    <a:pt x="75555" y="120000"/>
                    <a:pt x="60000" y="120000"/>
                  </a:cubicBezTo>
                  <a:cubicBezTo>
                    <a:pt x="42222" y="120000"/>
                    <a:pt x="28888" y="113207"/>
                    <a:pt x="17777" y="101886"/>
                  </a:cubicBezTo>
                  <a:cubicBezTo>
                    <a:pt x="6666" y="90566"/>
                    <a:pt x="0" y="76981"/>
                    <a:pt x="0" y="61132"/>
                  </a:cubicBezTo>
                  <a:cubicBezTo>
                    <a:pt x="0" y="43018"/>
                    <a:pt x="4444" y="29433"/>
                    <a:pt x="17777" y="18113"/>
                  </a:cubicBezTo>
                  <a:cubicBezTo>
                    <a:pt x="28888" y="6792"/>
                    <a:pt x="42222" y="0"/>
                    <a:pt x="60000" y="0"/>
                  </a:cubicBezTo>
                  <a:cubicBezTo>
                    <a:pt x="75555" y="0"/>
                    <a:pt x="91111" y="6792"/>
                    <a:pt x="102222" y="18113"/>
                  </a:cubicBezTo>
                  <a:cubicBezTo>
                    <a:pt x="113333" y="29433"/>
                    <a:pt x="120000" y="43018"/>
                    <a:pt x="120000" y="61132"/>
                  </a:cubicBezTo>
                  <a:cubicBezTo>
                    <a:pt x="120000" y="76981"/>
                    <a:pt x="113333" y="90566"/>
                    <a:pt x="102222" y="101886"/>
                  </a:cubicBezTo>
                  <a:close/>
                  <a:moveTo>
                    <a:pt x="108888" y="61132"/>
                  </a:moveTo>
                  <a:cubicBezTo>
                    <a:pt x="108888" y="31698"/>
                    <a:pt x="86666" y="9056"/>
                    <a:pt x="60000" y="9056"/>
                  </a:cubicBezTo>
                  <a:cubicBezTo>
                    <a:pt x="31111" y="9056"/>
                    <a:pt x="11111" y="31698"/>
                    <a:pt x="11111" y="61132"/>
                  </a:cubicBezTo>
                  <a:cubicBezTo>
                    <a:pt x="11111" y="88301"/>
                    <a:pt x="31111" y="110943"/>
                    <a:pt x="60000" y="110943"/>
                  </a:cubicBezTo>
                  <a:cubicBezTo>
                    <a:pt x="86666" y="110943"/>
                    <a:pt x="108888" y="88301"/>
                    <a:pt x="108888" y="6113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13" name="Google Shape;413;p15"/>
            <p:cNvSpPr/>
            <p:nvPr/>
          </p:nvSpPr>
          <p:spPr>
            <a:xfrm>
              <a:off x="1966" y="538"/>
              <a:ext cx="80" cy="108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lnTo>
                    <a:pt x="108000" y="93333"/>
                  </a:lnTo>
                  <a:lnTo>
                    <a:pt x="108000" y="4444"/>
                  </a:lnTo>
                  <a:lnTo>
                    <a:pt x="120000" y="4444"/>
                  </a:lnTo>
                  <a:lnTo>
                    <a:pt x="120000" y="120000"/>
                  </a:lnTo>
                  <a:lnTo>
                    <a:pt x="15000" y="26666"/>
                  </a:lnTo>
                  <a:lnTo>
                    <a:pt x="15000" y="117777"/>
                  </a:lnTo>
                  <a:lnTo>
                    <a:pt x="0" y="1177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14" name="Google Shape;414;p15"/>
            <p:cNvSpPr/>
            <p:nvPr/>
          </p:nvSpPr>
          <p:spPr>
            <a:xfrm>
              <a:off x="537" y="304"/>
              <a:ext cx="405" cy="402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19405" y="50746"/>
                  </a:moveTo>
                  <a:cubicBezTo>
                    <a:pt x="114653" y="22089"/>
                    <a:pt x="89702" y="0"/>
                    <a:pt x="60594" y="0"/>
                  </a:cubicBezTo>
                  <a:cubicBezTo>
                    <a:pt x="57623" y="0"/>
                    <a:pt x="54653" y="597"/>
                    <a:pt x="51683" y="597"/>
                  </a:cubicBezTo>
                  <a:cubicBezTo>
                    <a:pt x="36237" y="2985"/>
                    <a:pt x="22574" y="11940"/>
                    <a:pt x="13069" y="24477"/>
                  </a:cubicBezTo>
                  <a:cubicBezTo>
                    <a:pt x="4158" y="37611"/>
                    <a:pt x="0" y="53134"/>
                    <a:pt x="2376" y="69253"/>
                  </a:cubicBezTo>
                  <a:cubicBezTo>
                    <a:pt x="7128" y="98507"/>
                    <a:pt x="32079" y="120000"/>
                    <a:pt x="61188" y="120000"/>
                  </a:cubicBezTo>
                  <a:cubicBezTo>
                    <a:pt x="61188" y="120000"/>
                    <a:pt x="61188" y="120000"/>
                    <a:pt x="61188" y="120000"/>
                  </a:cubicBezTo>
                  <a:cubicBezTo>
                    <a:pt x="64158" y="120000"/>
                    <a:pt x="67128" y="120000"/>
                    <a:pt x="70099" y="119402"/>
                  </a:cubicBezTo>
                  <a:cubicBezTo>
                    <a:pt x="85544" y="117014"/>
                    <a:pt x="99207" y="108656"/>
                    <a:pt x="108712" y="95522"/>
                  </a:cubicBezTo>
                  <a:cubicBezTo>
                    <a:pt x="115841" y="85373"/>
                    <a:pt x="120000" y="73432"/>
                    <a:pt x="120000" y="60298"/>
                  </a:cubicBezTo>
                  <a:cubicBezTo>
                    <a:pt x="120000" y="57313"/>
                    <a:pt x="119405" y="53731"/>
                    <a:pt x="119405" y="50746"/>
                  </a:cubicBezTo>
                  <a:moveTo>
                    <a:pt x="103366" y="90149"/>
                  </a:moveTo>
                  <a:cubicBezTo>
                    <a:pt x="95643" y="100895"/>
                    <a:pt x="84356" y="108059"/>
                    <a:pt x="71287" y="110447"/>
                  </a:cubicBezTo>
                  <a:cubicBezTo>
                    <a:pt x="68316" y="110447"/>
                    <a:pt x="65940" y="111044"/>
                    <a:pt x="63564" y="111044"/>
                  </a:cubicBezTo>
                  <a:cubicBezTo>
                    <a:pt x="39207" y="111044"/>
                    <a:pt x="17821" y="92537"/>
                    <a:pt x="13663" y="68059"/>
                  </a:cubicBezTo>
                  <a:cubicBezTo>
                    <a:pt x="11881" y="54328"/>
                    <a:pt x="14851" y="40597"/>
                    <a:pt x="23168" y="29850"/>
                  </a:cubicBezTo>
                  <a:cubicBezTo>
                    <a:pt x="30891" y="19104"/>
                    <a:pt x="42178" y="11940"/>
                    <a:pt x="55247" y="10149"/>
                  </a:cubicBezTo>
                  <a:cubicBezTo>
                    <a:pt x="57623" y="9552"/>
                    <a:pt x="60594" y="8955"/>
                    <a:pt x="62970" y="8955"/>
                  </a:cubicBezTo>
                  <a:cubicBezTo>
                    <a:pt x="87326" y="8955"/>
                    <a:pt x="108712" y="27462"/>
                    <a:pt x="112277" y="51940"/>
                  </a:cubicBezTo>
                  <a:cubicBezTo>
                    <a:pt x="114653" y="65671"/>
                    <a:pt x="111089" y="79402"/>
                    <a:pt x="103366" y="90149"/>
                  </a:cubicBezTo>
                </a:path>
              </a:pathLst>
            </a:custGeom>
            <a:solidFill>
              <a:srgbClr val="D12229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15" name="Google Shape;415;p15"/>
            <p:cNvSpPr/>
            <p:nvPr/>
          </p:nvSpPr>
          <p:spPr>
            <a:xfrm>
              <a:off x="619" y="264"/>
              <a:ext cx="415" cy="414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04927" y="78260"/>
                  </a:moveTo>
                  <a:cubicBezTo>
                    <a:pt x="100869" y="86956"/>
                    <a:pt x="94492" y="95072"/>
                    <a:pt x="86376" y="100289"/>
                  </a:cubicBezTo>
                  <a:cubicBezTo>
                    <a:pt x="85797" y="100869"/>
                    <a:pt x="84637" y="101449"/>
                    <a:pt x="83478" y="102028"/>
                  </a:cubicBezTo>
                  <a:cubicBezTo>
                    <a:pt x="83478" y="103188"/>
                    <a:pt x="82898" y="103768"/>
                    <a:pt x="82318" y="104347"/>
                  </a:cubicBezTo>
                  <a:cubicBezTo>
                    <a:pt x="77681" y="110724"/>
                    <a:pt x="71884" y="115942"/>
                    <a:pt x="65507" y="120000"/>
                  </a:cubicBezTo>
                  <a:cubicBezTo>
                    <a:pt x="74782" y="118840"/>
                    <a:pt x="83478" y="115362"/>
                    <a:pt x="91014" y="110144"/>
                  </a:cubicBezTo>
                  <a:cubicBezTo>
                    <a:pt x="94492" y="107826"/>
                    <a:pt x="97971" y="104927"/>
                    <a:pt x="100289" y="102028"/>
                  </a:cubicBezTo>
                  <a:cubicBezTo>
                    <a:pt x="103768" y="95072"/>
                    <a:pt x="105507" y="86956"/>
                    <a:pt x="104927" y="78260"/>
                  </a:cubicBezTo>
                  <a:moveTo>
                    <a:pt x="10434" y="67246"/>
                  </a:moveTo>
                  <a:cubicBezTo>
                    <a:pt x="8115" y="74202"/>
                    <a:pt x="7536" y="81739"/>
                    <a:pt x="8695" y="89275"/>
                  </a:cubicBezTo>
                  <a:cubicBezTo>
                    <a:pt x="9275" y="90434"/>
                    <a:pt x="9275" y="91594"/>
                    <a:pt x="9855" y="92173"/>
                  </a:cubicBezTo>
                  <a:cubicBezTo>
                    <a:pt x="17391" y="105507"/>
                    <a:pt x="30144" y="114782"/>
                    <a:pt x="45217" y="118840"/>
                  </a:cubicBezTo>
                  <a:cubicBezTo>
                    <a:pt x="45217" y="118840"/>
                    <a:pt x="45797" y="118840"/>
                    <a:pt x="45797" y="118840"/>
                  </a:cubicBezTo>
                  <a:cubicBezTo>
                    <a:pt x="54492" y="117101"/>
                    <a:pt x="62608" y="113623"/>
                    <a:pt x="68985" y="107826"/>
                  </a:cubicBezTo>
                  <a:cubicBezTo>
                    <a:pt x="65507" y="108405"/>
                    <a:pt x="62608" y="108985"/>
                    <a:pt x="59130" y="108985"/>
                  </a:cubicBezTo>
                  <a:cubicBezTo>
                    <a:pt x="55652" y="108985"/>
                    <a:pt x="52753" y="108405"/>
                    <a:pt x="49855" y="107826"/>
                  </a:cubicBezTo>
                  <a:cubicBezTo>
                    <a:pt x="37101" y="105507"/>
                    <a:pt x="25507" y="97971"/>
                    <a:pt x="17971" y="86956"/>
                  </a:cubicBezTo>
                  <a:cubicBezTo>
                    <a:pt x="13913" y="80579"/>
                    <a:pt x="11594" y="74202"/>
                    <a:pt x="10434" y="67246"/>
                  </a:cubicBezTo>
                  <a:moveTo>
                    <a:pt x="22608" y="23188"/>
                  </a:moveTo>
                  <a:cubicBezTo>
                    <a:pt x="17391" y="24347"/>
                    <a:pt x="12753" y="27246"/>
                    <a:pt x="8115" y="30724"/>
                  </a:cubicBezTo>
                  <a:cubicBezTo>
                    <a:pt x="5217" y="35942"/>
                    <a:pt x="2898" y="42318"/>
                    <a:pt x="1739" y="49275"/>
                  </a:cubicBezTo>
                  <a:cubicBezTo>
                    <a:pt x="0" y="58550"/>
                    <a:pt x="579" y="67246"/>
                    <a:pt x="2318" y="75942"/>
                  </a:cubicBezTo>
                  <a:cubicBezTo>
                    <a:pt x="3478" y="67826"/>
                    <a:pt x="5797" y="60289"/>
                    <a:pt x="9855" y="53333"/>
                  </a:cubicBezTo>
                  <a:cubicBezTo>
                    <a:pt x="9855" y="51594"/>
                    <a:pt x="10434" y="49855"/>
                    <a:pt x="10434" y="48115"/>
                  </a:cubicBezTo>
                  <a:cubicBezTo>
                    <a:pt x="12173" y="38840"/>
                    <a:pt x="16811" y="30144"/>
                    <a:pt x="22608" y="23188"/>
                  </a:cubicBezTo>
                  <a:moveTo>
                    <a:pt x="59710" y="0"/>
                  </a:moveTo>
                  <a:cubicBezTo>
                    <a:pt x="48115" y="0"/>
                    <a:pt x="37101" y="3478"/>
                    <a:pt x="27246" y="9855"/>
                  </a:cubicBezTo>
                  <a:cubicBezTo>
                    <a:pt x="25507" y="11014"/>
                    <a:pt x="24347" y="12173"/>
                    <a:pt x="23188" y="13333"/>
                  </a:cubicBezTo>
                  <a:cubicBezTo>
                    <a:pt x="24347" y="12753"/>
                    <a:pt x="25507" y="12753"/>
                    <a:pt x="26666" y="12173"/>
                  </a:cubicBezTo>
                  <a:cubicBezTo>
                    <a:pt x="29565" y="12173"/>
                    <a:pt x="32463" y="11594"/>
                    <a:pt x="35362" y="11594"/>
                  </a:cubicBezTo>
                  <a:cubicBezTo>
                    <a:pt x="35942" y="11594"/>
                    <a:pt x="36521" y="11594"/>
                    <a:pt x="37101" y="11594"/>
                  </a:cubicBezTo>
                  <a:cubicBezTo>
                    <a:pt x="44057" y="8115"/>
                    <a:pt x="52173" y="5797"/>
                    <a:pt x="60289" y="5797"/>
                  </a:cubicBezTo>
                  <a:cubicBezTo>
                    <a:pt x="63188" y="5797"/>
                    <a:pt x="66086" y="6376"/>
                    <a:pt x="68985" y="6956"/>
                  </a:cubicBezTo>
                  <a:cubicBezTo>
                    <a:pt x="92173" y="11014"/>
                    <a:pt x="108405" y="31304"/>
                    <a:pt x="109565" y="54492"/>
                  </a:cubicBezTo>
                  <a:cubicBezTo>
                    <a:pt x="112463" y="60289"/>
                    <a:pt x="114782" y="66086"/>
                    <a:pt x="115362" y="73043"/>
                  </a:cubicBezTo>
                  <a:cubicBezTo>
                    <a:pt x="115942" y="73623"/>
                    <a:pt x="115942" y="74202"/>
                    <a:pt x="115942" y="74782"/>
                  </a:cubicBezTo>
                  <a:cubicBezTo>
                    <a:pt x="115942" y="73623"/>
                    <a:pt x="116521" y="72463"/>
                    <a:pt x="116521" y="70724"/>
                  </a:cubicBezTo>
                  <a:cubicBezTo>
                    <a:pt x="120000" y="55072"/>
                    <a:pt x="116521" y="39420"/>
                    <a:pt x="107826" y="26086"/>
                  </a:cubicBezTo>
                  <a:cubicBezTo>
                    <a:pt x="99130" y="12753"/>
                    <a:pt x="85797" y="3478"/>
                    <a:pt x="70724" y="579"/>
                  </a:cubicBezTo>
                  <a:cubicBezTo>
                    <a:pt x="66666" y="0"/>
                    <a:pt x="63188" y="0"/>
                    <a:pt x="59710" y="0"/>
                  </a:cubicBezTo>
                </a:path>
              </a:pathLst>
            </a:custGeom>
            <a:solidFill>
              <a:srgbClr val="00669B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16" name="Google Shape;416;p15"/>
            <p:cNvSpPr/>
            <p:nvPr/>
          </p:nvSpPr>
          <p:spPr>
            <a:xfrm>
              <a:off x="647" y="304"/>
              <a:ext cx="261" cy="374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20000" y="100106"/>
                  </a:moveTo>
                  <a:cubicBezTo>
                    <a:pt x="113538" y="103315"/>
                    <a:pt x="105230" y="105240"/>
                    <a:pt x="96923" y="106524"/>
                  </a:cubicBezTo>
                  <a:cubicBezTo>
                    <a:pt x="86769" y="112941"/>
                    <a:pt x="73846" y="116791"/>
                    <a:pt x="60000" y="118716"/>
                  </a:cubicBezTo>
                  <a:cubicBezTo>
                    <a:pt x="60000" y="118716"/>
                    <a:pt x="59076" y="118716"/>
                    <a:pt x="59076" y="118716"/>
                  </a:cubicBezTo>
                  <a:cubicBezTo>
                    <a:pt x="60923" y="118716"/>
                    <a:pt x="61846" y="118716"/>
                    <a:pt x="63692" y="119358"/>
                  </a:cubicBezTo>
                  <a:cubicBezTo>
                    <a:pt x="69230" y="120000"/>
                    <a:pt x="74769" y="120000"/>
                    <a:pt x="80307" y="120000"/>
                  </a:cubicBezTo>
                  <a:cubicBezTo>
                    <a:pt x="84000" y="120000"/>
                    <a:pt x="87692" y="120000"/>
                    <a:pt x="91384" y="120000"/>
                  </a:cubicBezTo>
                  <a:cubicBezTo>
                    <a:pt x="101538" y="115508"/>
                    <a:pt x="110769" y="109732"/>
                    <a:pt x="118153" y="102673"/>
                  </a:cubicBezTo>
                  <a:cubicBezTo>
                    <a:pt x="119076" y="102032"/>
                    <a:pt x="120000" y="101390"/>
                    <a:pt x="120000" y="100106"/>
                  </a:cubicBezTo>
                  <a:moveTo>
                    <a:pt x="43384" y="0"/>
                  </a:moveTo>
                  <a:cubicBezTo>
                    <a:pt x="38769" y="0"/>
                    <a:pt x="34153" y="641"/>
                    <a:pt x="29538" y="641"/>
                  </a:cubicBezTo>
                  <a:cubicBezTo>
                    <a:pt x="27692" y="1283"/>
                    <a:pt x="25846" y="1283"/>
                    <a:pt x="24000" y="1925"/>
                  </a:cubicBezTo>
                  <a:cubicBezTo>
                    <a:pt x="13846" y="7058"/>
                    <a:pt x="6461" y="13475"/>
                    <a:pt x="0" y="21176"/>
                  </a:cubicBezTo>
                  <a:cubicBezTo>
                    <a:pt x="7384" y="17326"/>
                    <a:pt x="14769" y="14117"/>
                    <a:pt x="23076" y="12834"/>
                  </a:cubicBezTo>
                  <a:cubicBezTo>
                    <a:pt x="27692" y="8983"/>
                    <a:pt x="33230" y="5775"/>
                    <a:pt x="38769" y="3208"/>
                  </a:cubicBezTo>
                  <a:cubicBezTo>
                    <a:pt x="40615" y="1925"/>
                    <a:pt x="43384" y="1283"/>
                    <a:pt x="46153" y="0"/>
                  </a:cubicBezTo>
                  <a:cubicBezTo>
                    <a:pt x="45230" y="0"/>
                    <a:pt x="44307" y="0"/>
                    <a:pt x="43384" y="0"/>
                  </a:cubicBezTo>
                </a:path>
              </a:pathLst>
            </a:custGeom>
            <a:solidFill>
              <a:srgbClr val="000E19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17" name="Google Shape;417;p15"/>
            <p:cNvSpPr/>
            <p:nvPr/>
          </p:nvSpPr>
          <p:spPr>
            <a:xfrm>
              <a:off x="625" y="348"/>
              <a:ext cx="397" cy="398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606" y="53668"/>
                  </a:moveTo>
                  <a:cubicBezTo>
                    <a:pt x="0" y="58492"/>
                    <a:pt x="606" y="63919"/>
                    <a:pt x="1212" y="69346"/>
                  </a:cubicBezTo>
                  <a:cubicBezTo>
                    <a:pt x="2424" y="75979"/>
                    <a:pt x="4848" y="82613"/>
                    <a:pt x="7878" y="88643"/>
                  </a:cubicBezTo>
                  <a:cubicBezTo>
                    <a:pt x="12121" y="92261"/>
                    <a:pt x="17575" y="94673"/>
                    <a:pt x="22424" y="96482"/>
                  </a:cubicBezTo>
                  <a:cubicBezTo>
                    <a:pt x="15151" y="89246"/>
                    <a:pt x="10303" y="80804"/>
                    <a:pt x="8484" y="70552"/>
                  </a:cubicBezTo>
                  <a:cubicBezTo>
                    <a:pt x="4848" y="65728"/>
                    <a:pt x="2424" y="59698"/>
                    <a:pt x="606" y="53668"/>
                  </a:cubicBezTo>
                  <a:moveTo>
                    <a:pt x="119393" y="52462"/>
                  </a:moveTo>
                  <a:cubicBezTo>
                    <a:pt x="116363" y="63316"/>
                    <a:pt x="110909" y="72964"/>
                    <a:pt x="103030" y="80804"/>
                  </a:cubicBezTo>
                  <a:cubicBezTo>
                    <a:pt x="101818" y="83819"/>
                    <a:pt x="99999" y="86834"/>
                    <a:pt x="98181" y="89849"/>
                  </a:cubicBezTo>
                  <a:cubicBezTo>
                    <a:pt x="90303" y="100703"/>
                    <a:pt x="78787" y="107939"/>
                    <a:pt x="65454" y="109748"/>
                  </a:cubicBezTo>
                  <a:cubicBezTo>
                    <a:pt x="63030" y="110351"/>
                    <a:pt x="59999" y="110351"/>
                    <a:pt x="57575" y="110351"/>
                  </a:cubicBezTo>
                  <a:cubicBezTo>
                    <a:pt x="52121" y="110351"/>
                    <a:pt x="46666" y="109748"/>
                    <a:pt x="41212" y="107939"/>
                  </a:cubicBezTo>
                  <a:cubicBezTo>
                    <a:pt x="39393" y="107939"/>
                    <a:pt x="37575" y="107939"/>
                    <a:pt x="35757" y="107939"/>
                  </a:cubicBezTo>
                  <a:cubicBezTo>
                    <a:pt x="35757" y="107939"/>
                    <a:pt x="35757" y="107939"/>
                    <a:pt x="35757" y="107939"/>
                  </a:cubicBezTo>
                  <a:cubicBezTo>
                    <a:pt x="31515" y="107939"/>
                    <a:pt x="27272" y="107336"/>
                    <a:pt x="23030" y="106733"/>
                  </a:cubicBezTo>
                  <a:cubicBezTo>
                    <a:pt x="23636" y="107336"/>
                    <a:pt x="24848" y="107939"/>
                    <a:pt x="25454" y="108542"/>
                  </a:cubicBezTo>
                  <a:cubicBezTo>
                    <a:pt x="35757" y="115778"/>
                    <a:pt x="47878" y="120000"/>
                    <a:pt x="59999" y="120000"/>
                  </a:cubicBezTo>
                  <a:cubicBezTo>
                    <a:pt x="63636" y="120000"/>
                    <a:pt x="66666" y="119396"/>
                    <a:pt x="69696" y="119396"/>
                  </a:cubicBezTo>
                  <a:cubicBezTo>
                    <a:pt x="85454" y="116984"/>
                    <a:pt x="98787" y="108542"/>
                    <a:pt x="108484" y="95276"/>
                  </a:cubicBezTo>
                  <a:cubicBezTo>
                    <a:pt x="115757" y="85025"/>
                    <a:pt x="119999" y="72964"/>
                    <a:pt x="119999" y="60301"/>
                  </a:cubicBezTo>
                  <a:cubicBezTo>
                    <a:pt x="119999" y="57889"/>
                    <a:pt x="119393" y="54874"/>
                    <a:pt x="119393" y="52462"/>
                  </a:cubicBezTo>
                  <a:moveTo>
                    <a:pt x="74545" y="1809"/>
                  </a:moveTo>
                  <a:cubicBezTo>
                    <a:pt x="80606" y="6633"/>
                    <a:pt x="85454" y="12663"/>
                    <a:pt x="89090" y="19899"/>
                  </a:cubicBezTo>
                  <a:cubicBezTo>
                    <a:pt x="98787" y="27738"/>
                    <a:pt x="105454" y="38592"/>
                    <a:pt x="107272" y="51859"/>
                  </a:cubicBezTo>
                  <a:cubicBezTo>
                    <a:pt x="107272" y="53065"/>
                    <a:pt x="107878" y="54874"/>
                    <a:pt x="107878" y="56080"/>
                  </a:cubicBezTo>
                  <a:cubicBezTo>
                    <a:pt x="109696" y="52462"/>
                    <a:pt x="110909" y="48241"/>
                    <a:pt x="111515" y="44020"/>
                  </a:cubicBezTo>
                  <a:cubicBezTo>
                    <a:pt x="112727" y="39798"/>
                    <a:pt x="112727" y="35577"/>
                    <a:pt x="112727" y="31356"/>
                  </a:cubicBezTo>
                  <a:cubicBezTo>
                    <a:pt x="108484" y="23517"/>
                    <a:pt x="102424" y="16281"/>
                    <a:pt x="94545" y="10854"/>
                  </a:cubicBezTo>
                  <a:cubicBezTo>
                    <a:pt x="88484" y="6633"/>
                    <a:pt x="81818" y="3618"/>
                    <a:pt x="74545" y="1809"/>
                  </a:cubicBezTo>
                  <a:moveTo>
                    <a:pt x="56969" y="0"/>
                  </a:moveTo>
                  <a:cubicBezTo>
                    <a:pt x="54545" y="0"/>
                    <a:pt x="52727" y="0"/>
                    <a:pt x="50909" y="603"/>
                  </a:cubicBezTo>
                  <a:cubicBezTo>
                    <a:pt x="35151" y="3015"/>
                    <a:pt x="21212" y="11457"/>
                    <a:pt x="12121" y="24723"/>
                  </a:cubicBezTo>
                  <a:cubicBezTo>
                    <a:pt x="10303" y="26532"/>
                    <a:pt x="9696" y="28341"/>
                    <a:pt x="8484" y="30150"/>
                  </a:cubicBezTo>
                  <a:cubicBezTo>
                    <a:pt x="7878" y="34974"/>
                    <a:pt x="7878" y="39798"/>
                    <a:pt x="9090" y="44623"/>
                  </a:cubicBezTo>
                  <a:cubicBezTo>
                    <a:pt x="10303" y="39195"/>
                    <a:pt x="13333" y="34371"/>
                    <a:pt x="16363" y="29547"/>
                  </a:cubicBezTo>
                  <a:cubicBezTo>
                    <a:pt x="24242" y="18693"/>
                    <a:pt x="36363" y="11457"/>
                    <a:pt x="49090" y="9045"/>
                  </a:cubicBezTo>
                  <a:cubicBezTo>
                    <a:pt x="52121" y="8442"/>
                    <a:pt x="54545" y="8442"/>
                    <a:pt x="56969" y="8442"/>
                  </a:cubicBezTo>
                  <a:cubicBezTo>
                    <a:pt x="63030" y="8442"/>
                    <a:pt x="68484" y="9648"/>
                    <a:pt x="73333" y="11457"/>
                  </a:cubicBezTo>
                  <a:cubicBezTo>
                    <a:pt x="68484" y="6633"/>
                    <a:pt x="63030" y="2412"/>
                    <a:pt x="56969" y="0"/>
                  </a:cubicBezTo>
                </a:path>
              </a:pathLst>
            </a:custGeom>
            <a:solidFill>
              <a:srgbClr val="99CC33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18" name="Google Shape;418;p15"/>
            <p:cNvSpPr/>
            <p:nvPr/>
          </p:nvSpPr>
          <p:spPr>
            <a:xfrm>
              <a:off x="651" y="348"/>
              <a:ext cx="269" cy="358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98547"/>
                  </a:moveTo>
                  <a:cubicBezTo>
                    <a:pt x="5373" y="105921"/>
                    <a:pt x="13432" y="112625"/>
                    <a:pt x="22388" y="118659"/>
                  </a:cubicBezTo>
                  <a:cubicBezTo>
                    <a:pt x="28656" y="119329"/>
                    <a:pt x="34925" y="120000"/>
                    <a:pt x="41194" y="120000"/>
                  </a:cubicBezTo>
                  <a:cubicBezTo>
                    <a:pt x="41194" y="120000"/>
                    <a:pt x="41194" y="120000"/>
                    <a:pt x="41194" y="120000"/>
                  </a:cubicBezTo>
                  <a:cubicBezTo>
                    <a:pt x="43880" y="120000"/>
                    <a:pt x="46567" y="120000"/>
                    <a:pt x="49253" y="120000"/>
                  </a:cubicBezTo>
                  <a:cubicBezTo>
                    <a:pt x="42089" y="117988"/>
                    <a:pt x="35820" y="115307"/>
                    <a:pt x="29552" y="111955"/>
                  </a:cubicBezTo>
                  <a:cubicBezTo>
                    <a:pt x="26865" y="110614"/>
                    <a:pt x="24179" y="108603"/>
                    <a:pt x="21492" y="107262"/>
                  </a:cubicBezTo>
                  <a:cubicBezTo>
                    <a:pt x="14328" y="105251"/>
                    <a:pt x="6268" y="102569"/>
                    <a:pt x="0" y="98547"/>
                  </a:cubicBezTo>
                  <a:moveTo>
                    <a:pt x="77014" y="0"/>
                  </a:moveTo>
                  <a:cubicBezTo>
                    <a:pt x="75223" y="0"/>
                    <a:pt x="73432" y="0"/>
                    <a:pt x="72537" y="0"/>
                  </a:cubicBezTo>
                  <a:cubicBezTo>
                    <a:pt x="81492" y="2681"/>
                    <a:pt x="89552" y="7374"/>
                    <a:pt x="96716" y="12737"/>
                  </a:cubicBezTo>
                  <a:cubicBezTo>
                    <a:pt x="103880" y="14078"/>
                    <a:pt x="110149" y="16759"/>
                    <a:pt x="116417" y="20111"/>
                  </a:cubicBezTo>
                  <a:cubicBezTo>
                    <a:pt x="117313" y="20782"/>
                    <a:pt x="118208" y="21452"/>
                    <a:pt x="120000" y="22122"/>
                  </a:cubicBezTo>
                  <a:cubicBezTo>
                    <a:pt x="114626" y="14078"/>
                    <a:pt x="107462" y="7374"/>
                    <a:pt x="98507" y="2011"/>
                  </a:cubicBezTo>
                  <a:cubicBezTo>
                    <a:pt x="91343" y="670"/>
                    <a:pt x="84179" y="0"/>
                    <a:pt x="77014" y="0"/>
                  </a:cubicBezTo>
                </a:path>
              </a:pathLst>
            </a:custGeom>
            <a:solidFill>
              <a:srgbClr val="7D1B08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19" name="Google Shape;419;p15"/>
            <p:cNvSpPr/>
            <p:nvPr/>
          </p:nvSpPr>
          <p:spPr>
            <a:xfrm>
              <a:off x="627" y="448"/>
              <a:ext cx="393" cy="168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13265" y="2857"/>
                  </a:moveTo>
                  <a:cubicBezTo>
                    <a:pt x="113265" y="12857"/>
                    <a:pt x="113265" y="22857"/>
                    <a:pt x="112040" y="32857"/>
                  </a:cubicBezTo>
                  <a:cubicBezTo>
                    <a:pt x="111428" y="42857"/>
                    <a:pt x="110204" y="52857"/>
                    <a:pt x="108367" y="61428"/>
                  </a:cubicBezTo>
                  <a:cubicBezTo>
                    <a:pt x="108979" y="82857"/>
                    <a:pt x="107142" y="102857"/>
                    <a:pt x="103469" y="120000"/>
                  </a:cubicBezTo>
                  <a:cubicBezTo>
                    <a:pt x="111428" y="101428"/>
                    <a:pt x="116938" y="78571"/>
                    <a:pt x="119999" y="52857"/>
                  </a:cubicBezTo>
                  <a:cubicBezTo>
                    <a:pt x="119999" y="51428"/>
                    <a:pt x="119999" y="50000"/>
                    <a:pt x="119387" y="48571"/>
                  </a:cubicBezTo>
                  <a:cubicBezTo>
                    <a:pt x="118775" y="31428"/>
                    <a:pt x="116326" y="17142"/>
                    <a:pt x="113265" y="2857"/>
                  </a:cubicBezTo>
                  <a:moveTo>
                    <a:pt x="7959" y="0"/>
                  </a:moveTo>
                  <a:cubicBezTo>
                    <a:pt x="3673" y="17142"/>
                    <a:pt x="1224" y="35714"/>
                    <a:pt x="0" y="55714"/>
                  </a:cubicBezTo>
                  <a:cubicBezTo>
                    <a:pt x="1836" y="70000"/>
                    <a:pt x="4285" y="84285"/>
                    <a:pt x="7959" y="95714"/>
                  </a:cubicBezTo>
                  <a:cubicBezTo>
                    <a:pt x="7346" y="94285"/>
                    <a:pt x="7346" y="91428"/>
                    <a:pt x="6734" y="88571"/>
                  </a:cubicBezTo>
                  <a:cubicBezTo>
                    <a:pt x="5510" y="70000"/>
                    <a:pt x="6122" y="51428"/>
                    <a:pt x="8571" y="34285"/>
                  </a:cubicBezTo>
                  <a:cubicBezTo>
                    <a:pt x="7346" y="22857"/>
                    <a:pt x="7346" y="11428"/>
                    <a:pt x="7959" y="0"/>
                  </a:cubicBezTo>
                </a:path>
              </a:pathLst>
            </a:custGeom>
            <a:solidFill>
              <a:srgbClr val="00521F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420" name="Google Shape;420;p15"/>
          <p:cNvSpPr txBox="1">
            <a:spLocks noGrp="1"/>
          </p:cNvSpPr>
          <p:nvPr>
            <p:ph type="body" idx="2"/>
          </p:nvPr>
        </p:nvSpPr>
        <p:spPr>
          <a:xfrm>
            <a:off x="885825" y="2362200"/>
            <a:ext cx="9529963" cy="358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sz="2200" b="0" i="0" u="none" strike="noStrike" cap="none"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595965"/>
              </a:buClr>
              <a:buSzPts val="1400"/>
              <a:buFont typeface="Open Sans"/>
              <a:buNone/>
              <a:defRPr sz="1100" b="0" i="0" u="none" strike="noStrike" cap="none"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1371600" marR="0" lvl="2" indent="-29845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A5A8B0"/>
              </a:buClr>
              <a:buSzPts val="1100"/>
              <a:buFont typeface="Calibri"/>
              <a:buChar char="‒"/>
              <a:defRPr sz="1100" b="0" i="0" u="none" strike="noStrike" cap="none"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828800" marR="0" lvl="3" indent="-2984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A5A8B0"/>
              </a:buClr>
              <a:buSzPts val="1100"/>
              <a:buFont typeface="Calibri"/>
              <a:buChar char="‒"/>
              <a:defRPr sz="1100" b="0" i="0" u="none" strike="noStrike" cap="none">
                <a:solidFill>
                  <a:srgbClr val="50535C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2286000" marR="0" lvl="4" indent="-2984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A5A8B0"/>
              </a:buClr>
              <a:buSzPts val="1100"/>
              <a:buFont typeface="Calibri"/>
              <a:buChar char="‒"/>
              <a:defRPr sz="1100" b="0" i="0" u="none" strike="noStrike" cap="none">
                <a:solidFill>
                  <a:srgbClr val="50535C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>
  <p:cSld name="Blank">
    <p:spTree>
      <p:nvGrpSpPr>
        <p:cNvPr id="1" name="Shape 4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2" name="Google Shape;422;p16"/>
          <p:cNvSpPr/>
          <p:nvPr/>
        </p:nvSpPr>
        <p:spPr>
          <a:xfrm>
            <a:off x="1588" y="831913"/>
            <a:ext cx="12188823" cy="4455640"/>
          </a:xfrm>
          <a:prstGeom prst="rect">
            <a:avLst/>
          </a:prstGeom>
          <a:solidFill>
            <a:srgbClr val="E5E5E5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23" name="Google Shape;423;p16"/>
          <p:cNvSpPr txBox="1">
            <a:spLocks noGrp="1"/>
          </p:cNvSpPr>
          <p:nvPr>
            <p:ph type="body" idx="1"/>
          </p:nvPr>
        </p:nvSpPr>
        <p:spPr>
          <a:xfrm>
            <a:off x="893763" y="2697033"/>
            <a:ext cx="4854575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sz="1800" b="1" i="0" u="none" strike="noStrike" cap="none">
                <a:solidFill>
                  <a:schemeClr val="accent4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595965"/>
              </a:buClr>
              <a:buSzPts val="1400"/>
              <a:buFont typeface="Open Sans"/>
              <a:buNone/>
              <a:defRPr sz="2000" b="0" i="0" u="none" strike="noStrike" cap="none"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A5A8B0"/>
              </a:buClr>
              <a:buSzPts val="1800"/>
              <a:buFont typeface="Calibri"/>
              <a:buNone/>
              <a:defRPr sz="1800" b="0" i="0" u="none" strike="noStrike" cap="none"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828800" marR="0" lvl="3" indent="-3048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A5A8B0"/>
              </a:buClr>
              <a:buSzPts val="1200"/>
              <a:buFont typeface="Calibri"/>
              <a:buChar char="‒"/>
              <a:defRPr sz="1200" b="0" i="0" u="none" strike="noStrike" cap="none">
                <a:solidFill>
                  <a:srgbClr val="50535C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2286000" marR="0" lvl="4" indent="-3048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A5A8B0"/>
              </a:buClr>
              <a:buSzPts val="1200"/>
              <a:buFont typeface="Calibri"/>
              <a:buChar char="‒"/>
              <a:defRPr sz="1200" b="0" i="0" u="none" strike="noStrike" cap="none">
                <a:solidFill>
                  <a:srgbClr val="50535C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grpSp>
        <p:nvGrpSpPr>
          <p:cNvPr id="424" name="Google Shape;424;p16"/>
          <p:cNvGrpSpPr/>
          <p:nvPr/>
        </p:nvGrpSpPr>
        <p:grpSpPr>
          <a:xfrm>
            <a:off x="893763" y="3626518"/>
            <a:ext cx="238125" cy="520700"/>
            <a:chOff x="401638" y="3636963"/>
            <a:chExt cx="238125" cy="520700"/>
          </a:xfrm>
        </p:grpSpPr>
        <p:sp>
          <p:nvSpPr>
            <p:cNvPr id="425" name="Google Shape;425;p16"/>
            <p:cNvSpPr/>
            <p:nvPr/>
          </p:nvSpPr>
          <p:spPr>
            <a:xfrm>
              <a:off x="401638" y="3636963"/>
              <a:ext cx="238125" cy="180975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20000" y="12857"/>
                  </a:moveTo>
                  <a:cubicBezTo>
                    <a:pt x="120000" y="17142"/>
                    <a:pt x="120000" y="21428"/>
                    <a:pt x="116666" y="25714"/>
                  </a:cubicBezTo>
                  <a:cubicBezTo>
                    <a:pt x="115000" y="29999"/>
                    <a:pt x="111666" y="34285"/>
                    <a:pt x="108333" y="36428"/>
                  </a:cubicBezTo>
                  <a:cubicBezTo>
                    <a:pt x="91666" y="51428"/>
                    <a:pt x="81666" y="59999"/>
                    <a:pt x="78333" y="64285"/>
                  </a:cubicBezTo>
                  <a:cubicBezTo>
                    <a:pt x="76666" y="64285"/>
                    <a:pt x="76666" y="66428"/>
                    <a:pt x="75000" y="66428"/>
                  </a:cubicBezTo>
                  <a:cubicBezTo>
                    <a:pt x="73333" y="68571"/>
                    <a:pt x="71666" y="68571"/>
                    <a:pt x="71666" y="70714"/>
                  </a:cubicBezTo>
                  <a:cubicBezTo>
                    <a:pt x="70000" y="70714"/>
                    <a:pt x="68333" y="72857"/>
                    <a:pt x="68333" y="72857"/>
                  </a:cubicBezTo>
                  <a:cubicBezTo>
                    <a:pt x="66666" y="75000"/>
                    <a:pt x="65000" y="75000"/>
                    <a:pt x="63333" y="75000"/>
                  </a:cubicBezTo>
                  <a:cubicBezTo>
                    <a:pt x="63333" y="75000"/>
                    <a:pt x="61666" y="77142"/>
                    <a:pt x="60000" y="77142"/>
                  </a:cubicBezTo>
                  <a:cubicBezTo>
                    <a:pt x="60000" y="77142"/>
                    <a:pt x="60000" y="77142"/>
                    <a:pt x="60000" y="77142"/>
                  </a:cubicBezTo>
                  <a:cubicBezTo>
                    <a:pt x="60000" y="77142"/>
                    <a:pt x="60000" y="77142"/>
                    <a:pt x="60000" y="77142"/>
                  </a:cubicBezTo>
                  <a:cubicBezTo>
                    <a:pt x="60000" y="77142"/>
                    <a:pt x="58333" y="75000"/>
                    <a:pt x="56666" y="75000"/>
                  </a:cubicBezTo>
                  <a:cubicBezTo>
                    <a:pt x="55000" y="75000"/>
                    <a:pt x="55000" y="75000"/>
                    <a:pt x="53333" y="72857"/>
                  </a:cubicBezTo>
                  <a:cubicBezTo>
                    <a:pt x="51666" y="72857"/>
                    <a:pt x="50000" y="70714"/>
                    <a:pt x="50000" y="70714"/>
                  </a:cubicBezTo>
                  <a:cubicBezTo>
                    <a:pt x="48333" y="68571"/>
                    <a:pt x="46666" y="68571"/>
                    <a:pt x="46666" y="66428"/>
                  </a:cubicBezTo>
                  <a:cubicBezTo>
                    <a:pt x="45000" y="66428"/>
                    <a:pt x="43333" y="64285"/>
                    <a:pt x="43333" y="64285"/>
                  </a:cubicBezTo>
                  <a:cubicBezTo>
                    <a:pt x="38333" y="59999"/>
                    <a:pt x="33333" y="55714"/>
                    <a:pt x="25000" y="49285"/>
                  </a:cubicBezTo>
                  <a:cubicBezTo>
                    <a:pt x="18333" y="42857"/>
                    <a:pt x="13333" y="38571"/>
                    <a:pt x="11666" y="36428"/>
                  </a:cubicBezTo>
                  <a:cubicBezTo>
                    <a:pt x="8333" y="34285"/>
                    <a:pt x="6666" y="29999"/>
                    <a:pt x="3333" y="25714"/>
                  </a:cubicBezTo>
                  <a:cubicBezTo>
                    <a:pt x="1666" y="21428"/>
                    <a:pt x="0" y="19285"/>
                    <a:pt x="0" y="14999"/>
                  </a:cubicBezTo>
                  <a:cubicBezTo>
                    <a:pt x="0" y="10714"/>
                    <a:pt x="1666" y="6428"/>
                    <a:pt x="3333" y="4285"/>
                  </a:cubicBezTo>
                  <a:cubicBezTo>
                    <a:pt x="5000" y="0"/>
                    <a:pt x="8333" y="0"/>
                    <a:pt x="11666" y="0"/>
                  </a:cubicBezTo>
                  <a:cubicBezTo>
                    <a:pt x="110000" y="0"/>
                    <a:pt x="110000" y="0"/>
                    <a:pt x="110000" y="0"/>
                  </a:cubicBezTo>
                  <a:cubicBezTo>
                    <a:pt x="113333" y="0"/>
                    <a:pt x="115000" y="0"/>
                    <a:pt x="116666" y="2142"/>
                  </a:cubicBezTo>
                  <a:cubicBezTo>
                    <a:pt x="120000" y="6428"/>
                    <a:pt x="120000" y="8571"/>
                    <a:pt x="120000" y="12857"/>
                  </a:cubicBezTo>
                  <a:close/>
                  <a:moveTo>
                    <a:pt x="120000" y="38571"/>
                  </a:moveTo>
                  <a:cubicBezTo>
                    <a:pt x="120000" y="107142"/>
                    <a:pt x="120000" y="107142"/>
                    <a:pt x="120000" y="107142"/>
                  </a:cubicBezTo>
                  <a:cubicBezTo>
                    <a:pt x="120000" y="109285"/>
                    <a:pt x="120000" y="113571"/>
                    <a:pt x="116666" y="115714"/>
                  </a:cubicBezTo>
                  <a:cubicBezTo>
                    <a:pt x="115000" y="117857"/>
                    <a:pt x="113333" y="119999"/>
                    <a:pt x="110000" y="119999"/>
                  </a:cubicBezTo>
                  <a:cubicBezTo>
                    <a:pt x="11666" y="119999"/>
                    <a:pt x="11666" y="119999"/>
                    <a:pt x="11666" y="119999"/>
                  </a:cubicBezTo>
                  <a:cubicBezTo>
                    <a:pt x="8333" y="119999"/>
                    <a:pt x="5000" y="117857"/>
                    <a:pt x="3333" y="115714"/>
                  </a:cubicBezTo>
                  <a:cubicBezTo>
                    <a:pt x="1666" y="113571"/>
                    <a:pt x="0" y="109285"/>
                    <a:pt x="0" y="107142"/>
                  </a:cubicBezTo>
                  <a:cubicBezTo>
                    <a:pt x="0" y="38571"/>
                    <a:pt x="0" y="38571"/>
                    <a:pt x="0" y="38571"/>
                  </a:cubicBezTo>
                  <a:cubicBezTo>
                    <a:pt x="1666" y="40714"/>
                    <a:pt x="5000" y="42857"/>
                    <a:pt x="6666" y="44999"/>
                  </a:cubicBezTo>
                  <a:cubicBezTo>
                    <a:pt x="23333" y="59999"/>
                    <a:pt x="35000" y="70714"/>
                    <a:pt x="40000" y="75000"/>
                  </a:cubicBezTo>
                  <a:cubicBezTo>
                    <a:pt x="43333" y="77142"/>
                    <a:pt x="45000" y="79285"/>
                    <a:pt x="46666" y="81428"/>
                  </a:cubicBezTo>
                  <a:cubicBezTo>
                    <a:pt x="48333" y="81428"/>
                    <a:pt x="50000" y="83571"/>
                    <a:pt x="53333" y="85714"/>
                  </a:cubicBezTo>
                  <a:cubicBezTo>
                    <a:pt x="55000" y="85714"/>
                    <a:pt x="58333" y="87857"/>
                    <a:pt x="60000" y="87857"/>
                  </a:cubicBezTo>
                  <a:cubicBezTo>
                    <a:pt x="60000" y="87857"/>
                    <a:pt x="60000" y="87857"/>
                    <a:pt x="60000" y="87857"/>
                  </a:cubicBezTo>
                  <a:cubicBezTo>
                    <a:pt x="60000" y="87857"/>
                    <a:pt x="60000" y="87857"/>
                    <a:pt x="60000" y="87857"/>
                  </a:cubicBezTo>
                  <a:cubicBezTo>
                    <a:pt x="63333" y="87857"/>
                    <a:pt x="65000" y="85714"/>
                    <a:pt x="68333" y="85714"/>
                  </a:cubicBezTo>
                  <a:cubicBezTo>
                    <a:pt x="70000" y="83571"/>
                    <a:pt x="73333" y="81428"/>
                    <a:pt x="73333" y="81428"/>
                  </a:cubicBezTo>
                  <a:cubicBezTo>
                    <a:pt x="75000" y="79285"/>
                    <a:pt x="78333" y="77142"/>
                    <a:pt x="80000" y="75000"/>
                  </a:cubicBezTo>
                  <a:cubicBezTo>
                    <a:pt x="88333" y="68571"/>
                    <a:pt x="98333" y="57857"/>
                    <a:pt x="113333" y="44999"/>
                  </a:cubicBezTo>
                  <a:cubicBezTo>
                    <a:pt x="116666" y="42857"/>
                    <a:pt x="118333" y="40714"/>
                    <a:pt x="120000" y="38571"/>
                  </a:cubicBezTo>
                  <a:close/>
                </a:path>
              </a:pathLst>
            </a:custGeom>
            <a:solidFill>
              <a:srgbClr val="55565A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26" name="Google Shape;426;p16"/>
            <p:cNvSpPr/>
            <p:nvPr/>
          </p:nvSpPr>
          <p:spPr>
            <a:xfrm>
              <a:off x="407988" y="3992563"/>
              <a:ext cx="207963" cy="1651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20000" y="14117"/>
                  </a:moveTo>
                  <a:cubicBezTo>
                    <a:pt x="118095" y="21176"/>
                    <a:pt x="112380" y="25882"/>
                    <a:pt x="108571" y="30588"/>
                  </a:cubicBezTo>
                  <a:cubicBezTo>
                    <a:pt x="108571" y="30588"/>
                    <a:pt x="108571" y="32941"/>
                    <a:pt x="108571" y="32941"/>
                  </a:cubicBezTo>
                  <a:cubicBezTo>
                    <a:pt x="108571" y="42352"/>
                    <a:pt x="106666" y="49411"/>
                    <a:pt x="104761" y="58823"/>
                  </a:cubicBezTo>
                  <a:cubicBezTo>
                    <a:pt x="102857" y="65882"/>
                    <a:pt x="100952" y="75294"/>
                    <a:pt x="97142" y="82352"/>
                  </a:cubicBezTo>
                  <a:cubicBezTo>
                    <a:pt x="93333" y="89411"/>
                    <a:pt x="87619" y="96470"/>
                    <a:pt x="81904" y="101176"/>
                  </a:cubicBezTo>
                  <a:cubicBezTo>
                    <a:pt x="76190" y="108235"/>
                    <a:pt x="70476" y="112941"/>
                    <a:pt x="62857" y="115294"/>
                  </a:cubicBezTo>
                  <a:cubicBezTo>
                    <a:pt x="55238" y="120000"/>
                    <a:pt x="47619" y="120000"/>
                    <a:pt x="38095" y="120000"/>
                  </a:cubicBezTo>
                  <a:cubicBezTo>
                    <a:pt x="24761" y="120000"/>
                    <a:pt x="11428" y="115294"/>
                    <a:pt x="0" y="108235"/>
                  </a:cubicBezTo>
                  <a:cubicBezTo>
                    <a:pt x="1904" y="108235"/>
                    <a:pt x="3809" y="108235"/>
                    <a:pt x="5714" y="108235"/>
                  </a:cubicBezTo>
                  <a:cubicBezTo>
                    <a:pt x="17142" y="108235"/>
                    <a:pt x="28571" y="103529"/>
                    <a:pt x="36190" y="94117"/>
                  </a:cubicBezTo>
                  <a:cubicBezTo>
                    <a:pt x="30476" y="94117"/>
                    <a:pt x="26666" y="91764"/>
                    <a:pt x="22857" y="89411"/>
                  </a:cubicBezTo>
                  <a:cubicBezTo>
                    <a:pt x="17142" y="84705"/>
                    <a:pt x="15238" y="80000"/>
                    <a:pt x="13333" y="72941"/>
                  </a:cubicBezTo>
                  <a:cubicBezTo>
                    <a:pt x="15238" y="72941"/>
                    <a:pt x="17142" y="72941"/>
                    <a:pt x="19047" y="72941"/>
                  </a:cubicBezTo>
                  <a:cubicBezTo>
                    <a:pt x="20952" y="72941"/>
                    <a:pt x="22857" y="72941"/>
                    <a:pt x="24761" y="72941"/>
                  </a:cubicBezTo>
                  <a:cubicBezTo>
                    <a:pt x="19047" y="70588"/>
                    <a:pt x="13333" y="68235"/>
                    <a:pt x="11428" y="61176"/>
                  </a:cubicBezTo>
                  <a:cubicBezTo>
                    <a:pt x="7619" y="56470"/>
                    <a:pt x="5714" y="49411"/>
                    <a:pt x="5714" y="42352"/>
                  </a:cubicBezTo>
                  <a:cubicBezTo>
                    <a:pt x="5714" y="42352"/>
                    <a:pt x="5714" y="42352"/>
                    <a:pt x="5714" y="42352"/>
                  </a:cubicBezTo>
                  <a:cubicBezTo>
                    <a:pt x="7619" y="44705"/>
                    <a:pt x="11428" y="47058"/>
                    <a:pt x="15238" y="47058"/>
                  </a:cubicBezTo>
                  <a:cubicBezTo>
                    <a:pt x="13333" y="44705"/>
                    <a:pt x="9523" y="40000"/>
                    <a:pt x="7619" y="35294"/>
                  </a:cubicBezTo>
                  <a:cubicBezTo>
                    <a:pt x="5714" y="30588"/>
                    <a:pt x="5714" y="25882"/>
                    <a:pt x="5714" y="21176"/>
                  </a:cubicBezTo>
                  <a:cubicBezTo>
                    <a:pt x="5714" y="16470"/>
                    <a:pt x="5714" y="9411"/>
                    <a:pt x="7619" y="4705"/>
                  </a:cubicBezTo>
                  <a:cubicBezTo>
                    <a:pt x="15238" y="14117"/>
                    <a:pt x="22857" y="23529"/>
                    <a:pt x="30476" y="28235"/>
                  </a:cubicBezTo>
                  <a:cubicBezTo>
                    <a:pt x="40000" y="32941"/>
                    <a:pt x="49523" y="37647"/>
                    <a:pt x="59047" y="37647"/>
                  </a:cubicBezTo>
                  <a:cubicBezTo>
                    <a:pt x="59047" y="35294"/>
                    <a:pt x="59047" y="32941"/>
                    <a:pt x="59047" y="30588"/>
                  </a:cubicBezTo>
                  <a:cubicBezTo>
                    <a:pt x="59047" y="21176"/>
                    <a:pt x="60952" y="14117"/>
                    <a:pt x="66666" y="9411"/>
                  </a:cubicBezTo>
                  <a:cubicBezTo>
                    <a:pt x="70476" y="2352"/>
                    <a:pt x="76190" y="0"/>
                    <a:pt x="83809" y="0"/>
                  </a:cubicBezTo>
                  <a:cubicBezTo>
                    <a:pt x="91428" y="0"/>
                    <a:pt x="97142" y="2352"/>
                    <a:pt x="100952" y="9411"/>
                  </a:cubicBezTo>
                  <a:cubicBezTo>
                    <a:pt x="106666" y="7058"/>
                    <a:pt x="112380" y="4705"/>
                    <a:pt x="118095" y="2352"/>
                  </a:cubicBezTo>
                  <a:cubicBezTo>
                    <a:pt x="116190" y="9411"/>
                    <a:pt x="112380" y="14117"/>
                    <a:pt x="106666" y="18823"/>
                  </a:cubicBezTo>
                  <a:cubicBezTo>
                    <a:pt x="110476" y="18823"/>
                    <a:pt x="116190" y="16470"/>
                    <a:pt x="120000" y="14117"/>
                  </a:cubicBezTo>
                  <a:close/>
                </a:path>
              </a:pathLst>
            </a:custGeom>
            <a:solidFill>
              <a:srgbClr val="55565A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427" name="Google Shape;427;p16"/>
          <p:cNvSpPr txBox="1">
            <a:spLocks noGrp="1"/>
          </p:cNvSpPr>
          <p:nvPr>
            <p:ph type="body" idx="2"/>
          </p:nvPr>
        </p:nvSpPr>
        <p:spPr>
          <a:xfrm>
            <a:off x="1282700" y="3593118"/>
            <a:ext cx="4465637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3A3C44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595965"/>
              </a:buClr>
              <a:buSzPts val="1400"/>
              <a:buFont typeface="Open Sans"/>
              <a:buNone/>
              <a:defRPr sz="2000" b="0" i="0" u="none" strike="noStrike" cap="none"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A5A8B0"/>
              </a:buClr>
              <a:buSzPts val="1800"/>
              <a:buFont typeface="Calibri"/>
              <a:buChar char="‒"/>
              <a:defRPr sz="1800" b="0" i="0" u="none" strike="noStrike" cap="none"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828800" marR="0" lvl="3" indent="-3048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A5A8B0"/>
              </a:buClr>
              <a:buSzPts val="1200"/>
              <a:buFont typeface="Calibri"/>
              <a:buChar char="‒"/>
              <a:defRPr sz="1200" b="0" i="0" u="none" strike="noStrike" cap="none">
                <a:solidFill>
                  <a:srgbClr val="50535C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2286000" marR="0" lvl="4" indent="-3048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A5A8B0"/>
              </a:buClr>
              <a:buSzPts val="1200"/>
              <a:buFont typeface="Calibri"/>
              <a:buChar char="‒"/>
              <a:defRPr sz="1200" b="0" i="0" u="none" strike="noStrike" cap="none">
                <a:solidFill>
                  <a:srgbClr val="50535C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28" name="Google Shape;428;p16"/>
          <p:cNvSpPr txBox="1">
            <a:spLocks noGrp="1"/>
          </p:cNvSpPr>
          <p:nvPr>
            <p:ph type="body" idx="3"/>
          </p:nvPr>
        </p:nvSpPr>
        <p:spPr>
          <a:xfrm>
            <a:off x="7377778" y="4989200"/>
            <a:ext cx="4619700" cy="1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457200" marR="0" lvl="0" indent="-228600" algn="r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sz="1300" b="0" i="0" u="none" strike="noStrike" cap="none">
                <a:solidFill>
                  <a:srgbClr val="595965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914400" marR="0" lvl="1" indent="-228600" algn="r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595965"/>
              </a:buClr>
              <a:buSzPts val="1400"/>
              <a:buFont typeface="Open Sans"/>
              <a:buNone/>
              <a:defRPr sz="1400" b="0" i="0" u="none" strike="noStrike" cap="none"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1371600" marR="0" lvl="2" indent="-228600" algn="r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A5A8B0"/>
              </a:buClr>
              <a:buSzPts val="1800"/>
              <a:buFont typeface="Calibri"/>
              <a:buNone/>
              <a:defRPr sz="1400" b="0" i="0" u="none" strike="noStrike" cap="none"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828800" marR="0" lvl="3" indent="-228600" algn="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A5A8B0"/>
              </a:buClr>
              <a:buSzPts val="1200"/>
              <a:buFont typeface="Calibri"/>
              <a:buNone/>
              <a:defRPr sz="1400" b="0" i="0" u="none" strike="noStrike" cap="none"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2286000" marR="0" lvl="4" indent="-228600" algn="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A5A8B0"/>
              </a:buClr>
              <a:buSzPts val="1200"/>
              <a:buFont typeface="Calibri"/>
              <a:buNone/>
              <a:defRPr sz="1400" b="0" i="0" u="none" strike="noStrike" cap="none"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2743200" marR="0" lvl="5" indent="-342900" algn="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cxnSp>
        <p:nvCxnSpPr>
          <p:cNvPr id="429" name="Google Shape;429;p16"/>
          <p:cNvCxnSpPr/>
          <p:nvPr/>
        </p:nvCxnSpPr>
        <p:spPr>
          <a:xfrm rot="10800000">
            <a:off x="6096000" y="1468757"/>
            <a:ext cx="0" cy="3464969"/>
          </a:xfrm>
          <a:prstGeom prst="straightConnector1">
            <a:avLst/>
          </a:prstGeom>
          <a:noFill/>
          <a:ln w="38100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430" name="Google Shape;430;p16"/>
          <p:cNvSpPr txBox="1"/>
          <p:nvPr/>
        </p:nvSpPr>
        <p:spPr>
          <a:xfrm>
            <a:off x="798956" y="1451165"/>
            <a:ext cx="3469879" cy="5786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79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</a:pPr>
            <a:r>
              <a:rPr lang="en-US" sz="4000" b="0" cap="none">
                <a:solidFill>
                  <a:schemeClr val="dk1"/>
                </a:solidFill>
                <a:latin typeface="Bitter"/>
                <a:ea typeface="Bitter"/>
                <a:cs typeface="Bitter"/>
                <a:sym typeface="Bitter"/>
              </a:rPr>
              <a:t>QUESTIONS?</a:t>
            </a:r>
            <a:endParaRPr sz="4000" b="0" cap="none">
              <a:solidFill>
                <a:schemeClr val="dk1"/>
              </a:solidFill>
              <a:latin typeface="Bitter"/>
              <a:ea typeface="Bitter"/>
              <a:cs typeface="Bitter"/>
              <a:sym typeface="Bitter"/>
            </a:endParaRPr>
          </a:p>
        </p:txBody>
      </p:sp>
      <p:sp>
        <p:nvSpPr>
          <p:cNvPr id="431" name="Google Shape;431;p16"/>
          <p:cNvSpPr txBox="1"/>
          <p:nvPr/>
        </p:nvSpPr>
        <p:spPr>
          <a:xfrm>
            <a:off x="6364019" y="1451165"/>
            <a:ext cx="4321907" cy="5786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79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</a:pPr>
            <a:r>
              <a:rPr lang="en-US" sz="4000" b="0" cap="none">
                <a:solidFill>
                  <a:schemeClr val="dk1"/>
                </a:solidFill>
                <a:latin typeface="Bitter"/>
                <a:ea typeface="Bitter"/>
                <a:cs typeface="Bitter"/>
                <a:sym typeface="Bitter"/>
              </a:rPr>
              <a:t>KEEP IN TOUCH</a:t>
            </a:r>
            <a:endParaRPr sz="4000" b="0" cap="none">
              <a:solidFill>
                <a:schemeClr val="dk1"/>
              </a:solidFill>
              <a:latin typeface="Bitter"/>
              <a:ea typeface="Bitter"/>
              <a:cs typeface="Bitter"/>
              <a:sym typeface="Bitter"/>
            </a:endParaRPr>
          </a:p>
        </p:txBody>
      </p:sp>
      <p:sp>
        <p:nvSpPr>
          <p:cNvPr id="432" name="Google Shape;432;p16"/>
          <p:cNvSpPr txBox="1">
            <a:spLocks noGrp="1"/>
          </p:cNvSpPr>
          <p:nvPr>
            <p:ph type="body" idx="4"/>
          </p:nvPr>
        </p:nvSpPr>
        <p:spPr>
          <a:xfrm>
            <a:off x="6447555" y="2697033"/>
            <a:ext cx="4854575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sz="1800" b="1" i="0" u="none" strike="noStrike" cap="none">
                <a:solidFill>
                  <a:schemeClr val="accent4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595965"/>
              </a:buClr>
              <a:buSzPts val="1400"/>
              <a:buFont typeface="Open Sans"/>
              <a:buNone/>
              <a:defRPr sz="2000" b="0" i="0" u="none" strike="noStrike" cap="none"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A5A8B0"/>
              </a:buClr>
              <a:buSzPts val="1800"/>
              <a:buFont typeface="Calibri"/>
              <a:buNone/>
              <a:defRPr sz="1800" b="0" i="0" u="none" strike="noStrike" cap="none"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828800" marR="0" lvl="3" indent="-3048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A5A8B0"/>
              </a:buClr>
              <a:buSzPts val="1200"/>
              <a:buFont typeface="Calibri"/>
              <a:buChar char="‒"/>
              <a:defRPr sz="1200" b="0" i="0" u="none" strike="noStrike" cap="none">
                <a:solidFill>
                  <a:srgbClr val="50535C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2286000" marR="0" lvl="4" indent="-3048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A5A8B0"/>
              </a:buClr>
              <a:buSzPts val="1200"/>
              <a:buFont typeface="Calibri"/>
              <a:buChar char="‒"/>
              <a:defRPr sz="1200" b="0" i="0" u="none" strike="noStrike" cap="none">
                <a:solidFill>
                  <a:srgbClr val="50535C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33" name="Google Shape;433;p16"/>
          <p:cNvSpPr txBox="1">
            <a:spLocks noGrp="1"/>
          </p:cNvSpPr>
          <p:nvPr>
            <p:ph type="body" idx="5"/>
          </p:nvPr>
        </p:nvSpPr>
        <p:spPr>
          <a:xfrm>
            <a:off x="6814884" y="3200464"/>
            <a:ext cx="3469879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3A3C44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595965"/>
              </a:buClr>
              <a:buSzPts val="1400"/>
              <a:buFont typeface="Open Sans"/>
              <a:buNone/>
              <a:defRPr sz="2000" b="0" i="0" u="none" strike="noStrike" cap="none"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A5A8B0"/>
              </a:buClr>
              <a:buSzPts val="1800"/>
              <a:buFont typeface="Calibri"/>
              <a:buChar char="‒"/>
              <a:defRPr sz="1800" b="0" i="0" u="none" strike="noStrike" cap="none"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828800" marR="0" lvl="3" indent="-3048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A5A8B0"/>
              </a:buClr>
              <a:buSzPts val="1200"/>
              <a:buFont typeface="Calibri"/>
              <a:buChar char="‒"/>
              <a:defRPr sz="1200" b="0" i="0" u="none" strike="noStrike" cap="none">
                <a:solidFill>
                  <a:srgbClr val="50535C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2286000" marR="0" lvl="4" indent="-3048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A5A8B0"/>
              </a:buClr>
              <a:buSzPts val="1200"/>
              <a:buFont typeface="Calibri"/>
              <a:buChar char="‒"/>
              <a:defRPr sz="1200" b="0" i="0" u="none" strike="noStrike" cap="none">
                <a:solidFill>
                  <a:srgbClr val="50535C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grpSp>
        <p:nvGrpSpPr>
          <p:cNvPr id="434" name="Google Shape;434;p16"/>
          <p:cNvGrpSpPr/>
          <p:nvPr/>
        </p:nvGrpSpPr>
        <p:grpSpPr>
          <a:xfrm>
            <a:off x="6448823" y="3256669"/>
            <a:ext cx="215900" cy="539750"/>
            <a:chOff x="3771" y="1989"/>
            <a:chExt cx="136" cy="340"/>
          </a:xfrm>
        </p:grpSpPr>
        <p:sp>
          <p:nvSpPr>
            <p:cNvPr id="435" name="Google Shape;435;p16"/>
            <p:cNvSpPr/>
            <p:nvPr/>
          </p:nvSpPr>
          <p:spPr>
            <a:xfrm>
              <a:off x="3775" y="1989"/>
              <a:ext cx="132" cy="106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20000" y="13846"/>
                  </a:moveTo>
                  <a:cubicBezTo>
                    <a:pt x="116190" y="20769"/>
                    <a:pt x="112380" y="25384"/>
                    <a:pt x="108571" y="30000"/>
                  </a:cubicBezTo>
                  <a:cubicBezTo>
                    <a:pt x="108571" y="30000"/>
                    <a:pt x="108571" y="32307"/>
                    <a:pt x="108571" y="34615"/>
                  </a:cubicBezTo>
                  <a:cubicBezTo>
                    <a:pt x="108571" y="41538"/>
                    <a:pt x="106666" y="50769"/>
                    <a:pt x="104761" y="57692"/>
                  </a:cubicBezTo>
                  <a:cubicBezTo>
                    <a:pt x="102857" y="66923"/>
                    <a:pt x="99047" y="73846"/>
                    <a:pt x="95238" y="80769"/>
                  </a:cubicBezTo>
                  <a:cubicBezTo>
                    <a:pt x="91428" y="87692"/>
                    <a:pt x="87619" y="94615"/>
                    <a:pt x="81904" y="101538"/>
                  </a:cubicBezTo>
                  <a:cubicBezTo>
                    <a:pt x="76190" y="106153"/>
                    <a:pt x="70476" y="110769"/>
                    <a:pt x="62857" y="115384"/>
                  </a:cubicBezTo>
                  <a:cubicBezTo>
                    <a:pt x="55238" y="117692"/>
                    <a:pt x="45714" y="120000"/>
                    <a:pt x="38095" y="120000"/>
                  </a:cubicBezTo>
                  <a:cubicBezTo>
                    <a:pt x="22857" y="120000"/>
                    <a:pt x="11428" y="115384"/>
                    <a:pt x="0" y="106153"/>
                  </a:cubicBezTo>
                  <a:cubicBezTo>
                    <a:pt x="1904" y="106153"/>
                    <a:pt x="3809" y="106153"/>
                    <a:pt x="5714" y="106153"/>
                  </a:cubicBezTo>
                  <a:cubicBezTo>
                    <a:pt x="17142" y="106153"/>
                    <a:pt x="26666" y="101538"/>
                    <a:pt x="36190" y="94615"/>
                  </a:cubicBezTo>
                  <a:cubicBezTo>
                    <a:pt x="30476" y="92307"/>
                    <a:pt x="26666" y="92307"/>
                    <a:pt x="20952" y="87692"/>
                  </a:cubicBezTo>
                  <a:cubicBezTo>
                    <a:pt x="17142" y="83076"/>
                    <a:pt x="15238" y="78461"/>
                    <a:pt x="13333" y="73846"/>
                  </a:cubicBezTo>
                  <a:cubicBezTo>
                    <a:pt x="15238" y="73846"/>
                    <a:pt x="17142" y="73846"/>
                    <a:pt x="17142" y="73846"/>
                  </a:cubicBezTo>
                  <a:cubicBezTo>
                    <a:pt x="19047" y="73846"/>
                    <a:pt x="22857" y="73846"/>
                    <a:pt x="24761" y="71538"/>
                  </a:cubicBezTo>
                  <a:cubicBezTo>
                    <a:pt x="19047" y="71538"/>
                    <a:pt x="13333" y="66923"/>
                    <a:pt x="9523" y="62307"/>
                  </a:cubicBezTo>
                  <a:cubicBezTo>
                    <a:pt x="5714" y="55384"/>
                    <a:pt x="3809" y="50769"/>
                    <a:pt x="3809" y="43846"/>
                  </a:cubicBezTo>
                  <a:cubicBezTo>
                    <a:pt x="3809" y="41538"/>
                    <a:pt x="3809" y="41538"/>
                    <a:pt x="3809" y="41538"/>
                  </a:cubicBezTo>
                  <a:cubicBezTo>
                    <a:pt x="7619" y="43846"/>
                    <a:pt x="11428" y="46153"/>
                    <a:pt x="15238" y="46153"/>
                  </a:cubicBezTo>
                  <a:cubicBezTo>
                    <a:pt x="11428" y="43846"/>
                    <a:pt x="9523" y="39230"/>
                    <a:pt x="7619" y="34615"/>
                  </a:cubicBezTo>
                  <a:cubicBezTo>
                    <a:pt x="5714" y="30000"/>
                    <a:pt x="3809" y="25384"/>
                    <a:pt x="3809" y="20769"/>
                  </a:cubicBezTo>
                  <a:cubicBezTo>
                    <a:pt x="3809" y="16153"/>
                    <a:pt x="5714" y="11538"/>
                    <a:pt x="7619" y="6923"/>
                  </a:cubicBezTo>
                  <a:cubicBezTo>
                    <a:pt x="13333" y="16153"/>
                    <a:pt x="20952" y="23076"/>
                    <a:pt x="30476" y="27692"/>
                  </a:cubicBezTo>
                  <a:cubicBezTo>
                    <a:pt x="40000" y="34615"/>
                    <a:pt x="49523" y="36923"/>
                    <a:pt x="59047" y="36923"/>
                  </a:cubicBezTo>
                  <a:cubicBezTo>
                    <a:pt x="59047" y="34615"/>
                    <a:pt x="59047" y="32307"/>
                    <a:pt x="59047" y="30000"/>
                  </a:cubicBezTo>
                  <a:cubicBezTo>
                    <a:pt x="59047" y="23076"/>
                    <a:pt x="60952" y="16153"/>
                    <a:pt x="64761" y="9230"/>
                  </a:cubicBezTo>
                  <a:cubicBezTo>
                    <a:pt x="70476" y="4615"/>
                    <a:pt x="76190" y="0"/>
                    <a:pt x="83809" y="0"/>
                  </a:cubicBezTo>
                  <a:cubicBezTo>
                    <a:pt x="89523" y="0"/>
                    <a:pt x="95238" y="4615"/>
                    <a:pt x="100952" y="9230"/>
                  </a:cubicBezTo>
                  <a:cubicBezTo>
                    <a:pt x="106666" y="9230"/>
                    <a:pt x="112380" y="6923"/>
                    <a:pt x="116190" y="2307"/>
                  </a:cubicBezTo>
                  <a:cubicBezTo>
                    <a:pt x="114285" y="9230"/>
                    <a:pt x="110476" y="16153"/>
                    <a:pt x="106666" y="18461"/>
                  </a:cubicBezTo>
                  <a:cubicBezTo>
                    <a:pt x="110476" y="18461"/>
                    <a:pt x="116190" y="16153"/>
                    <a:pt x="120000" y="13846"/>
                  </a:cubicBezTo>
                  <a:close/>
                </a:path>
              </a:pathLst>
            </a:custGeom>
            <a:solidFill>
              <a:srgbClr val="55565A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36" name="Google Shape;436;p16"/>
            <p:cNvSpPr/>
            <p:nvPr/>
          </p:nvSpPr>
          <p:spPr>
            <a:xfrm>
              <a:off x="3771" y="2195"/>
              <a:ext cx="65" cy="134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77419" y="40000"/>
                  </a:moveTo>
                  <a:cubicBezTo>
                    <a:pt x="120000" y="40000"/>
                    <a:pt x="120000" y="40000"/>
                    <a:pt x="120000" y="40000"/>
                  </a:cubicBezTo>
                  <a:cubicBezTo>
                    <a:pt x="116129" y="60000"/>
                    <a:pt x="116129" y="60000"/>
                    <a:pt x="116129" y="60000"/>
                  </a:cubicBezTo>
                  <a:cubicBezTo>
                    <a:pt x="77419" y="60000"/>
                    <a:pt x="77419" y="60000"/>
                    <a:pt x="77419" y="60000"/>
                  </a:cubicBezTo>
                  <a:cubicBezTo>
                    <a:pt x="77419" y="120000"/>
                    <a:pt x="77419" y="120000"/>
                    <a:pt x="77419" y="120000"/>
                  </a:cubicBezTo>
                  <a:cubicBezTo>
                    <a:pt x="27096" y="120000"/>
                    <a:pt x="27096" y="120000"/>
                    <a:pt x="27096" y="120000"/>
                  </a:cubicBezTo>
                  <a:cubicBezTo>
                    <a:pt x="27096" y="60000"/>
                    <a:pt x="27096" y="60000"/>
                    <a:pt x="27096" y="60000"/>
                  </a:cubicBezTo>
                  <a:cubicBezTo>
                    <a:pt x="0" y="60000"/>
                    <a:pt x="0" y="60000"/>
                    <a:pt x="0" y="60000"/>
                  </a:cubicBezTo>
                  <a:cubicBezTo>
                    <a:pt x="0" y="40000"/>
                    <a:pt x="0" y="40000"/>
                    <a:pt x="0" y="40000"/>
                  </a:cubicBezTo>
                  <a:cubicBezTo>
                    <a:pt x="27096" y="40000"/>
                    <a:pt x="27096" y="40000"/>
                    <a:pt x="27096" y="40000"/>
                  </a:cubicBezTo>
                  <a:cubicBezTo>
                    <a:pt x="27096" y="27272"/>
                    <a:pt x="27096" y="27272"/>
                    <a:pt x="27096" y="27272"/>
                  </a:cubicBezTo>
                  <a:cubicBezTo>
                    <a:pt x="27096" y="18181"/>
                    <a:pt x="30967" y="10909"/>
                    <a:pt x="38709" y="7272"/>
                  </a:cubicBezTo>
                  <a:cubicBezTo>
                    <a:pt x="50322" y="1818"/>
                    <a:pt x="61935" y="0"/>
                    <a:pt x="85161" y="0"/>
                  </a:cubicBezTo>
                  <a:cubicBezTo>
                    <a:pt x="120000" y="0"/>
                    <a:pt x="120000" y="0"/>
                    <a:pt x="120000" y="0"/>
                  </a:cubicBezTo>
                  <a:cubicBezTo>
                    <a:pt x="120000" y="20000"/>
                    <a:pt x="120000" y="20000"/>
                    <a:pt x="120000" y="20000"/>
                  </a:cubicBezTo>
                  <a:cubicBezTo>
                    <a:pt x="96774" y="20000"/>
                    <a:pt x="96774" y="20000"/>
                    <a:pt x="96774" y="20000"/>
                  </a:cubicBezTo>
                  <a:cubicBezTo>
                    <a:pt x="92903" y="20000"/>
                    <a:pt x="89032" y="21818"/>
                    <a:pt x="89032" y="21818"/>
                  </a:cubicBezTo>
                  <a:cubicBezTo>
                    <a:pt x="85161" y="21818"/>
                    <a:pt x="81290" y="21818"/>
                    <a:pt x="81290" y="23636"/>
                  </a:cubicBezTo>
                  <a:cubicBezTo>
                    <a:pt x="81290" y="23636"/>
                    <a:pt x="81290" y="25454"/>
                    <a:pt x="81290" y="25454"/>
                  </a:cubicBezTo>
                  <a:cubicBezTo>
                    <a:pt x="81290" y="27272"/>
                    <a:pt x="77419" y="27272"/>
                    <a:pt x="77419" y="29090"/>
                  </a:cubicBezTo>
                  <a:lnTo>
                    <a:pt x="77419" y="40000"/>
                  </a:lnTo>
                  <a:close/>
                </a:path>
              </a:pathLst>
            </a:custGeom>
            <a:solidFill>
              <a:srgbClr val="55565A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437" name="Google Shape;437;p16"/>
          <p:cNvSpPr txBox="1">
            <a:spLocks noGrp="1"/>
          </p:cNvSpPr>
          <p:nvPr>
            <p:ph type="body" idx="6"/>
          </p:nvPr>
        </p:nvSpPr>
        <p:spPr>
          <a:xfrm>
            <a:off x="6814884" y="3562773"/>
            <a:ext cx="3469879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3A3C44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595965"/>
              </a:buClr>
              <a:buSzPts val="1400"/>
              <a:buFont typeface="Open Sans"/>
              <a:buNone/>
              <a:defRPr sz="2000" b="0" i="0" u="none" strike="noStrike" cap="none"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A5A8B0"/>
              </a:buClr>
              <a:buSzPts val="1800"/>
              <a:buFont typeface="Calibri"/>
              <a:buChar char="‒"/>
              <a:defRPr sz="1800" b="0" i="0" u="none" strike="noStrike" cap="none"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828800" marR="0" lvl="3" indent="-3048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A5A8B0"/>
              </a:buClr>
              <a:buSzPts val="1200"/>
              <a:buFont typeface="Calibri"/>
              <a:buChar char="‒"/>
              <a:defRPr sz="1200" b="0" i="0" u="none" strike="noStrike" cap="none">
                <a:solidFill>
                  <a:srgbClr val="50535C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2286000" marR="0" lvl="4" indent="-3048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A5A8B0"/>
              </a:buClr>
              <a:buSzPts val="1200"/>
              <a:buFont typeface="Calibri"/>
              <a:buChar char="‒"/>
              <a:defRPr sz="1200" b="0" i="0" u="none" strike="noStrike" cap="none">
                <a:solidFill>
                  <a:srgbClr val="50535C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38" name="Google Shape;438;p16"/>
          <p:cNvSpPr txBox="1">
            <a:spLocks noGrp="1"/>
          </p:cNvSpPr>
          <p:nvPr>
            <p:ph type="body" idx="7"/>
          </p:nvPr>
        </p:nvSpPr>
        <p:spPr>
          <a:xfrm>
            <a:off x="1282700" y="3931027"/>
            <a:ext cx="4465637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3A3C44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595965"/>
              </a:buClr>
              <a:buSzPts val="1400"/>
              <a:buFont typeface="Open Sans"/>
              <a:buNone/>
              <a:defRPr sz="2000" b="0" i="0" u="none" strike="noStrike" cap="none"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A5A8B0"/>
              </a:buClr>
              <a:buSzPts val="1800"/>
              <a:buFont typeface="Calibri"/>
              <a:buChar char="‒"/>
              <a:defRPr sz="1800" b="0" i="0" u="none" strike="noStrike" cap="none"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828800" marR="0" lvl="3" indent="-3048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A5A8B0"/>
              </a:buClr>
              <a:buSzPts val="1200"/>
              <a:buFont typeface="Calibri"/>
              <a:buChar char="‒"/>
              <a:defRPr sz="1200" b="0" i="0" u="none" strike="noStrike" cap="none">
                <a:solidFill>
                  <a:srgbClr val="50535C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2286000" marR="0" lvl="4" indent="-3048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A5A8B0"/>
              </a:buClr>
              <a:buSzPts val="1200"/>
              <a:buFont typeface="Calibri"/>
              <a:buChar char="‒"/>
              <a:defRPr sz="1200" b="0" i="0" u="none" strike="noStrike" cap="none">
                <a:solidFill>
                  <a:srgbClr val="50535C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39" name="Google Shape;439;p16"/>
          <p:cNvSpPr txBox="1">
            <a:spLocks noGrp="1"/>
          </p:cNvSpPr>
          <p:nvPr>
            <p:ph type="body" idx="8"/>
          </p:nvPr>
        </p:nvSpPr>
        <p:spPr>
          <a:xfrm>
            <a:off x="900113" y="3061964"/>
            <a:ext cx="3469879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3A3C44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595965"/>
              </a:buClr>
              <a:buSzPts val="1400"/>
              <a:buFont typeface="Open Sans"/>
              <a:buNone/>
              <a:defRPr sz="2000" b="0" i="0" u="none" strike="noStrike" cap="none"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A5A8B0"/>
              </a:buClr>
              <a:buSzPts val="1800"/>
              <a:buFont typeface="Calibri"/>
              <a:buChar char="‒"/>
              <a:defRPr sz="1800" b="0" i="0" u="none" strike="noStrike" cap="none"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828800" marR="0" lvl="3" indent="-3048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A5A8B0"/>
              </a:buClr>
              <a:buSzPts val="1200"/>
              <a:buFont typeface="Calibri"/>
              <a:buChar char="‒"/>
              <a:defRPr sz="1200" b="0" i="0" u="none" strike="noStrike" cap="none">
                <a:solidFill>
                  <a:srgbClr val="50535C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2286000" marR="0" lvl="4" indent="-3048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A5A8B0"/>
              </a:buClr>
              <a:buSzPts val="1200"/>
              <a:buFont typeface="Calibri"/>
              <a:buChar char="‒"/>
              <a:defRPr sz="1200" b="0" i="0" u="none" strike="noStrike" cap="none">
                <a:solidFill>
                  <a:srgbClr val="50535C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ustom Layout">
  <p:cSld name="Custom Layout">
    <p:spTree>
      <p:nvGrpSpPr>
        <p:cNvPr id="1" name="Shape 440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>
            <a:spLocks noGrp="1"/>
          </p:cNvSpPr>
          <p:nvPr>
            <p:ph type="title"/>
          </p:nvPr>
        </p:nvSpPr>
        <p:spPr>
          <a:xfrm>
            <a:off x="934958" y="1521172"/>
            <a:ext cx="10323512" cy="3404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l" rtl="0">
              <a:lnSpc>
                <a:spcPct val="79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Bitter"/>
                <a:ea typeface="Bitter"/>
                <a:cs typeface="Bitter"/>
                <a:sym typeface="Bitter"/>
              </a:defRPr>
            </a:lvl1pPr>
            <a:lvl2pPr marL="0" marR="0" lvl="1" indent="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400"/>
              <a:buNone/>
              <a:defRPr sz="2800" b="1" i="0" u="none" strike="noStrike" cap="none">
                <a:solidFill>
                  <a:srgbClr val="00AAE5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800" b="1" i="0" u="none" strike="noStrike" cap="none">
                <a:solidFill>
                  <a:srgbClr val="00AAE5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800" b="1" i="0" u="none" strike="noStrike" cap="none">
                <a:solidFill>
                  <a:srgbClr val="00AAE5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800" b="1" i="0" u="none" strike="noStrike" cap="none">
                <a:solidFill>
                  <a:srgbClr val="00AAE5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457200" marR="0" lvl="5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800" b="1" i="0" u="none" strike="noStrike" cap="none">
                <a:solidFill>
                  <a:srgbClr val="00AAE5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914400" marR="0" lvl="6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800" b="1" i="0" u="none" strike="noStrike" cap="none">
                <a:solidFill>
                  <a:srgbClr val="00AAE5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1371600" marR="0" lvl="7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800" b="1" i="0" u="none" strike="noStrike" cap="none">
                <a:solidFill>
                  <a:srgbClr val="00AAE5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1828800" marR="0" lvl="8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800" b="1" i="0" u="none" strike="noStrike" cap="none">
                <a:solidFill>
                  <a:srgbClr val="00AAE5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body" idx="1"/>
          </p:nvPr>
        </p:nvSpPr>
        <p:spPr>
          <a:xfrm>
            <a:off x="934958" y="2076450"/>
            <a:ext cx="9837737" cy="15306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accent6"/>
                </a:solidFill>
                <a:latin typeface="Bitter"/>
                <a:ea typeface="Bitter"/>
                <a:cs typeface="Bitter"/>
                <a:sym typeface="Bitter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595965"/>
              </a:buClr>
              <a:buSzPts val="1400"/>
              <a:buFont typeface="Open Sans"/>
              <a:buNone/>
              <a:defRPr sz="2000" b="0" i="0" u="none" strike="noStrike" cap="none"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A5A8B0"/>
              </a:buClr>
              <a:buSzPts val="1800"/>
              <a:buFont typeface="Calibri"/>
              <a:buChar char="‒"/>
              <a:defRPr sz="1800" b="0" i="0" u="none" strike="noStrike" cap="none"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828800" marR="0" lvl="3" indent="-3048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A5A8B0"/>
              </a:buClr>
              <a:buSzPts val="1200"/>
              <a:buFont typeface="Calibri"/>
              <a:buChar char="‒"/>
              <a:defRPr sz="1200" b="0" i="0" u="none" strike="noStrike" cap="none">
                <a:solidFill>
                  <a:srgbClr val="50535C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2286000" marR="0" lvl="4" indent="-3048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A5A8B0"/>
              </a:buClr>
              <a:buSzPts val="1200"/>
              <a:buFont typeface="Calibri"/>
              <a:buChar char="‒"/>
              <a:defRPr sz="1200" b="0" i="0" u="none" strike="noStrike" cap="none">
                <a:solidFill>
                  <a:srgbClr val="50535C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2" r:id="rId1"/>
    <p:sldLayoutId id="2147483654" r:id="rId2"/>
    <p:sldLayoutId id="2147483656" r:id="rId3"/>
    <p:sldLayoutId id="2147483657" r:id="rId4"/>
    <p:sldLayoutId id="2147483659" r:id="rId5"/>
    <p:sldLayoutId id="2147483660" r:id="rId6"/>
    <p:sldLayoutId id="2147483661" r:id="rId7"/>
    <p:sldLayoutId id="2147483662" r:id="rId8"/>
    <p:sldLayoutId id="2147483663" r:id="rId9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5" Type="http://schemas.openxmlformats.org/officeDocument/2006/relationships/hyperlink" Target="https://pixabay.com/en/info-software-logo-information-24567/" TargetMode="External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kompas.com/tren/read/2020/03/19/111210765/link-untuk-pantau-perkembangan-covid-19-di-sejumlah-daerah-di-indonesia" TargetMode="External"/><Relationship Id="rId3" Type="http://schemas.openxmlformats.org/officeDocument/2006/relationships/hyperlink" Target="https://datacatalog.worldbank.org/search?sort_by=field_wbddh_modified_date&amp;sort_order=DESC&amp;f%5B0%5D=field_collection_field%3A2026" TargetMode="External"/><Relationship Id="rId7" Type="http://schemas.openxmlformats.org/officeDocument/2006/relationships/hyperlink" Target="https://covid19.kemkes.go.id/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ourworldindata.org/coronavirus-testing-source-data" TargetMode="External"/><Relationship Id="rId11" Type="http://schemas.openxmlformats.org/officeDocument/2006/relationships/image" Target="../media/image5.jpg"/><Relationship Id="rId5" Type="http://schemas.openxmlformats.org/officeDocument/2006/relationships/hyperlink" Target="https://data.humdata.org/dataset/novel-coronavirus-2019-ncov-cases" TargetMode="External"/><Relationship Id="rId10" Type="http://schemas.openxmlformats.org/officeDocument/2006/relationships/hyperlink" Target="https://docs.google.com/document/d/1JWeD1AaIGKMPry_EN8GjIqwX4J4KLQIAqP09exZ-ENI/edit" TargetMode="External"/><Relationship Id="rId4" Type="http://schemas.openxmlformats.org/officeDocument/2006/relationships/hyperlink" Target="http://datatopics.worldbank.org/universal-health-coverage/covid19/" TargetMode="External"/><Relationship Id="rId9" Type="http://schemas.openxmlformats.org/officeDocument/2006/relationships/hyperlink" Target="https://opendatawatch.com/what-is-being-said/data-in-the-time-of-covid-19/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top10vpn.com/news/surveillance/covid-19-digital-rights-tracker/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6.png"/><Relationship Id="rId4" Type="http://schemas.openxmlformats.org/officeDocument/2006/relationships/image" Target="../media/image5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lipi.go.id/berita/Temuan-Survei-Keterbukaan-Informasi-Pasien-Positif-COVID-19/21983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5" Type="http://schemas.openxmlformats.org/officeDocument/2006/relationships/hyperlink" Target="https://medium.com/@maneeshchiba/data-to-knowledge-in-the-information-age-dd3034538779" TargetMode="Externa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9" name="Google Shape;489;p22"/>
          <p:cNvSpPr txBox="1">
            <a:spLocks noGrp="1"/>
          </p:cNvSpPr>
          <p:nvPr>
            <p:ph type="body" idx="3"/>
          </p:nvPr>
        </p:nvSpPr>
        <p:spPr>
          <a:xfrm>
            <a:off x="986371" y="2438625"/>
            <a:ext cx="5348441" cy="168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dirty="0"/>
              <a:t>PERAN OPEN DATA DALAM PENANGANAN COVID-19</a:t>
            </a:r>
            <a:endParaRPr dirty="0"/>
          </a:p>
        </p:txBody>
      </p:sp>
      <p:sp>
        <p:nvSpPr>
          <p:cNvPr id="490" name="Google Shape;490;p22"/>
          <p:cNvSpPr txBox="1">
            <a:spLocks noGrp="1"/>
          </p:cNvSpPr>
          <p:nvPr>
            <p:ph type="body" idx="1"/>
          </p:nvPr>
        </p:nvSpPr>
        <p:spPr>
          <a:xfrm>
            <a:off x="1052242" y="5423068"/>
            <a:ext cx="3531300" cy="47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dirty="0"/>
              <a:t>2 April 2020</a:t>
            </a:r>
            <a:endParaRPr dirty="0"/>
          </a:p>
        </p:txBody>
      </p:sp>
      <p:sp>
        <p:nvSpPr>
          <p:cNvPr id="491" name="Google Shape;491;p22"/>
          <p:cNvSpPr txBox="1">
            <a:spLocks noGrp="1"/>
          </p:cNvSpPr>
          <p:nvPr>
            <p:ph type="body" idx="2"/>
          </p:nvPr>
        </p:nvSpPr>
        <p:spPr>
          <a:xfrm>
            <a:off x="1040278" y="6321422"/>
            <a:ext cx="6420300" cy="246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labs.webfoundation.org</a:t>
            </a:r>
            <a:endParaRPr dirty="0"/>
          </a:p>
        </p:txBody>
      </p:sp>
      <p:sp>
        <p:nvSpPr>
          <p:cNvPr id="492" name="Google Shape;492;p22"/>
          <p:cNvSpPr txBox="1">
            <a:spLocks noGrp="1"/>
          </p:cNvSpPr>
          <p:nvPr>
            <p:ph type="body" idx="4"/>
          </p:nvPr>
        </p:nvSpPr>
        <p:spPr>
          <a:xfrm>
            <a:off x="1052242" y="4590944"/>
            <a:ext cx="3531300" cy="982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800" dirty="0"/>
              <a:t>Glenn Maail</a:t>
            </a:r>
          </a:p>
          <a:p>
            <a:pPr marL="0" lvl="0" indent="0" algn="l" rtl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800" dirty="0"/>
              <a:t>Research Manager</a:t>
            </a:r>
          </a:p>
        </p:txBody>
      </p:sp>
      <p:pic>
        <p:nvPicPr>
          <p:cNvPr id="7" name="Picture 6" descr="A close up of a sign&#10;&#10;Description automatically generated">
            <a:extLst>
              <a:ext uri="{FF2B5EF4-FFF2-40B4-BE49-F238E27FC236}">
                <a16:creationId xmlns:a16="http://schemas.microsoft.com/office/drawing/2014/main" id="{C9E45BFE-A130-4D41-BF7E-02606502345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2934" y="440214"/>
            <a:ext cx="3931920" cy="838064"/>
          </a:xfrm>
          <a:prstGeom prst="rect">
            <a:avLst/>
          </a:prstGeom>
        </p:spPr>
      </p:pic>
      <p:pic>
        <p:nvPicPr>
          <p:cNvPr id="8" name="Picture 7" descr="A picture containing drawing, plate&#10;&#10;Description automatically generated">
            <a:extLst>
              <a:ext uri="{FF2B5EF4-FFF2-40B4-BE49-F238E27FC236}">
                <a16:creationId xmlns:a16="http://schemas.microsoft.com/office/drawing/2014/main" id="{9DCA7D24-D602-4A8F-87A1-135B613417F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14400" y="6224158"/>
            <a:ext cx="2194560" cy="467753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E0B9476F-BB30-46F0-B955-FBB66CAE0B3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4BE236-D390-4947-88DD-D423BAF3E11A}"/>
              </a:ext>
            </a:extLst>
          </p:cNvPr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5B775BA-6C42-4657-AD4A-0E49D4AFE5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0829"/>
            <a:ext cx="12192000" cy="65193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17759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1" name="Google Shape;561;p30"/>
          <p:cNvSpPr txBox="1">
            <a:spLocks noGrp="1"/>
          </p:cNvSpPr>
          <p:nvPr>
            <p:ph type="body" idx="1"/>
          </p:nvPr>
        </p:nvSpPr>
        <p:spPr>
          <a:xfrm>
            <a:off x="896335" y="1216398"/>
            <a:ext cx="10654745" cy="8105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79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</a:pPr>
            <a:r>
              <a:rPr lang="en-US" sz="3200" b="0" i="0" u="none" strike="noStrike" cap="none" dirty="0" err="1">
                <a:solidFill>
                  <a:schemeClr val="dk1"/>
                </a:solidFill>
                <a:latin typeface="Bitter"/>
                <a:ea typeface="Bitter"/>
                <a:cs typeface="Bitter"/>
                <a:sym typeface="Bitter"/>
              </a:rPr>
              <a:t>Informasi</a:t>
            </a:r>
            <a:endParaRPr sz="3200" b="0" i="0" u="none" strike="noStrike" cap="none" dirty="0">
              <a:solidFill>
                <a:schemeClr val="dk1"/>
              </a:solidFill>
              <a:latin typeface="Bitter"/>
              <a:ea typeface="Bitter"/>
              <a:cs typeface="Bitter"/>
              <a:sym typeface="Bitter"/>
            </a:endParaRPr>
          </a:p>
        </p:txBody>
      </p:sp>
      <p:sp>
        <p:nvSpPr>
          <p:cNvPr id="562" name="Google Shape;562;p30"/>
          <p:cNvSpPr txBox="1">
            <a:spLocks noGrp="1"/>
          </p:cNvSpPr>
          <p:nvPr>
            <p:ph type="body" idx="2"/>
          </p:nvPr>
        </p:nvSpPr>
        <p:spPr>
          <a:xfrm>
            <a:off x="885825" y="2085752"/>
            <a:ext cx="9529763" cy="35557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>
              <a:spcAft>
                <a:spcPts val="1000"/>
              </a:spcAft>
            </a:pPr>
            <a:r>
              <a:rPr lang="en-US" dirty="0" err="1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Klasifikasi</a:t>
            </a:r>
            <a:r>
              <a:rPr lang="en-US" dirty="0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dirty="0" err="1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informasi</a:t>
            </a:r>
            <a:r>
              <a:rPr lang="en-US" dirty="0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dirty="0" err="1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menurut</a:t>
            </a:r>
            <a:r>
              <a:rPr lang="en-US" dirty="0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Buck (1983):</a:t>
            </a:r>
          </a:p>
          <a:p>
            <a:pPr>
              <a:lnSpc>
                <a:spcPct val="90000"/>
              </a:lnSpc>
              <a:spcAft>
                <a:spcPts val="1000"/>
              </a:spcAft>
            </a:pPr>
            <a:r>
              <a:rPr lang="en-US" b="0" dirty="0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1. </a:t>
            </a:r>
            <a:r>
              <a:rPr lang="en-US" dirty="0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Instructions</a:t>
            </a:r>
            <a:r>
              <a:rPr lang="en-US" b="0" dirty="0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– </a:t>
            </a:r>
            <a:r>
              <a:rPr lang="en-US" b="0" dirty="0" err="1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membimbing</a:t>
            </a:r>
            <a:r>
              <a:rPr lang="en-US" b="0" dirty="0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b="0" dirty="0" err="1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perilaku</a:t>
            </a:r>
            <a:r>
              <a:rPr lang="en-US" b="0" dirty="0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b="0" dirty="0" err="1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dengan</a:t>
            </a:r>
            <a:r>
              <a:rPr lang="en-US" b="0" dirty="0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b="0" dirty="0" err="1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cara</a:t>
            </a:r>
            <a:r>
              <a:rPr lang="en-US" b="0" dirty="0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b="0" dirty="0" err="1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tertentu</a:t>
            </a:r>
            <a:r>
              <a:rPr lang="en-US" b="0" dirty="0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</a:p>
          <a:p>
            <a:pPr>
              <a:lnSpc>
                <a:spcPct val="90000"/>
              </a:lnSpc>
              <a:spcAft>
                <a:spcPts val="1000"/>
              </a:spcAft>
            </a:pPr>
            <a:r>
              <a:rPr lang="en-US" b="0" dirty="0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2. </a:t>
            </a:r>
            <a:r>
              <a:rPr lang="en-US" dirty="0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Command</a:t>
            </a:r>
            <a:r>
              <a:rPr lang="en-US" b="0" dirty="0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- </a:t>
            </a:r>
            <a:r>
              <a:rPr lang="en-US" b="0" dirty="0" err="1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memberikan</a:t>
            </a:r>
            <a:r>
              <a:rPr lang="en-US" b="0" dirty="0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b="0" dirty="0" err="1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pernyataan</a:t>
            </a:r>
            <a:r>
              <a:rPr lang="en-US" b="0" dirty="0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yang </a:t>
            </a:r>
            <a:r>
              <a:rPr lang="en-US" b="0" dirty="0" err="1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sangat</a:t>
            </a:r>
            <a:r>
              <a:rPr lang="en-US" b="0" dirty="0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b="0" dirty="0" err="1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jelas</a:t>
            </a:r>
            <a:r>
              <a:rPr lang="en-US" b="0" dirty="0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b="0" dirty="0" err="1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tentang</a:t>
            </a:r>
            <a:r>
              <a:rPr lang="en-US" b="0" dirty="0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b="0" dirty="0" err="1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apa</a:t>
            </a:r>
            <a:r>
              <a:rPr lang="en-US" b="0" dirty="0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yang </a:t>
            </a:r>
            <a:r>
              <a:rPr lang="en-US" b="0" dirty="0" err="1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diizinkan</a:t>
            </a:r>
            <a:r>
              <a:rPr lang="en-US" b="0" dirty="0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b="0" dirty="0" err="1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atau</a:t>
            </a:r>
            <a:r>
              <a:rPr lang="en-US" b="0" dirty="0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b="0" dirty="0" err="1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tidak</a:t>
            </a:r>
            <a:r>
              <a:rPr lang="en-US" b="0" dirty="0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</a:p>
          <a:p>
            <a:pPr>
              <a:lnSpc>
                <a:spcPct val="90000"/>
              </a:lnSpc>
              <a:spcAft>
                <a:spcPts val="1000"/>
              </a:spcAft>
            </a:pPr>
            <a:r>
              <a:rPr lang="en-US" b="0" dirty="0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3. </a:t>
            </a:r>
            <a:r>
              <a:rPr lang="en-US" dirty="0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Advisory</a:t>
            </a:r>
            <a:r>
              <a:rPr lang="en-US" b="0" dirty="0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– </a:t>
            </a:r>
            <a:r>
              <a:rPr lang="en-US" b="0" dirty="0" err="1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versi</a:t>
            </a:r>
            <a:r>
              <a:rPr lang="en-US" b="0" dirty="0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yang </a:t>
            </a:r>
            <a:r>
              <a:rPr lang="en-US" b="0" dirty="0" err="1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diperlunak</a:t>
            </a:r>
            <a:r>
              <a:rPr lang="en-US" b="0" dirty="0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b="0" dirty="0" err="1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dari</a:t>
            </a:r>
            <a:r>
              <a:rPr lang="en-US" b="0" dirty="0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b="0" dirty="0" err="1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suatu</a:t>
            </a:r>
            <a:r>
              <a:rPr lang="en-US" b="0" dirty="0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b="0" dirty="0" err="1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perintah</a:t>
            </a:r>
            <a:r>
              <a:rPr lang="en-US" b="0" dirty="0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(command).</a:t>
            </a:r>
          </a:p>
          <a:p>
            <a:pPr>
              <a:lnSpc>
                <a:spcPct val="90000"/>
              </a:lnSpc>
              <a:spcAft>
                <a:spcPts val="1000"/>
              </a:spcAft>
            </a:pPr>
            <a:r>
              <a:rPr lang="en-US" b="0" dirty="0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4. </a:t>
            </a:r>
            <a:r>
              <a:rPr lang="en-US" dirty="0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Answers</a:t>
            </a:r>
            <a:r>
              <a:rPr lang="en-US" b="0" dirty="0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– </a:t>
            </a:r>
            <a:r>
              <a:rPr lang="en-US" b="0" dirty="0" err="1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tanggapan</a:t>
            </a:r>
            <a:r>
              <a:rPr lang="en-US" b="0" dirty="0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b="0" dirty="0" err="1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atas</a:t>
            </a:r>
            <a:r>
              <a:rPr lang="en-US" b="0" dirty="0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b="0" dirty="0" err="1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pertanyaan</a:t>
            </a:r>
            <a:r>
              <a:rPr lang="en-US" b="0" dirty="0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b="0" dirty="0" err="1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tertentu</a:t>
            </a:r>
            <a:r>
              <a:rPr lang="en-US" b="0" dirty="0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</a:p>
          <a:p>
            <a:pPr>
              <a:lnSpc>
                <a:spcPct val="90000"/>
              </a:lnSpc>
              <a:spcAft>
                <a:spcPts val="1000"/>
              </a:spcAft>
            </a:pPr>
            <a:r>
              <a:rPr lang="en-US" b="0" dirty="0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5. </a:t>
            </a:r>
            <a:r>
              <a:rPr lang="en-US" dirty="0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Historical</a:t>
            </a:r>
            <a:r>
              <a:rPr lang="en-US" b="0" dirty="0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– </a:t>
            </a:r>
            <a:r>
              <a:rPr lang="en-US" b="0" dirty="0" err="1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melihat</a:t>
            </a:r>
            <a:r>
              <a:rPr lang="en-US" b="0" dirty="0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b="0" dirty="0" err="1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kembali</a:t>
            </a:r>
            <a:r>
              <a:rPr lang="en-US" b="0" dirty="0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b="0" dirty="0" err="1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keadaan</a:t>
            </a:r>
            <a:r>
              <a:rPr lang="en-US" b="0" dirty="0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b="0" dirty="0" err="1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suatu</a:t>
            </a:r>
            <a:r>
              <a:rPr lang="en-US" b="0" dirty="0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variable </a:t>
            </a:r>
            <a:r>
              <a:rPr lang="en-US" b="0" dirty="0" err="1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selama</a:t>
            </a:r>
            <a:r>
              <a:rPr lang="en-US" b="0" dirty="0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b="0" dirty="0" err="1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beberapa</a:t>
            </a:r>
            <a:r>
              <a:rPr lang="en-US" b="0" dirty="0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b="0" dirty="0" err="1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rentang</a:t>
            </a:r>
            <a:r>
              <a:rPr lang="en-US" b="0" dirty="0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b="0" dirty="0" err="1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waktu</a:t>
            </a:r>
            <a:r>
              <a:rPr lang="en-US" b="0" dirty="0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(</a:t>
            </a:r>
            <a:r>
              <a:rPr lang="en-US" b="0" dirty="0" err="1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menit</a:t>
            </a:r>
            <a:r>
              <a:rPr lang="en-US" b="0" dirty="0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jam, </a:t>
            </a:r>
            <a:r>
              <a:rPr lang="en-US" b="0" dirty="0" err="1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hari</a:t>
            </a:r>
            <a:r>
              <a:rPr lang="en-US" b="0" dirty="0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b="0" dirty="0" err="1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bulan</a:t>
            </a:r>
            <a:r>
              <a:rPr lang="en-US" b="0" dirty="0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b="0" dirty="0" err="1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tahun</a:t>
            </a:r>
            <a:r>
              <a:rPr lang="en-US" b="0" dirty="0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).</a:t>
            </a:r>
          </a:p>
          <a:p>
            <a:pPr>
              <a:lnSpc>
                <a:spcPct val="90000"/>
              </a:lnSpc>
              <a:spcAft>
                <a:spcPts val="1000"/>
              </a:spcAft>
            </a:pPr>
            <a:r>
              <a:rPr lang="en-US" b="0" dirty="0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6. </a:t>
            </a:r>
            <a:r>
              <a:rPr lang="en-US" dirty="0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Predictive</a:t>
            </a:r>
            <a:r>
              <a:rPr lang="en-US" b="0" dirty="0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- </a:t>
            </a:r>
            <a:r>
              <a:rPr lang="en-US" b="0" dirty="0" err="1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pemeriksaan</a:t>
            </a:r>
            <a:r>
              <a:rPr lang="en-US" b="0" dirty="0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b="0" dirty="0" err="1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nilai</a:t>
            </a:r>
            <a:r>
              <a:rPr lang="en-US" b="0" dirty="0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b="0" dirty="0" err="1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saat</a:t>
            </a:r>
            <a:r>
              <a:rPr lang="en-US" b="0" dirty="0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b="0" dirty="0" err="1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ini</a:t>
            </a:r>
            <a:r>
              <a:rPr lang="en-US" b="0" dirty="0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dan </a:t>
            </a:r>
            <a:r>
              <a:rPr lang="en-US" b="0" dirty="0" err="1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menunjukkan</a:t>
            </a:r>
            <a:r>
              <a:rPr lang="en-US" b="0" dirty="0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b="0" dirty="0" err="1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kemungkinan</a:t>
            </a:r>
            <a:r>
              <a:rPr lang="en-US" b="0" dirty="0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b="0" dirty="0" err="1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perubahan</a:t>
            </a:r>
            <a:r>
              <a:rPr lang="en-US" b="0" dirty="0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di masa </a:t>
            </a:r>
            <a:r>
              <a:rPr lang="en-US" b="0" dirty="0" err="1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depan</a:t>
            </a:r>
            <a:r>
              <a:rPr lang="en-US" b="0" dirty="0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</a:p>
        </p:txBody>
      </p:sp>
      <p:pic>
        <p:nvPicPr>
          <p:cNvPr id="4" name="Picture 3" descr="A picture containing drawing, plate&#10;&#10;Description automatically generated">
            <a:extLst>
              <a:ext uri="{FF2B5EF4-FFF2-40B4-BE49-F238E27FC236}">
                <a16:creationId xmlns:a16="http://schemas.microsoft.com/office/drawing/2014/main" id="{2131E87E-2011-4292-8456-F65904A2032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14400" y="6224158"/>
            <a:ext cx="2194560" cy="467753"/>
          </a:xfrm>
          <a:prstGeom prst="rect">
            <a:avLst/>
          </a:prstGeom>
        </p:spPr>
      </p:pic>
      <p:pic>
        <p:nvPicPr>
          <p:cNvPr id="3" name="Picture 2" descr="A picture containing drawing&#10;&#10;Description automatically generated">
            <a:extLst>
              <a:ext uri="{FF2B5EF4-FFF2-40B4-BE49-F238E27FC236}">
                <a16:creationId xmlns:a16="http://schemas.microsoft.com/office/drawing/2014/main" id="{C7DDB7A9-5B3C-4E06-BB42-CFD0BAF941C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8610600" y="983974"/>
            <a:ext cx="3299792" cy="1649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12735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B0E8587A-7EC0-4975-A54D-F4D28E3B900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1E7EE0F-C5A7-4F60-85B5-C7A16F54573C}"/>
              </a:ext>
            </a:extLst>
          </p:cNvPr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EECB291-DD2F-4BB5-9D74-A63787F2F2A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06" y="197962"/>
            <a:ext cx="12176994" cy="6470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110778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BA3CE3F6-F7F9-48C4-B2C0-217D05A259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85745" y="1121600"/>
            <a:ext cx="10654745" cy="810561"/>
          </a:xfrm>
        </p:spPr>
        <p:txBody>
          <a:bodyPr/>
          <a:lstStyle/>
          <a:p>
            <a:r>
              <a:rPr lang="en-US" sz="3200" dirty="0" err="1"/>
              <a:t>Tantangan</a:t>
            </a:r>
            <a:r>
              <a:rPr lang="en-US" sz="3200" dirty="0"/>
              <a:t> </a:t>
            </a:r>
            <a:r>
              <a:rPr lang="en-US" sz="3200" dirty="0" err="1"/>
              <a:t>Inovasi</a:t>
            </a:r>
            <a:r>
              <a:rPr lang="en-US" sz="3200" dirty="0"/>
              <a:t> Data Terbuka</a:t>
            </a:r>
          </a:p>
        </p:txBody>
      </p:sp>
      <p:pic>
        <p:nvPicPr>
          <p:cNvPr id="4" name="Picture 3" descr="A picture containing drawing, plate&#10;&#10;Description automatically generated">
            <a:extLst>
              <a:ext uri="{FF2B5EF4-FFF2-40B4-BE49-F238E27FC236}">
                <a16:creationId xmlns:a16="http://schemas.microsoft.com/office/drawing/2014/main" id="{A8FFAA09-400E-4C7C-BA0E-17E64A0E17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14400" y="6230243"/>
            <a:ext cx="2194560" cy="467753"/>
          </a:xfrm>
          <a:prstGeom prst="rect">
            <a:avLst/>
          </a:prstGeom>
        </p:spPr>
      </p:pic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228EFD23-B2B4-45AA-800E-D87B3E57DE2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14967401"/>
              </p:ext>
            </p:extLst>
          </p:nvPr>
        </p:nvGraphicFramePr>
        <p:xfrm>
          <a:off x="885745" y="2130459"/>
          <a:ext cx="10295828" cy="37190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492725770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1" name="Google Shape;561;p30"/>
          <p:cNvSpPr txBox="1">
            <a:spLocks noGrp="1"/>
          </p:cNvSpPr>
          <p:nvPr>
            <p:ph type="body" idx="1"/>
          </p:nvPr>
        </p:nvSpPr>
        <p:spPr>
          <a:xfrm>
            <a:off x="885825" y="1269014"/>
            <a:ext cx="10654745" cy="8105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79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</a:pPr>
            <a:r>
              <a:rPr lang="en-US" sz="3200" b="0" i="0" u="none" strike="noStrike" cap="none" dirty="0" err="1">
                <a:solidFill>
                  <a:schemeClr val="dk1"/>
                </a:solidFill>
                <a:latin typeface="Bitter"/>
                <a:ea typeface="Bitter"/>
                <a:cs typeface="Bitter"/>
                <a:sym typeface="Bitter"/>
              </a:rPr>
              <a:t>Tautan</a:t>
            </a:r>
            <a:r>
              <a:rPr lang="en-US" sz="3200" b="0" i="0" u="none" strike="noStrike" cap="none" dirty="0">
                <a:solidFill>
                  <a:schemeClr val="dk1"/>
                </a:solidFill>
                <a:latin typeface="Bitter"/>
                <a:ea typeface="Bitter"/>
                <a:cs typeface="Bitter"/>
                <a:sym typeface="Bitter"/>
              </a:rPr>
              <a:t> yang </a:t>
            </a:r>
            <a:r>
              <a:rPr lang="en-US" sz="3200" b="0" i="0" u="none" strike="noStrike" cap="none" dirty="0" err="1">
                <a:solidFill>
                  <a:schemeClr val="dk1"/>
                </a:solidFill>
                <a:latin typeface="Bitter"/>
                <a:ea typeface="Bitter"/>
                <a:cs typeface="Bitter"/>
                <a:sym typeface="Bitter"/>
              </a:rPr>
              <a:t>Relevan</a:t>
            </a:r>
            <a:endParaRPr sz="3200" b="0" i="0" u="none" strike="noStrike" cap="none" dirty="0">
              <a:solidFill>
                <a:schemeClr val="dk1"/>
              </a:solidFill>
              <a:latin typeface="Bitter"/>
              <a:ea typeface="Bitter"/>
              <a:cs typeface="Bitter"/>
              <a:sym typeface="Bitter"/>
            </a:endParaRPr>
          </a:p>
        </p:txBody>
      </p:sp>
      <p:sp>
        <p:nvSpPr>
          <p:cNvPr id="562" name="Google Shape;562;p30"/>
          <p:cNvSpPr txBox="1">
            <a:spLocks noGrp="1"/>
          </p:cNvSpPr>
          <p:nvPr>
            <p:ph type="body" idx="2"/>
          </p:nvPr>
        </p:nvSpPr>
        <p:spPr>
          <a:xfrm>
            <a:off x="885825" y="2079575"/>
            <a:ext cx="9529763" cy="35557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/>
            <a:r>
              <a:rPr lang="en-US" b="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Data </a:t>
            </a:r>
            <a:r>
              <a:rPr lang="en-US" b="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apa</a:t>
            </a:r>
            <a:r>
              <a:rPr lang="en-US" b="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b="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saja</a:t>
            </a:r>
            <a:r>
              <a:rPr lang="en-US" b="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yang </a:t>
            </a:r>
            <a:r>
              <a:rPr lang="en-US" b="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tersedia</a:t>
            </a:r>
            <a:r>
              <a:rPr lang="en-US" b="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: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b="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 World Bank: a </a:t>
            </a:r>
            <a:r>
              <a:rPr lang="en-US" b="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hlinkClick r:id="rId3"/>
              </a:rPr>
              <a:t>collection of COVID-19 datasets</a:t>
            </a:r>
            <a:r>
              <a:rPr lang="en-US" b="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and </a:t>
            </a:r>
            <a:r>
              <a:rPr lang="en-US" b="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hlinkClick r:id="rId4"/>
              </a:rPr>
              <a:t>a dashboard for understanding the COVID-19 pandemic</a:t>
            </a:r>
            <a:r>
              <a:rPr lang="en-US" b="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through data.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b="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John Hopkins University’s </a:t>
            </a:r>
            <a:r>
              <a:rPr lang="en-US" b="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hlinkClick r:id="rId5"/>
              </a:rPr>
              <a:t>coronavirus COVID-19 global cases.</a:t>
            </a:r>
            <a:endParaRPr lang="en-US" b="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b="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Our World in Data: data on </a:t>
            </a:r>
            <a:r>
              <a:rPr lang="en-US" b="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hlinkClick r:id="rId6"/>
              </a:rPr>
              <a:t>country-by-country coronavirus testing</a:t>
            </a:r>
            <a:r>
              <a:rPr lang="en-US" b="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along with country-by-country confirmed cases and deaths.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b="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hlinkClick r:id="rId7"/>
              </a:rPr>
              <a:t>Indonesia: case data</a:t>
            </a:r>
            <a:r>
              <a:rPr lang="en-US" b="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b="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hlinkClick r:id="rId8"/>
              </a:rPr>
              <a:t>Daftar </a:t>
            </a:r>
            <a:r>
              <a:rPr lang="en-US" b="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hlinkClick r:id="rId8"/>
              </a:rPr>
              <a:t>tautan</a:t>
            </a:r>
            <a:r>
              <a:rPr lang="en-US" b="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b="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</a:t>
            </a:r>
            <a:r>
              <a:rPr lang="en-US" b="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website </a:t>
            </a:r>
            <a:r>
              <a:rPr lang="en-US" b="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pemerintah</a:t>
            </a:r>
            <a:r>
              <a:rPr lang="en-US" b="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b="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daerah</a:t>
            </a:r>
            <a:r>
              <a:rPr lang="en-US" b="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endParaRPr lang="en-US" sz="2000" b="0" i="0" u="none" strike="noStrike" cap="none" dirty="0">
              <a:solidFill>
                <a:schemeClr val="accent6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  <a:sym typeface="Bitter"/>
            </a:endParaRPr>
          </a:p>
          <a:p>
            <a:pPr marL="0" lvl="0" indent="0"/>
            <a:r>
              <a:rPr lang="en-US" b="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Useful Link: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b="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Open Data Watch – </a:t>
            </a:r>
            <a:r>
              <a:rPr lang="en-US" b="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hlinkClick r:id="rId9"/>
              </a:rPr>
              <a:t>Data in the time of COVID-19</a:t>
            </a:r>
            <a:r>
              <a:rPr lang="en-US" b="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2000" b="0" i="0" u="none" strike="noStrike" cap="none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Bitter"/>
              </a:rPr>
              <a:t>GovLab</a:t>
            </a:r>
            <a:r>
              <a:rPr lang="en-US" b="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’s</a:t>
            </a:r>
            <a:r>
              <a:rPr lang="en-US" b="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#DATA4COVID19 – </a:t>
            </a:r>
            <a:r>
              <a:rPr lang="en-US" b="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hlinkClick r:id="rId10"/>
              </a:rPr>
              <a:t>Repository of data collaborative projects around the world seeking to address the spread of COVID-19</a:t>
            </a:r>
            <a:endParaRPr sz="2000" b="0" i="0" u="none" strike="noStrike" cap="none" dirty="0">
              <a:solidFill>
                <a:schemeClr val="accent6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  <a:sym typeface="Bitter"/>
            </a:endParaRPr>
          </a:p>
        </p:txBody>
      </p:sp>
      <p:pic>
        <p:nvPicPr>
          <p:cNvPr id="4" name="Picture 3" descr="A picture containing drawing, plate&#10;&#10;Description automatically generated">
            <a:extLst>
              <a:ext uri="{FF2B5EF4-FFF2-40B4-BE49-F238E27FC236}">
                <a16:creationId xmlns:a16="http://schemas.microsoft.com/office/drawing/2014/main" id="{180040E8-BEE7-4E20-AFF1-4F52F0C30319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9214400" y="6230243"/>
            <a:ext cx="2194560" cy="4677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072656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6" name="Google Shape;536;p27"/>
          <p:cNvSpPr txBox="1">
            <a:spLocks noGrp="1"/>
          </p:cNvSpPr>
          <p:nvPr>
            <p:ph type="body" idx="1"/>
          </p:nvPr>
        </p:nvSpPr>
        <p:spPr>
          <a:xfrm>
            <a:off x="518473" y="1249155"/>
            <a:ext cx="5370678" cy="1776496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Aft>
                <a:spcPts val="600"/>
              </a:spcAft>
            </a:pPr>
            <a:r>
              <a:rPr lang="en-US" sz="3200" dirty="0" err="1"/>
              <a:t>Inovasi</a:t>
            </a:r>
            <a:r>
              <a:rPr lang="en-US" sz="3200" dirty="0"/>
              <a:t> </a:t>
            </a:r>
            <a:r>
              <a:rPr lang="en-US" sz="3200" dirty="0" err="1"/>
              <a:t>Teknologi</a:t>
            </a:r>
            <a:r>
              <a:rPr lang="en-US" sz="3200" dirty="0"/>
              <a:t> </a:t>
            </a:r>
            <a:r>
              <a:rPr lang="en-US" sz="3200" dirty="0" err="1"/>
              <a:t>Lainnya</a:t>
            </a:r>
            <a:endParaRPr sz="3200" dirty="0"/>
          </a:p>
        </p:txBody>
      </p:sp>
      <p:sp>
        <p:nvSpPr>
          <p:cNvPr id="538" name="Google Shape;538;p27"/>
          <p:cNvSpPr txBox="1">
            <a:spLocks noGrp="1"/>
          </p:cNvSpPr>
          <p:nvPr>
            <p:ph type="body" idx="2"/>
          </p:nvPr>
        </p:nvSpPr>
        <p:spPr>
          <a:xfrm>
            <a:off x="7051600" y="5561906"/>
            <a:ext cx="2100000" cy="442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1200"/>
              </a:spcBef>
              <a:spcAft>
                <a:spcPts val="600"/>
              </a:spcAft>
              <a:buNone/>
            </a:pPr>
            <a:endParaRPr/>
          </a:p>
        </p:txBody>
      </p:sp>
      <p:sp>
        <p:nvSpPr>
          <p:cNvPr id="539" name="Google Shape;539;p27"/>
          <p:cNvSpPr txBox="1">
            <a:spLocks noGrp="1"/>
          </p:cNvSpPr>
          <p:nvPr>
            <p:ph type="body" idx="3"/>
          </p:nvPr>
        </p:nvSpPr>
        <p:spPr>
          <a:xfrm>
            <a:off x="688069" y="2431762"/>
            <a:ext cx="4861800" cy="234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b="0" dirty="0" err="1">
                <a:solidFill>
                  <a:schemeClr val="bg2"/>
                </a:solidFill>
              </a:rPr>
              <a:t>Inovasi</a:t>
            </a:r>
            <a:r>
              <a:rPr lang="en-US" b="0" dirty="0">
                <a:solidFill>
                  <a:schemeClr val="bg2"/>
                </a:solidFill>
              </a:rPr>
              <a:t> </a:t>
            </a:r>
            <a:r>
              <a:rPr lang="en-US" b="0" dirty="0" err="1">
                <a:solidFill>
                  <a:schemeClr val="bg2"/>
                </a:solidFill>
              </a:rPr>
              <a:t>teknologi</a:t>
            </a:r>
            <a:r>
              <a:rPr lang="en-US" b="0" dirty="0">
                <a:solidFill>
                  <a:schemeClr val="bg2"/>
                </a:solidFill>
              </a:rPr>
              <a:t> </a:t>
            </a:r>
            <a:r>
              <a:rPr lang="en-US" b="0" dirty="0" err="1">
                <a:solidFill>
                  <a:schemeClr val="bg2"/>
                </a:solidFill>
              </a:rPr>
              <a:t>untuk</a:t>
            </a:r>
            <a:r>
              <a:rPr lang="en-US" b="0" dirty="0">
                <a:solidFill>
                  <a:schemeClr val="bg2"/>
                </a:solidFill>
              </a:rPr>
              <a:t> </a:t>
            </a:r>
            <a:r>
              <a:rPr lang="en-US" b="0" dirty="0" err="1">
                <a:solidFill>
                  <a:schemeClr val="bg2"/>
                </a:solidFill>
              </a:rPr>
              <a:t>mendapatkan</a:t>
            </a:r>
            <a:r>
              <a:rPr lang="en-US" b="0" dirty="0">
                <a:solidFill>
                  <a:schemeClr val="bg2"/>
                </a:solidFill>
              </a:rPr>
              <a:t> </a:t>
            </a:r>
            <a:r>
              <a:rPr lang="en-US" b="0" dirty="0" err="1">
                <a:solidFill>
                  <a:schemeClr val="bg2"/>
                </a:solidFill>
              </a:rPr>
              <a:t>sumber</a:t>
            </a:r>
            <a:r>
              <a:rPr lang="en-US" b="0" dirty="0">
                <a:solidFill>
                  <a:schemeClr val="bg2"/>
                </a:solidFill>
              </a:rPr>
              <a:t> data lain </a:t>
            </a:r>
            <a:r>
              <a:rPr lang="en-US" b="0" dirty="0" err="1">
                <a:solidFill>
                  <a:schemeClr val="bg2"/>
                </a:solidFill>
              </a:rPr>
              <a:t>terkait</a:t>
            </a:r>
            <a:r>
              <a:rPr lang="en-US" b="0" dirty="0">
                <a:solidFill>
                  <a:schemeClr val="bg2"/>
                </a:solidFill>
              </a:rPr>
              <a:t> COVID-19 </a:t>
            </a:r>
            <a:r>
              <a:rPr lang="en-US" b="0" dirty="0" err="1">
                <a:solidFill>
                  <a:schemeClr val="bg2"/>
                </a:solidFill>
              </a:rPr>
              <a:t>telah</a:t>
            </a:r>
            <a:r>
              <a:rPr lang="en-US" b="0" dirty="0">
                <a:solidFill>
                  <a:schemeClr val="bg2"/>
                </a:solidFill>
              </a:rPr>
              <a:t> </a:t>
            </a:r>
            <a:r>
              <a:rPr lang="en-US" b="0" dirty="0" err="1">
                <a:solidFill>
                  <a:schemeClr val="bg2"/>
                </a:solidFill>
              </a:rPr>
              <a:t>diterapkan</a:t>
            </a:r>
            <a:r>
              <a:rPr lang="en-US" b="0" dirty="0">
                <a:solidFill>
                  <a:schemeClr val="bg2"/>
                </a:solidFill>
              </a:rPr>
              <a:t> di </a:t>
            </a:r>
            <a:r>
              <a:rPr lang="en-US" b="0" dirty="0" err="1">
                <a:solidFill>
                  <a:schemeClr val="bg2"/>
                </a:solidFill>
              </a:rPr>
              <a:t>berbagai</a:t>
            </a:r>
            <a:r>
              <a:rPr lang="en-US" b="0" dirty="0">
                <a:solidFill>
                  <a:schemeClr val="bg2"/>
                </a:solidFill>
              </a:rPr>
              <a:t> negara </a:t>
            </a:r>
          </a:p>
          <a:p>
            <a:pPr marL="342900" lvl="0" indent="-342900" algn="l" rtl="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b="0" dirty="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Digital tracking</a:t>
            </a:r>
            <a:r>
              <a:rPr lang="en-US" b="0" dirty="0"/>
              <a:t> – </a:t>
            </a:r>
            <a:r>
              <a:rPr lang="en-US" b="0" dirty="0" err="1">
                <a:solidFill>
                  <a:schemeClr val="accent1">
                    <a:lumMod val="75000"/>
                  </a:schemeClr>
                </a:solidFill>
              </a:rPr>
              <a:t>telah</a:t>
            </a:r>
            <a:r>
              <a:rPr lang="en-US" b="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b="0" dirty="0" err="1">
                <a:solidFill>
                  <a:schemeClr val="accent1">
                    <a:lumMod val="75000"/>
                  </a:schemeClr>
                </a:solidFill>
              </a:rPr>
              <a:t>digunakan</a:t>
            </a:r>
            <a:r>
              <a:rPr lang="en-US" b="0" dirty="0">
                <a:solidFill>
                  <a:schemeClr val="accent1">
                    <a:lumMod val="75000"/>
                  </a:schemeClr>
                </a:solidFill>
              </a:rPr>
              <a:t> di 19 negara</a:t>
            </a:r>
            <a:r>
              <a:rPr lang="id-ID" b="0" dirty="0">
                <a:solidFill>
                  <a:schemeClr val="accent1">
                    <a:lumMod val="75000"/>
                  </a:schemeClr>
                </a:solidFill>
              </a:rPr>
              <a:t>.</a:t>
            </a:r>
            <a:endParaRPr lang="en-US" b="0" dirty="0">
              <a:solidFill>
                <a:schemeClr val="accent1">
                  <a:lumMod val="75000"/>
                </a:schemeClr>
              </a:solidFill>
            </a:endParaRPr>
          </a:p>
          <a:p>
            <a:pPr marL="342900" lvl="0" indent="-342900" algn="l" rtl="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b="0" dirty="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Advanced </a:t>
            </a:r>
            <a:r>
              <a:rPr lang="id-ID" b="0" dirty="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physical surveillance</a:t>
            </a:r>
            <a:r>
              <a:rPr lang="en-US" b="0" dirty="0"/>
              <a:t>- </a:t>
            </a:r>
            <a:r>
              <a:rPr lang="en-US" b="0" dirty="0" err="1">
                <a:solidFill>
                  <a:schemeClr val="accent1">
                    <a:lumMod val="75000"/>
                  </a:schemeClr>
                </a:solidFill>
              </a:rPr>
              <a:t>telah</a:t>
            </a:r>
            <a:r>
              <a:rPr lang="en-US" b="0" dirty="0"/>
              <a:t> </a:t>
            </a:r>
            <a:r>
              <a:rPr lang="en-US" b="0" dirty="0" err="1">
                <a:solidFill>
                  <a:schemeClr val="accent1">
                    <a:lumMod val="75000"/>
                  </a:schemeClr>
                </a:solidFill>
              </a:rPr>
              <a:t>digunakan</a:t>
            </a:r>
            <a:r>
              <a:rPr lang="en-US" b="0" dirty="0">
                <a:solidFill>
                  <a:schemeClr val="accent1">
                    <a:lumMod val="75000"/>
                  </a:schemeClr>
                </a:solidFill>
              </a:rPr>
              <a:t> di 4 negara</a:t>
            </a:r>
            <a:r>
              <a:rPr lang="id-ID" b="0" dirty="0"/>
              <a:t>.</a:t>
            </a:r>
          </a:p>
        </p:txBody>
      </p:sp>
      <p:pic>
        <p:nvPicPr>
          <p:cNvPr id="6" name="Picture 5" descr="A picture containing drawing, plate&#10;&#10;Description automatically generated">
            <a:extLst>
              <a:ext uri="{FF2B5EF4-FFF2-40B4-BE49-F238E27FC236}">
                <a16:creationId xmlns:a16="http://schemas.microsoft.com/office/drawing/2014/main" id="{3F81946F-6CAA-49FD-9A7A-6CA63CDDF66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14400" y="6225272"/>
            <a:ext cx="2194560" cy="467753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3E7A74C6-4432-4E00-9FA0-8593D6DB65C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47727" y="791852"/>
            <a:ext cx="5444274" cy="5286829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clothing, veil&#10;&#10;Description automatically generated">
            <a:extLst>
              <a:ext uri="{FF2B5EF4-FFF2-40B4-BE49-F238E27FC236}">
                <a16:creationId xmlns:a16="http://schemas.microsoft.com/office/drawing/2014/main" id="{3498B0A6-2E91-4B3E-8FBF-FA705F0B3E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-1"/>
            <a:ext cx="12191998" cy="6857999"/>
          </a:xfrm>
          <a:prstGeom prst="rect">
            <a:avLst/>
          </a:prstGeom>
        </p:spPr>
      </p:pic>
      <p:sp>
        <p:nvSpPr>
          <p:cNvPr id="527" name="Google Shape;527;p26"/>
          <p:cNvSpPr txBox="1">
            <a:spLocks noGrp="1"/>
          </p:cNvSpPr>
          <p:nvPr>
            <p:ph type="body" idx="1"/>
          </p:nvPr>
        </p:nvSpPr>
        <p:spPr>
          <a:xfrm rot="-5400000">
            <a:off x="-763200" y="763200"/>
            <a:ext cx="6857999" cy="5331600"/>
          </a:xfrm>
          <a:prstGeom prst="rect">
            <a:avLst/>
          </a:prstGeom>
          <a:solidFill>
            <a:schemeClr val="accent6">
              <a:alpha val="80000"/>
            </a:schemeClr>
          </a:solidFill>
          <a:ln>
            <a:noFill/>
          </a:ln>
        </p:spPr>
        <p:txBody>
          <a:bodyPr spcFirstLastPara="1" wrap="square" lIns="0" tIns="0" rIns="0" bIns="0" anchor="t" anchorCtr="1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</a:pPr>
            <a:endParaRPr sz="2000" b="1" i="0" u="none" strike="noStrike" cap="none" dirty="0">
              <a:solidFill>
                <a:schemeClr val="accent6"/>
              </a:solidFill>
              <a:latin typeface="Bitter"/>
              <a:ea typeface="Bitter"/>
              <a:cs typeface="Bitter"/>
              <a:sym typeface="Bitter"/>
            </a:endParaRPr>
          </a:p>
        </p:txBody>
      </p:sp>
      <p:sp>
        <p:nvSpPr>
          <p:cNvPr id="528" name="Google Shape;528;p26"/>
          <p:cNvSpPr txBox="1">
            <a:spLocks noGrp="1"/>
          </p:cNvSpPr>
          <p:nvPr>
            <p:ph type="body" idx="2"/>
          </p:nvPr>
        </p:nvSpPr>
        <p:spPr>
          <a:xfrm>
            <a:off x="834335" y="2025461"/>
            <a:ext cx="3737100" cy="426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/>
            <a:r>
              <a:rPr lang="en-US" dirty="0" err="1"/>
              <a:t>Pemerintah</a:t>
            </a:r>
            <a:r>
              <a:rPr lang="en-US" dirty="0"/>
              <a:t>, </a:t>
            </a:r>
            <a:r>
              <a:rPr lang="en-US" dirty="0" err="1"/>
              <a:t>swasta</a:t>
            </a:r>
            <a:r>
              <a:rPr lang="en-US" dirty="0"/>
              <a:t>, dan </a:t>
            </a:r>
            <a:r>
              <a:rPr lang="en-US" dirty="0" err="1"/>
              <a:t>masyarakat</a:t>
            </a:r>
            <a:r>
              <a:rPr lang="en-US" dirty="0"/>
              <a:t> </a:t>
            </a:r>
            <a:r>
              <a:rPr lang="en-US" dirty="0" err="1"/>
              <a:t>harus</a:t>
            </a:r>
            <a:r>
              <a:rPr lang="en-US" dirty="0"/>
              <a:t> </a:t>
            </a:r>
            <a:r>
              <a:rPr lang="en-US" dirty="0" err="1"/>
              <a:t>bermitra</a:t>
            </a:r>
            <a:r>
              <a:rPr lang="en-US" dirty="0"/>
              <a:t> </a:t>
            </a:r>
            <a:r>
              <a:rPr lang="en-US" dirty="0" err="1"/>
              <a:t>untuk</a:t>
            </a:r>
            <a:r>
              <a:rPr lang="en-US" dirty="0"/>
              <a:t> </a:t>
            </a:r>
            <a:r>
              <a:rPr lang="en-US" dirty="0" err="1"/>
              <a:t>mengembangkan</a:t>
            </a:r>
            <a:r>
              <a:rPr lang="en-US" dirty="0"/>
              <a:t> </a:t>
            </a:r>
            <a:r>
              <a:rPr lang="en-US" dirty="0" err="1"/>
              <a:t>cara-cara</a:t>
            </a:r>
            <a:r>
              <a:rPr lang="en-US" dirty="0"/>
              <a:t> </a:t>
            </a:r>
            <a:r>
              <a:rPr lang="en-US" dirty="0" err="1"/>
              <a:t>inovatif</a:t>
            </a:r>
            <a:r>
              <a:rPr lang="en-US" dirty="0"/>
              <a:t> </a:t>
            </a:r>
            <a:r>
              <a:rPr lang="en-US" dirty="0" err="1"/>
              <a:t>penggunaan</a:t>
            </a:r>
            <a:r>
              <a:rPr lang="en-US" dirty="0"/>
              <a:t> data </a:t>
            </a:r>
            <a:r>
              <a:rPr lang="en-US" dirty="0" err="1"/>
              <a:t>untuk</a:t>
            </a:r>
            <a:r>
              <a:rPr lang="en-US" dirty="0"/>
              <a:t> </a:t>
            </a:r>
            <a:r>
              <a:rPr lang="en-US" dirty="0" err="1"/>
              <a:t>mengawasi</a:t>
            </a:r>
            <a:r>
              <a:rPr lang="en-US" dirty="0"/>
              <a:t>, </a:t>
            </a:r>
            <a:r>
              <a:rPr lang="en-US" dirty="0" err="1"/>
              <a:t>melacak</a:t>
            </a:r>
            <a:r>
              <a:rPr lang="en-US" dirty="0"/>
              <a:t> dan </a:t>
            </a:r>
            <a:r>
              <a:rPr lang="en-US" dirty="0" err="1"/>
              <a:t>mengatasi</a:t>
            </a:r>
            <a:r>
              <a:rPr lang="en-US" dirty="0"/>
              <a:t> COVID-19 -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err="1"/>
              <a:t>pengamanan</a:t>
            </a:r>
            <a:r>
              <a:rPr lang="en-US" dirty="0"/>
              <a:t> </a:t>
            </a:r>
            <a:r>
              <a:rPr lang="en-US" dirty="0" err="1"/>
              <a:t>privasi</a:t>
            </a:r>
            <a:r>
              <a:rPr lang="en-US" dirty="0"/>
              <a:t> </a:t>
            </a:r>
            <a:r>
              <a:rPr lang="en-US" dirty="0" err="1"/>
              <a:t>individu</a:t>
            </a:r>
            <a:r>
              <a:rPr lang="en-US" dirty="0"/>
              <a:t>.</a:t>
            </a:r>
          </a:p>
        </p:txBody>
      </p:sp>
      <p:sp>
        <p:nvSpPr>
          <p:cNvPr id="529" name="Google Shape;529;p26"/>
          <p:cNvSpPr txBox="1">
            <a:spLocks noGrp="1"/>
          </p:cNvSpPr>
          <p:nvPr>
            <p:ph type="body" idx="3"/>
          </p:nvPr>
        </p:nvSpPr>
        <p:spPr>
          <a:xfrm>
            <a:off x="9685681" y="6388101"/>
            <a:ext cx="2099919" cy="1800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</a:pPr>
            <a:r>
              <a:rPr lang="en-US" dirty="0"/>
              <a:t>Image by </a:t>
            </a:r>
            <a:r>
              <a:rPr lang="en-US" dirty="0" err="1"/>
              <a:t>Tumisu</a:t>
            </a:r>
            <a:r>
              <a:rPr lang="en-US" dirty="0"/>
              <a:t> from </a:t>
            </a:r>
            <a:r>
              <a:rPr lang="en-US" dirty="0" err="1"/>
              <a:t>Pixabay</a:t>
            </a:r>
            <a:endParaRPr sz="1300" b="0" i="0" u="none" strike="noStrike" cap="none" dirty="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9" name="Picture 8" descr="A close up of a sign&#10;&#10;Description automatically generated">
            <a:extLst>
              <a:ext uri="{FF2B5EF4-FFF2-40B4-BE49-F238E27FC236}">
                <a16:creationId xmlns:a16="http://schemas.microsoft.com/office/drawing/2014/main" id="{A1C1F577-E60B-465B-B641-0220BBBB332F}"/>
              </a:ext>
            </a:extLst>
          </p:cNvPr>
          <p:cNvPicPr>
            <a:picLocks noChangeAspect="1"/>
          </p:cNvPicPr>
          <p:nvPr/>
        </p:nvPicPr>
        <p:blipFill>
          <a:blip r:embed="rId4">
            <a:lum bright="70000" contrast="-70000"/>
          </a:blip>
          <a:stretch>
            <a:fillRect/>
          </a:stretch>
        </p:blipFill>
        <p:spPr>
          <a:xfrm>
            <a:off x="379282" y="666104"/>
            <a:ext cx="2175382" cy="46366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" name="Google Shape;573;p32"/>
          <p:cNvSpPr txBox="1">
            <a:spLocks noGrp="1"/>
          </p:cNvSpPr>
          <p:nvPr>
            <p:ph type="body" idx="1"/>
          </p:nvPr>
        </p:nvSpPr>
        <p:spPr>
          <a:xfrm>
            <a:off x="893763" y="2697033"/>
            <a:ext cx="4854575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</a:pPr>
            <a:r>
              <a:rPr lang="en-US" dirty="0"/>
              <a:t>Glenn Maail</a:t>
            </a:r>
            <a:endParaRPr sz="1800" b="1" i="0" u="none" strike="noStrike" cap="none" dirty="0">
              <a:solidFill>
                <a:schemeClr val="accent4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574" name="Google Shape;574;p32"/>
          <p:cNvSpPr txBox="1">
            <a:spLocks noGrp="1"/>
          </p:cNvSpPr>
          <p:nvPr>
            <p:ph type="body" idx="2"/>
          </p:nvPr>
        </p:nvSpPr>
        <p:spPr>
          <a:xfrm>
            <a:off x="1282700" y="3593118"/>
            <a:ext cx="4465637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</a:pPr>
            <a:r>
              <a:rPr lang="en-US" dirty="0"/>
              <a:t>glenn@webfoundation.org</a:t>
            </a:r>
            <a:endParaRPr sz="1800" b="0" i="0" u="none" strike="noStrike" cap="none" dirty="0">
              <a:solidFill>
                <a:srgbClr val="3A3C44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576" name="Google Shape;576;p32"/>
          <p:cNvSpPr txBox="1">
            <a:spLocks noGrp="1"/>
          </p:cNvSpPr>
          <p:nvPr>
            <p:ph type="body" idx="4"/>
          </p:nvPr>
        </p:nvSpPr>
        <p:spPr>
          <a:xfrm>
            <a:off x="6447555" y="2697033"/>
            <a:ext cx="4854575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</a:pPr>
            <a:r>
              <a:rPr lang="en-US" dirty="0"/>
              <a:t>www.labs.webfoundation.org</a:t>
            </a:r>
            <a:endParaRPr sz="1800" b="1" i="0" u="none" strike="noStrike" cap="none" dirty="0">
              <a:solidFill>
                <a:schemeClr val="accent4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577" name="Google Shape;577;p32"/>
          <p:cNvSpPr txBox="1">
            <a:spLocks noGrp="1"/>
          </p:cNvSpPr>
          <p:nvPr>
            <p:ph type="body" idx="5"/>
          </p:nvPr>
        </p:nvSpPr>
        <p:spPr>
          <a:xfrm>
            <a:off x="6814884" y="3200464"/>
            <a:ext cx="3469879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</a:pPr>
            <a:r>
              <a:rPr lang="en-US" dirty="0"/>
              <a:t>@</a:t>
            </a:r>
            <a:r>
              <a:rPr lang="en-US" dirty="0" err="1"/>
              <a:t>ODLabJkt</a:t>
            </a:r>
            <a:endParaRPr sz="1800" b="0" i="0" u="none" strike="noStrike" cap="none" dirty="0">
              <a:solidFill>
                <a:srgbClr val="3A3C44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579" name="Google Shape;579;p32"/>
          <p:cNvSpPr txBox="1">
            <a:spLocks noGrp="1"/>
          </p:cNvSpPr>
          <p:nvPr>
            <p:ph type="body" idx="7"/>
          </p:nvPr>
        </p:nvSpPr>
        <p:spPr>
          <a:xfrm>
            <a:off x="1282700" y="3931027"/>
            <a:ext cx="4465637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</a:pPr>
            <a:r>
              <a:rPr lang="en-US" dirty="0"/>
              <a:t>@</a:t>
            </a:r>
            <a:r>
              <a:rPr lang="en-US" dirty="0" err="1"/>
              <a:t>glennmaail</a:t>
            </a:r>
            <a:endParaRPr sz="1800" b="0" i="0" u="none" strike="noStrike" cap="none" dirty="0">
              <a:solidFill>
                <a:srgbClr val="3A3C44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580" name="Google Shape;580;p32"/>
          <p:cNvSpPr txBox="1">
            <a:spLocks noGrp="1"/>
          </p:cNvSpPr>
          <p:nvPr>
            <p:ph type="body" idx="8"/>
          </p:nvPr>
        </p:nvSpPr>
        <p:spPr>
          <a:xfrm>
            <a:off x="900113" y="3061964"/>
            <a:ext cx="3469879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</a:pPr>
            <a:r>
              <a:rPr lang="en-US" dirty="0"/>
              <a:t>Research Manager</a:t>
            </a:r>
            <a:endParaRPr sz="1800" b="0" i="0" u="none" strike="noStrike" cap="none" dirty="0">
              <a:solidFill>
                <a:srgbClr val="3A3C44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6" name="Picture 15" descr="A picture containing drawing, plate&#10;&#10;Description automatically generated">
            <a:extLst>
              <a:ext uri="{FF2B5EF4-FFF2-40B4-BE49-F238E27FC236}">
                <a16:creationId xmlns:a16="http://schemas.microsoft.com/office/drawing/2014/main" id="{E2CE1859-610E-46F6-BC27-CD76EB8EF20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14400" y="6224158"/>
            <a:ext cx="2194560" cy="467753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4" name="Google Shape;554;p29"/>
          <p:cNvSpPr txBox="1">
            <a:spLocks noGrp="1"/>
          </p:cNvSpPr>
          <p:nvPr>
            <p:ph type="body" idx="1"/>
          </p:nvPr>
        </p:nvSpPr>
        <p:spPr>
          <a:xfrm>
            <a:off x="7350835" y="762726"/>
            <a:ext cx="4182600" cy="1859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3200" dirty="0" err="1"/>
              <a:t>Kepercayaan</a:t>
            </a:r>
            <a:r>
              <a:rPr lang="en-US" sz="3200" dirty="0"/>
              <a:t> </a:t>
            </a:r>
            <a:r>
              <a:rPr lang="en-US" sz="3200" dirty="0" err="1"/>
              <a:t>Publik</a:t>
            </a:r>
            <a:r>
              <a:rPr lang="en-US" sz="3200" dirty="0"/>
              <a:t> </a:t>
            </a:r>
            <a:r>
              <a:rPr lang="en-US" sz="3200" dirty="0" err="1"/>
              <a:t>Terhadap</a:t>
            </a:r>
            <a:r>
              <a:rPr lang="en-US" sz="3200" dirty="0"/>
              <a:t> </a:t>
            </a:r>
            <a:r>
              <a:rPr lang="en-US" sz="3200" dirty="0" err="1"/>
              <a:t>Penanganan</a:t>
            </a:r>
            <a:r>
              <a:rPr lang="en-US" sz="3200" dirty="0"/>
              <a:t> </a:t>
            </a:r>
            <a:r>
              <a:rPr lang="en-US" sz="3200" dirty="0" err="1"/>
              <a:t>Pandemi</a:t>
            </a:r>
            <a:r>
              <a:rPr lang="en-US" sz="3200" dirty="0"/>
              <a:t> COVID-19</a:t>
            </a:r>
            <a:endParaRPr sz="3200" dirty="0"/>
          </a:p>
        </p:txBody>
      </p:sp>
      <p:sp>
        <p:nvSpPr>
          <p:cNvPr id="555" name="Google Shape;555;p29"/>
          <p:cNvSpPr txBox="1">
            <a:spLocks noGrp="1"/>
          </p:cNvSpPr>
          <p:nvPr>
            <p:ph type="body" idx="2"/>
          </p:nvPr>
        </p:nvSpPr>
        <p:spPr>
          <a:xfrm>
            <a:off x="866700" y="5670130"/>
            <a:ext cx="2100000" cy="423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1200"/>
              </a:spcBef>
              <a:spcAft>
                <a:spcPts val="600"/>
              </a:spcAft>
              <a:buNone/>
            </a:pPr>
            <a:r>
              <a:rPr lang="en-US" dirty="0"/>
              <a:t>M</a:t>
            </a:r>
            <a:r>
              <a:rPr lang="id-ID" dirty="0"/>
              <a:t>asyarakat Hukum Kesehatan Indonesia</a:t>
            </a:r>
            <a:endParaRPr dirty="0"/>
          </a:p>
        </p:txBody>
      </p:sp>
      <p:sp>
        <p:nvSpPr>
          <p:cNvPr id="556" name="Google Shape;556;p29"/>
          <p:cNvSpPr txBox="1">
            <a:spLocks noGrp="1"/>
          </p:cNvSpPr>
          <p:nvPr>
            <p:ph type="body" idx="3"/>
          </p:nvPr>
        </p:nvSpPr>
        <p:spPr>
          <a:xfrm>
            <a:off x="7436465" y="2820924"/>
            <a:ext cx="4182600" cy="234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600"/>
              </a:spcAft>
              <a:buFontTx/>
              <a:buChar char="-"/>
            </a:pPr>
            <a:r>
              <a:rPr lang="en-US" b="0" dirty="0"/>
              <a:t>Data </a:t>
            </a:r>
            <a:r>
              <a:rPr lang="en-US" b="0" dirty="0" err="1"/>
              <a:t>dikumpulkan</a:t>
            </a:r>
            <a:r>
              <a:rPr lang="en-US" b="0" dirty="0"/>
              <a:t> </a:t>
            </a:r>
            <a:r>
              <a:rPr lang="en-US" b="0" dirty="0" err="1"/>
              <a:t>berdasarkan</a:t>
            </a:r>
            <a:r>
              <a:rPr lang="en-US" b="0" dirty="0"/>
              <a:t> survey 97,423 </a:t>
            </a:r>
            <a:r>
              <a:rPr lang="en-US" b="0" dirty="0" err="1"/>
              <a:t>responden</a:t>
            </a:r>
            <a:r>
              <a:rPr lang="en-US" b="0" dirty="0"/>
              <a:t> (</a:t>
            </a:r>
            <a:r>
              <a:rPr lang="en-US" b="0" dirty="0" err="1"/>
              <a:t>periode</a:t>
            </a:r>
            <a:r>
              <a:rPr lang="en-US" b="0" dirty="0"/>
              <a:t> 20-27 </a:t>
            </a:r>
            <a:r>
              <a:rPr lang="en-US" b="0" dirty="0" err="1"/>
              <a:t>Maret</a:t>
            </a:r>
            <a:r>
              <a:rPr lang="en-US" b="0" dirty="0"/>
              <a:t> 2020).</a:t>
            </a:r>
          </a:p>
          <a:p>
            <a:pPr marL="342900" lvl="0" indent="-342900" algn="l" rtl="0">
              <a:spcBef>
                <a:spcPts val="0"/>
              </a:spcBef>
              <a:spcAft>
                <a:spcPts val="600"/>
              </a:spcAft>
              <a:buFontTx/>
              <a:buChar char="-"/>
            </a:pPr>
            <a:r>
              <a:rPr lang="en-US" b="0" dirty="0"/>
              <a:t>Di Indonesia, </a:t>
            </a:r>
            <a:r>
              <a:rPr lang="en-US" b="0" dirty="0" err="1"/>
              <a:t>responden</a:t>
            </a:r>
            <a:r>
              <a:rPr lang="en-US" b="0" dirty="0"/>
              <a:t> </a:t>
            </a:r>
            <a:r>
              <a:rPr lang="en-US" b="0" dirty="0" err="1"/>
              <a:t>memiliki</a:t>
            </a:r>
            <a:r>
              <a:rPr lang="en-US" b="0" dirty="0"/>
              <a:t> </a:t>
            </a:r>
            <a:r>
              <a:rPr lang="en-US" b="0" dirty="0" err="1"/>
              <a:t>ketidakpercayaan</a:t>
            </a:r>
            <a:r>
              <a:rPr lang="en-US" b="0" dirty="0"/>
              <a:t> yang </a:t>
            </a:r>
            <a:r>
              <a:rPr lang="en-US" b="0" dirty="0" err="1"/>
              <a:t>tinggi</a:t>
            </a:r>
            <a:r>
              <a:rPr lang="en-US" b="0" dirty="0"/>
              <a:t> </a:t>
            </a:r>
            <a:r>
              <a:rPr lang="en-US" b="0" dirty="0" err="1"/>
              <a:t>terhadap</a:t>
            </a:r>
            <a:r>
              <a:rPr lang="en-US" b="0" dirty="0"/>
              <a:t> </a:t>
            </a:r>
            <a:r>
              <a:rPr lang="en-US" b="0" dirty="0" err="1"/>
              <a:t>pemerintah</a:t>
            </a:r>
            <a:r>
              <a:rPr lang="en-US" b="0" dirty="0"/>
              <a:t> </a:t>
            </a:r>
            <a:r>
              <a:rPr lang="en-US" b="0" dirty="0" err="1"/>
              <a:t>dalam</a:t>
            </a:r>
            <a:r>
              <a:rPr lang="en-US" b="0" dirty="0"/>
              <a:t> </a:t>
            </a:r>
            <a:r>
              <a:rPr lang="en-US" b="0" dirty="0" err="1"/>
              <a:t>penanganan</a:t>
            </a:r>
            <a:r>
              <a:rPr lang="en-US" b="0" dirty="0"/>
              <a:t> COVID-19 </a:t>
            </a:r>
          </a:p>
          <a:p>
            <a:pPr marL="342900" lvl="0" indent="-342900" algn="l" rtl="0">
              <a:spcBef>
                <a:spcPts val="0"/>
              </a:spcBef>
              <a:spcAft>
                <a:spcPts val="600"/>
              </a:spcAft>
              <a:buFontTx/>
              <a:buChar char="-"/>
            </a:pPr>
            <a:endParaRPr lang="en-US" dirty="0"/>
          </a:p>
        </p:txBody>
      </p:sp>
      <p:pic>
        <p:nvPicPr>
          <p:cNvPr id="3" name="Picture 2" descr="A close up of a map&#10;&#10;Description automatically generated">
            <a:extLst>
              <a:ext uri="{FF2B5EF4-FFF2-40B4-BE49-F238E27FC236}">
                <a16:creationId xmlns:a16="http://schemas.microsoft.com/office/drawing/2014/main" id="{8C601557-216C-4738-8214-C476B02297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875" y="1274347"/>
            <a:ext cx="6492240" cy="471903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F87772F-07DE-47E2-83E6-49DE3A8DA60F}"/>
              </a:ext>
            </a:extLst>
          </p:cNvPr>
          <p:cNvSpPr txBox="1"/>
          <p:nvPr/>
        </p:nvSpPr>
        <p:spPr>
          <a:xfrm>
            <a:off x="316479" y="802933"/>
            <a:ext cx="60290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333333"/>
                </a:solidFill>
                <a:latin typeface="Open Sans" panose="020B0606030504020204" pitchFamily="34" charset="0"/>
              </a:rPr>
              <a:t>How factually truthful do you think your country's government has been about the coronavirus outbreak?</a:t>
            </a: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CD16D4D-01EB-42C6-A480-EA32431B55ED}"/>
              </a:ext>
            </a:extLst>
          </p:cNvPr>
          <p:cNvSpPr txBox="1"/>
          <p:nvPr/>
        </p:nvSpPr>
        <p:spPr>
          <a:xfrm>
            <a:off x="4197927" y="1946495"/>
            <a:ext cx="101822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Indonesia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E429349-EF7A-456E-8765-C7C30D1F0B53}"/>
              </a:ext>
            </a:extLst>
          </p:cNvPr>
          <p:cNvSpPr txBox="1"/>
          <p:nvPr/>
        </p:nvSpPr>
        <p:spPr>
          <a:xfrm>
            <a:off x="5038830" y="1643678"/>
            <a:ext cx="5645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USA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6E6E262-9891-4D07-9067-43D1F1761425}"/>
              </a:ext>
            </a:extLst>
          </p:cNvPr>
          <p:cNvSpPr txBox="1"/>
          <p:nvPr/>
        </p:nvSpPr>
        <p:spPr>
          <a:xfrm>
            <a:off x="2886632" y="2797497"/>
            <a:ext cx="4443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UK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CF6672C-1994-4983-9268-101A8E8557F2}"/>
              </a:ext>
            </a:extLst>
          </p:cNvPr>
          <p:cNvSpPr txBox="1"/>
          <p:nvPr/>
        </p:nvSpPr>
        <p:spPr>
          <a:xfrm>
            <a:off x="944225" y="4512689"/>
            <a:ext cx="10599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Singapore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719B28D-C503-44DA-9299-7765247CA8A5}"/>
              </a:ext>
            </a:extLst>
          </p:cNvPr>
          <p:cNvSpPr txBox="1"/>
          <p:nvPr/>
        </p:nvSpPr>
        <p:spPr>
          <a:xfrm>
            <a:off x="1570450" y="3393369"/>
            <a:ext cx="9300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Malaysia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79DAE58-F9AA-4F84-9204-C051E5F3E9FC}"/>
              </a:ext>
            </a:extLst>
          </p:cNvPr>
          <p:cNvSpPr txBox="1"/>
          <p:nvPr/>
        </p:nvSpPr>
        <p:spPr>
          <a:xfrm>
            <a:off x="1539099" y="3543543"/>
            <a:ext cx="6815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China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C827749-8AE6-414E-BA38-E0CE0C08FEEB}"/>
              </a:ext>
            </a:extLst>
          </p:cNvPr>
          <p:cNvSpPr txBox="1"/>
          <p:nvPr/>
        </p:nvSpPr>
        <p:spPr>
          <a:xfrm>
            <a:off x="4323335" y="1797933"/>
            <a:ext cx="7008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Japan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6865A6C-1E7C-42BD-9EA1-AEEF022147AB}"/>
              </a:ext>
            </a:extLst>
          </p:cNvPr>
          <p:cNvSpPr txBox="1"/>
          <p:nvPr/>
        </p:nvSpPr>
        <p:spPr>
          <a:xfrm>
            <a:off x="804251" y="4690600"/>
            <a:ext cx="12779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New Zealand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74841C1-4C4F-4B1B-984D-1C56E58F6CA8}"/>
              </a:ext>
            </a:extLst>
          </p:cNvPr>
          <p:cNvSpPr txBox="1"/>
          <p:nvPr/>
        </p:nvSpPr>
        <p:spPr>
          <a:xfrm>
            <a:off x="5800827" y="1423321"/>
            <a:ext cx="10599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Venezuela</a:t>
            </a:r>
          </a:p>
        </p:txBody>
      </p:sp>
      <p:pic>
        <p:nvPicPr>
          <p:cNvPr id="20" name="Picture 19" descr="A picture containing drawing, plate&#10;&#10;Description automatically generated">
            <a:extLst>
              <a:ext uri="{FF2B5EF4-FFF2-40B4-BE49-F238E27FC236}">
                <a16:creationId xmlns:a16="http://schemas.microsoft.com/office/drawing/2014/main" id="{D3489739-99CA-41A2-ABBF-85248FD7F3E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14400" y="6224158"/>
            <a:ext cx="2194560" cy="4677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91603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7" name="Google Shape;567;p31"/>
          <p:cNvSpPr txBox="1">
            <a:spLocks noGrp="1"/>
          </p:cNvSpPr>
          <p:nvPr>
            <p:ph type="body" idx="1"/>
          </p:nvPr>
        </p:nvSpPr>
        <p:spPr>
          <a:xfrm>
            <a:off x="885825" y="1271081"/>
            <a:ext cx="10654745" cy="8105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</a:pPr>
            <a:r>
              <a:rPr lang="en-US" sz="3200" b="0" i="0" u="none" strike="noStrike" cap="none" dirty="0" err="1">
                <a:solidFill>
                  <a:schemeClr val="dk1"/>
                </a:solidFill>
                <a:latin typeface="Bitter"/>
                <a:ea typeface="Bitter"/>
                <a:cs typeface="Bitter"/>
                <a:sym typeface="Bitter"/>
              </a:rPr>
              <a:t>Persepsi</a:t>
            </a:r>
            <a:r>
              <a:rPr lang="en-US" sz="3200" b="0" i="0" u="none" strike="noStrike" cap="none" dirty="0">
                <a:solidFill>
                  <a:schemeClr val="dk1"/>
                </a:solidFill>
                <a:latin typeface="Bitter"/>
                <a:ea typeface="Bitter"/>
                <a:cs typeface="Bitter"/>
                <a:sym typeface="Bitter"/>
              </a:rPr>
              <a:t> </a:t>
            </a:r>
            <a:r>
              <a:rPr lang="en-US" sz="3200" b="0" i="0" u="none" strike="noStrike" cap="none" dirty="0" err="1">
                <a:solidFill>
                  <a:schemeClr val="dk1"/>
                </a:solidFill>
                <a:latin typeface="Bitter"/>
                <a:ea typeface="Bitter"/>
                <a:cs typeface="Bitter"/>
                <a:sym typeface="Bitter"/>
              </a:rPr>
              <a:t>Publik</a:t>
            </a:r>
            <a:r>
              <a:rPr lang="en-US" sz="3200" b="0" i="0" u="none" strike="noStrike" cap="none" dirty="0">
                <a:solidFill>
                  <a:schemeClr val="dk1"/>
                </a:solidFill>
                <a:latin typeface="Bitter"/>
                <a:ea typeface="Bitter"/>
                <a:cs typeface="Bitter"/>
                <a:sym typeface="Bitter"/>
              </a:rPr>
              <a:t> </a:t>
            </a:r>
            <a:r>
              <a:rPr lang="en-US" sz="3200" b="0" i="0" u="none" strike="noStrike" cap="none" dirty="0" err="1">
                <a:solidFill>
                  <a:schemeClr val="dk1"/>
                </a:solidFill>
                <a:latin typeface="Bitter"/>
                <a:ea typeface="Bitter"/>
                <a:cs typeface="Bitter"/>
                <a:sym typeface="Bitter"/>
              </a:rPr>
              <a:t>Terhadap</a:t>
            </a:r>
            <a:r>
              <a:rPr lang="en-US" sz="3200" b="0" i="0" u="none" strike="noStrike" cap="none" dirty="0">
                <a:solidFill>
                  <a:schemeClr val="dk1"/>
                </a:solidFill>
                <a:latin typeface="Bitter"/>
                <a:ea typeface="Bitter"/>
                <a:cs typeface="Bitter"/>
                <a:sym typeface="Bitter"/>
              </a:rPr>
              <a:t> </a:t>
            </a:r>
            <a:r>
              <a:rPr lang="en-US" sz="3200" b="0" i="0" u="none" strike="noStrike" cap="none" dirty="0" err="1">
                <a:solidFill>
                  <a:schemeClr val="dk1"/>
                </a:solidFill>
                <a:latin typeface="Bitter"/>
                <a:ea typeface="Bitter"/>
                <a:cs typeface="Bitter"/>
                <a:sym typeface="Bitter"/>
              </a:rPr>
              <a:t>Keterbukaan</a:t>
            </a:r>
            <a:r>
              <a:rPr lang="en-US" sz="3200" b="0" i="0" u="none" strike="noStrike" cap="none" dirty="0">
                <a:solidFill>
                  <a:schemeClr val="dk1"/>
                </a:solidFill>
                <a:latin typeface="Bitter"/>
                <a:ea typeface="Bitter"/>
                <a:cs typeface="Bitter"/>
                <a:sym typeface="Bitter"/>
              </a:rPr>
              <a:t> </a:t>
            </a:r>
            <a:r>
              <a:rPr lang="en-US" sz="3200" b="0" i="0" u="none" strike="noStrike" cap="none" dirty="0" err="1">
                <a:solidFill>
                  <a:schemeClr val="dk1"/>
                </a:solidFill>
                <a:latin typeface="Bitter"/>
                <a:ea typeface="Bitter"/>
                <a:cs typeface="Bitter"/>
                <a:sym typeface="Bitter"/>
              </a:rPr>
              <a:t>Informasi</a:t>
            </a:r>
            <a:r>
              <a:rPr lang="en-US" sz="3200" b="0" i="0" u="none" strike="noStrike" cap="none" dirty="0">
                <a:solidFill>
                  <a:schemeClr val="dk1"/>
                </a:solidFill>
                <a:latin typeface="Bitter"/>
                <a:ea typeface="Bitter"/>
                <a:cs typeface="Bitter"/>
                <a:sym typeface="Bitter"/>
              </a:rPr>
              <a:t> COVID-19</a:t>
            </a:r>
            <a:endParaRPr sz="3200" b="0" i="0" u="none" strike="noStrike" cap="none" dirty="0">
              <a:solidFill>
                <a:schemeClr val="dk1"/>
              </a:solidFill>
              <a:latin typeface="Bitter"/>
              <a:ea typeface="Bitter"/>
              <a:cs typeface="Bitter"/>
              <a:sym typeface="Bitter"/>
            </a:endParaRPr>
          </a:p>
        </p:txBody>
      </p:sp>
      <p:sp>
        <p:nvSpPr>
          <p:cNvPr id="568" name="Google Shape;568;p31"/>
          <p:cNvSpPr txBox="1">
            <a:spLocks noGrp="1"/>
          </p:cNvSpPr>
          <p:nvPr>
            <p:ph type="body" idx="2"/>
          </p:nvPr>
        </p:nvSpPr>
        <p:spPr>
          <a:xfrm>
            <a:off x="885825" y="2362200"/>
            <a:ext cx="9529963" cy="358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dirty="0"/>
              <a:t>Penelitian </a:t>
            </a:r>
            <a:r>
              <a:rPr lang="en-US" dirty="0" err="1"/>
              <a:t>dilaksanakan</a:t>
            </a:r>
            <a:r>
              <a:rPr lang="en-US" dirty="0"/>
              <a:t> oleh Tim Panel </a:t>
            </a:r>
            <a:r>
              <a:rPr lang="en-US" dirty="0" err="1"/>
              <a:t>Sosial</a:t>
            </a:r>
            <a:r>
              <a:rPr lang="en-US" dirty="0"/>
              <a:t> </a:t>
            </a:r>
            <a:r>
              <a:rPr lang="en-US" dirty="0" err="1"/>
              <a:t>Untuk</a:t>
            </a:r>
            <a:r>
              <a:rPr lang="en-US" dirty="0"/>
              <a:t> </a:t>
            </a:r>
            <a:r>
              <a:rPr lang="en-US" dirty="0" err="1"/>
              <a:t>Kebencanaan</a:t>
            </a:r>
            <a:r>
              <a:rPr lang="en-US" dirty="0"/>
              <a:t>/LIPI.</a:t>
            </a:r>
            <a:endParaRPr lang="en-US" sz="2200" b="0" i="0" u="none" strike="noStrike" cap="none" dirty="0">
              <a:solidFill>
                <a:schemeClr val="accen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2200" b="0" i="0" u="none" strike="noStrike" cap="none" dirty="0"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rPr>
              <a:t>Survey </a:t>
            </a:r>
            <a:r>
              <a:rPr lang="en-US" sz="2200" b="0" i="0" u="none" strike="noStrike" cap="none" dirty="0" err="1"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rPr>
              <a:t>terhadap</a:t>
            </a:r>
            <a:r>
              <a:rPr lang="en-US" sz="2200" b="0" i="0" u="none" strike="noStrike" cap="none" dirty="0"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rPr>
              <a:t> 15,101 </a:t>
            </a:r>
            <a:r>
              <a:rPr lang="en-US" sz="2200" b="0" i="0" u="none" strike="noStrike" cap="none" dirty="0" err="1"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rPr>
              <a:t>warga</a:t>
            </a:r>
            <a:r>
              <a:rPr lang="en-US" sz="2200" b="0" i="0" u="none" strike="noStrike" cap="none" dirty="0"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rPr>
              <a:t> Indonesia (65.4% Wanita, 34,6% </a:t>
            </a:r>
            <a:r>
              <a:rPr lang="en-US" sz="2200" b="0" i="0" u="none" strike="noStrike" cap="none" dirty="0" err="1"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rPr>
              <a:t>Pria</a:t>
            </a:r>
            <a:r>
              <a:rPr lang="en-US" sz="2200" b="0" i="0" u="none" strike="noStrike" cap="none" dirty="0"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rPr>
              <a:t>)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dirty="0"/>
              <a:t>Hasil </a:t>
            </a:r>
            <a:r>
              <a:rPr lang="en-US" dirty="0" err="1"/>
              <a:t>menunjukkan</a:t>
            </a:r>
            <a:r>
              <a:rPr lang="en-US" dirty="0"/>
              <a:t> </a:t>
            </a:r>
            <a:r>
              <a:rPr lang="en-US" dirty="0" err="1"/>
              <a:t>lebih</a:t>
            </a:r>
            <a:r>
              <a:rPr lang="en-US" dirty="0"/>
              <a:t> </a:t>
            </a:r>
            <a:r>
              <a:rPr lang="en-US" dirty="0" err="1"/>
              <a:t>dari</a:t>
            </a:r>
            <a:r>
              <a:rPr lang="en-US" dirty="0"/>
              <a:t> 60% </a:t>
            </a:r>
            <a:r>
              <a:rPr lang="en-US" dirty="0" err="1"/>
              <a:t>responden</a:t>
            </a:r>
            <a:r>
              <a:rPr lang="en-US" dirty="0"/>
              <a:t> </a:t>
            </a:r>
            <a:r>
              <a:rPr lang="en-US" dirty="0" err="1"/>
              <a:t>setuju</a:t>
            </a:r>
            <a:r>
              <a:rPr lang="en-US" dirty="0"/>
              <a:t> </a:t>
            </a:r>
            <a:r>
              <a:rPr lang="en-US" dirty="0" err="1"/>
              <a:t>apabila</a:t>
            </a:r>
            <a:r>
              <a:rPr lang="en-US" dirty="0"/>
              <a:t> </a:t>
            </a:r>
            <a:r>
              <a:rPr lang="en-US" dirty="0" err="1"/>
              <a:t>pemerintah</a:t>
            </a:r>
            <a:r>
              <a:rPr lang="en-US" dirty="0"/>
              <a:t> </a:t>
            </a:r>
            <a:r>
              <a:rPr lang="en-US" dirty="0" err="1"/>
              <a:t>memberikan</a:t>
            </a:r>
            <a:r>
              <a:rPr lang="en-US" dirty="0"/>
              <a:t> </a:t>
            </a:r>
            <a:r>
              <a:rPr lang="en-US" dirty="0" err="1"/>
              <a:t>informasi</a:t>
            </a:r>
            <a:r>
              <a:rPr lang="en-US" dirty="0"/>
              <a:t> </a:t>
            </a:r>
            <a:r>
              <a:rPr lang="en-US" dirty="0" err="1"/>
              <a:t>pasien</a:t>
            </a:r>
            <a:r>
              <a:rPr lang="en-US" dirty="0"/>
              <a:t> </a:t>
            </a:r>
            <a:r>
              <a:rPr lang="en-US" dirty="0" err="1"/>
              <a:t>positif</a:t>
            </a:r>
            <a:r>
              <a:rPr lang="en-US" dirty="0"/>
              <a:t> COVID-19, </a:t>
            </a:r>
            <a:r>
              <a:rPr lang="en-US" dirty="0" err="1"/>
              <a:t>terkait</a:t>
            </a:r>
            <a:r>
              <a:rPr lang="en-US" dirty="0"/>
              <a:t> </a:t>
            </a:r>
            <a:r>
              <a:rPr lang="en-US" dirty="0" err="1"/>
              <a:t>nama</a:t>
            </a:r>
            <a:r>
              <a:rPr lang="en-US" dirty="0"/>
              <a:t> dan </a:t>
            </a:r>
            <a:r>
              <a:rPr lang="en-US" dirty="0" err="1"/>
              <a:t>alamat</a:t>
            </a:r>
            <a:r>
              <a:rPr lang="en-US" dirty="0"/>
              <a:t> </a:t>
            </a:r>
            <a:r>
              <a:rPr lang="en-US" dirty="0" err="1"/>
              <a:t>hingga</a:t>
            </a:r>
            <a:r>
              <a:rPr lang="en-US" dirty="0"/>
              <a:t> RT/RW.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dirty="0" err="1"/>
              <a:t>Responden</a:t>
            </a:r>
            <a:r>
              <a:rPr lang="en-US" dirty="0"/>
              <a:t> (&gt;97%) </a:t>
            </a:r>
            <a:r>
              <a:rPr lang="en-US" dirty="0" err="1"/>
              <a:t>merasa</a:t>
            </a:r>
            <a:r>
              <a:rPr lang="en-US" dirty="0"/>
              <a:t> </a:t>
            </a:r>
            <a:r>
              <a:rPr lang="en-US" dirty="0" err="1"/>
              <a:t>riwayat</a:t>
            </a:r>
            <a:r>
              <a:rPr lang="en-US" dirty="0"/>
              <a:t> </a:t>
            </a:r>
            <a:r>
              <a:rPr lang="en-US" dirty="0" err="1"/>
              <a:t>perjalanan</a:t>
            </a:r>
            <a:r>
              <a:rPr lang="en-US" dirty="0"/>
              <a:t> </a:t>
            </a:r>
            <a:r>
              <a:rPr lang="en-US" dirty="0" err="1"/>
              <a:t>pasien</a:t>
            </a:r>
            <a:r>
              <a:rPr lang="en-US" dirty="0"/>
              <a:t> </a:t>
            </a:r>
            <a:r>
              <a:rPr lang="en-US" dirty="0" err="1"/>
              <a:t>positif</a:t>
            </a:r>
            <a:r>
              <a:rPr lang="en-US" dirty="0"/>
              <a:t> </a:t>
            </a:r>
            <a:r>
              <a:rPr lang="en-US" dirty="0" err="1"/>
              <a:t>adalah</a:t>
            </a:r>
            <a:r>
              <a:rPr lang="en-US" dirty="0"/>
              <a:t> </a:t>
            </a:r>
            <a:r>
              <a:rPr lang="en-US" dirty="0" err="1"/>
              <a:t>informasi</a:t>
            </a:r>
            <a:r>
              <a:rPr lang="en-US" dirty="0"/>
              <a:t> yang </a:t>
            </a:r>
            <a:r>
              <a:rPr lang="en-US" dirty="0" err="1"/>
              <a:t>penting</a:t>
            </a:r>
            <a:r>
              <a:rPr lang="en-US" dirty="0"/>
              <a:t>.</a:t>
            </a:r>
          </a:p>
          <a:p>
            <a:pPr marL="800100" lvl="1" indent="-34290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en-US" dirty="0"/>
          </a:p>
        </p:txBody>
      </p:sp>
      <p:pic>
        <p:nvPicPr>
          <p:cNvPr id="9" name="Picture 8" descr="A picture containing drawing, plate&#10;&#10;Description automatically generated">
            <a:extLst>
              <a:ext uri="{FF2B5EF4-FFF2-40B4-BE49-F238E27FC236}">
                <a16:creationId xmlns:a16="http://schemas.microsoft.com/office/drawing/2014/main" id="{5DB9887B-A594-4148-BEF0-B92B843660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14400" y="6224158"/>
            <a:ext cx="2194560" cy="467753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C56AE363-F6B7-4532-94AA-FDC635B6A2E8}"/>
              </a:ext>
            </a:extLst>
          </p:cNvPr>
          <p:cNvSpPr txBox="1"/>
          <p:nvPr/>
        </p:nvSpPr>
        <p:spPr>
          <a:xfrm>
            <a:off x="3899345" y="5635823"/>
            <a:ext cx="829265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solidFill>
                  <a:schemeClr val="bg2">
                    <a:lumMod val="60000"/>
                    <a:lumOff val="40000"/>
                  </a:schemeClr>
                </a:solidFill>
              </a:rPr>
              <a:t>Sumber</a:t>
            </a:r>
            <a:r>
              <a:rPr lang="en-US" dirty="0">
                <a:solidFill>
                  <a:schemeClr val="bg2">
                    <a:lumMod val="60000"/>
                    <a:lumOff val="40000"/>
                  </a:schemeClr>
                </a:solidFill>
              </a:rPr>
              <a:t> : </a:t>
            </a:r>
            <a:r>
              <a:rPr lang="en-US" dirty="0">
                <a:solidFill>
                  <a:schemeClr val="bg2">
                    <a:lumMod val="60000"/>
                    <a:lumOff val="40000"/>
                  </a:schemeClr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http://lipi.go.id/berita/Temuan-Survei-Keterbukaan-Informasi-Pasien-Positif-COVID-19/21983</a:t>
            </a:r>
            <a:r>
              <a:rPr lang="en-US" dirty="0">
                <a:solidFill>
                  <a:schemeClr val="bg2">
                    <a:lumMod val="60000"/>
                    <a:lumOff val="40000"/>
                  </a:schemeClr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7285287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picture containing clothing, veil&#10;&#10;Description automatically generated">
            <a:extLst>
              <a:ext uri="{FF2B5EF4-FFF2-40B4-BE49-F238E27FC236}">
                <a16:creationId xmlns:a16="http://schemas.microsoft.com/office/drawing/2014/main" id="{C576750F-7F02-46CB-B85D-2952E70CBBF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-1"/>
            <a:ext cx="12191998" cy="6857999"/>
          </a:xfrm>
          <a:prstGeom prst="rect">
            <a:avLst/>
          </a:prstGeom>
        </p:spPr>
      </p:pic>
      <p:sp>
        <p:nvSpPr>
          <p:cNvPr id="527" name="Google Shape;527;p26"/>
          <p:cNvSpPr txBox="1">
            <a:spLocks noGrp="1"/>
          </p:cNvSpPr>
          <p:nvPr>
            <p:ph type="body" idx="1"/>
          </p:nvPr>
        </p:nvSpPr>
        <p:spPr>
          <a:xfrm rot="-5400000">
            <a:off x="-763200" y="763200"/>
            <a:ext cx="6857999" cy="5331600"/>
          </a:xfrm>
          <a:prstGeom prst="rect">
            <a:avLst/>
          </a:prstGeom>
          <a:solidFill>
            <a:schemeClr val="accent6">
              <a:alpha val="80000"/>
            </a:schemeClr>
          </a:solidFill>
          <a:ln>
            <a:noFill/>
          </a:ln>
        </p:spPr>
        <p:txBody>
          <a:bodyPr spcFirstLastPara="1" wrap="square" lIns="0" tIns="0" rIns="0" bIns="0" anchor="t" anchorCtr="1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</a:pPr>
            <a:endParaRPr sz="2000" b="1" i="0" u="none" strike="noStrike" cap="none" dirty="0">
              <a:solidFill>
                <a:schemeClr val="accent6"/>
              </a:solidFill>
              <a:latin typeface="Bitter"/>
              <a:ea typeface="Bitter"/>
              <a:cs typeface="Bitter"/>
              <a:sym typeface="Bitter"/>
            </a:endParaRPr>
          </a:p>
        </p:txBody>
      </p:sp>
      <p:sp>
        <p:nvSpPr>
          <p:cNvPr id="528" name="Google Shape;528;p26"/>
          <p:cNvSpPr txBox="1">
            <a:spLocks noGrp="1"/>
          </p:cNvSpPr>
          <p:nvPr>
            <p:ph type="body" idx="2"/>
          </p:nvPr>
        </p:nvSpPr>
        <p:spPr>
          <a:xfrm>
            <a:off x="797249" y="1714377"/>
            <a:ext cx="3737100" cy="426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/>
            <a:r>
              <a:rPr lang="en-US" dirty="0" err="1"/>
              <a:t>Privasi</a:t>
            </a:r>
            <a:r>
              <a:rPr lang="en-US" dirty="0"/>
              <a:t> dan </a:t>
            </a:r>
            <a:r>
              <a:rPr lang="en-US" dirty="0" err="1"/>
              <a:t>kesehatan</a:t>
            </a:r>
            <a:r>
              <a:rPr lang="en-US" dirty="0"/>
              <a:t> </a:t>
            </a:r>
            <a:r>
              <a:rPr lang="en-US" dirty="0" err="1"/>
              <a:t>masyarakat</a:t>
            </a:r>
            <a:r>
              <a:rPr lang="en-US" dirty="0"/>
              <a:t> </a:t>
            </a:r>
            <a:r>
              <a:rPr lang="en-US" dirty="0" err="1"/>
              <a:t>tidak</a:t>
            </a:r>
            <a:r>
              <a:rPr lang="en-US" dirty="0"/>
              <a:t> </a:t>
            </a:r>
            <a:r>
              <a:rPr lang="en-US" dirty="0" err="1"/>
              <a:t>harus</a:t>
            </a:r>
            <a:r>
              <a:rPr lang="en-US" dirty="0"/>
              <a:t> </a:t>
            </a:r>
            <a:r>
              <a:rPr lang="en-US" dirty="0" err="1"/>
              <a:t>bertentangan</a:t>
            </a:r>
            <a:r>
              <a:rPr lang="en-US" dirty="0"/>
              <a:t>. </a:t>
            </a:r>
          </a:p>
          <a:p>
            <a:pPr marL="0" lvl="0" indent="0"/>
            <a:r>
              <a:rPr lang="en-US" dirty="0" err="1"/>
              <a:t>Peraturan</a:t>
            </a:r>
            <a:r>
              <a:rPr lang="en-US" dirty="0"/>
              <a:t> </a:t>
            </a:r>
            <a:r>
              <a:rPr lang="en-US" dirty="0" err="1"/>
              <a:t>perundang-undangan</a:t>
            </a:r>
            <a:r>
              <a:rPr lang="en-US" dirty="0"/>
              <a:t> </a:t>
            </a:r>
            <a:r>
              <a:rPr lang="en-US" dirty="0" err="1"/>
              <a:t>dirancang</a:t>
            </a:r>
            <a:r>
              <a:rPr lang="en-US" dirty="0"/>
              <a:t> </a:t>
            </a:r>
            <a:r>
              <a:rPr lang="en-US" dirty="0" err="1"/>
              <a:t>untuk</a:t>
            </a:r>
            <a:r>
              <a:rPr lang="en-US" dirty="0"/>
              <a:t> </a:t>
            </a:r>
            <a:r>
              <a:rPr lang="en-US" dirty="0" err="1"/>
              <a:t>memungkinkan</a:t>
            </a:r>
            <a:r>
              <a:rPr lang="en-US" dirty="0"/>
              <a:t> </a:t>
            </a:r>
            <a:r>
              <a:rPr lang="en-US" dirty="0" err="1"/>
              <a:t>penggunaan</a:t>
            </a:r>
            <a:r>
              <a:rPr lang="en-US" dirty="0"/>
              <a:t> data yang </a:t>
            </a:r>
            <a:r>
              <a:rPr lang="en-US" dirty="0" err="1"/>
              <a:t>penting</a:t>
            </a:r>
            <a:r>
              <a:rPr lang="en-US" dirty="0"/>
              <a:t> </a:t>
            </a:r>
            <a:r>
              <a:rPr lang="en-US" dirty="0" err="1"/>
              <a:t>bagi</a:t>
            </a:r>
            <a:r>
              <a:rPr lang="en-US" dirty="0"/>
              <a:t> </a:t>
            </a:r>
            <a:r>
              <a:rPr lang="en-US" dirty="0" err="1"/>
              <a:t>kepentingan</a:t>
            </a:r>
            <a:r>
              <a:rPr lang="en-US" dirty="0"/>
              <a:t> </a:t>
            </a:r>
            <a:r>
              <a:rPr lang="en-US" dirty="0" err="1"/>
              <a:t>publik</a:t>
            </a:r>
            <a:r>
              <a:rPr lang="en-US" dirty="0"/>
              <a:t>, </a:t>
            </a:r>
            <a:r>
              <a:rPr lang="en-US" dirty="0" err="1"/>
              <a:t>sambil</a:t>
            </a:r>
            <a:r>
              <a:rPr lang="en-US" dirty="0"/>
              <a:t> </a:t>
            </a:r>
            <a:r>
              <a:rPr lang="en-US" dirty="0" err="1"/>
              <a:t>melindungi</a:t>
            </a:r>
            <a:r>
              <a:rPr lang="en-US" dirty="0"/>
              <a:t> </a:t>
            </a:r>
            <a:r>
              <a:rPr lang="en-US" dirty="0" err="1"/>
              <a:t>privasi</a:t>
            </a:r>
            <a:r>
              <a:rPr lang="en-US" dirty="0"/>
              <a:t> </a:t>
            </a:r>
            <a:r>
              <a:rPr lang="en-US" dirty="0" err="1"/>
              <a:t>individu</a:t>
            </a:r>
            <a:r>
              <a:rPr lang="en-US" dirty="0"/>
              <a:t>. </a:t>
            </a:r>
          </a:p>
        </p:txBody>
      </p:sp>
      <p:sp>
        <p:nvSpPr>
          <p:cNvPr id="529" name="Google Shape;529;p26"/>
          <p:cNvSpPr txBox="1">
            <a:spLocks noGrp="1"/>
          </p:cNvSpPr>
          <p:nvPr>
            <p:ph type="body" idx="3"/>
          </p:nvPr>
        </p:nvSpPr>
        <p:spPr>
          <a:xfrm>
            <a:off x="9685681" y="6388101"/>
            <a:ext cx="2099919" cy="1800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</a:pPr>
            <a:r>
              <a:rPr lang="en-US" dirty="0"/>
              <a:t>Image creative common</a:t>
            </a:r>
            <a:endParaRPr sz="1300" b="0" i="0" u="none" strike="noStrike" cap="none" dirty="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7" name="Picture 6" descr="A close up of a sign&#10;&#10;Description automatically generated">
            <a:extLst>
              <a:ext uri="{FF2B5EF4-FFF2-40B4-BE49-F238E27FC236}">
                <a16:creationId xmlns:a16="http://schemas.microsoft.com/office/drawing/2014/main" id="{654F729B-AC44-407F-B854-CFED961FD9B2}"/>
              </a:ext>
            </a:extLst>
          </p:cNvPr>
          <p:cNvPicPr>
            <a:picLocks noChangeAspect="1"/>
          </p:cNvPicPr>
          <p:nvPr/>
        </p:nvPicPr>
        <p:blipFill>
          <a:blip r:embed="rId4">
            <a:lum bright="70000" contrast="-70000"/>
          </a:blip>
          <a:stretch>
            <a:fillRect/>
          </a:stretch>
        </p:blipFill>
        <p:spPr>
          <a:xfrm>
            <a:off x="379282" y="666104"/>
            <a:ext cx="2175382" cy="4636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34176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1" name="Google Shape;561;p30"/>
          <p:cNvSpPr txBox="1">
            <a:spLocks noGrp="1"/>
          </p:cNvSpPr>
          <p:nvPr>
            <p:ph type="body" idx="1"/>
          </p:nvPr>
        </p:nvSpPr>
        <p:spPr>
          <a:xfrm>
            <a:off x="885745" y="1457550"/>
            <a:ext cx="10654745" cy="8105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79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</a:pPr>
            <a:r>
              <a:rPr lang="en-US" sz="3200" b="0" i="0" u="none" strike="noStrike" cap="none" dirty="0" err="1">
                <a:solidFill>
                  <a:schemeClr val="dk1"/>
                </a:solidFill>
                <a:latin typeface="Bitter"/>
                <a:ea typeface="Bitter"/>
                <a:cs typeface="Bitter"/>
                <a:sym typeface="Bitter"/>
              </a:rPr>
              <a:t>Perlindungan</a:t>
            </a:r>
            <a:r>
              <a:rPr lang="en-US" sz="3200" b="0" i="0" u="none" strike="noStrike" cap="none" dirty="0">
                <a:solidFill>
                  <a:schemeClr val="dk1"/>
                </a:solidFill>
                <a:latin typeface="Bitter"/>
                <a:ea typeface="Bitter"/>
                <a:cs typeface="Bitter"/>
                <a:sym typeface="Bitter"/>
              </a:rPr>
              <a:t> Data </a:t>
            </a:r>
            <a:r>
              <a:rPr lang="en-US" sz="3200" b="0" i="0" u="none" strike="noStrike" cap="none" dirty="0" err="1">
                <a:solidFill>
                  <a:schemeClr val="dk1"/>
                </a:solidFill>
                <a:latin typeface="Bitter"/>
                <a:ea typeface="Bitter"/>
                <a:cs typeface="Bitter"/>
                <a:sym typeface="Bitter"/>
              </a:rPr>
              <a:t>Pribadi</a:t>
            </a:r>
            <a:r>
              <a:rPr lang="en-US" sz="3200" b="0" i="0" u="none" strike="noStrike" cap="none" dirty="0">
                <a:solidFill>
                  <a:schemeClr val="dk1"/>
                </a:solidFill>
                <a:latin typeface="Bitter"/>
                <a:ea typeface="Bitter"/>
                <a:cs typeface="Bitter"/>
                <a:sym typeface="Bitter"/>
              </a:rPr>
              <a:t> </a:t>
            </a:r>
            <a:r>
              <a:rPr lang="en-US" sz="3200" b="0" i="0" u="none" strike="noStrike" cap="none" dirty="0" err="1">
                <a:solidFill>
                  <a:schemeClr val="dk1"/>
                </a:solidFill>
                <a:latin typeface="Bitter"/>
                <a:ea typeface="Bitter"/>
                <a:cs typeface="Bitter"/>
                <a:sym typeface="Bitter"/>
              </a:rPr>
              <a:t>Terkait</a:t>
            </a:r>
            <a:r>
              <a:rPr lang="en-US" sz="3200" b="0" i="0" u="none" strike="noStrike" cap="none" dirty="0">
                <a:solidFill>
                  <a:schemeClr val="dk1"/>
                </a:solidFill>
                <a:latin typeface="Bitter"/>
                <a:ea typeface="Bitter"/>
                <a:cs typeface="Bitter"/>
                <a:sym typeface="Bitter"/>
              </a:rPr>
              <a:t> COVID-19</a:t>
            </a:r>
            <a:endParaRPr sz="3200" b="0" i="0" u="none" strike="noStrike" cap="none" dirty="0">
              <a:solidFill>
                <a:schemeClr val="dk1"/>
              </a:solidFill>
              <a:latin typeface="Bitter"/>
              <a:ea typeface="Bitter"/>
              <a:cs typeface="Bitter"/>
              <a:sym typeface="Bitter"/>
            </a:endParaRPr>
          </a:p>
        </p:txBody>
      </p:sp>
      <p:sp>
        <p:nvSpPr>
          <p:cNvPr id="562" name="Google Shape;562;p30"/>
          <p:cNvSpPr txBox="1">
            <a:spLocks noGrp="1"/>
          </p:cNvSpPr>
          <p:nvPr>
            <p:ph type="body" idx="2"/>
          </p:nvPr>
        </p:nvSpPr>
        <p:spPr>
          <a:xfrm>
            <a:off x="885745" y="2516098"/>
            <a:ext cx="9529763" cy="35557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>
              <a:lnSpc>
                <a:spcPct val="114000"/>
              </a:lnSpc>
            </a:pPr>
            <a:r>
              <a:rPr lang="en-US" dirty="0"/>
              <a:t>“</a:t>
            </a:r>
            <a:r>
              <a:rPr lang="en-US" dirty="0" err="1"/>
              <a:t>Informasi</a:t>
            </a:r>
            <a:r>
              <a:rPr lang="en-US" dirty="0"/>
              <a:t> </a:t>
            </a:r>
            <a:r>
              <a:rPr lang="en-US" dirty="0" err="1"/>
              <a:t>Publik</a:t>
            </a:r>
            <a:r>
              <a:rPr lang="en-US" dirty="0"/>
              <a:t> yang </a:t>
            </a:r>
            <a:r>
              <a:rPr lang="en-US" dirty="0" err="1"/>
              <a:t>berisi</a:t>
            </a:r>
            <a:r>
              <a:rPr lang="en-US" dirty="0"/>
              <a:t> </a:t>
            </a:r>
            <a:r>
              <a:rPr lang="en-US" dirty="0" err="1"/>
              <a:t>informasi</a:t>
            </a:r>
            <a:r>
              <a:rPr lang="en-US" dirty="0"/>
              <a:t> </a:t>
            </a:r>
            <a:r>
              <a:rPr lang="en-US" dirty="0" err="1"/>
              <a:t>pribadi</a:t>
            </a:r>
            <a:r>
              <a:rPr lang="en-US" dirty="0"/>
              <a:t> dan </a:t>
            </a:r>
            <a:r>
              <a:rPr lang="en-US" dirty="0" err="1"/>
              <a:t>atau</a:t>
            </a:r>
            <a:r>
              <a:rPr lang="en-US" dirty="0"/>
              <a:t> </a:t>
            </a:r>
            <a:r>
              <a:rPr lang="en-US" dirty="0" err="1"/>
              <a:t>informasi</a:t>
            </a:r>
            <a:r>
              <a:rPr lang="en-US" dirty="0"/>
              <a:t> (</a:t>
            </a:r>
            <a:r>
              <a:rPr lang="en-US" dirty="0" err="1"/>
              <a:t>rekam</a:t>
            </a:r>
            <a:r>
              <a:rPr lang="en-US" dirty="0"/>
              <a:t>) </a:t>
            </a:r>
            <a:r>
              <a:rPr lang="en-US" dirty="0" err="1"/>
              <a:t>medik</a:t>
            </a:r>
            <a:r>
              <a:rPr lang="en-US" dirty="0"/>
              <a:t> </a:t>
            </a:r>
            <a:r>
              <a:rPr lang="en-US" dirty="0" err="1"/>
              <a:t>terkait</a:t>
            </a:r>
            <a:r>
              <a:rPr lang="en-US" dirty="0"/>
              <a:t> virus Covid-19 </a:t>
            </a:r>
            <a:r>
              <a:rPr lang="en-US" dirty="0" err="1"/>
              <a:t>terhadap</a:t>
            </a:r>
            <a:r>
              <a:rPr lang="en-US" dirty="0"/>
              <a:t> Orang </a:t>
            </a:r>
            <a:r>
              <a:rPr lang="en-US" dirty="0" err="1"/>
              <a:t>Dalam</a:t>
            </a:r>
            <a:r>
              <a:rPr lang="en-US" dirty="0"/>
              <a:t> </a:t>
            </a:r>
            <a:r>
              <a:rPr lang="en-US" dirty="0" err="1"/>
              <a:t>Pemantauan</a:t>
            </a:r>
            <a:r>
              <a:rPr lang="en-US" dirty="0"/>
              <a:t> (ODP), </a:t>
            </a:r>
            <a:r>
              <a:rPr lang="en-US" dirty="0" err="1"/>
              <a:t>Pasien</a:t>
            </a:r>
            <a:r>
              <a:rPr lang="en-US" dirty="0"/>
              <a:t> </a:t>
            </a:r>
            <a:r>
              <a:rPr lang="en-US" dirty="0" err="1"/>
              <a:t>Dalam</a:t>
            </a:r>
            <a:r>
              <a:rPr lang="en-US" dirty="0"/>
              <a:t> </a:t>
            </a:r>
            <a:r>
              <a:rPr lang="en-US" dirty="0" err="1"/>
              <a:t>Pengawasan</a:t>
            </a:r>
            <a:r>
              <a:rPr lang="en-US" dirty="0"/>
              <a:t> (PDP), Suspect, </a:t>
            </a:r>
            <a:r>
              <a:rPr lang="en-US" dirty="0" err="1"/>
              <a:t>Pasien</a:t>
            </a:r>
            <a:r>
              <a:rPr lang="en-US" dirty="0"/>
              <a:t> </a:t>
            </a:r>
            <a:r>
              <a:rPr lang="en-US" dirty="0" err="1"/>
              <a:t>Positif</a:t>
            </a:r>
            <a:r>
              <a:rPr lang="en-US" dirty="0"/>
              <a:t> Covid-19 dan </a:t>
            </a:r>
            <a:r>
              <a:rPr lang="en-US" dirty="0" err="1"/>
              <a:t>mereka</a:t>
            </a:r>
            <a:r>
              <a:rPr lang="en-US" dirty="0"/>
              <a:t> yang </a:t>
            </a:r>
            <a:r>
              <a:rPr lang="en-US" dirty="0" err="1"/>
              <a:t>sembuh</a:t>
            </a:r>
            <a:r>
              <a:rPr lang="en-US" dirty="0"/>
              <a:t> </a:t>
            </a:r>
            <a:r>
              <a:rPr lang="en-US" dirty="0" err="1"/>
              <a:t>adalah</a:t>
            </a:r>
            <a:r>
              <a:rPr lang="en-US" dirty="0"/>
              <a:t> </a:t>
            </a:r>
            <a:r>
              <a:rPr lang="en-US" dirty="0" err="1"/>
              <a:t>informasi</a:t>
            </a:r>
            <a:r>
              <a:rPr lang="en-US" dirty="0"/>
              <a:t> </a:t>
            </a:r>
            <a:r>
              <a:rPr lang="en-US" dirty="0" err="1"/>
              <a:t>dikecualikan</a:t>
            </a:r>
            <a:r>
              <a:rPr lang="en-US" dirty="0"/>
              <a:t> yang </a:t>
            </a:r>
            <a:r>
              <a:rPr lang="en-US" dirty="0" err="1"/>
              <a:t>bersifat</a:t>
            </a:r>
            <a:r>
              <a:rPr lang="en-US" dirty="0"/>
              <a:t> </a:t>
            </a:r>
            <a:r>
              <a:rPr lang="en-US" dirty="0" err="1"/>
              <a:t>ketat</a:t>
            </a:r>
            <a:r>
              <a:rPr lang="en-US" dirty="0"/>
              <a:t> dan </a:t>
            </a:r>
            <a:r>
              <a:rPr lang="en-US" dirty="0" err="1"/>
              <a:t>terbatas</a:t>
            </a:r>
            <a:r>
              <a:rPr lang="en-US" dirty="0"/>
              <a:t>. </a:t>
            </a:r>
            <a:r>
              <a:rPr lang="en-US" dirty="0" err="1"/>
              <a:t>Informasi</a:t>
            </a:r>
            <a:r>
              <a:rPr lang="en-US" dirty="0"/>
              <a:t> </a:t>
            </a:r>
            <a:r>
              <a:rPr lang="en-US" dirty="0" err="1"/>
              <a:t>pribadi</a:t>
            </a:r>
            <a:r>
              <a:rPr lang="en-US" dirty="0"/>
              <a:t> </a:t>
            </a:r>
            <a:r>
              <a:rPr lang="en-US" dirty="0" err="1"/>
              <a:t>ini</a:t>
            </a:r>
            <a:r>
              <a:rPr lang="en-US" dirty="0"/>
              <a:t> </a:t>
            </a:r>
            <a:r>
              <a:rPr lang="en-US" dirty="0" err="1"/>
              <a:t>wajib</a:t>
            </a:r>
            <a:r>
              <a:rPr lang="en-US" dirty="0"/>
              <a:t> </a:t>
            </a:r>
            <a:r>
              <a:rPr lang="en-US" dirty="0" err="1"/>
              <a:t>dijaga</a:t>
            </a:r>
            <a:r>
              <a:rPr lang="en-US" dirty="0"/>
              <a:t> dan </a:t>
            </a:r>
            <a:r>
              <a:rPr lang="en-US" dirty="0" err="1"/>
              <a:t>dilindungi</a:t>
            </a:r>
            <a:r>
              <a:rPr lang="en-US" dirty="0"/>
              <a:t> dan </a:t>
            </a:r>
            <a:r>
              <a:rPr lang="en-US" dirty="0" err="1"/>
              <a:t>hanya</a:t>
            </a:r>
            <a:r>
              <a:rPr lang="en-US" dirty="0"/>
              <a:t> </a:t>
            </a:r>
            <a:r>
              <a:rPr lang="en-US" dirty="0" err="1"/>
              <a:t>bisa</a:t>
            </a:r>
            <a:r>
              <a:rPr lang="en-US" dirty="0"/>
              <a:t> </a:t>
            </a:r>
            <a:r>
              <a:rPr lang="en-US" dirty="0" err="1"/>
              <a:t>dibuka</a:t>
            </a:r>
            <a:r>
              <a:rPr lang="en-US" dirty="0"/>
              <a:t> </a:t>
            </a:r>
            <a:r>
              <a:rPr lang="en-US" dirty="0" err="1"/>
              <a:t>atas</a:t>
            </a:r>
            <a:r>
              <a:rPr lang="en-US" dirty="0"/>
              <a:t> </a:t>
            </a:r>
            <a:r>
              <a:rPr lang="en-US" dirty="0" err="1"/>
              <a:t>ijin</a:t>
            </a:r>
            <a:r>
              <a:rPr lang="en-US" dirty="0"/>
              <a:t> yang </a:t>
            </a:r>
            <a:r>
              <a:rPr lang="en-US" dirty="0" err="1"/>
              <a:t>bersangkutan</a:t>
            </a:r>
            <a:r>
              <a:rPr lang="en-US" dirty="0"/>
              <a:t> </a:t>
            </a:r>
            <a:r>
              <a:rPr lang="en-US" dirty="0" err="1"/>
              <a:t>atau</a:t>
            </a:r>
            <a:r>
              <a:rPr lang="en-US" dirty="0"/>
              <a:t> </a:t>
            </a:r>
            <a:r>
              <a:rPr lang="en-US" dirty="0" err="1"/>
              <a:t>berdasarkan</a:t>
            </a:r>
            <a:r>
              <a:rPr lang="en-US" dirty="0"/>
              <a:t> </a:t>
            </a:r>
            <a:r>
              <a:rPr lang="en-US" dirty="0" err="1"/>
              <a:t>ketentuan</a:t>
            </a:r>
            <a:r>
              <a:rPr lang="en-US" dirty="0"/>
              <a:t> </a:t>
            </a:r>
            <a:r>
              <a:rPr lang="en-US" dirty="0" err="1"/>
              <a:t>peraturan</a:t>
            </a:r>
            <a:r>
              <a:rPr lang="en-US" dirty="0"/>
              <a:t> </a:t>
            </a:r>
            <a:r>
              <a:rPr lang="en-US" dirty="0" err="1"/>
              <a:t>perundang-undangan</a:t>
            </a:r>
            <a:r>
              <a:rPr lang="en-US" dirty="0"/>
              <a:t>.”</a:t>
            </a:r>
            <a:endParaRPr sz="2000" b="1" i="0" u="none" strike="noStrike" cap="none" dirty="0">
              <a:solidFill>
                <a:schemeClr val="accent6"/>
              </a:solidFill>
              <a:latin typeface="Bitter"/>
              <a:ea typeface="Bitter"/>
              <a:cs typeface="Bitter"/>
              <a:sym typeface="Bitter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BA7826A-3F66-442D-8EDB-7726B1AC2460}"/>
              </a:ext>
            </a:extLst>
          </p:cNvPr>
          <p:cNvSpPr txBox="1"/>
          <p:nvPr/>
        </p:nvSpPr>
        <p:spPr>
          <a:xfrm>
            <a:off x="6932382" y="5627148"/>
            <a:ext cx="4979248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300" dirty="0">
                <a:solidFill>
                  <a:schemeClr val="accent3">
                    <a:lumMod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Sumber: </a:t>
            </a:r>
            <a:r>
              <a:rPr lang="en-US" sz="1300" dirty="0">
                <a:solidFill>
                  <a:schemeClr val="accent3">
                    <a:lumMod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Press release </a:t>
            </a:r>
            <a:r>
              <a:rPr lang="en-US" sz="1300" dirty="0" err="1">
                <a:solidFill>
                  <a:schemeClr val="accent3">
                    <a:lumMod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Komisi</a:t>
            </a:r>
            <a:r>
              <a:rPr lang="en-US" sz="1300" dirty="0">
                <a:solidFill>
                  <a:schemeClr val="accent3">
                    <a:lumMod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300" dirty="0" err="1">
                <a:solidFill>
                  <a:schemeClr val="accent3">
                    <a:lumMod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Informasi</a:t>
            </a:r>
            <a:r>
              <a:rPr lang="en-US" sz="1300" dirty="0">
                <a:solidFill>
                  <a:schemeClr val="accent3">
                    <a:lumMod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Pusat, 21 </a:t>
            </a:r>
            <a:r>
              <a:rPr lang="en-US" sz="1300" dirty="0" err="1">
                <a:solidFill>
                  <a:schemeClr val="accent3">
                    <a:lumMod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Maret</a:t>
            </a:r>
            <a:r>
              <a:rPr lang="en-US" sz="1300" dirty="0">
                <a:solidFill>
                  <a:schemeClr val="accent3">
                    <a:lumMod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2020</a:t>
            </a:r>
          </a:p>
        </p:txBody>
      </p:sp>
      <p:pic>
        <p:nvPicPr>
          <p:cNvPr id="4" name="Picture 3" descr="A picture containing drawing, plate&#10;&#10;Description automatically generated">
            <a:extLst>
              <a:ext uri="{FF2B5EF4-FFF2-40B4-BE49-F238E27FC236}">
                <a16:creationId xmlns:a16="http://schemas.microsoft.com/office/drawing/2014/main" id="{2131E87E-2011-4292-8456-F65904A2032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14400" y="6224158"/>
            <a:ext cx="2194560" cy="4677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99776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6" name="Google Shape;506;p24" descr="Image Placeholder.jpg"/>
          <p:cNvPicPr preferRelativeResize="0"/>
          <p:nvPr/>
        </p:nvPicPr>
        <p:blipFill rotWithShape="1">
          <a:blip r:embed="rId3">
            <a:alphaModFix/>
          </a:blip>
          <a:srcRect t="2182" b="13542"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507" name="Google Shape;507;p24"/>
          <p:cNvSpPr txBox="1">
            <a:spLocks noGrp="1"/>
          </p:cNvSpPr>
          <p:nvPr>
            <p:ph type="body" idx="1"/>
          </p:nvPr>
        </p:nvSpPr>
        <p:spPr>
          <a:xfrm rot="-5400000">
            <a:off x="2666250" y="-2666250"/>
            <a:ext cx="6858000" cy="12190500"/>
          </a:xfrm>
          <a:prstGeom prst="rect">
            <a:avLst/>
          </a:prstGeom>
        </p:spPr>
        <p:txBody>
          <a:bodyPr spcFirstLastPara="1" wrap="square" lIns="91425" tIns="91425" rIns="91425" bIns="91425" anchor="t" anchorCtr="1">
            <a:noAutofit/>
          </a:bodyPr>
          <a:lstStyle/>
          <a:p>
            <a:pPr marL="0" lvl="0" indent="0" algn="l" rtl="0">
              <a:spcBef>
                <a:spcPts val="1200"/>
              </a:spcBef>
              <a:spcAft>
                <a:spcPts val="600"/>
              </a:spcAft>
              <a:buNone/>
            </a:pPr>
            <a:endParaRPr dirty="0"/>
          </a:p>
        </p:txBody>
      </p:sp>
      <p:cxnSp>
        <p:nvCxnSpPr>
          <p:cNvPr id="509" name="Google Shape;509;p24"/>
          <p:cNvCxnSpPr/>
          <p:nvPr/>
        </p:nvCxnSpPr>
        <p:spPr>
          <a:xfrm>
            <a:off x="883721" y="3200400"/>
            <a:ext cx="0" cy="3681300"/>
          </a:xfrm>
          <a:prstGeom prst="straightConnector1">
            <a:avLst/>
          </a:prstGeom>
        </p:spPr>
      </p:cxnSp>
      <p:sp>
        <p:nvSpPr>
          <p:cNvPr id="510" name="Google Shape;510;p24"/>
          <p:cNvSpPr txBox="1">
            <a:spLocks noGrp="1"/>
          </p:cNvSpPr>
          <p:nvPr>
            <p:ph type="body" idx="4"/>
          </p:nvPr>
        </p:nvSpPr>
        <p:spPr>
          <a:xfrm>
            <a:off x="1249815" y="3015341"/>
            <a:ext cx="7736240" cy="168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lnSpc>
                <a:spcPct val="90000"/>
              </a:lnSpc>
              <a:spcAft>
                <a:spcPts val="600"/>
              </a:spcAft>
            </a:pPr>
            <a:r>
              <a:rPr lang="en-US" dirty="0" err="1"/>
              <a:t>Bagaimana</a:t>
            </a:r>
            <a:r>
              <a:rPr lang="en-US" dirty="0"/>
              <a:t> data </a:t>
            </a:r>
            <a:r>
              <a:rPr lang="en-US" dirty="0" err="1"/>
              <a:t>terbuka</a:t>
            </a:r>
            <a:r>
              <a:rPr lang="en-US" dirty="0"/>
              <a:t> </a:t>
            </a:r>
            <a:r>
              <a:rPr lang="en-US" dirty="0" err="1"/>
              <a:t>berperan</a:t>
            </a:r>
            <a:r>
              <a:rPr lang="en-US" dirty="0"/>
              <a:t> </a:t>
            </a:r>
            <a:r>
              <a:rPr lang="en-US" dirty="0" err="1"/>
              <a:t>dalam</a:t>
            </a:r>
            <a:r>
              <a:rPr lang="en-US" dirty="0"/>
              <a:t> </a:t>
            </a:r>
            <a:r>
              <a:rPr lang="en-US" dirty="0" err="1"/>
              <a:t>penanganan</a:t>
            </a:r>
            <a:r>
              <a:rPr lang="en-US" dirty="0"/>
              <a:t> </a:t>
            </a:r>
            <a:r>
              <a:rPr lang="en-US" dirty="0" err="1"/>
              <a:t>wabah</a:t>
            </a:r>
            <a:r>
              <a:rPr lang="en-US" dirty="0"/>
              <a:t> COVID-19?</a:t>
            </a:r>
            <a:endParaRPr dirty="0"/>
          </a:p>
        </p:txBody>
      </p:sp>
      <p:pic>
        <p:nvPicPr>
          <p:cNvPr id="5" name="Picture 4" descr="A close up of a sign&#10;&#10;Description automatically generated">
            <a:extLst>
              <a:ext uri="{FF2B5EF4-FFF2-40B4-BE49-F238E27FC236}">
                <a16:creationId xmlns:a16="http://schemas.microsoft.com/office/drawing/2014/main" id="{38FBAFFD-B7A0-4E47-8D62-FBBA00A169DD}"/>
              </a:ext>
            </a:extLst>
          </p:cNvPr>
          <p:cNvPicPr>
            <a:picLocks noChangeAspect="1"/>
          </p:cNvPicPr>
          <p:nvPr/>
        </p:nvPicPr>
        <p:blipFill>
          <a:blip r:embed="rId4">
            <a:lum bright="70000" contrast="-70000"/>
          </a:blip>
          <a:stretch>
            <a:fillRect/>
          </a:stretch>
        </p:blipFill>
        <p:spPr>
          <a:xfrm>
            <a:off x="379282" y="666104"/>
            <a:ext cx="2279075" cy="485771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EE225C3-6728-494A-A57A-E59BAE045AD1}"/>
              </a:ext>
            </a:extLst>
          </p:cNvPr>
          <p:cNvSpPr>
            <a:spLocks noGrp="1"/>
          </p:cNvSpPr>
          <p:nvPr>
            <p:ph type="body" idx="2"/>
          </p:nvPr>
        </p:nvSpPr>
        <p:spPr>
          <a:xfrm>
            <a:off x="1249815" y="4958329"/>
            <a:ext cx="10288590" cy="982200"/>
          </a:xfrm>
        </p:spPr>
        <p:txBody>
          <a:bodyPr/>
          <a:lstStyle/>
          <a:p>
            <a:pPr indent="0"/>
            <a:r>
              <a:rPr lang="en-US" dirty="0"/>
              <a:t>Data </a:t>
            </a:r>
            <a:r>
              <a:rPr lang="en-US" u="sng" dirty="0">
                <a:solidFill>
                  <a:schemeClr val="bg1"/>
                </a:solidFill>
              </a:rPr>
              <a:t>(dan </a:t>
            </a:r>
            <a:r>
              <a:rPr lang="en-US" u="sng" dirty="0" err="1">
                <a:solidFill>
                  <a:schemeClr val="bg1"/>
                </a:solidFill>
              </a:rPr>
              <a:t>informasi</a:t>
            </a:r>
            <a:r>
              <a:rPr lang="en-US" u="sng" dirty="0">
                <a:solidFill>
                  <a:schemeClr val="bg1"/>
                </a:solidFill>
              </a:rPr>
              <a:t>)</a:t>
            </a:r>
            <a:r>
              <a:rPr lang="en-US" dirty="0"/>
              <a:t> </a:t>
            </a:r>
            <a:r>
              <a:rPr lang="en-US" dirty="0" err="1"/>
              <a:t>terbuka</a:t>
            </a:r>
            <a:r>
              <a:rPr lang="en-US" dirty="0"/>
              <a:t> </a:t>
            </a:r>
            <a:r>
              <a:rPr lang="en-US" dirty="0" err="1"/>
              <a:t>sebagai</a:t>
            </a:r>
            <a:r>
              <a:rPr lang="en-US" dirty="0"/>
              <a:t> </a:t>
            </a:r>
            <a:r>
              <a:rPr lang="en-US" dirty="0" err="1"/>
              <a:t>alat</a:t>
            </a:r>
            <a:r>
              <a:rPr lang="en-US" dirty="0"/>
              <a:t> </a:t>
            </a:r>
            <a:r>
              <a:rPr lang="en-US" dirty="0" err="1"/>
              <a:t>mendukung</a:t>
            </a:r>
            <a:r>
              <a:rPr lang="en-US" dirty="0"/>
              <a:t> </a:t>
            </a:r>
            <a:r>
              <a:rPr lang="en-US" dirty="0" err="1"/>
              <a:t>transparansi</a:t>
            </a:r>
            <a:r>
              <a:rPr lang="en-US" dirty="0"/>
              <a:t>, </a:t>
            </a:r>
            <a:r>
              <a:rPr lang="en-US" dirty="0" err="1"/>
              <a:t>partisipasi</a:t>
            </a:r>
            <a:r>
              <a:rPr lang="en-US" dirty="0"/>
              <a:t>, dan </a:t>
            </a:r>
            <a:r>
              <a:rPr lang="en-US" dirty="0" err="1"/>
              <a:t>inovasi</a:t>
            </a:r>
            <a:r>
              <a:rPr lang="en-US" dirty="0"/>
              <a:t> </a:t>
            </a:r>
            <a:r>
              <a:rPr lang="en-US" dirty="0" err="1"/>
              <a:t>dalam</a:t>
            </a:r>
            <a:r>
              <a:rPr lang="en-US" dirty="0"/>
              <a:t> </a:t>
            </a:r>
            <a:r>
              <a:rPr lang="en-US" dirty="0" err="1"/>
              <a:t>penanganan</a:t>
            </a:r>
            <a:r>
              <a:rPr lang="en-US" dirty="0"/>
              <a:t> COVID-19. 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AD14B429-7496-489B-9EDD-E3C1F383125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EDC04A1-2925-4FEA-AF2F-37E722CD55F1}"/>
              </a:ext>
            </a:extLst>
          </p:cNvPr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8C663A4-1C05-4213-8AAE-A0A153BA1DA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3304"/>
            <a:ext cx="12192000" cy="65713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31483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9D8BC91-1E26-422E-9D4A-4536F85370E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E3A7B09-A2A4-45A3-BE53-70557E59636D}"/>
              </a:ext>
            </a:extLst>
          </p:cNvPr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36C55AA-6382-45CE-9CFC-60198631B5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01517"/>
            <a:ext cx="12192000" cy="645496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11F6FEC-94C8-4F63-BC1A-A93D5AED9CB9}"/>
              </a:ext>
            </a:extLst>
          </p:cNvPr>
          <p:cNvSpPr txBox="1"/>
          <p:nvPr/>
        </p:nvSpPr>
        <p:spPr>
          <a:xfrm>
            <a:off x="4119514" y="9555873"/>
            <a:ext cx="4829703" cy="21925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6" name="Rectangle 1">
            <a:extLst>
              <a:ext uri="{FF2B5EF4-FFF2-40B4-BE49-F238E27FC236}">
                <a16:creationId xmlns:a16="http://schemas.microsoft.com/office/drawing/2014/main" id="{E2B1156C-761D-4AB5-B456-78EE0877D7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19354" y="6188640"/>
            <a:ext cx="8748074" cy="3693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1800" dirty="0" err="1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G</a:t>
            </a:r>
            <a:r>
              <a:rPr kumimoji="0" lang="en-US" altLang="en-US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ambaran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kumimoji="0" lang="en-US" altLang="en-US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populasi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en-US" sz="18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dan </a:t>
            </a:r>
            <a:r>
              <a:rPr lang="en-US" altLang="en-US" sz="1800" dirty="0" err="1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perpindahan</a:t>
            </a:r>
            <a:r>
              <a:rPr lang="en-US" altLang="en-US" sz="18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pathogen COVID-19 yang </a:t>
            </a:r>
            <a:r>
              <a:rPr kumimoji="0" lang="en-US" altLang="en-US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berkembang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33049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1" name="Google Shape;561;p30"/>
          <p:cNvSpPr txBox="1">
            <a:spLocks noGrp="1"/>
          </p:cNvSpPr>
          <p:nvPr>
            <p:ph type="body" idx="1"/>
          </p:nvPr>
        </p:nvSpPr>
        <p:spPr>
          <a:xfrm>
            <a:off x="896335" y="1216398"/>
            <a:ext cx="10654745" cy="8105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79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</a:pPr>
            <a:r>
              <a:rPr lang="en-US" sz="3200" b="0" i="0" u="none" strike="noStrike" cap="none" dirty="0">
                <a:solidFill>
                  <a:schemeClr val="dk1"/>
                </a:solidFill>
                <a:latin typeface="Bitter"/>
                <a:ea typeface="Bitter"/>
                <a:cs typeface="Bitter"/>
                <a:sym typeface="Bitter"/>
              </a:rPr>
              <a:t>Data </a:t>
            </a:r>
            <a:r>
              <a:rPr lang="en-US" sz="3200" b="0" i="0" u="none" strike="noStrike" cap="none" dirty="0" err="1">
                <a:solidFill>
                  <a:schemeClr val="dk1"/>
                </a:solidFill>
                <a:latin typeface="Bitter"/>
                <a:ea typeface="Bitter"/>
                <a:cs typeface="Bitter"/>
                <a:sym typeface="Bitter"/>
              </a:rPr>
              <a:t>atau</a:t>
            </a:r>
            <a:r>
              <a:rPr lang="en-US" sz="3200" b="0" i="0" u="none" strike="noStrike" cap="none" dirty="0">
                <a:solidFill>
                  <a:schemeClr val="dk1"/>
                </a:solidFill>
                <a:latin typeface="Bitter"/>
                <a:ea typeface="Bitter"/>
                <a:cs typeface="Bitter"/>
                <a:sym typeface="Bitter"/>
              </a:rPr>
              <a:t> </a:t>
            </a:r>
            <a:r>
              <a:rPr lang="en-US" sz="3200" b="0" i="0" u="none" strike="noStrike" cap="none" dirty="0" err="1">
                <a:solidFill>
                  <a:schemeClr val="dk1"/>
                </a:solidFill>
                <a:latin typeface="Bitter"/>
                <a:ea typeface="Bitter"/>
                <a:cs typeface="Bitter"/>
                <a:sym typeface="Bitter"/>
              </a:rPr>
              <a:t>Informasi</a:t>
            </a:r>
            <a:r>
              <a:rPr lang="en-US" sz="3200" b="0" i="0" u="none" strike="noStrike" cap="none" dirty="0">
                <a:solidFill>
                  <a:schemeClr val="dk1"/>
                </a:solidFill>
                <a:latin typeface="Bitter"/>
                <a:ea typeface="Bitter"/>
                <a:cs typeface="Bitter"/>
                <a:sym typeface="Bitter"/>
              </a:rPr>
              <a:t>?</a:t>
            </a:r>
            <a:endParaRPr sz="3200" b="0" i="0" u="none" strike="noStrike" cap="none" dirty="0">
              <a:solidFill>
                <a:schemeClr val="dk1"/>
              </a:solidFill>
              <a:latin typeface="Bitter"/>
              <a:ea typeface="Bitter"/>
              <a:cs typeface="Bitter"/>
              <a:sym typeface="Bitter"/>
            </a:endParaRPr>
          </a:p>
        </p:txBody>
      </p:sp>
      <p:sp>
        <p:nvSpPr>
          <p:cNvPr id="562" name="Google Shape;562;p30"/>
          <p:cNvSpPr txBox="1">
            <a:spLocks noGrp="1"/>
          </p:cNvSpPr>
          <p:nvPr>
            <p:ph type="body" idx="2"/>
          </p:nvPr>
        </p:nvSpPr>
        <p:spPr>
          <a:xfrm>
            <a:off x="885826" y="2085752"/>
            <a:ext cx="7636006" cy="35557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342900" lvl="0" indent="-34290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US" b="0" dirty="0" err="1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Berbeda-beda</a:t>
            </a:r>
            <a:r>
              <a:rPr lang="en-US" b="0" dirty="0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b="0" dirty="0" err="1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antar</a:t>
            </a:r>
            <a:r>
              <a:rPr lang="en-US" b="0" dirty="0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b="0" dirty="0" err="1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kategori</a:t>
            </a:r>
            <a:r>
              <a:rPr lang="en-US" b="0" dirty="0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b="0" dirty="0" err="1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pengguna</a:t>
            </a:r>
            <a:r>
              <a:rPr lang="en-US" b="0" dirty="0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dan </a:t>
            </a:r>
            <a:r>
              <a:rPr lang="en-US" b="0" dirty="0" err="1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bergantung</a:t>
            </a:r>
            <a:r>
              <a:rPr lang="en-US" b="0" dirty="0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pada </a:t>
            </a:r>
            <a:r>
              <a:rPr lang="en-US" b="0" dirty="0" err="1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isu</a:t>
            </a:r>
            <a:r>
              <a:rPr lang="en-US" b="0" dirty="0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/</a:t>
            </a:r>
            <a:r>
              <a:rPr lang="en-US" b="0" dirty="0" err="1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pertanyaan</a:t>
            </a:r>
            <a:r>
              <a:rPr lang="en-US" b="0" dirty="0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yang </a:t>
            </a:r>
            <a:r>
              <a:rPr lang="en-US" b="0" dirty="0" err="1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ingin</a:t>
            </a:r>
            <a:r>
              <a:rPr lang="en-US" b="0" dirty="0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b="0" dirty="0" err="1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dijawab</a:t>
            </a:r>
            <a:r>
              <a:rPr lang="en-US" b="0" dirty="0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</a:p>
          <a:p>
            <a:pPr marL="342900" lvl="0" indent="-34290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US" b="0" dirty="0" err="1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Contoh</a:t>
            </a:r>
            <a:r>
              <a:rPr lang="en-US" b="0" dirty="0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b="0" dirty="0" err="1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kebutuhan</a:t>
            </a:r>
            <a:r>
              <a:rPr lang="en-US" b="0" dirty="0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data </a:t>
            </a:r>
            <a:r>
              <a:rPr lang="en-US" b="0" dirty="0" err="1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terkait</a:t>
            </a:r>
            <a:r>
              <a:rPr lang="en-US" b="0" dirty="0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COVID-19 </a:t>
            </a:r>
            <a:r>
              <a:rPr lang="en-US" b="0" dirty="0" err="1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menurut</a:t>
            </a:r>
            <a:r>
              <a:rPr lang="en-US" b="0" dirty="0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b="0" dirty="0" err="1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beberapa</a:t>
            </a:r>
            <a:r>
              <a:rPr lang="en-US" b="0" dirty="0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b="0" dirty="0" err="1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Organisasi</a:t>
            </a:r>
            <a:r>
              <a:rPr lang="en-US" b="0" dirty="0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b="0" dirty="0" err="1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Sipil</a:t>
            </a:r>
            <a:r>
              <a:rPr lang="en-US" b="0" dirty="0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Masyarakat (OMS):</a:t>
            </a:r>
          </a:p>
          <a:p>
            <a:pPr marL="800100" lvl="1" indent="-34290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US" sz="1800" b="0" dirty="0" err="1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Jenis</a:t>
            </a:r>
            <a:r>
              <a:rPr lang="en-US" sz="1800" b="0" dirty="0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800" b="0" dirty="0" err="1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kelamin</a:t>
            </a:r>
            <a:r>
              <a:rPr lang="en-US" sz="1800" b="0" dirty="0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800" b="0" dirty="0" err="1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pasien</a:t>
            </a:r>
            <a:r>
              <a:rPr lang="en-US" sz="1800" b="0" dirty="0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1800" b="0" dirty="0" err="1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umur</a:t>
            </a:r>
            <a:r>
              <a:rPr lang="en-US" sz="1800" b="0" dirty="0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800" b="0" dirty="0" err="1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pasien</a:t>
            </a:r>
            <a:r>
              <a:rPr lang="en-US" sz="1800" b="0" dirty="0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1800" b="0" dirty="0" err="1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jumlah</a:t>
            </a:r>
            <a:r>
              <a:rPr lang="en-US" sz="1800" b="0" dirty="0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800" b="0" dirty="0" err="1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pasien</a:t>
            </a:r>
            <a:r>
              <a:rPr lang="en-US" sz="1800" b="0" dirty="0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yang </a:t>
            </a:r>
            <a:r>
              <a:rPr lang="en-US" sz="1800" b="0" dirty="0" err="1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dirawat</a:t>
            </a:r>
            <a:r>
              <a:rPr lang="en-US" sz="1800" b="0" dirty="0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1800" b="0" dirty="0" err="1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jumlah</a:t>
            </a:r>
            <a:r>
              <a:rPr lang="en-US" sz="1800" b="0" dirty="0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800" b="0" dirty="0" err="1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pasien</a:t>
            </a:r>
            <a:r>
              <a:rPr lang="en-US" sz="1800" b="0" dirty="0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800" b="0" dirty="0" err="1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sembuh</a:t>
            </a:r>
            <a:r>
              <a:rPr lang="en-US" sz="1800" b="0" dirty="0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dan </a:t>
            </a:r>
            <a:r>
              <a:rPr lang="en-US" sz="1800" b="0" dirty="0" err="1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jumlah</a:t>
            </a:r>
            <a:r>
              <a:rPr lang="en-US" sz="1800" b="0" dirty="0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800" b="0" dirty="0" err="1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pasien</a:t>
            </a:r>
            <a:r>
              <a:rPr lang="en-US" sz="1800" b="0" dirty="0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800" b="0" dirty="0" err="1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meninggal</a:t>
            </a:r>
            <a:r>
              <a:rPr lang="en-US" sz="1800" b="0" dirty="0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(Masyarakat </a:t>
            </a:r>
            <a:r>
              <a:rPr lang="en-US" sz="1800" b="0" dirty="0" err="1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Hukum</a:t>
            </a:r>
            <a:r>
              <a:rPr lang="en-US" sz="1800" b="0" dirty="0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800" b="0" dirty="0" err="1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Kesehatan</a:t>
            </a:r>
            <a:r>
              <a:rPr lang="en-US" sz="1800" b="0" dirty="0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Indonesia)</a:t>
            </a:r>
          </a:p>
          <a:p>
            <a:pPr marL="800100" lvl="1" indent="-34290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US" sz="1800" b="0" dirty="0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Status </a:t>
            </a:r>
            <a:r>
              <a:rPr lang="en-US" sz="1800" b="0" dirty="0" err="1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fasilitas</a:t>
            </a:r>
            <a:r>
              <a:rPr lang="en-US" sz="1800" b="0" dirty="0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800" b="0" dirty="0" err="1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kesehatan</a:t>
            </a:r>
            <a:r>
              <a:rPr lang="en-US" sz="1800" b="0" dirty="0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1800" b="0" dirty="0" err="1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ketersediaan</a:t>
            </a:r>
            <a:r>
              <a:rPr lang="en-US" sz="1800" b="0" dirty="0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800" b="0" dirty="0" err="1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kamar</a:t>
            </a:r>
            <a:r>
              <a:rPr lang="en-US" sz="1800" b="0" dirty="0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/</a:t>
            </a:r>
            <a:r>
              <a:rPr lang="en-US" sz="1800" b="0" dirty="0" err="1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bangsal</a:t>
            </a:r>
            <a:r>
              <a:rPr lang="en-US" sz="1800" b="0" dirty="0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/</a:t>
            </a:r>
            <a:r>
              <a:rPr lang="en-US" sz="1800" b="0" dirty="0" err="1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kasur</a:t>
            </a:r>
            <a:r>
              <a:rPr lang="en-US" sz="1800" b="0" dirty="0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800" b="0" dirty="0" err="1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rumah</a:t>
            </a:r>
            <a:r>
              <a:rPr lang="en-US" sz="1800" b="0" dirty="0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800" b="0" dirty="0" err="1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sakit</a:t>
            </a:r>
            <a:r>
              <a:rPr lang="en-US" sz="1800" b="0" dirty="0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800" b="0" dirty="0" err="1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bagi</a:t>
            </a:r>
            <a:r>
              <a:rPr lang="en-US" sz="1800" b="0" dirty="0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800" b="0" dirty="0" err="1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pasien</a:t>
            </a:r>
            <a:r>
              <a:rPr lang="en-US" sz="1800" b="0" dirty="0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yang </a:t>
            </a:r>
            <a:r>
              <a:rPr lang="en-US" sz="1800" b="0" dirty="0" err="1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positif</a:t>
            </a:r>
            <a:r>
              <a:rPr lang="en-US" sz="1800" b="0" dirty="0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COVID-19, ODP, PDP, </a:t>
            </a:r>
            <a:r>
              <a:rPr lang="en-US" sz="1800" b="0" dirty="0" err="1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serta</a:t>
            </a:r>
            <a:r>
              <a:rPr lang="en-US" sz="1800" b="0" dirty="0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800" b="0" dirty="0" err="1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jumlah</a:t>
            </a:r>
            <a:r>
              <a:rPr lang="en-US" sz="1800" b="0" dirty="0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daftar </a:t>
            </a:r>
            <a:r>
              <a:rPr lang="en-US" sz="1800" b="0" dirty="0" err="1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tunggu</a:t>
            </a:r>
            <a:r>
              <a:rPr lang="en-US" sz="1800" b="0" dirty="0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dan </a:t>
            </a:r>
            <a:r>
              <a:rPr lang="en-US" sz="1800" b="0" dirty="0" err="1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hari</a:t>
            </a:r>
            <a:r>
              <a:rPr lang="en-US" sz="1800" b="0" dirty="0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800" b="0" dirty="0" err="1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bagi</a:t>
            </a:r>
            <a:r>
              <a:rPr lang="en-US" sz="1800" b="0" dirty="0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800" b="0" dirty="0" err="1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setiap</a:t>
            </a:r>
            <a:r>
              <a:rPr lang="en-US" sz="1800" b="0" dirty="0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orang yang </a:t>
            </a:r>
            <a:r>
              <a:rPr lang="en-US" sz="1800" b="0" dirty="0" err="1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ingin</a:t>
            </a:r>
            <a:r>
              <a:rPr lang="en-US" sz="1800" b="0" dirty="0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800" b="0" dirty="0" err="1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melakukan</a:t>
            </a:r>
            <a:r>
              <a:rPr lang="en-US" sz="1800" b="0" dirty="0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800" b="0" dirty="0" err="1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tes</a:t>
            </a:r>
            <a:r>
              <a:rPr lang="en-US" sz="1800" b="0" dirty="0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COVID-19. (Freedom of Information Network (FOINI))</a:t>
            </a:r>
            <a:endParaRPr sz="2000" b="0" i="0" u="none" strike="noStrike" cap="none" dirty="0">
              <a:solidFill>
                <a:schemeClr val="bg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  <a:sym typeface="Bitter"/>
            </a:endParaRPr>
          </a:p>
        </p:txBody>
      </p:sp>
      <p:pic>
        <p:nvPicPr>
          <p:cNvPr id="4" name="Picture 3" descr="A picture containing drawing, plate&#10;&#10;Description automatically generated">
            <a:extLst>
              <a:ext uri="{FF2B5EF4-FFF2-40B4-BE49-F238E27FC236}">
                <a16:creationId xmlns:a16="http://schemas.microsoft.com/office/drawing/2014/main" id="{2131E87E-2011-4292-8456-F65904A2032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14400" y="6224158"/>
            <a:ext cx="2194560" cy="467753"/>
          </a:xfrm>
          <a:prstGeom prst="rect">
            <a:avLst/>
          </a:prstGeom>
        </p:spPr>
      </p:pic>
      <p:pic>
        <p:nvPicPr>
          <p:cNvPr id="6" name="Picture 5" descr="A picture containing meter, drawing&#10;&#10;Description automatically generated">
            <a:extLst>
              <a:ext uri="{FF2B5EF4-FFF2-40B4-BE49-F238E27FC236}">
                <a16:creationId xmlns:a16="http://schemas.microsoft.com/office/drawing/2014/main" id="{7CF1B802-9C63-45B8-B7D4-FB51FC20DC8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8855668" y="2085752"/>
            <a:ext cx="3213784" cy="2587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66628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WebFoundation">
      <a:dk1>
        <a:srgbClr val="28292E"/>
      </a:dk1>
      <a:lt1>
        <a:srgbClr val="FFFFFF"/>
      </a:lt1>
      <a:dk2>
        <a:srgbClr val="55565A"/>
      </a:dk2>
      <a:lt2>
        <a:srgbClr val="FFFFFF"/>
      </a:lt2>
      <a:accent1>
        <a:srgbClr val="54555A"/>
      </a:accent1>
      <a:accent2>
        <a:srgbClr val="A1A1A1"/>
      </a:accent2>
      <a:accent3>
        <a:srgbClr val="E6E6E6"/>
      </a:accent3>
      <a:accent4>
        <a:srgbClr val="D12229"/>
      </a:accent4>
      <a:accent5>
        <a:srgbClr val="7FCD0D"/>
      </a:accent5>
      <a:accent6>
        <a:srgbClr val="00669E"/>
      </a:accent6>
      <a:hlink>
        <a:srgbClr val="50535C"/>
      </a:hlink>
      <a:folHlink>
        <a:srgbClr val="3C3E45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2142</TotalTime>
  <Words>784</Words>
  <Application>Microsoft Office PowerPoint</Application>
  <PresentationFormat>Widescreen</PresentationFormat>
  <Paragraphs>89</Paragraphs>
  <Slides>17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3" baseType="lpstr">
      <vt:lpstr>Bitter</vt:lpstr>
      <vt:lpstr>Merriweather Sans</vt:lpstr>
      <vt:lpstr>Arial</vt:lpstr>
      <vt:lpstr>Calibri</vt:lpstr>
      <vt:lpstr>Open Sans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GM</cp:lastModifiedBy>
  <cp:revision>5</cp:revision>
  <dcterms:modified xsi:type="dcterms:W3CDTF">2020-04-02T00:09:11Z</dcterms:modified>
</cp:coreProperties>
</file>