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48"/>
  </p:notesMasterIdLst>
  <p:sldIdLst>
    <p:sldId id="2147373769" r:id="rId2"/>
    <p:sldId id="2147373770" r:id="rId3"/>
    <p:sldId id="2147373676" r:id="rId4"/>
    <p:sldId id="2147373713" r:id="rId5"/>
    <p:sldId id="2147373636" r:id="rId6"/>
    <p:sldId id="2147373772" r:id="rId7"/>
    <p:sldId id="2147373781" r:id="rId8"/>
    <p:sldId id="2147373743" r:id="rId9"/>
    <p:sldId id="2147373677" r:id="rId10"/>
    <p:sldId id="2147373782" r:id="rId11"/>
    <p:sldId id="2147373773" r:id="rId12"/>
    <p:sldId id="2147373774" r:id="rId13"/>
    <p:sldId id="2147373715" r:id="rId14"/>
    <p:sldId id="2147373785" r:id="rId15"/>
    <p:sldId id="2147373755" r:id="rId16"/>
    <p:sldId id="2147373706" r:id="rId17"/>
    <p:sldId id="2147373716" r:id="rId18"/>
    <p:sldId id="323" r:id="rId19"/>
    <p:sldId id="2147373778" r:id="rId20"/>
    <p:sldId id="2147373737" r:id="rId21"/>
    <p:sldId id="2147373717" r:id="rId22"/>
    <p:sldId id="2147373777" r:id="rId23"/>
    <p:sldId id="2147373784" r:id="rId24"/>
    <p:sldId id="337" r:id="rId25"/>
    <p:sldId id="2147373771" r:id="rId26"/>
    <p:sldId id="2147373712" r:id="rId27"/>
    <p:sldId id="2147373740" r:id="rId28"/>
    <p:sldId id="2147373678" r:id="rId29"/>
    <p:sldId id="2147373664" r:id="rId30"/>
    <p:sldId id="270" r:id="rId31"/>
    <p:sldId id="2147373695" r:id="rId32"/>
    <p:sldId id="2147373766" r:id="rId33"/>
    <p:sldId id="2147373767" r:id="rId34"/>
    <p:sldId id="2147373692" r:id="rId35"/>
    <p:sldId id="2147373742" r:id="rId36"/>
    <p:sldId id="2147373786" r:id="rId37"/>
    <p:sldId id="2147373756" r:id="rId38"/>
    <p:sldId id="2147373757" r:id="rId39"/>
    <p:sldId id="2147373738" r:id="rId40"/>
    <p:sldId id="2147373780" r:id="rId41"/>
    <p:sldId id="2147373779" r:id="rId42"/>
    <p:sldId id="2147373734" r:id="rId43"/>
    <p:sldId id="2147373679" r:id="rId44"/>
    <p:sldId id="907" r:id="rId45"/>
    <p:sldId id="2147373625" r:id="rId46"/>
    <p:sldId id="2147373610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usbindiklatren Kementerian PPN/Bappenas" initials="HA" lastIdx="0" clrIdx="0">
    <p:extLst>
      <p:ext uri="{19B8F6BF-5375-455C-9EA6-DF929625EA0E}">
        <p15:presenceInfo xmlns:p15="http://schemas.microsoft.com/office/powerpoint/2012/main" userId="Pusbindiklatren Kementerian PPN/Bappena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504D"/>
    <a:srgbClr val="DC4133"/>
    <a:srgbClr val="F0F2FA"/>
    <a:srgbClr val="E5E9F7"/>
    <a:srgbClr val="8064A2"/>
    <a:srgbClr val="F49C03"/>
    <a:srgbClr val="516681"/>
    <a:srgbClr val="10B899"/>
    <a:srgbClr val="8BAA4F"/>
    <a:srgbClr val="9B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9" autoAdjust="0"/>
    <p:restoredTop sz="93883" autoAdjust="0"/>
  </p:normalViewPr>
  <p:slideViewPr>
    <p:cSldViewPr snapToGrid="0" snapToObjects="1">
      <p:cViewPr>
        <p:scale>
          <a:sx n="91" d="100"/>
          <a:sy n="91" d="100"/>
        </p:scale>
        <p:origin x="144" y="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2131663105932936E-2"/>
          <c:y val="0"/>
          <c:w val="0.8462031439811134"/>
          <c:h val="1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24"/>
          <c:dPt>
            <c:idx val="0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688-435E-9F37-2290AA79EA82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688-435E-9F37-2290AA79EA82}"/>
              </c:ext>
            </c:extLst>
          </c:dPt>
          <c:dLbls>
            <c:dLbl>
              <c:idx val="0"/>
              <c:layout>
                <c:manualLayout>
                  <c:x val="-0.22762166309386947"/>
                  <c:y val="4.301329896956103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688-435E-9F37-2290AA79EA82}"/>
                </c:ext>
              </c:extLst>
            </c:dLbl>
            <c:dLbl>
              <c:idx val="1"/>
              <c:layout>
                <c:manualLayout>
                  <c:x val="0.18727147267202202"/>
                  <c:y val="-0.1174089296807204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688-435E-9F37-2290AA79EA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PNS</c:v>
                </c:pt>
                <c:pt idx="1">
                  <c:v>PPNPN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E0-438F-B089-38AD175284C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7850862960206242"/>
          <c:y val="0.69398025426662435"/>
          <c:w val="0.38360592750579348"/>
          <c:h val="0.154051337009972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3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566063190944953"/>
          <c:y val="0"/>
          <c:w val="0.81976168775837421"/>
          <c:h val="0.7051062230476143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4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0CB2-4344-9184-8582ECA5A3BE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0CB2-4344-9184-8582ECA5A3BE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0CB2-4344-9184-8582ECA5A3BE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B69F-364C-8908-BF331472B2BB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PHRD IV</c:v>
                </c:pt>
                <c:pt idx="1">
                  <c:v>SMART</c:v>
                </c:pt>
                <c:pt idx="2">
                  <c:v>P Gedung</c:v>
                </c:pt>
                <c:pt idx="3">
                  <c:v>RM DIKLAT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0.23400000000000001</c:v>
                </c:pt>
                <c:pt idx="1">
                  <c:v>0.28599999999999998</c:v>
                </c:pt>
                <c:pt idx="2">
                  <c:v>0.39200000000000002</c:v>
                </c:pt>
                <c:pt idx="3">
                  <c:v>8.6999999999999994E-2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CB2-4344-9184-8582ECA5A3BE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66959034315272903"/>
          <c:w val="1"/>
          <c:h val="0.241866608309335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b="1" dirty="0">
                <a:solidFill>
                  <a:schemeClr val="tx1"/>
                </a:solidFill>
              </a:rPr>
              <a:t>Tingkat Pendidikan</a:t>
            </a:r>
            <a:endParaRPr lang="id-ID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5222744693179397"/>
          <c:y val="2.72477921451608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PNS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S3</c:v>
                </c:pt>
                <c:pt idx="1">
                  <c:v>S2</c:v>
                </c:pt>
                <c:pt idx="2">
                  <c:v>S1</c:v>
                </c:pt>
                <c:pt idx="3">
                  <c:v>DIPLOMA</c:v>
                </c:pt>
                <c:pt idx="4">
                  <c:v>SMP, SMA, SMK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16</c:v>
                </c:pt>
                <c:pt idx="2">
                  <c:v>10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32-4C0E-B0F8-55143875503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PPNPN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S3</c:v>
                </c:pt>
                <c:pt idx="1">
                  <c:v>S2</c:v>
                </c:pt>
                <c:pt idx="2">
                  <c:v>S1</c:v>
                </c:pt>
                <c:pt idx="3">
                  <c:v>DIPLOMA</c:v>
                </c:pt>
                <c:pt idx="4">
                  <c:v>SMP, SMA, SMK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0</c:v>
                </c:pt>
                <c:pt idx="1">
                  <c:v>4</c:v>
                </c:pt>
                <c:pt idx="2">
                  <c:v>26</c:v>
                </c:pt>
                <c:pt idx="3">
                  <c:v>7</c:v>
                </c:pt>
                <c:pt idx="4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32-4C0E-B0F8-55143875503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079857919"/>
        <c:axId val="1079857503"/>
      </c:barChart>
      <c:catAx>
        <c:axId val="1079857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079857503"/>
        <c:crosses val="autoZero"/>
        <c:auto val="1"/>
        <c:lblAlgn val="ctr"/>
        <c:lblOffset val="100"/>
        <c:noMultiLvlLbl val="0"/>
      </c:catAx>
      <c:valAx>
        <c:axId val="10798575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07985791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Sheet1!$B$10</c:f>
              <c:strCache>
                <c:ptCount val="1"/>
                <c:pt idx="0">
                  <c:v>Pelatihan JFP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numRef>
              <c:f>Sheet1!$D$3:$L$3</c:f>
              <c:numCache>
                <c:formatCode>General</c:formatCod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</c:numCache>
            </c:numRef>
          </c:cat>
          <c:val>
            <c:numRef>
              <c:f>Sheet1!$D$10:$L$10</c:f>
              <c:numCache>
                <c:formatCode>General</c:formatCode>
                <c:ptCount val="9"/>
                <c:pt idx="0">
                  <c:v>499</c:v>
                </c:pt>
                <c:pt idx="1">
                  <c:v>501</c:v>
                </c:pt>
                <c:pt idx="2">
                  <c:v>535</c:v>
                </c:pt>
                <c:pt idx="3">
                  <c:v>510</c:v>
                </c:pt>
                <c:pt idx="4">
                  <c:v>521</c:v>
                </c:pt>
                <c:pt idx="5">
                  <c:v>423</c:v>
                </c:pt>
                <c:pt idx="6">
                  <c:v>559</c:v>
                </c:pt>
                <c:pt idx="7">
                  <c:v>0</c:v>
                </c:pt>
                <c:pt idx="8">
                  <c:v>187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CB-4600-8E5E-B3AC33310DC5}"/>
            </c:ext>
          </c:extLst>
        </c:ser>
        <c:ser>
          <c:idx val="1"/>
          <c:order val="1"/>
          <c:tx>
            <c:strRef>
              <c:f>Sheet1!$B$11</c:f>
              <c:strCache>
                <c:ptCount val="1"/>
                <c:pt idx="0">
                  <c:v>Pelatihan Teknis/Spesifik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numRef>
              <c:f>Sheet1!$D$3:$L$3</c:f>
              <c:numCache>
                <c:formatCode>General</c:formatCod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</c:numCache>
            </c:numRef>
          </c:cat>
          <c:val>
            <c:numRef>
              <c:f>Sheet1!$D$11:$L$11</c:f>
              <c:numCache>
                <c:formatCode>General</c:formatCode>
                <c:ptCount val="9"/>
                <c:pt idx="0">
                  <c:v>805</c:v>
                </c:pt>
                <c:pt idx="1">
                  <c:v>800</c:v>
                </c:pt>
                <c:pt idx="2">
                  <c:v>575</c:v>
                </c:pt>
                <c:pt idx="3">
                  <c:v>676</c:v>
                </c:pt>
                <c:pt idx="4">
                  <c:v>769</c:v>
                </c:pt>
                <c:pt idx="5" formatCode="#,##0">
                  <c:v>1252</c:v>
                </c:pt>
                <c:pt idx="6" formatCode="#,##0">
                  <c:v>1019</c:v>
                </c:pt>
                <c:pt idx="7" formatCode="#,##0">
                  <c:v>1480</c:v>
                </c:pt>
                <c:pt idx="8" formatCode="#,##0">
                  <c:v>625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CB-4600-8E5E-B3AC33310DC5}"/>
            </c:ext>
          </c:extLst>
        </c:ser>
        <c:ser>
          <c:idx val="2"/>
          <c:order val="2"/>
          <c:tx>
            <c:strRef>
              <c:f>Sheet1!$B$12</c:f>
              <c:strCache>
                <c:ptCount val="1"/>
                <c:pt idx="0">
                  <c:v>Pelatihan Bahasa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numRef>
              <c:f>Sheet1!$D$3:$L$3</c:f>
              <c:numCache>
                <c:formatCode>General</c:formatCod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</c:numCache>
            </c:numRef>
          </c:cat>
          <c:val>
            <c:numRef>
              <c:f>Sheet1!$D$12:$L$12</c:f>
              <c:numCache>
                <c:formatCode>General</c:formatCode>
                <c:ptCount val="9"/>
                <c:pt idx="0">
                  <c:v>135</c:v>
                </c:pt>
                <c:pt idx="1">
                  <c:v>249</c:v>
                </c:pt>
                <c:pt idx="2">
                  <c:v>259</c:v>
                </c:pt>
                <c:pt idx="3">
                  <c:v>247</c:v>
                </c:pt>
                <c:pt idx="4">
                  <c:v>253</c:v>
                </c:pt>
                <c:pt idx="5">
                  <c:v>256</c:v>
                </c:pt>
                <c:pt idx="6">
                  <c:v>240</c:v>
                </c:pt>
                <c:pt idx="7">
                  <c:v>195</c:v>
                </c:pt>
                <c:pt idx="8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4CB-4600-8E5E-B3AC33310DC5}"/>
            </c:ext>
          </c:extLst>
        </c:ser>
        <c:ser>
          <c:idx val="3"/>
          <c:order val="3"/>
          <c:tx>
            <c:strRef>
              <c:f>Sheet1!$B$13</c:f>
              <c:strCache>
                <c:ptCount val="1"/>
                <c:pt idx="0">
                  <c:v>ToT dan Magang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numRef>
              <c:f>Sheet1!$D$3:$L$3</c:f>
              <c:numCache>
                <c:formatCode>General</c:formatCod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</c:numCache>
            </c:numRef>
          </c:cat>
          <c:val>
            <c:numRef>
              <c:f>Sheet1!$D$13:$L$13</c:f>
              <c:numCache>
                <c:formatCode>General</c:formatCode>
                <c:ptCount val="9"/>
                <c:pt idx="0">
                  <c:v>142</c:v>
                </c:pt>
                <c:pt idx="1">
                  <c:v>122</c:v>
                </c:pt>
                <c:pt idx="2">
                  <c:v>78</c:v>
                </c:pt>
                <c:pt idx="3">
                  <c:v>102</c:v>
                </c:pt>
                <c:pt idx="4">
                  <c:v>47</c:v>
                </c:pt>
                <c:pt idx="5">
                  <c:v>18</c:v>
                </c:pt>
                <c:pt idx="6">
                  <c:v>0</c:v>
                </c:pt>
                <c:pt idx="7">
                  <c:v>0</c:v>
                </c:pt>
                <c:pt idx="8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4CB-4600-8E5E-B3AC33310DC5}"/>
            </c:ext>
          </c:extLst>
        </c:ser>
        <c:ser>
          <c:idx val="4"/>
          <c:order val="4"/>
          <c:tx>
            <c:strRef>
              <c:f>Sheet1!$B$14</c:f>
              <c:strCache>
                <c:ptCount val="1"/>
                <c:pt idx="0">
                  <c:v>Luar Negeri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numRef>
              <c:f>Sheet1!$D$3:$L$3</c:f>
              <c:numCache>
                <c:formatCode>General</c:formatCod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</c:numCache>
            </c:numRef>
          </c:cat>
          <c:val>
            <c:numRef>
              <c:f>Sheet1!$D$14:$L$14</c:f>
              <c:numCache>
                <c:formatCode>General</c:formatCode>
                <c:ptCount val="9"/>
                <c:pt idx="0">
                  <c:v>6</c:v>
                </c:pt>
                <c:pt idx="1">
                  <c:v>5</c:v>
                </c:pt>
                <c:pt idx="2">
                  <c:v>6</c:v>
                </c:pt>
                <c:pt idx="3">
                  <c:v>29</c:v>
                </c:pt>
                <c:pt idx="4">
                  <c:v>96</c:v>
                </c:pt>
                <c:pt idx="5">
                  <c:v>103</c:v>
                </c:pt>
                <c:pt idx="6">
                  <c:v>0</c:v>
                </c:pt>
                <c:pt idx="7">
                  <c:v>95</c:v>
                </c:pt>
                <c:pt idx="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4CB-4600-8E5E-B3AC33310D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655922528"/>
        <c:axId val="752376816"/>
      </c:barChart>
      <c:catAx>
        <c:axId val="655922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52376816"/>
        <c:crosses val="autoZero"/>
        <c:auto val="1"/>
        <c:lblAlgn val="ctr"/>
        <c:lblOffset val="100"/>
        <c:noMultiLvlLbl val="0"/>
      </c:catAx>
      <c:valAx>
        <c:axId val="752376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55922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5675483246577752E-2"/>
          <c:y val="0.79218422738937766"/>
          <c:w val="0.94502990907109252"/>
          <c:h val="0.145672764790972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Sheet1!$B$5</c:f>
              <c:strCache>
                <c:ptCount val="1"/>
                <c:pt idx="0">
                  <c:v>S-2/S-3 DN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numRef>
              <c:f>Sheet1!$D$3:$L$3</c:f>
              <c:numCache>
                <c:formatCode>General</c:formatCod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</c:numCache>
            </c:numRef>
          </c:cat>
          <c:val>
            <c:numRef>
              <c:f>Sheet1!$D$5:$L$5</c:f>
              <c:numCache>
                <c:formatCode>General</c:formatCode>
                <c:ptCount val="9"/>
                <c:pt idx="0">
                  <c:v>305</c:v>
                </c:pt>
                <c:pt idx="1">
                  <c:v>114</c:v>
                </c:pt>
                <c:pt idx="2">
                  <c:v>398</c:v>
                </c:pt>
                <c:pt idx="3">
                  <c:v>267</c:v>
                </c:pt>
                <c:pt idx="4">
                  <c:v>251</c:v>
                </c:pt>
                <c:pt idx="5">
                  <c:v>261</c:v>
                </c:pt>
                <c:pt idx="6">
                  <c:v>230</c:v>
                </c:pt>
                <c:pt idx="7">
                  <c:v>259</c:v>
                </c:pt>
                <c:pt idx="8">
                  <c:v>239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C4-4A25-8AF4-7D607592A95A}"/>
            </c:ext>
          </c:extLst>
        </c:ser>
        <c:ser>
          <c:idx val="1"/>
          <c:order val="1"/>
          <c:tx>
            <c:strRef>
              <c:f>Sheet1!$B$6</c:f>
              <c:strCache>
                <c:ptCount val="1"/>
                <c:pt idx="0">
                  <c:v>S-2/S-3 LN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numRef>
              <c:f>Sheet1!$D$3:$L$3</c:f>
              <c:numCache>
                <c:formatCode>General</c:formatCod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</c:numCache>
            </c:numRef>
          </c:cat>
          <c:val>
            <c:numRef>
              <c:f>Sheet1!$D$6:$L$6</c:f>
              <c:numCache>
                <c:formatCode>General</c:formatCode>
                <c:ptCount val="9"/>
                <c:pt idx="0">
                  <c:v>72</c:v>
                </c:pt>
                <c:pt idx="1">
                  <c:v>126</c:v>
                </c:pt>
                <c:pt idx="2">
                  <c:v>96</c:v>
                </c:pt>
                <c:pt idx="3">
                  <c:v>247</c:v>
                </c:pt>
                <c:pt idx="4">
                  <c:v>43</c:v>
                </c:pt>
                <c:pt idx="5">
                  <c:v>11</c:v>
                </c:pt>
                <c:pt idx="6">
                  <c:v>11</c:v>
                </c:pt>
                <c:pt idx="7">
                  <c:v>6</c:v>
                </c:pt>
                <c:pt idx="8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C4-4A25-8AF4-7D607592A95A}"/>
            </c:ext>
          </c:extLst>
        </c:ser>
        <c:ser>
          <c:idx val="2"/>
          <c:order val="2"/>
          <c:tx>
            <c:strRef>
              <c:f>Sheet1!$B$7</c:f>
              <c:strCache>
                <c:ptCount val="1"/>
                <c:pt idx="0">
                  <c:v>S-2 LK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numRef>
              <c:f>Sheet1!$D$3:$L$3</c:f>
              <c:numCache>
                <c:formatCode>General</c:formatCod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</c:numCache>
            </c:numRef>
          </c:cat>
          <c:val>
            <c:numRef>
              <c:f>Sheet1!$D$7:$L$7</c:f>
              <c:numCache>
                <c:formatCode>General</c:formatCode>
                <c:ptCount val="9"/>
                <c:pt idx="0">
                  <c:v>104</c:v>
                </c:pt>
                <c:pt idx="1">
                  <c:v>120</c:v>
                </c:pt>
                <c:pt idx="2">
                  <c:v>98</c:v>
                </c:pt>
                <c:pt idx="3">
                  <c:v>112</c:v>
                </c:pt>
                <c:pt idx="4">
                  <c:v>110</c:v>
                </c:pt>
                <c:pt idx="5">
                  <c:v>120</c:v>
                </c:pt>
                <c:pt idx="6">
                  <c:v>93</c:v>
                </c:pt>
                <c:pt idx="7">
                  <c:v>104</c:v>
                </c:pt>
                <c:pt idx="8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C4-4A25-8AF4-7D607592A9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655922528"/>
        <c:axId val="752376816"/>
      </c:barChart>
      <c:catAx>
        <c:axId val="655922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52376816"/>
        <c:crosses val="autoZero"/>
        <c:auto val="1"/>
        <c:lblAlgn val="ctr"/>
        <c:lblOffset val="100"/>
        <c:noMultiLvlLbl val="0"/>
      </c:catAx>
      <c:valAx>
        <c:axId val="752376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55922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Perkembangan</a:t>
            </a:r>
            <a:r>
              <a:rPr lang="en-US" i="1"/>
              <a:t> Followers/Subscribers</a:t>
            </a:r>
            <a:r>
              <a:rPr lang="en-US"/>
              <a:t> Kanal</a:t>
            </a:r>
            <a:endParaRPr lang="en-US" dirty="0"/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Instagram</c:v>
                </c:pt>
              </c:strCache>
            </c:strRef>
          </c:tx>
          <c:spPr>
            <a:ln w="57150">
              <a:solidFill>
                <a:srgbClr val="BD2A96"/>
              </a:solidFill>
            </a:ln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1228</c:v>
                </c:pt>
                <c:pt idx="1">
                  <c:v>2186</c:v>
                </c:pt>
                <c:pt idx="2">
                  <c:v>7274</c:v>
                </c:pt>
                <c:pt idx="3">
                  <c:v>12340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C41-45C7-A405-32E8431F796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Facebook</c:v>
                </c:pt>
              </c:strCache>
            </c:strRef>
          </c:tx>
          <c:spPr>
            <a:ln w="57150">
              <a:solidFill>
                <a:srgbClr val="002060"/>
              </a:solidFill>
            </a:ln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2169</c:v>
                </c:pt>
                <c:pt idx="1">
                  <c:v>2897</c:v>
                </c:pt>
                <c:pt idx="2">
                  <c:v>3564</c:v>
                </c:pt>
                <c:pt idx="3">
                  <c:v>6249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C41-45C7-A405-32E8431F796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Youtube</c:v>
                </c:pt>
              </c:strCache>
            </c:strRef>
          </c:tx>
          <c:spPr>
            <a:ln w="57150">
              <a:solidFill>
                <a:schemeClr val="accent6">
                  <a:lumMod val="75000"/>
                </a:schemeClr>
              </a:solidFill>
            </a:ln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147</c:v>
                </c:pt>
                <c:pt idx="1">
                  <c:v>695</c:v>
                </c:pt>
                <c:pt idx="2">
                  <c:v>2830</c:v>
                </c:pt>
                <c:pt idx="3">
                  <c:v>4440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C41-45C7-A405-32E8431F796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Twitter</c:v>
                </c:pt>
              </c:strCache>
            </c:strRef>
          </c:tx>
          <c:spPr>
            <a:ln w="57150">
              <a:solidFill>
                <a:schemeClr val="bg2">
                  <a:lumMod val="90000"/>
                </a:schemeClr>
              </a:solidFill>
            </a:ln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402</c:v>
                </c:pt>
                <c:pt idx="1">
                  <c:v>502</c:v>
                </c:pt>
                <c:pt idx="2">
                  <c:v>830</c:v>
                </c:pt>
                <c:pt idx="3">
                  <c:v>943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C41-45C7-A405-32E8431F79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56615424"/>
        <c:axId val="457008640"/>
      </c:lineChart>
      <c:catAx>
        <c:axId val="456615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457008640"/>
        <c:crosses val="autoZero"/>
        <c:auto val="1"/>
        <c:lblAlgn val="ctr"/>
        <c:lblOffset val="100"/>
        <c:noMultiLvlLbl val="0"/>
      </c:catAx>
      <c:valAx>
        <c:axId val="45700864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Jumlah Followers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45661542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10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i="1"/>
            </a:pPr>
            <a:r>
              <a:rPr lang="id-ID" i="1"/>
              <a:t>Pageviews Website</a:t>
            </a:r>
            <a:endParaRPr lang="en-US" i="1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0.1371569989579715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4AF-4C6F-A951-4CAC634F7D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9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Sheet1!$B$2:$B$5</c:f>
              <c:numCache>
                <c:formatCode>#,##0</c:formatCode>
                <c:ptCount val="4"/>
                <c:pt idx="0">
                  <c:v>635439</c:v>
                </c:pt>
                <c:pt idx="1">
                  <c:v>608534</c:v>
                </c:pt>
                <c:pt idx="2">
                  <c:v>1128168</c:v>
                </c:pt>
                <c:pt idx="3">
                  <c:v>1639921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1C-4E41-AC55-E9BF200E699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458736384"/>
        <c:axId val="458775168"/>
      </c:barChart>
      <c:catAx>
        <c:axId val="458736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 b="1"/>
            </a:pPr>
            <a:endParaRPr lang="en-US"/>
          </a:p>
        </c:txPr>
        <c:crossAx val="458775168"/>
        <c:crosses val="autoZero"/>
        <c:auto val="1"/>
        <c:lblAlgn val="ctr"/>
        <c:lblOffset val="100"/>
        <c:noMultiLvlLbl val="0"/>
      </c:catAx>
      <c:valAx>
        <c:axId val="458775168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458736384"/>
        <c:crosses val="autoZero"/>
        <c:crossBetween val="between"/>
      </c:valAx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en-US" sz="1200"/>
              <a:t>Statistik JISDeP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Visitors</c:v>
                </c:pt>
              </c:strCache>
            </c:strRef>
          </c:tx>
          <c:spPr>
            <a:ln w="57150">
              <a:solidFill>
                <a:schemeClr val="accent3">
                  <a:lumMod val="50000"/>
                </a:schemeClr>
              </a:solidFill>
            </a:ln>
          </c:spPr>
          <c:marker>
            <c:symbol val="none"/>
          </c:marker>
          <c:cat>
            <c:numRef>
              <c:f>Sheet1!$A$2:$A$4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8021</c:v>
                </c:pt>
                <c:pt idx="1">
                  <c:v>11266</c:v>
                </c:pt>
                <c:pt idx="2">
                  <c:v>19569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C11-4A2F-8015-EAEF8D833F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Pageviews</c:v>
                </c:pt>
              </c:strCache>
            </c:strRef>
          </c:tx>
          <c:spPr>
            <a:ln w="57150">
              <a:solidFill>
                <a:srgbClr val="7030A0"/>
              </a:solidFill>
            </a:ln>
          </c:spPr>
          <c:marker>
            <c:symbol val="none"/>
          </c:marker>
          <c:cat>
            <c:numRef>
              <c:f>Sheet1!$A$2:$A$4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27245</c:v>
                </c:pt>
                <c:pt idx="1">
                  <c:v>36330</c:v>
                </c:pt>
                <c:pt idx="2">
                  <c:v>53956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C11-4A2F-8015-EAEF8D833F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Citation</c:v>
                </c:pt>
              </c:strCache>
            </c:strRef>
          </c:tx>
          <c:marker>
            <c:symbol val="none"/>
          </c:marker>
          <c:cat>
            <c:numRef>
              <c:f>Sheet1!$A$2:$A$4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7</c:v>
                </c:pt>
                <c:pt idx="1">
                  <c:v>44</c:v>
                </c:pt>
                <c:pt idx="2">
                  <c:v>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C11-4A2F-8015-EAEF8D833F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60670080"/>
        <c:axId val="460671616"/>
      </c:lineChart>
      <c:catAx>
        <c:axId val="460670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460671616"/>
        <c:crosses val="autoZero"/>
        <c:auto val="1"/>
        <c:lblAlgn val="ctr"/>
        <c:lblOffset val="100"/>
        <c:noMultiLvlLbl val="0"/>
      </c:catAx>
      <c:valAx>
        <c:axId val="460671616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Jumlah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46067008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11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RM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Sheet1!$B$1:$E$1</c:f>
              <c:strCach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strCache>
            </c:strRef>
          </c:cat>
          <c:val>
            <c:numRef>
              <c:f>Sheet1!$B$2:$E$2</c:f>
              <c:numCache>
                <c:formatCode>_(* #,##0_);_(* \(#,##0\);_(* "-"_);_(@_)</c:formatCode>
                <c:ptCount val="4"/>
                <c:pt idx="0">
                  <c:v>60396956000</c:v>
                </c:pt>
                <c:pt idx="1">
                  <c:v>35314850000</c:v>
                </c:pt>
                <c:pt idx="2">
                  <c:v>41020162000</c:v>
                </c:pt>
                <c:pt idx="3">
                  <c:v>115684387000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528-4B33-8FF8-FC8922A226B6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RMP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Sheet1!$B$1:$E$1</c:f>
              <c:strCach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strCache>
            </c:strRef>
          </c:cat>
          <c:val>
            <c:numRef>
              <c:f>Sheet1!$B$3:$E$3</c:f>
              <c:numCache>
                <c:formatCode>_(* #,##0_);_(* \(#,##0\);_(* "-"_);_(@_)</c:formatCode>
                <c:ptCount val="4"/>
                <c:pt idx="0">
                  <c:v>9515525000</c:v>
                </c:pt>
                <c:pt idx="1">
                  <c:v>15582325000</c:v>
                </c:pt>
                <c:pt idx="2">
                  <c:v>3021998000</c:v>
                </c:pt>
                <c:pt idx="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528-4B33-8FF8-FC8922A226B6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LOAN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Sheet1!$B$1:$E$1</c:f>
              <c:strCach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strCache>
            </c:strRef>
          </c:cat>
          <c:val>
            <c:numRef>
              <c:f>Sheet1!$B$4:$E$4</c:f>
              <c:numCache>
                <c:formatCode>_(* #,##0_);_(* \(#,##0\);_(* "-"_);_(@_)</c:formatCode>
                <c:ptCount val="4"/>
                <c:pt idx="0">
                  <c:v>123755600000</c:v>
                </c:pt>
                <c:pt idx="1">
                  <c:v>93128684000</c:v>
                </c:pt>
                <c:pt idx="2">
                  <c:v>31953798900</c:v>
                </c:pt>
                <c:pt idx="3">
                  <c:v>100000000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528-4B33-8FF8-FC8922A226B6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strCache>
            </c:strRef>
          </c:cat>
          <c:val>
            <c:numRef>
              <c:f>Sheet1!$B$5:$E$5</c:f>
              <c:numCache>
                <c:formatCode>_(* #,##0_);_(* \(#,##0\);_(* "-"_);_(@_)</c:formatCode>
                <c:ptCount val="4"/>
                <c:pt idx="0">
                  <c:v>193668081000</c:v>
                </c:pt>
                <c:pt idx="1">
                  <c:v>144025859000</c:v>
                </c:pt>
                <c:pt idx="2">
                  <c:v>75995958900</c:v>
                </c:pt>
                <c:pt idx="3">
                  <c:v>115784387000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528-4B33-8FF8-FC8922A226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0254960"/>
        <c:axId val="90257872"/>
      </c:lineChart>
      <c:catAx>
        <c:axId val="90254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257872"/>
        <c:crosses val="autoZero"/>
        <c:auto val="1"/>
        <c:lblAlgn val="ctr"/>
        <c:lblOffset val="100"/>
        <c:noMultiLvlLbl val="0"/>
      </c:catAx>
      <c:valAx>
        <c:axId val="90257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254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01424967210083"/>
          <c:y val="0.94213000641510514"/>
          <c:w val="0.44682258744340925"/>
          <c:h val="5.78703904211467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3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8639193520691948E-2"/>
          <c:y val="3.8081864747902171E-2"/>
          <c:w val="0.81976168775837421"/>
          <c:h val="0.7051062230476143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9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336-4C91-9089-15402E6B7E92}"/>
              </c:ext>
            </c:extLst>
          </c:dPt>
          <c:dPt>
            <c:idx val="1"/>
            <c:bubble3D val="0"/>
            <c:explosion val="29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336-4C91-9089-15402E6B7E9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336-4C91-9089-15402E6B7E92}"/>
              </c:ext>
            </c:extLst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RM</c:v>
                </c:pt>
                <c:pt idx="1">
                  <c:v>SMART</c:v>
                </c:pt>
                <c:pt idx="2">
                  <c:v>PHRD IV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0.99780000000000002</c:v>
                </c:pt>
                <c:pt idx="1">
                  <c:v>1.1000000000000001E-3</c:v>
                </c:pt>
                <c:pt idx="2">
                  <c:v>1.1000000000000001E-3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336-4C91-9089-15402E6B7E92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389385258910299"/>
          <c:y val="0.68632413451511609"/>
          <c:w val="0.6254794149798738"/>
          <c:h val="9.9611265940328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5EE308-75A4-4BC3-AEAB-D22FBCABE83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156E0DE-79B8-4610-8324-B14816D7F196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300" b="1" i="1" dirty="0">
              <a:latin typeface="Arial" panose="020B0604020202020204" pitchFamily="34" charset="0"/>
              <a:cs typeface="Arial" panose="020B0604020202020204" pitchFamily="34" charset="0"/>
            </a:rPr>
            <a:t>Solved</a:t>
          </a:r>
        </a:p>
      </dgm:t>
    </dgm:pt>
    <dgm:pt modelId="{D45C488F-0616-4D1E-9A1B-AA01B6531964}" type="parTrans" cxnId="{4BFBF113-070B-4AAC-A4D2-AFBEF0968B22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EBD1893-4621-4A9E-9189-A1B47BF35DF3}" type="sibTrans" cxnId="{4BFBF113-070B-4AAC-A4D2-AFBEF0968B22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96727D4-2A16-4263-9B30-B91C6F14EA84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E-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Sertifikat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Peserta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+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Absensi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Per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Sesi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Sipena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</dgm:t>
    </dgm:pt>
    <dgm:pt modelId="{606CF347-7621-4D1E-A45F-0E3C863A5E8A}" type="parTrans" cxnId="{98095F27-3832-45B8-907E-FA9FA9788902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EAB845-CD86-48D2-ACB0-9976AB15C3B2}" type="sibTrans" cxnId="{98095F27-3832-45B8-907E-FA9FA9788902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D513F14-540B-4A77-AA45-3833C316B807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300" b="1" i="1" dirty="0">
              <a:latin typeface="Arial" panose="020B0604020202020204" pitchFamily="34" charset="0"/>
              <a:cs typeface="Arial" panose="020B0604020202020204" pitchFamily="34" charset="0"/>
            </a:rPr>
            <a:t>Pending Matters</a:t>
          </a:r>
        </a:p>
      </dgm:t>
    </dgm:pt>
    <dgm:pt modelId="{BD0753AC-F9E8-4DF1-AD6F-60D792084DF8}" type="parTrans" cxnId="{EEC6ED21-0955-492C-8158-2DE30FB68320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A2D24CA-7F35-456E-86DE-F14F2E9D82D5}" type="sibTrans" cxnId="{EEC6ED21-0955-492C-8158-2DE30FB68320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3A8F4C4-30D0-4651-89AB-025922694624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SOP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Integrasi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Data (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Sintesa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</dgm:t>
    </dgm:pt>
    <dgm:pt modelId="{28540A0F-BCC2-40B7-A086-0A7D47DFEC23}" type="parTrans" cxnId="{DFBD42F2-BD15-4F1C-A558-D09142D82D64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FF36070-41F4-45B1-9DB5-55FA95D63D83}" type="sibTrans" cxnId="{DFBD42F2-BD15-4F1C-A558-D09142D82D64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3E54E4-2B93-461F-AA38-05D24F58C611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Kuesioner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Pengajar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per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Sesi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Sipena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</dgm:t>
    </dgm:pt>
    <dgm:pt modelId="{92EDA21C-E8B1-4288-91D0-5CC3070C82F9}" type="parTrans" cxnId="{82A7CB0E-F48D-49C6-9FDA-7E08D9735BD5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42F4AD1-1884-4291-9D0E-A024E4E7357A}" type="sibTrans" cxnId="{82A7CB0E-F48D-49C6-9FDA-7E08D9735BD5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AF3440-B454-4EF7-B73C-9DB4A4CBD244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Kuesioner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Pelaksanaan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Pelathan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Sipena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</dgm:t>
    </dgm:pt>
    <dgm:pt modelId="{9718F20F-F0E7-4854-B980-060B1D56CBF7}" type="parTrans" cxnId="{0D55E9B0-3FEA-4CB6-B48F-00F207D811F8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5908421-9696-4F89-9D37-E0DDEC573C84}" type="sibTrans" cxnId="{0D55E9B0-3FEA-4CB6-B48F-00F207D811F8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05DB878-2364-4551-A1A2-0A06F6C80F5F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US" sz="1300" i="1" dirty="0">
              <a:latin typeface="Arial" panose="020B0604020202020204" pitchFamily="34" charset="0"/>
              <a:cs typeface="Arial" panose="020B0604020202020204" pitchFamily="34" charset="0"/>
            </a:rPr>
            <a:t>Live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Tabulasi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(Eval</a:t>
          </a:r>
          <a:r>
            <a:rPr lang="id-ID" sz="1300" dirty="0">
              <a:latin typeface="Arial" panose="020B0604020202020204" pitchFamily="34" charset="0"/>
              <a:cs typeface="Arial" panose="020B0604020202020204" pitchFamily="34" charset="0"/>
            </a:rPr>
            <a:t>uasi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Sipena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</dgm:t>
    </dgm:pt>
    <dgm:pt modelId="{C236054B-2FC6-4DF7-977D-FB842A535348}" type="parTrans" cxnId="{405E4C9C-07FC-415B-92E2-F3FA675FB7A4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2CB920F-E379-4AC0-ABD4-EA5EEA937E26}" type="sibTrans" cxnId="{405E4C9C-07FC-415B-92E2-F3FA675FB7A4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C14907E-D036-4A70-A18C-8B8890D2C6E0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Digunakan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beberapa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instansi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i="1" dirty="0">
              <a:latin typeface="Arial" panose="020B0604020202020204" pitchFamily="34" charset="0"/>
              <a:cs typeface="Arial" panose="020B0604020202020204" pitchFamily="34" charset="0"/>
            </a:rPr>
            <a:t>by request 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Sikeren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</dgm:t>
    </dgm:pt>
    <dgm:pt modelId="{462FB147-7C01-450F-9F40-218381B2E34F}" type="parTrans" cxnId="{B6DED98F-985F-4868-8533-48C4FE311075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3B89CCE-5E01-4EDB-83B7-504E1B39563A}" type="sibTrans" cxnId="{B6DED98F-985F-4868-8533-48C4FE311075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460D669-DDBB-4DDF-807B-65DFEE0F203B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Penyesuaian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jika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tidak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ada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angka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kredit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Sikeren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</dgm:t>
    </dgm:pt>
    <dgm:pt modelId="{DB669038-5EA3-47EF-8521-D9C67E8EE29C}" type="parTrans" cxnId="{9BBF4905-0051-4B14-8C0F-A54A423EB1F6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FB91C0-B769-4908-B2EC-E5D1F06422B3}" type="sibTrans" cxnId="{9BBF4905-0051-4B14-8C0F-A54A423EB1F6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E7574D8-33DE-4823-A8BF-99C44BD26CAC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Re-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desain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form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pendaftaran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i="1" dirty="0">
              <a:latin typeface="Arial" panose="020B0604020202020204" pitchFamily="34" charset="0"/>
              <a:cs typeface="Arial" panose="020B0604020202020204" pitchFamily="34" charset="0"/>
            </a:rPr>
            <a:t>online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Simdiklat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</dgm:t>
    </dgm:pt>
    <dgm:pt modelId="{C88D4B5E-7B93-478D-959F-781CD4884B08}" type="parTrans" cxnId="{DE67F010-B731-48D6-9E12-14EF359B7AAD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AB39917-0287-46B0-86A7-384E1876CC24}" type="sibTrans" cxnId="{DE67F010-B731-48D6-9E12-14EF359B7AAD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CE97969-2B50-460A-814F-07BA481F161F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Migrasi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Server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Bappenas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Simdiklat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</dgm:t>
    </dgm:pt>
    <dgm:pt modelId="{73590DD4-F172-4FBA-800D-83BBB77461C0}" type="parTrans" cxnId="{17F63105-36CA-42B4-8BB2-8C2D88A70B23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C49EB0C-0804-4727-BA87-EE113CD54680}" type="sibTrans" cxnId="{17F63105-36CA-42B4-8BB2-8C2D88A70B23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CDC5CB-908F-4099-9F5A-A918653C7F8A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Notifikasi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Status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Peserta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melalui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Email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dan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WA (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Simdiklat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</dgm:t>
    </dgm:pt>
    <dgm:pt modelId="{429A10E7-42DE-4AF5-BC3F-6F8C64CB3CD3}" type="parTrans" cxnId="{70728AEF-0BD0-4D26-B51E-15BFC59489F7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C0BB8D-AE28-41F9-8A71-F61741E5A76A}" type="sibTrans" cxnId="{70728AEF-0BD0-4D26-B51E-15BFC59489F7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4FCE6D6-DB52-40B2-9692-344784320CF9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Pembaharuan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i="1" dirty="0" err="1">
              <a:latin typeface="Arial" panose="020B0604020202020204" pitchFamily="34" charset="0"/>
              <a:cs typeface="Arial" panose="020B0604020202020204" pitchFamily="34" charset="0"/>
            </a:rPr>
            <a:t>interfac</a:t>
          </a:r>
          <a:r>
            <a:rPr lang="id-ID" sz="1300" i="1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yang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lebih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rapi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dan </a:t>
          </a:r>
          <a:r>
            <a:rPr lang="en-US" sz="1300" i="1" dirty="0">
              <a:latin typeface="Arial" panose="020B0604020202020204" pitchFamily="34" charset="0"/>
              <a:cs typeface="Arial" panose="020B0604020202020204" pitchFamily="34" charset="0"/>
            </a:rPr>
            <a:t>user friendly 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id-ID" sz="1300" i="1" dirty="0">
              <a:latin typeface="Arial" panose="020B0604020202020204" pitchFamily="34" charset="0"/>
              <a:cs typeface="Arial" panose="020B0604020202020204" pitchFamily="34" charset="0"/>
            </a:rPr>
            <a:t>w</a:t>
          </a:r>
          <a:r>
            <a:rPr lang="en-US" sz="1300" i="1" dirty="0" err="1">
              <a:latin typeface="Arial" panose="020B0604020202020204" pitchFamily="34" charset="0"/>
              <a:cs typeface="Arial" panose="020B0604020202020204" pitchFamily="34" charset="0"/>
            </a:rPr>
            <a:t>ebsite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r>
            <a:rPr lang="id-ID" sz="1300" dirty="0">
              <a:latin typeface="Arial" panose="020B0604020202020204" pitchFamily="34" charset="0"/>
              <a:cs typeface="Arial" panose="020B0604020202020204" pitchFamily="34" charset="0"/>
            </a:rPr>
            <a:t>.]</a:t>
          </a:r>
          <a:endParaRPr lang="en-US" sz="13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938EFFF-74FE-49C4-8F36-924790F58226}" type="parTrans" cxnId="{4340A3B1-A58B-4BEE-A376-D7B2B35E12A9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B1CB573-9B6F-42D2-9D14-837A463F9F4D}" type="sibTrans" cxnId="{4340A3B1-A58B-4BEE-A376-D7B2B35E12A9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2113B55-ED63-41BC-B8CA-B5300ED4347B}">
      <dgm:prSet phldrT="[Text]" custT="1"/>
      <dgm:spPr/>
      <dgm:t>
        <a:bodyPr/>
        <a:lstStyle/>
        <a:p>
          <a:pPr>
            <a:spcAft>
              <a:spcPts val="600"/>
            </a:spcAft>
          </a:pP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Centang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Biru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300" i="1" dirty="0">
              <a:latin typeface="Arial" panose="020B0604020202020204" pitchFamily="34" charset="0"/>
              <a:cs typeface="Arial" panose="020B0604020202020204" pitchFamily="34" charset="0"/>
            </a:rPr>
            <a:t>verified account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)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akun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media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sosial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dan </a:t>
          </a:r>
          <a:r>
            <a:rPr lang="id-ID" sz="1300" dirty="0">
              <a:latin typeface="Arial" panose="020B0604020202020204" pitchFamily="34" charset="0"/>
              <a:cs typeface="Arial" panose="020B0604020202020204" pitchFamily="34" charset="0"/>
            </a:rPr>
            <a:t>W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hatsapp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id-ID" sz="1300" dirty="0">
              <a:latin typeface="Arial" panose="020B0604020202020204" pitchFamily="34" charset="0"/>
              <a:cs typeface="Arial" panose="020B0604020202020204" pitchFamily="34" charset="0"/>
            </a:rPr>
            <a:t>B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</a:rPr>
            <a:t>usiness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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Pengalaman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dari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 LAN-RI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bisa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dikoordinasikan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satu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kementerian</a:t>
          </a:r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 oleh Biro </a:t>
          </a:r>
          <a:r>
            <a:rPr lang="en-US" sz="1300" dirty="0" err="1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Humas</a:t>
          </a:r>
          <a:endParaRPr lang="en-US" sz="13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9283AC5-9A8A-46CE-906F-E8D2ED8E6DC5}" type="parTrans" cxnId="{E5CDFD52-5D4E-4767-909E-B1843B804EBE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F5071E-93F1-4926-91A2-505605322D6C}" type="sibTrans" cxnId="{E5CDFD52-5D4E-4767-909E-B1843B804EBE}">
      <dgm:prSet/>
      <dgm:spPr/>
      <dgm:t>
        <a:bodyPr/>
        <a:lstStyle/>
        <a:p>
          <a:endParaRPr lang="en-US" sz="13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AA99FD-4521-474D-B502-586F253C51EA}">
      <dgm:prSet phldrT="[Text]" custT="1"/>
      <dgm:spPr/>
      <dgm:t>
        <a:bodyPr/>
        <a:lstStyle/>
        <a:p>
          <a:pPr>
            <a:spcAft>
              <a:spcPct val="20000"/>
            </a:spcAft>
          </a:pPr>
          <a:endParaRPr lang="en-US" sz="13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55469AB-420A-4B73-AB1E-4A9CBBE62584}" type="parTrans" cxnId="{EA653DA3-6DDA-4E7A-BE67-11AC67167D35}">
      <dgm:prSet/>
      <dgm:spPr/>
      <dgm:t>
        <a:bodyPr/>
        <a:lstStyle/>
        <a:p>
          <a:endParaRPr lang="en-US" sz="1300"/>
        </a:p>
      </dgm:t>
    </dgm:pt>
    <dgm:pt modelId="{EF7AB4E8-D5F6-4A77-AD38-85F763468E27}" type="sibTrans" cxnId="{EA653DA3-6DDA-4E7A-BE67-11AC67167D35}">
      <dgm:prSet/>
      <dgm:spPr/>
      <dgm:t>
        <a:bodyPr/>
        <a:lstStyle/>
        <a:p>
          <a:endParaRPr lang="en-US" sz="1300"/>
        </a:p>
      </dgm:t>
    </dgm:pt>
    <dgm:pt modelId="{ED8F24CB-72D3-43A1-89DE-DF1F445FCAEB}" type="pres">
      <dgm:prSet presAssocID="{D55EE308-75A4-4BC3-AEAB-D22FBCABE83E}" presName="linear" presStyleCnt="0">
        <dgm:presLayoutVars>
          <dgm:animLvl val="lvl"/>
          <dgm:resizeHandles val="exact"/>
        </dgm:presLayoutVars>
      </dgm:prSet>
      <dgm:spPr/>
    </dgm:pt>
    <dgm:pt modelId="{C49D45C2-C8C8-49D2-9D9D-EDC2C6747C01}" type="pres">
      <dgm:prSet presAssocID="{4156E0DE-79B8-4610-8324-B14816D7F196}" presName="parentText" presStyleLbl="node1" presStyleIdx="0" presStyleCnt="2" custScaleY="26976">
        <dgm:presLayoutVars>
          <dgm:chMax val="0"/>
          <dgm:bulletEnabled val="1"/>
        </dgm:presLayoutVars>
      </dgm:prSet>
      <dgm:spPr/>
    </dgm:pt>
    <dgm:pt modelId="{05926A0C-C17C-4ECC-ABE2-9019289B961E}" type="pres">
      <dgm:prSet presAssocID="{4156E0DE-79B8-4610-8324-B14816D7F196}" presName="childText" presStyleLbl="revTx" presStyleIdx="0" presStyleCnt="2">
        <dgm:presLayoutVars>
          <dgm:bulletEnabled val="1"/>
        </dgm:presLayoutVars>
      </dgm:prSet>
      <dgm:spPr/>
    </dgm:pt>
    <dgm:pt modelId="{65F02848-4747-4D52-B809-A6DD08227B72}" type="pres">
      <dgm:prSet presAssocID="{9D513F14-540B-4A77-AA45-3833C316B807}" presName="parentText" presStyleLbl="node1" presStyleIdx="1" presStyleCnt="2" custScaleY="26506">
        <dgm:presLayoutVars>
          <dgm:chMax val="0"/>
          <dgm:bulletEnabled val="1"/>
        </dgm:presLayoutVars>
      </dgm:prSet>
      <dgm:spPr/>
    </dgm:pt>
    <dgm:pt modelId="{63F7E1BF-F35B-43E3-90D8-FF1E895B72D5}" type="pres">
      <dgm:prSet presAssocID="{9D513F14-540B-4A77-AA45-3833C316B807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17F63105-36CA-42B4-8BB2-8C2D88A70B23}" srcId="{9D513F14-540B-4A77-AA45-3833C316B807}" destId="{CCE97969-2B50-460A-814F-07BA481F161F}" srcOrd="3" destOrd="0" parTransId="{73590DD4-F172-4FBA-800D-83BBB77461C0}" sibTransId="{9C49EB0C-0804-4727-BA87-EE113CD54680}"/>
    <dgm:cxn modelId="{9BBF4905-0051-4B14-8C0F-A54A423EB1F6}" srcId="{9D513F14-540B-4A77-AA45-3833C316B807}" destId="{6460D669-DDBB-4DDF-807B-65DFEE0F203B}" srcOrd="1" destOrd="0" parTransId="{DB669038-5EA3-47EF-8521-D9C67E8EE29C}" sibTransId="{5AFB91C0-B769-4908-B2EC-E5D1F06422B3}"/>
    <dgm:cxn modelId="{82A7CB0E-F48D-49C6-9FDA-7E08D9735BD5}" srcId="{4156E0DE-79B8-4610-8324-B14816D7F196}" destId="{E63E54E4-2B93-461F-AA38-05D24F58C611}" srcOrd="1" destOrd="0" parTransId="{92EDA21C-E8B1-4288-91D0-5CC3070C82F9}" sibTransId="{742F4AD1-1884-4291-9D0E-A024E4E7357A}"/>
    <dgm:cxn modelId="{DE67F010-B731-48D6-9E12-14EF359B7AAD}" srcId="{9D513F14-540B-4A77-AA45-3833C316B807}" destId="{1E7574D8-33DE-4823-A8BF-99C44BD26CAC}" srcOrd="2" destOrd="0" parTransId="{C88D4B5E-7B93-478D-959F-781CD4884B08}" sibTransId="{FAB39917-0287-46B0-86A7-384E1876CC24}"/>
    <dgm:cxn modelId="{4BFBF113-070B-4AAC-A4D2-AFBEF0968B22}" srcId="{D55EE308-75A4-4BC3-AEAB-D22FBCABE83E}" destId="{4156E0DE-79B8-4610-8324-B14816D7F196}" srcOrd="0" destOrd="0" parTransId="{D45C488F-0616-4D1E-9A1B-AA01B6531964}" sibTransId="{6EBD1893-4621-4A9E-9189-A1B47BF35DF3}"/>
    <dgm:cxn modelId="{A0ADB315-2183-4C43-BDAA-6A8F2D983708}" type="presOf" srcId="{CCE97969-2B50-460A-814F-07BA481F161F}" destId="{63F7E1BF-F35B-43E3-90D8-FF1E895B72D5}" srcOrd="0" destOrd="3" presId="urn:microsoft.com/office/officeart/2005/8/layout/vList2"/>
    <dgm:cxn modelId="{EEC6ED21-0955-492C-8158-2DE30FB68320}" srcId="{D55EE308-75A4-4BC3-AEAB-D22FBCABE83E}" destId="{9D513F14-540B-4A77-AA45-3833C316B807}" srcOrd="1" destOrd="0" parTransId="{BD0753AC-F9E8-4DF1-AD6F-60D792084DF8}" sibTransId="{2A2D24CA-7F35-456E-86DE-F14F2E9D82D5}"/>
    <dgm:cxn modelId="{98095F27-3832-45B8-907E-FA9FA9788902}" srcId="{4156E0DE-79B8-4610-8324-B14816D7F196}" destId="{C96727D4-2A16-4263-9B30-B91C6F14EA84}" srcOrd="0" destOrd="0" parTransId="{606CF347-7621-4D1E-A45F-0E3C863A5E8A}" sibTransId="{21EAB845-CD86-48D2-ACB0-9976AB15C3B2}"/>
    <dgm:cxn modelId="{E5CDFD52-5D4E-4767-909E-B1843B804EBE}" srcId="{9D513F14-540B-4A77-AA45-3833C316B807}" destId="{A2113B55-ED63-41BC-B8CA-B5300ED4347B}" srcOrd="6" destOrd="0" parTransId="{E9283AC5-9A8A-46CE-906F-E8D2ED8E6DC5}" sibTransId="{AFF5071E-93F1-4926-91A2-505605322D6C}"/>
    <dgm:cxn modelId="{3C0D6459-075C-4FEF-B506-99A4878E7B38}" type="presOf" srcId="{E63E54E4-2B93-461F-AA38-05D24F58C611}" destId="{05926A0C-C17C-4ECC-ABE2-9019289B961E}" srcOrd="0" destOrd="1" presId="urn:microsoft.com/office/officeart/2005/8/layout/vList2"/>
    <dgm:cxn modelId="{5751B064-7FBC-42AA-AE36-797944DAB5E0}" type="presOf" srcId="{1E7574D8-33DE-4823-A8BF-99C44BD26CAC}" destId="{63F7E1BF-F35B-43E3-90D8-FF1E895B72D5}" srcOrd="0" destOrd="2" presId="urn:microsoft.com/office/officeart/2005/8/layout/vList2"/>
    <dgm:cxn modelId="{EE56FA80-4F4E-473A-9C48-8E1864979AA4}" type="presOf" srcId="{6460D669-DDBB-4DDF-807B-65DFEE0F203B}" destId="{63F7E1BF-F35B-43E3-90D8-FF1E895B72D5}" srcOrd="0" destOrd="1" presId="urn:microsoft.com/office/officeart/2005/8/layout/vList2"/>
    <dgm:cxn modelId="{B6DED98F-985F-4868-8533-48C4FE311075}" srcId="{4156E0DE-79B8-4610-8324-B14816D7F196}" destId="{DC14907E-D036-4A70-A18C-8B8890D2C6E0}" srcOrd="4" destOrd="0" parTransId="{462FB147-7C01-450F-9F40-218381B2E34F}" sibTransId="{E3B89CCE-5E01-4EDB-83B7-504E1B39563A}"/>
    <dgm:cxn modelId="{F0F6F792-1D3E-42B9-95D2-6ED71A0462D1}" type="presOf" srcId="{805DB878-2364-4551-A1A2-0A06F6C80F5F}" destId="{05926A0C-C17C-4ECC-ABE2-9019289B961E}" srcOrd="0" destOrd="3" presId="urn:microsoft.com/office/officeart/2005/8/layout/vList2"/>
    <dgm:cxn modelId="{405E4C9C-07FC-415B-92E2-F3FA675FB7A4}" srcId="{4156E0DE-79B8-4610-8324-B14816D7F196}" destId="{805DB878-2364-4551-A1A2-0A06F6C80F5F}" srcOrd="3" destOrd="0" parTransId="{C236054B-2FC6-4DF7-977D-FB842A535348}" sibTransId="{82CB920F-E379-4AC0-ABD4-EA5EEA937E26}"/>
    <dgm:cxn modelId="{EA653DA3-6DDA-4E7A-BE67-11AC67167D35}" srcId="{4156E0DE-79B8-4610-8324-B14816D7F196}" destId="{A4AA99FD-4521-474D-B502-586F253C51EA}" srcOrd="5" destOrd="0" parTransId="{855469AB-420A-4B73-AB1E-4A9CBBE62584}" sibTransId="{EF7AB4E8-D5F6-4A77-AD38-85F763468E27}"/>
    <dgm:cxn modelId="{0D55E9B0-3FEA-4CB6-B48F-00F207D811F8}" srcId="{4156E0DE-79B8-4610-8324-B14816D7F196}" destId="{D3AF3440-B454-4EF7-B73C-9DB4A4CBD244}" srcOrd="2" destOrd="0" parTransId="{9718F20F-F0E7-4854-B980-060B1D56CBF7}" sibTransId="{55908421-9696-4F89-9D37-E0DDEC573C84}"/>
    <dgm:cxn modelId="{4340A3B1-A58B-4BEE-A376-D7B2B35E12A9}" srcId="{9D513F14-540B-4A77-AA45-3833C316B807}" destId="{24FCE6D6-DB52-40B2-9692-344784320CF9}" srcOrd="5" destOrd="0" parTransId="{A938EFFF-74FE-49C4-8F36-924790F58226}" sibTransId="{7B1CB573-9B6F-42D2-9D14-837A463F9F4D}"/>
    <dgm:cxn modelId="{6741F4B1-9580-4C1B-B353-4E9DDADAA744}" type="presOf" srcId="{DC14907E-D036-4A70-A18C-8B8890D2C6E0}" destId="{05926A0C-C17C-4ECC-ABE2-9019289B961E}" srcOrd="0" destOrd="4" presId="urn:microsoft.com/office/officeart/2005/8/layout/vList2"/>
    <dgm:cxn modelId="{7D0B3EB7-80A8-460E-819C-AE73317D1720}" type="presOf" srcId="{9D513F14-540B-4A77-AA45-3833C316B807}" destId="{65F02848-4747-4D52-B809-A6DD08227B72}" srcOrd="0" destOrd="0" presId="urn:microsoft.com/office/officeart/2005/8/layout/vList2"/>
    <dgm:cxn modelId="{77B4C9B9-8662-4408-BB30-C2D3F4D1A04E}" type="presOf" srcId="{A2113B55-ED63-41BC-B8CA-B5300ED4347B}" destId="{63F7E1BF-F35B-43E3-90D8-FF1E895B72D5}" srcOrd="0" destOrd="6" presId="urn:microsoft.com/office/officeart/2005/8/layout/vList2"/>
    <dgm:cxn modelId="{525A4DBD-513C-4595-B3D0-0D68EC3E1F81}" type="presOf" srcId="{24FCE6D6-DB52-40B2-9692-344784320CF9}" destId="{63F7E1BF-F35B-43E3-90D8-FF1E895B72D5}" srcOrd="0" destOrd="5" presId="urn:microsoft.com/office/officeart/2005/8/layout/vList2"/>
    <dgm:cxn modelId="{11FD04C3-8E06-4BED-95AE-B186A64202C2}" type="presOf" srcId="{D55EE308-75A4-4BC3-AEAB-D22FBCABE83E}" destId="{ED8F24CB-72D3-43A1-89DE-DF1F445FCAEB}" srcOrd="0" destOrd="0" presId="urn:microsoft.com/office/officeart/2005/8/layout/vList2"/>
    <dgm:cxn modelId="{E3276EC4-2F60-4437-8583-D99D0768BFCC}" type="presOf" srcId="{A4AA99FD-4521-474D-B502-586F253C51EA}" destId="{05926A0C-C17C-4ECC-ABE2-9019289B961E}" srcOrd="0" destOrd="5" presId="urn:microsoft.com/office/officeart/2005/8/layout/vList2"/>
    <dgm:cxn modelId="{4AAD4ED7-210B-4E2D-8D30-D065706F435F}" type="presOf" srcId="{C96727D4-2A16-4263-9B30-B91C6F14EA84}" destId="{05926A0C-C17C-4ECC-ABE2-9019289B961E}" srcOrd="0" destOrd="0" presId="urn:microsoft.com/office/officeart/2005/8/layout/vList2"/>
    <dgm:cxn modelId="{03C073DE-79F4-45CC-9087-C7C54A2F6E6E}" type="presOf" srcId="{A3A8F4C4-30D0-4651-89AB-025922694624}" destId="{63F7E1BF-F35B-43E3-90D8-FF1E895B72D5}" srcOrd="0" destOrd="0" presId="urn:microsoft.com/office/officeart/2005/8/layout/vList2"/>
    <dgm:cxn modelId="{8EB516DF-4501-44DD-BADB-E2740C40EA21}" type="presOf" srcId="{D5CDC5CB-908F-4099-9F5A-A918653C7F8A}" destId="{63F7E1BF-F35B-43E3-90D8-FF1E895B72D5}" srcOrd="0" destOrd="4" presId="urn:microsoft.com/office/officeart/2005/8/layout/vList2"/>
    <dgm:cxn modelId="{70728AEF-0BD0-4D26-B51E-15BFC59489F7}" srcId="{9D513F14-540B-4A77-AA45-3833C316B807}" destId="{D5CDC5CB-908F-4099-9F5A-A918653C7F8A}" srcOrd="4" destOrd="0" parTransId="{429A10E7-42DE-4AF5-BC3F-6F8C64CB3CD3}" sibTransId="{03C0BB8D-AE28-41F9-8A71-F61741E5A76A}"/>
    <dgm:cxn modelId="{DFBD42F2-BD15-4F1C-A558-D09142D82D64}" srcId="{9D513F14-540B-4A77-AA45-3833C316B807}" destId="{A3A8F4C4-30D0-4651-89AB-025922694624}" srcOrd="0" destOrd="0" parTransId="{28540A0F-BCC2-40B7-A086-0A7D47DFEC23}" sibTransId="{8FF36070-41F4-45B1-9DB5-55FA95D63D83}"/>
    <dgm:cxn modelId="{082E45F3-5A5E-4D52-AEC3-F606EB8B8E69}" type="presOf" srcId="{D3AF3440-B454-4EF7-B73C-9DB4A4CBD244}" destId="{05926A0C-C17C-4ECC-ABE2-9019289B961E}" srcOrd="0" destOrd="2" presId="urn:microsoft.com/office/officeart/2005/8/layout/vList2"/>
    <dgm:cxn modelId="{C97886FD-1A18-419B-AE76-0E6D3A6B1B09}" type="presOf" srcId="{4156E0DE-79B8-4610-8324-B14816D7F196}" destId="{C49D45C2-C8C8-49D2-9D9D-EDC2C6747C01}" srcOrd="0" destOrd="0" presId="urn:microsoft.com/office/officeart/2005/8/layout/vList2"/>
    <dgm:cxn modelId="{34DFB52E-D239-44F3-A33F-AF87AF49BC71}" type="presParOf" srcId="{ED8F24CB-72D3-43A1-89DE-DF1F445FCAEB}" destId="{C49D45C2-C8C8-49D2-9D9D-EDC2C6747C01}" srcOrd="0" destOrd="0" presId="urn:microsoft.com/office/officeart/2005/8/layout/vList2"/>
    <dgm:cxn modelId="{FA80E794-7FA7-42C3-9C04-71704B62F07A}" type="presParOf" srcId="{ED8F24CB-72D3-43A1-89DE-DF1F445FCAEB}" destId="{05926A0C-C17C-4ECC-ABE2-9019289B961E}" srcOrd="1" destOrd="0" presId="urn:microsoft.com/office/officeart/2005/8/layout/vList2"/>
    <dgm:cxn modelId="{51D1F582-F87E-40E3-A5BD-0588EE489C2D}" type="presParOf" srcId="{ED8F24CB-72D3-43A1-89DE-DF1F445FCAEB}" destId="{65F02848-4747-4D52-B809-A6DD08227B72}" srcOrd="2" destOrd="0" presId="urn:microsoft.com/office/officeart/2005/8/layout/vList2"/>
    <dgm:cxn modelId="{5E5F88D5-B422-413A-84A4-A17E2243B162}" type="presParOf" srcId="{ED8F24CB-72D3-43A1-89DE-DF1F445FCAEB}" destId="{63F7E1BF-F35B-43E3-90D8-FF1E895B72D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BB8F38-A4C6-4FD1-A232-CA40A54140F2}" type="doc">
      <dgm:prSet loTypeId="urn:microsoft.com/office/officeart/2005/8/layout/vList5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9DA8E6A7-021E-43BF-B735-22A20B7D8D17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Promotion</a:t>
          </a:r>
        </a:p>
      </dgm:t>
    </dgm:pt>
    <dgm:pt modelId="{90A4D06D-3183-483C-BF89-A9F62C804A09}" type="parTrans" cxnId="{553644D0-4FD1-4CEF-A22C-5C410AFCDA8D}">
      <dgm:prSet/>
      <dgm:spPr/>
      <dgm:t>
        <a:bodyPr/>
        <a:lstStyle/>
        <a:p>
          <a:endParaRPr lang="en-US"/>
        </a:p>
      </dgm:t>
    </dgm:pt>
    <dgm:pt modelId="{925E4596-9236-43AA-9DB1-5394133B792D}" type="sibTrans" cxnId="{553644D0-4FD1-4CEF-A22C-5C410AFCDA8D}">
      <dgm:prSet/>
      <dgm:spPr/>
      <dgm:t>
        <a:bodyPr/>
        <a:lstStyle/>
        <a:p>
          <a:endParaRPr lang="en-US"/>
        </a:p>
      </dgm:t>
    </dgm:pt>
    <dgm:pt modelId="{A06F7512-197C-4D0C-BB56-3140B7565B89}">
      <dgm:prSet phldrT="[Text]"/>
      <dgm:spPr/>
      <dgm:t>
        <a:bodyPr/>
        <a:lstStyle/>
        <a:p>
          <a:r>
            <a:rPr lang="en-US" dirty="0" err="1"/>
            <a:t>Penawaran</a:t>
          </a:r>
          <a:r>
            <a:rPr lang="en-US" dirty="0"/>
            <a:t> program </a:t>
          </a:r>
          <a:r>
            <a:rPr lang="en-US" dirty="0" err="1"/>
            <a:t>utama</a:t>
          </a:r>
          <a:r>
            <a:rPr lang="en-US" dirty="0"/>
            <a:t> </a:t>
          </a:r>
          <a:r>
            <a:rPr lang="en-US" dirty="0" err="1"/>
            <a:t>beasiswa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pembinaan</a:t>
          </a:r>
          <a:r>
            <a:rPr lang="en-US" dirty="0"/>
            <a:t> </a:t>
          </a:r>
          <a:r>
            <a:rPr lang="en-US" dirty="0" err="1"/>
            <a:t>jabatan</a:t>
          </a:r>
          <a:endParaRPr lang="en-US" dirty="0"/>
        </a:p>
      </dgm:t>
    </dgm:pt>
    <dgm:pt modelId="{50FDE6C3-80A6-4131-B960-C36BA4EB86B8}" type="parTrans" cxnId="{5500D3CF-DA53-41C9-A229-E9AB58B04981}">
      <dgm:prSet/>
      <dgm:spPr/>
      <dgm:t>
        <a:bodyPr/>
        <a:lstStyle/>
        <a:p>
          <a:endParaRPr lang="en-US"/>
        </a:p>
      </dgm:t>
    </dgm:pt>
    <dgm:pt modelId="{4A61E39E-0A5F-4EAF-873E-BA8C1349F239}" type="sibTrans" cxnId="{5500D3CF-DA53-41C9-A229-E9AB58B04981}">
      <dgm:prSet/>
      <dgm:spPr/>
      <dgm:t>
        <a:bodyPr/>
        <a:lstStyle/>
        <a:p>
          <a:endParaRPr lang="en-US"/>
        </a:p>
      </dgm:t>
    </dgm:pt>
    <dgm:pt modelId="{2426D06E-AF7D-4BD8-BCFB-497F2C188ED8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Educate</a:t>
          </a:r>
        </a:p>
      </dgm:t>
    </dgm:pt>
    <dgm:pt modelId="{512DA4BD-1929-440C-94D3-9708E5E131A3}" type="parTrans" cxnId="{3EC82679-8034-43EF-9CB7-6EECDE84CB03}">
      <dgm:prSet/>
      <dgm:spPr/>
      <dgm:t>
        <a:bodyPr/>
        <a:lstStyle/>
        <a:p>
          <a:endParaRPr lang="en-US"/>
        </a:p>
      </dgm:t>
    </dgm:pt>
    <dgm:pt modelId="{90DE7401-3973-498E-AB6D-29FA4C05DAC1}" type="sibTrans" cxnId="{3EC82679-8034-43EF-9CB7-6EECDE84CB03}">
      <dgm:prSet/>
      <dgm:spPr/>
      <dgm:t>
        <a:bodyPr/>
        <a:lstStyle/>
        <a:p>
          <a:endParaRPr lang="en-US"/>
        </a:p>
      </dgm:t>
    </dgm:pt>
    <dgm:pt modelId="{E925B8CF-FDF9-49EA-84DD-73F7F9F7C502}">
      <dgm:prSet phldrT="[Text]"/>
      <dgm:spPr/>
      <dgm:t>
        <a:bodyPr/>
        <a:lstStyle/>
        <a:p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Informasi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berkaitan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dengan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perkuliahan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dan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pekerjaan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0477AA2-9087-4BCC-8C59-CB264A07FDE9}" type="parTrans" cxnId="{69A9EF1F-CDB1-46AC-90AA-7D83DE64282D}">
      <dgm:prSet/>
      <dgm:spPr/>
      <dgm:t>
        <a:bodyPr/>
        <a:lstStyle/>
        <a:p>
          <a:endParaRPr lang="en-US"/>
        </a:p>
      </dgm:t>
    </dgm:pt>
    <dgm:pt modelId="{CEE74A5A-E071-4AE7-B32D-8ABA8F0565E4}" type="sibTrans" cxnId="{69A9EF1F-CDB1-46AC-90AA-7D83DE64282D}">
      <dgm:prSet/>
      <dgm:spPr/>
      <dgm:t>
        <a:bodyPr/>
        <a:lstStyle/>
        <a:p>
          <a:endParaRPr lang="en-US"/>
        </a:p>
      </dgm:t>
    </dgm:pt>
    <dgm:pt modelId="{31D819E5-91A0-4556-9FBB-F861EF27A60C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b="1" i="1" u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Inspire</a:t>
          </a:r>
        </a:p>
      </dgm:t>
    </dgm:pt>
    <dgm:pt modelId="{B4D4E9E2-7867-47FB-8574-156EB5472733}" type="parTrans" cxnId="{6E28E2C7-5471-4EAF-9F81-8EBE22295E49}">
      <dgm:prSet/>
      <dgm:spPr/>
      <dgm:t>
        <a:bodyPr/>
        <a:lstStyle/>
        <a:p>
          <a:endParaRPr lang="en-US"/>
        </a:p>
      </dgm:t>
    </dgm:pt>
    <dgm:pt modelId="{8CEBE700-2E7C-4665-9134-96F9CA5DF6B5}" type="sibTrans" cxnId="{6E28E2C7-5471-4EAF-9F81-8EBE22295E49}">
      <dgm:prSet/>
      <dgm:spPr/>
      <dgm:t>
        <a:bodyPr/>
        <a:lstStyle/>
        <a:p>
          <a:endParaRPr lang="en-US"/>
        </a:p>
      </dgm:t>
    </dgm:pt>
    <dgm:pt modelId="{16EEBBC7-0ADF-4A03-81CB-8F5F73FD56DE}">
      <dgm:prSet phldrT="[Text]"/>
      <dgm:spPr/>
      <dgm:t>
        <a:bodyPr/>
        <a:lstStyle/>
        <a:p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Sosok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alumni,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karyasiswa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atau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pejabat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fungsional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perencana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8509440-9644-424D-B833-A41C48734823}" type="parTrans" cxnId="{FC12A337-4354-4B77-9B65-F79946509F4B}">
      <dgm:prSet/>
      <dgm:spPr/>
      <dgm:t>
        <a:bodyPr/>
        <a:lstStyle/>
        <a:p>
          <a:endParaRPr lang="en-US"/>
        </a:p>
      </dgm:t>
    </dgm:pt>
    <dgm:pt modelId="{9AABA154-6F7E-41F9-BA1E-E4A5924C3B29}" type="sibTrans" cxnId="{FC12A337-4354-4B77-9B65-F79946509F4B}">
      <dgm:prSet/>
      <dgm:spPr/>
      <dgm:t>
        <a:bodyPr/>
        <a:lstStyle/>
        <a:p>
          <a:endParaRPr lang="en-US"/>
        </a:p>
      </dgm:t>
    </dgm:pt>
    <dgm:pt modelId="{70DAAAC7-16D6-4ACD-8D57-A0120A4A341B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Entertain</a:t>
          </a:r>
        </a:p>
      </dgm:t>
    </dgm:pt>
    <dgm:pt modelId="{5A42D9C1-C138-44D3-A9C2-9B1619ABA261}" type="parTrans" cxnId="{62CC30F5-FF75-4731-B9B5-43A0502610CB}">
      <dgm:prSet/>
      <dgm:spPr/>
      <dgm:t>
        <a:bodyPr/>
        <a:lstStyle/>
        <a:p>
          <a:endParaRPr lang="en-US"/>
        </a:p>
      </dgm:t>
    </dgm:pt>
    <dgm:pt modelId="{9FD06E1F-846D-4DA4-96A9-C869FA8B2315}" type="sibTrans" cxnId="{62CC30F5-FF75-4731-B9B5-43A0502610CB}">
      <dgm:prSet/>
      <dgm:spPr/>
      <dgm:t>
        <a:bodyPr/>
        <a:lstStyle/>
        <a:p>
          <a:endParaRPr lang="en-US"/>
        </a:p>
      </dgm:t>
    </dgm:pt>
    <dgm:pt modelId="{8DFBC571-F204-41E1-B799-86746BD93055}">
      <dgm:prSet phldrT="[Text]"/>
      <dgm:spPr/>
      <dgm:t>
        <a:bodyPr/>
        <a:lstStyle/>
        <a:p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Kuis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kontes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foto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serta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aktivtas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trivial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lainnya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E4D9F09-45E5-4A37-A7C1-2F6B685D9D8B}" type="parTrans" cxnId="{F5B26BE3-65B2-4B4C-A223-02E815ACC9B3}">
      <dgm:prSet/>
      <dgm:spPr/>
      <dgm:t>
        <a:bodyPr/>
        <a:lstStyle/>
        <a:p>
          <a:endParaRPr lang="en-US"/>
        </a:p>
      </dgm:t>
    </dgm:pt>
    <dgm:pt modelId="{9AA67293-7637-4D2C-87A8-3F3196AACF25}" type="sibTrans" cxnId="{F5B26BE3-65B2-4B4C-A223-02E815ACC9B3}">
      <dgm:prSet/>
      <dgm:spPr/>
      <dgm:t>
        <a:bodyPr/>
        <a:lstStyle/>
        <a:p>
          <a:endParaRPr lang="en-US"/>
        </a:p>
      </dgm:t>
    </dgm:pt>
    <dgm:pt modelId="{71B28608-CC57-4059-9ECE-24352182C8E7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Coverage</a:t>
          </a:r>
        </a:p>
      </dgm:t>
    </dgm:pt>
    <dgm:pt modelId="{30A489D9-C660-4483-B88C-C0792FDB2D82}" type="parTrans" cxnId="{E4AAA4DF-46E9-41CC-9D81-DED0AA9E781E}">
      <dgm:prSet/>
      <dgm:spPr/>
      <dgm:t>
        <a:bodyPr/>
        <a:lstStyle/>
        <a:p>
          <a:endParaRPr lang="en-US"/>
        </a:p>
      </dgm:t>
    </dgm:pt>
    <dgm:pt modelId="{C6D4F775-5191-461F-94EF-8525DFBD6A03}" type="sibTrans" cxnId="{E4AAA4DF-46E9-41CC-9D81-DED0AA9E781E}">
      <dgm:prSet/>
      <dgm:spPr/>
      <dgm:t>
        <a:bodyPr/>
        <a:lstStyle/>
        <a:p>
          <a:endParaRPr lang="en-US"/>
        </a:p>
      </dgm:t>
    </dgm:pt>
    <dgm:pt modelId="{55B4ED75-EF40-4BE3-B425-B6BF12C28A0E}">
      <dgm:prSet phldrT="[Text]"/>
      <dgm:spPr/>
      <dgm:t>
        <a:bodyPr/>
        <a:lstStyle/>
        <a:p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Liputan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kegiatan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oleh</a:t>
          </a: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>
              <a:latin typeface="Arial" panose="020B0604020202020204" pitchFamily="34" charset="0"/>
              <a:cs typeface="Arial" panose="020B0604020202020204" pitchFamily="34" charset="0"/>
            </a:rPr>
            <a:t>instansi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7FFB52F-B06E-4C5B-912B-B0C58C8CBC5F}" type="parTrans" cxnId="{B2198356-71CC-4C5B-9A7E-A959A763A683}">
      <dgm:prSet/>
      <dgm:spPr/>
      <dgm:t>
        <a:bodyPr/>
        <a:lstStyle/>
        <a:p>
          <a:endParaRPr lang="en-US"/>
        </a:p>
      </dgm:t>
    </dgm:pt>
    <dgm:pt modelId="{32C8B8F4-64F2-4CDD-BEF2-EF9A1F2F3A23}" type="sibTrans" cxnId="{B2198356-71CC-4C5B-9A7E-A959A763A683}">
      <dgm:prSet/>
      <dgm:spPr/>
      <dgm:t>
        <a:bodyPr/>
        <a:lstStyle/>
        <a:p>
          <a:endParaRPr lang="en-US"/>
        </a:p>
      </dgm:t>
    </dgm:pt>
    <dgm:pt modelId="{16B387AB-1D4A-41B8-8685-33F3EBE325FD}" type="pres">
      <dgm:prSet presAssocID="{32BB8F38-A4C6-4FD1-A232-CA40A54140F2}" presName="Name0" presStyleCnt="0">
        <dgm:presLayoutVars>
          <dgm:dir/>
          <dgm:animLvl val="lvl"/>
          <dgm:resizeHandles val="exact"/>
        </dgm:presLayoutVars>
      </dgm:prSet>
      <dgm:spPr/>
    </dgm:pt>
    <dgm:pt modelId="{F4B3ACFC-EF83-45C9-AA3B-D48FEFED18A3}" type="pres">
      <dgm:prSet presAssocID="{9DA8E6A7-021E-43BF-B735-22A20B7D8D17}" presName="linNode" presStyleCnt="0"/>
      <dgm:spPr/>
    </dgm:pt>
    <dgm:pt modelId="{45BFEA3A-E1CB-490A-BFE3-826604E85C98}" type="pres">
      <dgm:prSet presAssocID="{9DA8E6A7-021E-43BF-B735-22A20B7D8D17}" presName="parentText" presStyleLbl="node1" presStyleIdx="0" presStyleCnt="5" custScaleX="84006">
        <dgm:presLayoutVars>
          <dgm:chMax val="1"/>
          <dgm:bulletEnabled val="1"/>
        </dgm:presLayoutVars>
      </dgm:prSet>
      <dgm:spPr/>
    </dgm:pt>
    <dgm:pt modelId="{D9EFD3B2-DD61-4708-BF47-CAA199ADC001}" type="pres">
      <dgm:prSet presAssocID="{9DA8E6A7-021E-43BF-B735-22A20B7D8D17}" presName="descendantText" presStyleLbl="alignAccFollowNode1" presStyleIdx="0" presStyleCnt="5">
        <dgm:presLayoutVars>
          <dgm:bulletEnabled val="1"/>
        </dgm:presLayoutVars>
      </dgm:prSet>
      <dgm:spPr/>
    </dgm:pt>
    <dgm:pt modelId="{D3E6E476-C99A-4E90-BE67-9263525CABFB}" type="pres">
      <dgm:prSet presAssocID="{925E4596-9236-43AA-9DB1-5394133B792D}" presName="sp" presStyleCnt="0"/>
      <dgm:spPr/>
    </dgm:pt>
    <dgm:pt modelId="{9694F2F4-18AA-41DD-91A5-3B50447D6211}" type="pres">
      <dgm:prSet presAssocID="{2426D06E-AF7D-4BD8-BCFB-497F2C188ED8}" presName="linNode" presStyleCnt="0"/>
      <dgm:spPr/>
    </dgm:pt>
    <dgm:pt modelId="{E2646805-2841-49D0-AF0B-B18473957352}" type="pres">
      <dgm:prSet presAssocID="{2426D06E-AF7D-4BD8-BCFB-497F2C188ED8}" presName="parentText" presStyleLbl="node1" presStyleIdx="1" presStyleCnt="5" custScaleX="84006">
        <dgm:presLayoutVars>
          <dgm:chMax val="1"/>
          <dgm:bulletEnabled val="1"/>
        </dgm:presLayoutVars>
      </dgm:prSet>
      <dgm:spPr/>
    </dgm:pt>
    <dgm:pt modelId="{84C2BF79-83F9-412C-9C71-71ED0264FCBE}" type="pres">
      <dgm:prSet presAssocID="{2426D06E-AF7D-4BD8-BCFB-497F2C188ED8}" presName="descendantText" presStyleLbl="alignAccFollowNode1" presStyleIdx="1" presStyleCnt="5">
        <dgm:presLayoutVars>
          <dgm:bulletEnabled val="1"/>
        </dgm:presLayoutVars>
      </dgm:prSet>
      <dgm:spPr/>
    </dgm:pt>
    <dgm:pt modelId="{1092A2F4-F77D-478D-B907-A6967001AE5B}" type="pres">
      <dgm:prSet presAssocID="{90DE7401-3973-498E-AB6D-29FA4C05DAC1}" presName="sp" presStyleCnt="0"/>
      <dgm:spPr/>
    </dgm:pt>
    <dgm:pt modelId="{AA2BC048-71BA-41E8-9A31-86D68D4F3CCA}" type="pres">
      <dgm:prSet presAssocID="{31D819E5-91A0-4556-9FBB-F861EF27A60C}" presName="linNode" presStyleCnt="0"/>
      <dgm:spPr/>
    </dgm:pt>
    <dgm:pt modelId="{8C0B27F9-324C-45D4-9F56-D862F372A805}" type="pres">
      <dgm:prSet presAssocID="{31D819E5-91A0-4556-9FBB-F861EF27A60C}" presName="parentText" presStyleLbl="node1" presStyleIdx="2" presStyleCnt="5" custScaleX="84006">
        <dgm:presLayoutVars>
          <dgm:chMax val="1"/>
          <dgm:bulletEnabled val="1"/>
        </dgm:presLayoutVars>
      </dgm:prSet>
      <dgm:spPr/>
    </dgm:pt>
    <dgm:pt modelId="{7A864674-0DA4-4F82-8A22-95129C2FF390}" type="pres">
      <dgm:prSet presAssocID="{31D819E5-91A0-4556-9FBB-F861EF27A60C}" presName="descendantText" presStyleLbl="alignAccFollowNode1" presStyleIdx="2" presStyleCnt="5">
        <dgm:presLayoutVars>
          <dgm:bulletEnabled val="1"/>
        </dgm:presLayoutVars>
      </dgm:prSet>
      <dgm:spPr/>
    </dgm:pt>
    <dgm:pt modelId="{3A85F4A9-08F2-4842-8C6B-BD90F304A81D}" type="pres">
      <dgm:prSet presAssocID="{8CEBE700-2E7C-4665-9134-96F9CA5DF6B5}" presName="sp" presStyleCnt="0"/>
      <dgm:spPr/>
    </dgm:pt>
    <dgm:pt modelId="{99FADFD9-EF58-40CA-93EA-85B53E36E1D0}" type="pres">
      <dgm:prSet presAssocID="{70DAAAC7-16D6-4ACD-8D57-A0120A4A341B}" presName="linNode" presStyleCnt="0"/>
      <dgm:spPr/>
    </dgm:pt>
    <dgm:pt modelId="{3C25080B-6F2D-47F8-A8DB-EE0CB00E5939}" type="pres">
      <dgm:prSet presAssocID="{70DAAAC7-16D6-4ACD-8D57-A0120A4A341B}" presName="parentText" presStyleLbl="node1" presStyleIdx="3" presStyleCnt="5" custScaleX="84006">
        <dgm:presLayoutVars>
          <dgm:chMax val="1"/>
          <dgm:bulletEnabled val="1"/>
        </dgm:presLayoutVars>
      </dgm:prSet>
      <dgm:spPr/>
    </dgm:pt>
    <dgm:pt modelId="{591A687F-8B37-4FA8-AE3B-14983C8D19D6}" type="pres">
      <dgm:prSet presAssocID="{70DAAAC7-16D6-4ACD-8D57-A0120A4A341B}" presName="descendantText" presStyleLbl="alignAccFollowNode1" presStyleIdx="3" presStyleCnt="5">
        <dgm:presLayoutVars>
          <dgm:bulletEnabled val="1"/>
        </dgm:presLayoutVars>
      </dgm:prSet>
      <dgm:spPr/>
    </dgm:pt>
    <dgm:pt modelId="{3E386CAF-EBE4-4401-B6FB-5521BB54345E}" type="pres">
      <dgm:prSet presAssocID="{9FD06E1F-846D-4DA4-96A9-C869FA8B2315}" presName="sp" presStyleCnt="0"/>
      <dgm:spPr/>
    </dgm:pt>
    <dgm:pt modelId="{B4F9EA5F-9426-4144-87C4-FF150A31C318}" type="pres">
      <dgm:prSet presAssocID="{71B28608-CC57-4059-9ECE-24352182C8E7}" presName="linNode" presStyleCnt="0"/>
      <dgm:spPr/>
    </dgm:pt>
    <dgm:pt modelId="{D88882C2-4693-4E85-BDD9-F73C0B3C450C}" type="pres">
      <dgm:prSet presAssocID="{71B28608-CC57-4059-9ECE-24352182C8E7}" presName="parentText" presStyleLbl="node1" presStyleIdx="4" presStyleCnt="5" custScaleX="84006">
        <dgm:presLayoutVars>
          <dgm:chMax val="1"/>
          <dgm:bulletEnabled val="1"/>
        </dgm:presLayoutVars>
      </dgm:prSet>
      <dgm:spPr/>
    </dgm:pt>
    <dgm:pt modelId="{9902116B-B2C9-4627-83FE-D0343600E539}" type="pres">
      <dgm:prSet presAssocID="{71B28608-CC57-4059-9ECE-24352182C8E7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69A9EF1F-CDB1-46AC-90AA-7D83DE64282D}" srcId="{2426D06E-AF7D-4BD8-BCFB-497F2C188ED8}" destId="{E925B8CF-FDF9-49EA-84DD-73F7F9F7C502}" srcOrd="0" destOrd="0" parTransId="{30477AA2-9087-4BCC-8C59-CB264A07FDE9}" sibTransId="{CEE74A5A-E071-4AE7-B32D-8ABA8F0565E4}"/>
    <dgm:cxn modelId="{CB978C2B-52FF-4AAE-9747-A118F2263566}" type="presOf" srcId="{2426D06E-AF7D-4BD8-BCFB-497F2C188ED8}" destId="{E2646805-2841-49D0-AF0B-B18473957352}" srcOrd="0" destOrd="0" presId="urn:microsoft.com/office/officeart/2005/8/layout/vList5"/>
    <dgm:cxn modelId="{FC12A337-4354-4B77-9B65-F79946509F4B}" srcId="{31D819E5-91A0-4556-9FBB-F861EF27A60C}" destId="{16EEBBC7-0ADF-4A03-81CB-8F5F73FD56DE}" srcOrd="0" destOrd="0" parTransId="{28509440-9644-424D-B833-A41C48734823}" sibTransId="{9AABA154-6F7E-41F9-BA1E-E4A5924C3B29}"/>
    <dgm:cxn modelId="{EE7E1A4D-A529-4E4B-953F-8B6DA86F12E1}" type="presOf" srcId="{32BB8F38-A4C6-4FD1-A232-CA40A54140F2}" destId="{16B387AB-1D4A-41B8-8685-33F3EBE325FD}" srcOrd="0" destOrd="0" presId="urn:microsoft.com/office/officeart/2005/8/layout/vList5"/>
    <dgm:cxn modelId="{44F25551-2318-4402-80AC-BD4061093F5B}" type="presOf" srcId="{71B28608-CC57-4059-9ECE-24352182C8E7}" destId="{D88882C2-4693-4E85-BDD9-F73C0B3C450C}" srcOrd="0" destOrd="0" presId="urn:microsoft.com/office/officeart/2005/8/layout/vList5"/>
    <dgm:cxn modelId="{B2198356-71CC-4C5B-9A7E-A959A763A683}" srcId="{71B28608-CC57-4059-9ECE-24352182C8E7}" destId="{55B4ED75-EF40-4BE3-B425-B6BF12C28A0E}" srcOrd="0" destOrd="0" parTransId="{27FFB52F-B06E-4C5B-912B-B0C58C8CBC5F}" sibTransId="{32C8B8F4-64F2-4CDD-BEF2-EF9A1F2F3A23}"/>
    <dgm:cxn modelId="{84D1A556-0EB5-4EE5-813A-7109C9B471AB}" type="presOf" srcId="{31D819E5-91A0-4556-9FBB-F861EF27A60C}" destId="{8C0B27F9-324C-45D4-9F56-D862F372A805}" srcOrd="0" destOrd="0" presId="urn:microsoft.com/office/officeart/2005/8/layout/vList5"/>
    <dgm:cxn modelId="{82CAEB5B-5D35-4815-9B8A-AF10C64D97CE}" type="presOf" srcId="{A06F7512-197C-4D0C-BB56-3140B7565B89}" destId="{D9EFD3B2-DD61-4708-BF47-CAA199ADC001}" srcOrd="0" destOrd="0" presId="urn:microsoft.com/office/officeart/2005/8/layout/vList5"/>
    <dgm:cxn modelId="{82E18F60-6C75-44E2-ADDB-93DCAA596D20}" type="presOf" srcId="{8DFBC571-F204-41E1-B799-86746BD93055}" destId="{591A687F-8B37-4FA8-AE3B-14983C8D19D6}" srcOrd="0" destOrd="0" presId="urn:microsoft.com/office/officeart/2005/8/layout/vList5"/>
    <dgm:cxn modelId="{5183926D-4E56-43E2-99FB-EF185FA1962D}" type="presOf" srcId="{16EEBBC7-0ADF-4A03-81CB-8F5F73FD56DE}" destId="{7A864674-0DA4-4F82-8A22-95129C2FF390}" srcOrd="0" destOrd="0" presId="urn:microsoft.com/office/officeart/2005/8/layout/vList5"/>
    <dgm:cxn modelId="{3EC82679-8034-43EF-9CB7-6EECDE84CB03}" srcId="{32BB8F38-A4C6-4FD1-A232-CA40A54140F2}" destId="{2426D06E-AF7D-4BD8-BCFB-497F2C188ED8}" srcOrd="1" destOrd="0" parTransId="{512DA4BD-1929-440C-94D3-9708E5E131A3}" sibTransId="{90DE7401-3973-498E-AB6D-29FA4C05DAC1}"/>
    <dgm:cxn modelId="{FC45B2C5-6246-442B-A1AC-96271A92B5A1}" type="presOf" srcId="{9DA8E6A7-021E-43BF-B735-22A20B7D8D17}" destId="{45BFEA3A-E1CB-490A-BFE3-826604E85C98}" srcOrd="0" destOrd="0" presId="urn:microsoft.com/office/officeart/2005/8/layout/vList5"/>
    <dgm:cxn modelId="{6E28E2C7-5471-4EAF-9F81-8EBE22295E49}" srcId="{32BB8F38-A4C6-4FD1-A232-CA40A54140F2}" destId="{31D819E5-91A0-4556-9FBB-F861EF27A60C}" srcOrd="2" destOrd="0" parTransId="{B4D4E9E2-7867-47FB-8574-156EB5472733}" sibTransId="{8CEBE700-2E7C-4665-9134-96F9CA5DF6B5}"/>
    <dgm:cxn modelId="{051B6DCD-970D-4652-8077-F26A01EC9F63}" type="presOf" srcId="{55B4ED75-EF40-4BE3-B425-B6BF12C28A0E}" destId="{9902116B-B2C9-4627-83FE-D0343600E539}" srcOrd="0" destOrd="0" presId="urn:microsoft.com/office/officeart/2005/8/layout/vList5"/>
    <dgm:cxn modelId="{5500D3CF-DA53-41C9-A229-E9AB58B04981}" srcId="{9DA8E6A7-021E-43BF-B735-22A20B7D8D17}" destId="{A06F7512-197C-4D0C-BB56-3140B7565B89}" srcOrd="0" destOrd="0" parTransId="{50FDE6C3-80A6-4131-B960-C36BA4EB86B8}" sibTransId="{4A61E39E-0A5F-4EAF-873E-BA8C1349F239}"/>
    <dgm:cxn modelId="{553644D0-4FD1-4CEF-A22C-5C410AFCDA8D}" srcId="{32BB8F38-A4C6-4FD1-A232-CA40A54140F2}" destId="{9DA8E6A7-021E-43BF-B735-22A20B7D8D17}" srcOrd="0" destOrd="0" parTransId="{90A4D06D-3183-483C-BF89-A9F62C804A09}" sibTransId="{925E4596-9236-43AA-9DB1-5394133B792D}"/>
    <dgm:cxn modelId="{E4AAA4DF-46E9-41CC-9D81-DED0AA9E781E}" srcId="{32BB8F38-A4C6-4FD1-A232-CA40A54140F2}" destId="{71B28608-CC57-4059-9ECE-24352182C8E7}" srcOrd="4" destOrd="0" parTransId="{30A489D9-C660-4483-B88C-C0792FDB2D82}" sibTransId="{C6D4F775-5191-461F-94EF-8525DFBD6A03}"/>
    <dgm:cxn modelId="{E429E8E0-943E-4487-8F01-911EE1CD3548}" type="presOf" srcId="{E925B8CF-FDF9-49EA-84DD-73F7F9F7C502}" destId="{84C2BF79-83F9-412C-9C71-71ED0264FCBE}" srcOrd="0" destOrd="0" presId="urn:microsoft.com/office/officeart/2005/8/layout/vList5"/>
    <dgm:cxn modelId="{F5B26BE3-65B2-4B4C-A223-02E815ACC9B3}" srcId="{70DAAAC7-16D6-4ACD-8D57-A0120A4A341B}" destId="{8DFBC571-F204-41E1-B799-86746BD93055}" srcOrd="0" destOrd="0" parTransId="{2E4D9F09-45E5-4A37-A7C1-2F6B685D9D8B}" sibTransId="{9AA67293-7637-4D2C-87A8-3F3196AACF25}"/>
    <dgm:cxn modelId="{62CC30F5-FF75-4731-B9B5-43A0502610CB}" srcId="{32BB8F38-A4C6-4FD1-A232-CA40A54140F2}" destId="{70DAAAC7-16D6-4ACD-8D57-A0120A4A341B}" srcOrd="3" destOrd="0" parTransId="{5A42D9C1-C138-44D3-A9C2-9B1619ABA261}" sibTransId="{9FD06E1F-846D-4DA4-96A9-C869FA8B2315}"/>
    <dgm:cxn modelId="{B8FC15FA-5917-4387-A636-6700A4C0E6AE}" type="presOf" srcId="{70DAAAC7-16D6-4ACD-8D57-A0120A4A341B}" destId="{3C25080B-6F2D-47F8-A8DB-EE0CB00E5939}" srcOrd="0" destOrd="0" presId="urn:microsoft.com/office/officeart/2005/8/layout/vList5"/>
    <dgm:cxn modelId="{A7CE7E09-5FE2-4792-97D2-DE5EB75F5E0D}" type="presParOf" srcId="{16B387AB-1D4A-41B8-8685-33F3EBE325FD}" destId="{F4B3ACFC-EF83-45C9-AA3B-D48FEFED18A3}" srcOrd="0" destOrd="0" presId="urn:microsoft.com/office/officeart/2005/8/layout/vList5"/>
    <dgm:cxn modelId="{427C4FF5-41DF-40E7-850A-1EB35BF17F37}" type="presParOf" srcId="{F4B3ACFC-EF83-45C9-AA3B-D48FEFED18A3}" destId="{45BFEA3A-E1CB-490A-BFE3-826604E85C98}" srcOrd="0" destOrd="0" presId="urn:microsoft.com/office/officeart/2005/8/layout/vList5"/>
    <dgm:cxn modelId="{1366BF1D-E341-4E77-BBB7-BEDBD3F26355}" type="presParOf" srcId="{F4B3ACFC-EF83-45C9-AA3B-D48FEFED18A3}" destId="{D9EFD3B2-DD61-4708-BF47-CAA199ADC001}" srcOrd="1" destOrd="0" presId="urn:microsoft.com/office/officeart/2005/8/layout/vList5"/>
    <dgm:cxn modelId="{098BCBB5-2E58-426E-B2E9-45009B3E142A}" type="presParOf" srcId="{16B387AB-1D4A-41B8-8685-33F3EBE325FD}" destId="{D3E6E476-C99A-4E90-BE67-9263525CABFB}" srcOrd="1" destOrd="0" presId="urn:microsoft.com/office/officeart/2005/8/layout/vList5"/>
    <dgm:cxn modelId="{12E2C5DD-1C1E-4D1F-8ACB-EE06C134A1DD}" type="presParOf" srcId="{16B387AB-1D4A-41B8-8685-33F3EBE325FD}" destId="{9694F2F4-18AA-41DD-91A5-3B50447D6211}" srcOrd="2" destOrd="0" presId="urn:microsoft.com/office/officeart/2005/8/layout/vList5"/>
    <dgm:cxn modelId="{5262DB68-6378-44B9-B3A0-CBCCE47D46D2}" type="presParOf" srcId="{9694F2F4-18AA-41DD-91A5-3B50447D6211}" destId="{E2646805-2841-49D0-AF0B-B18473957352}" srcOrd="0" destOrd="0" presId="urn:microsoft.com/office/officeart/2005/8/layout/vList5"/>
    <dgm:cxn modelId="{C1992777-6C63-41E3-8DC0-7A276D6F9376}" type="presParOf" srcId="{9694F2F4-18AA-41DD-91A5-3B50447D6211}" destId="{84C2BF79-83F9-412C-9C71-71ED0264FCBE}" srcOrd="1" destOrd="0" presId="urn:microsoft.com/office/officeart/2005/8/layout/vList5"/>
    <dgm:cxn modelId="{648BDF36-9289-4712-A5FA-2726082A4287}" type="presParOf" srcId="{16B387AB-1D4A-41B8-8685-33F3EBE325FD}" destId="{1092A2F4-F77D-478D-B907-A6967001AE5B}" srcOrd="3" destOrd="0" presId="urn:microsoft.com/office/officeart/2005/8/layout/vList5"/>
    <dgm:cxn modelId="{E334EAE1-DF7A-4653-B493-B2BE5CC24E97}" type="presParOf" srcId="{16B387AB-1D4A-41B8-8685-33F3EBE325FD}" destId="{AA2BC048-71BA-41E8-9A31-86D68D4F3CCA}" srcOrd="4" destOrd="0" presId="urn:microsoft.com/office/officeart/2005/8/layout/vList5"/>
    <dgm:cxn modelId="{A6E10B65-3640-4ED6-A6E5-0FE7C324A75D}" type="presParOf" srcId="{AA2BC048-71BA-41E8-9A31-86D68D4F3CCA}" destId="{8C0B27F9-324C-45D4-9F56-D862F372A805}" srcOrd="0" destOrd="0" presId="urn:microsoft.com/office/officeart/2005/8/layout/vList5"/>
    <dgm:cxn modelId="{BDAD1BE0-DD85-44D2-BBD0-F4046AF6C597}" type="presParOf" srcId="{AA2BC048-71BA-41E8-9A31-86D68D4F3CCA}" destId="{7A864674-0DA4-4F82-8A22-95129C2FF390}" srcOrd="1" destOrd="0" presId="urn:microsoft.com/office/officeart/2005/8/layout/vList5"/>
    <dgm:cxn modelId="{C56C379B-0F54-4097-A18C-80B9B490D8BA}" type="presParOf" srcId="{16B387AB-1D4A-41B8-8685-33F3EBE325FD}" destId="{3A85F4A9-08F2-4842-8C6B-BD90F304A81D}" srcOrd="5" destOrd="0" presId="urn:microsoft.com/office/officeart/2005/8/layout/vList5"/>
    <dgm:cxn modelId="{B1893A6A-A669-4D34-86F0-711E657E8301}" type="presParOf" srcId="{16B387AB-1D4A-41B8-8685-33F3EBE325FD}" destId="{99FADFD9-EF58-40CA-93EA-85B53E36E1D0}" srcOrd="6" destOrd="0" presId="urn:microsoft.com/office/officeart/2005/8/layout/vList5"/>
    <dgm:cxn modelId="{265137B5-123A-4CB2-878D-A6226E8D04FA}" type="presParOf" srcId="{99FADFD9-EF58-40CA-93EA-85B53E36E1D0}" destId="{3C25080B-6F2D-47F8-A8DB-EE0CB00E5939}" srcOrd="0" destOrd="0" presId="urn:microsoft.com/office/officeart/2005/8/layout/vList5"/>
    <dgm:cxn modelId="{86A005DA-1827-4A1C-9EF3-1A9A8D4BC666}" type="presParOf" srcId="{99FADFD9-EF58-40CA-93EA-85B53E36E1D0}" destId="{591A687F-8B37-4FA8-AE3B-14983C8D19D6}" srcOrd="1" destOrd="0" presId="urn:microsoft.com/office/officeart/2005/8/layout/vList5"/>
    <dgm:cxn modelId="{975527FF-B8F5-4500-8AE5-48E6FC21C64C}" type="presParOf" srcId="{16B387AB-1D4A-41B8-8685-33F3EBE325FD}" destId="{3E386CAF-EBE4-4401-B6FB-5521BB54345E}" srcOrd="7" destOrd="0" presId="urn:microsoft.com/office/officeart/2005/8/layout/vList5"/>
    <dgm:cxn modelId="{4EE99229-C9F0-4D82-8202-C9874218F338}" type="presParOf" srcId="{16B387AB-1D4A-41B8-8685-33F3EBE325FD}" destId="{B4F9EA5F-9426-4144-87C4-FF150A31C318}" srcOrd="8" destOrd="0" presId="urn:microsoft.com/office/officeart/2005/8/layout/vList5"/>
    <dgm:cxn modelId="{513E48B3-1AA4-40D8-990E-33A7C7CAE06D}" type="presParOf" srcId="{B4F9EA5F-9426-4144-87C4-FF150A31C318}" destId="{D88882C2-4693-4E85-BDD9-F73C0B3C450C}" srcOrd="0" destOrd="0" presId="urn:microsoft.com/office/officeart/2005/8/layout/vList5"/>
    <dgm:cxn modelId="{BE7432D7-7FCC-44CA-8E3C-D7A59ABA9599}" type="presParOf" srcId="{B4F9EA5F-9426-4144-87C4-FF150A31C318}" destId="{9902116B-B2C9-4627-83FE-D0343600E53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ED23673-3B2F-4ABA-ACAA-F017DBC06A0F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66C06F6-5B36-4B74-87D7-9A805FAD68E1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sz="1000" b="1" dirty="0" err="1">
              <a:solidFill>
                <a:schemeClr val="bg1"/>
              </a:solidFill>
            </a:rPr>
            <a:t>Whatsapp</a:t>
          </a:r>
          <a:r>
            <a:rPr lang="en-US" sz="1000" b="1" dirty="0">
              <a:solidFill>
                <a:schemeClr val="bg1"/>
              </a:solidFill>
            </a:rPr>
            <a:t> Business </a:t>
          </a:r>
          <a:br>
            <a:rPr lang="id-ID" sz="1000" b="1" dirty="0">
              <a:solidFill>
                <a:schemeClr val="bg1"/>
              </a:solidFill>
            </a:rPr>
          </a:br>
          <a:r>
            <a:rPr lang="en-US" sz="1000" b="1" dirty="0">
              <a:solidFill>
                <a:schemeClr val="bg1"/>
              </a:solidFill>
            </a:rPr>
            <a:t>0811-76-28280</a:t>
          </a:r>
        </a:p>
      </dgm:t>
    </dgm:pt>
    <dgm:pt modelId="{554F23D9-5C1D-4480-8D14-5A26CBC92253}" type="parTrans" cxnId="{2A3AF55B-45CD-4294-9C55-4E67F64B7658}">
      <dgm:prSet/>
      <dgm:spPr/>
      <dgm:t>
        <a:bodyPr/>
        <a:lstStyle/>
        <a:p>
          <a:endParaRPr lang="en-US" sz="3200" b="1">
            <a:solidFill>
              <a:schemeClr val="bg1"/>
            </a:solidFill>
          </a:endParaRPr>
        </a:p>
      </dgm:t>
    </dgm:pt>
    <dgm:pt modelId="{998D4DB0-91FE-4F81-A6D1-73F4164A4F9E}" type="sibTrans" cxnId="{2A3AF55B-45CD-4294-9C55-4E67F64B7658}">
      <dgm:prSet/>
      <dgm:spPr/>
      <dgm:t>
        <a:bodyPr/>
        <a:lstStyle/>
        <a:p>
          <a:endParaRPr lang="en-US" sz="3200" b="1">
            <a:solidFill>
              <a:schemeClr val="bg1"/>
            </a:solidFill>
          </a:endParaRPr>
        </a:p>
      </dgm:t>
    </dgm:pt>
    <dgm:pt modelId="{9CD9CFC2-5326-4AE7-93C3-FC9CCD23F628}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000" b="1" dirty="0">
              <a:solidFill>
                <a:schemeClr val="bg1"/>
              </a:solidFill>
            </a:rPr>
            <a:t>Telegram </a:t>
          </a:r>
          <a:r>
            <a:rPr lang="en-US" sz="1000" b="1" dirty="0" err="1">
              <a:solidFill>
                <a:schemeClr val="bg1"/>
              </a:solidFill>
            </a:rPr>
            <a:t>Perencana</a:t>
          </a:r>
          <a:r>
            <a:rPr lang="en-US" sz="1000" b="1" dirty="0">
              <a:solidFill>
                <a:schemeClr val="bg1"/>
              </a:solidFill>
            </a:rPr>
            <a:t> Indonesia</a:t>
          </a:r>
        </a:p>
      </dgm:t>
    </dgm:pt>
    <dgm:pt modelId="{550EB57D-9988-4B87-AE92-C68EBEE1C6A3}" type="parTrans" cxnId="{1E33DA7B-8ABD-40F8-B5E9-3E4DB26E61E3}">
      <dgm:prSet/>
      <dgm:spPr/>
      <dgm:t>
        <a:bodyPr/>
        <a:lstStyle/>
        <a:p>
          <a:endParaRPr lang="en-US" sz="3200" b="1">
            <a:solidFill>
              <a:schemeClr val="bg1"/>
            </a:solidFill>
          </a:endParaRPr>
        </a:p>
      </dgm:t>
    </dgm:pt>
    <dgm:pt modelId="{1EBE2624-9D5A-458B-96F0-19711E81DB00}" type="sibTrans" cxnId="{1E33DA7B-8ABD-40F8-B5E9-3E4DB26E61E3}">
      <dgm:prSet/>
      <dgm:spPr/>
      <dgm:t>
        <a:bodyPr/>
        <a:lstStyle/>
        <a:p>
          <a:endParaRPr lang="en-US" sz="3200" b="1">
            <a:solidFill>
              <a:schemeClr val="bg1"/>
            </a:solidFill>
          </a:endParaRPr>
        </a:p>
      </dgm:t>
    </dgm:pt>
    <dgm:pt modelId="{48AB8D3F-FC9E-4708-96A6-C7F9620C7E23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1000" b="1" dirty="0">
              <a:solidFill>
                <a:schemeClr val="bg1"/>
              </a:solidFill>
            </a:rPr>
            <a:t>DM Media </a:t>
          </a:r>
          <a:r>
            <a:rPr lang="en-US" sz="1000" b="1" dirty="0" err="1">
              <a:solidFill>
                <a:schemeClr val="bg1"/>
              </a:solidFill>
            </a:rPr>
            <a:t>Sosial</a:t>
          </a:r>
          <a:endParaRPr lang="en-US" sz="1000" b="1" dirty="0">
            <a:solidFill>
              <a:schemeClr val="bg1"/>
            </a:solidFill>
          </a:endParaRPr>
        </a:p>
      </dgm:t>
    </dgm:pt>
    <dgm:pt modelId="{10B6BEE4-5210-4C01-BEB9-789F17255DBD}" type="parTrans" cxnId="{CC7B28EA-3A30-42BF-8433-2A5567A3F14B}">
      <dgm:prSet/>
      <dgm:spPr/>
      <dgm:t>
        <a:bodyPr/>
        <a:lstStyle/>
        <a:p>
          <a:endParaRPr lang="en-US" sz="3200" b="1">
            <a:solidFill>
              <a:schemeClr val="bg1"/>
            </a:solidFill>
          </a:endParaRPr>
        </a:p>
      </dgm:t>
    </dgm:pt>
    <dgm:pt modelId="{0768DE60-31CD-4924-95CD-D1FDAE8279AB}" type="sibTrans" cxnId="{CC7B28EA-3A30-42BF-8433-2A5567A3F14B}">
      <dgm:prSet/>
      <dgm:spPr/>
      <dgm:t>
        <a:bodyPr/>
        <a:lstStyle/>
        <a:p>
          <a:endParaRPr lang="en-US" sz="3200" b="1">
            <a:solidFill>
              <a:schemeClr val="bg1"/>
            </a:solidFill>
          </a:endParaRPr>
        </a:p>
      </dgm:t>
    </dgm:pt>
    <dgm:pt modelId="{166FB0EC-236E-4770-A353-8F224722B17E}">
      <dgm:prSet phldrT="[Text]" custT="1"/>
      <dgm:spPr/>
      <dgm:t>
        <a:bodyPr/>
        <a:lstStyle/>
        <a:p>
          <a:r>
            <a:rPr lang="en-US" sz="1000" b="1" dirty="0">
              <a:solidFill>
                <a:schemeClr val="bg1"/>
              </a:solidFill>
            </a:rPr>
            <a:t>Email </a:t>
          </a:r>
          <a:r>
            <a:rPr lang="en-US" sz="1000" b="1" dirty="0" err="1">
              <a:solidFill>
                <a:schemeClr val="bg1"/>
              </a:solidFill>
            </a:rPr>
            <a:t>pusbindiklatren</a:t>
          </a:r>
          <a:br>
            <a:rPr lang="id-ID" sz="1000" b="1" dirty="0">
              <a:solidFill>
                <a:schemeClr val="bg1"/>
              </a:solidFill>
            </a:rPr>
          </a:br>
          <a:r>
            <a:rPr lang="en-US" sz="1000" b="1" dirty="0">
              <a:solidFill>
                <a:schemeClr val="bg1"/>
              </a:solidFill>
            </a:rPr>
            <a:t>@bappenas.go.id</a:t>
          </a:r>
        </a:p>
      </dgm:t>
    </dgm:pt>
    <dgm:pt modelId="{ECA6222B-0D57-423D-A70A-E855010AE14C}" type="parTrans" cxnId="{EAA68D28-EFBB-4657-ACC1-73BB159FA7C6}">
      <dgm:prSet/>
      <dgm:spPr/>
      <dgm:t>
        <a:bodyPr/>
        <a:lstStyle/>
        <a:p>
          <a:endParaRPr lang="en-US" sz="3200" b="1">
            <a:solidFill>
              <a:schemeClr val="bg1"/>
            </a:solidFill>
          </a:endParaRPr>
        </a:p>
      </dgm:t>
    </dgm:pt>
    <dgm:pt modelId="{156E4C29-7172-4E45-8D11-08E32DABDC23}" type="sibTrans" cxnId="{EAA68D28-EFBB-4657-ACC1-73BB159FA7C6}">
      <dgm:prSet/>
      <dgm:spPr/>
      <dgm:t>
        <a:bodyPr/>
        <a:lstStyle/>
        <a:p>
          <a:endParaRPr lang="en-US" sz="3200" b="1">
            <a:solidFill>
              <a:schemeClr val="bg1"/>
            </a:solidFill>
          </a:endParaRPr>
        </a:p>
      </dgm:t>
    </dgm:pt>
    <dgm:pt modelId="{9D6BB0A5-A4C8-46E5-AC42-293C94FEA202}" type="pres">
      <dgm:prSet presAssocID="{7ED23673-3B2F-4ABA-ACAA-F017DBC06A0F}" presName="diagram" presStyleCnt="0">
        <dgm:presLayoutVars>
          <dgm:dir/>
          <dgm:resizeHandles val="exact"/>
        </dgm:presLayoutVars>
      </dgm:prSet>
      <dgm:spPr/>
    </dgm:pt>
    <dgm:pt modelId="{A2D34DCB-E079-4C83-B930-8DC641186530}" type="pres">
      <dgm:prSet presAssocID="{F66C06F6-5B36-4B74-87D7-9A805FAD68E1}" presName="node" presStyleLbl="node1" presStyleIdx="0" presStyleCnt="4">
        <dgm:presLayoutVars>
          <dgm:bulletEnabled val="1"/>
        </dgm:presLayoutVars>
      </dgm:prSet>
      <dgm:spPr/>
    </dgm:pt>
    <dgm:pt modelId="{6CE5227A-F396-436F-9BAE-C522ED4036AC}" type="pres">
      <dgm:prSet presAssocID="{998D4DB0-91FE-4F81-A6D1-73F4164A4F9E}" presName="sibTrans" presStyleCnt="0"/>
      <dgm:spPr/>
    </dgm:pt>
    <dgm:pt modelId="{7B1D9EE7-452E-49DC-A4AB-3A2617FE6AB6}" type="pres">
      <dgm:prSet presAssocID="{9CD9CFC2-5326-4AE7-93C3-FC9CCD23F628}" presName="node" presStyleLbl="node1" presStyleIdx="1" presStyleCnt="4">
        <dgm:presLayoutVars>
          <dgm:bulletEnabled val="1"/>
        </dgm:presLayoutVars>
      </dgm:prSet>
      <dgm:spPr/>
    </dgm:pt>
    <dgm:pt modelId="{19B9C5C2-2656-4727-ABAC-520F5385A3BA}" type="pres">
      <dgm:prSet presAssocID="{1EBE2624-9D5A-458B-96F0-19711E81DB00}" presName="sibTrans" presStyleCnt="0"/>
      <dgm:spPr/>
    </dgm:pt>
    <dgm:pt modelId="{5A5C7CD8-D44A-4AC4-98A1-AED7F648315F}" type="pres">
      <dgm:prSet presAssocID="{48AB8D3F-FC9E-4708-96A6-C7F9620C7E23}" presName="node" presStyleLbl="node1" presStyleIdx="2" presStyleCnt="4">
        <dgm:presLayoutVars>
          <dgm:bulletEnabled val="1"/>
        </dgm:presLayoutVars>
      </dgm:prSet>
      <dgm:spPr/>
    </dgm:pt>
    <dgm:pt modelId="{6CAA628C-89A6-428C-9FDE-33D069A0E0C3}" type="pres">
      <dgm:prSet presAssocID="{0768DE60-31CD-4924-95CD-D1FDAE8279AB}" presName="sibTrans" presStyleCnt="0"/>
      <dgm:spPr/>
    </dgm:pt>
    <dgm:pt modelId="{00DC8C8A-968E-4973-B803-2BB0EAEA6E31}" type="pres">
      <dgm:prSet presAssocID="{166FB0EC-236E-4770-A353-8F224722B17E}" presName="node" presStyleLbl="node1" presStyleIdx="3" presStyleCnt="4">
        <dgm:presLayoutVars>
          <dgm:bulletEnabled val="1"/>
        </dgm:presLayoutVars>
      </dgm:prSet>
      <dgm:spPr/>
    </dgm:pt>
  </dgm:ptLst>
  <dgm:cxnLst>
    <dgm:cxn modelId="{E7650B22-A0AD-4517-874B-3252532842B6}" type="presOf" srcId="{166FB0EC-236E-4770-A353-8F224722B17E}" destId="{00DC8C8A-968E-4973-B803-2BB0EAEA6E31}" srcOrd="0" destOrd="0" presId="urn:microsoft.com/office/officeart/2005/8/layout/default"/>
    <dgm:cxn modelId="{EAA68D28-EFBB-4657-ACC1-73BB159FA7C6}" srcId="{7ED23673-3B2F-4ABA-ACAA-F017DBC06A0F}" destId="{166FB0EC-236E-4770-A353-8F224722B17E}" srcOrd="3" destOrd="0" parTransId="{ECA6222B-0D57-423D-A70A-E855010AE14C}" sibTransId="{156E4C29-7172-4E45-8D11-08E32DABDC23}"/>
    <dgm:cxn modelId="{2A3AF55B-45CD-4294-9C55-4E67F64B7658}" srcId="{7ED23673-3B2F-4ABA-ACAA-F017DBC06A0F}" destId="{F66C06F6-5B36-4B74-87D7-9A805FAD68E1}" srcOrd="0" destOrd="0" parTransId="{554F23D9-5C1D-4480-8D14-5A26CBC92253}" sibTransId="{998D4DB0-91FE-4F81-A6D1-73F4164A4F9E}"/>
    <dgm:cxn modelId="{1E33DA7B-8ABD-40F8-B5E9-3E4DB26E61E3}" srcId="{7ED23673-3B2F-4ABA-ACAA-F017DBC06A0F}" destId="{9CD9CFC2-5326-4AE7-93C3-FC9CCD23F628}" srcOrd="1" destOrd="0" parTransId="{550EB57D-9988-4B87-AE92-C68EBEE1C6A3}" sibTransId="{1EBE2624-9D5A-458B-96F0-19711E81DB00}"/>
    <dgm:cxn modelId="{98232FC4-DC5D-46B5-90FB-FA352E1534DB}" type="presOf" srcId="{48AB8D3F-FC9E-4708-96A6-C7F9620C7E23}" destId="{5A5C7CD8-D44A-4AC4-98A1-AED7F648315F}" srcOrd="0" destOrd="0" presId="urn:microsoft.com/office/officeart/2005/8/layout/default"/>
    <dgm:cxn modelId="{62D98DE6-5EC0-4C48-8879-3DF69A5FAB3D}" type="presOf" srcId="{9CD9CFC2-5326-4AE7-93C3-FC9CCD23F628}" destId="{7B1D9EE7-452E-49DC-A4AB-3A2617FE6AB6}" srcOrd="0" destOrd="0" presId="urn:microsoft.com/office/officeart/2005/8/layout/default"/>
    <dgm:cxn modelId="{4AAB25E9-6C0B-49DC-99B1-E89C09F54594}" type="presOf" srcId="{F66C06F6-5B36-4B74-87D7-9A805FAD68E1}" destId="{A2D34DCB-E079-4C83-B930-8DC641186530}" srcOrd="0" destOrd="0" presId="urn:microsoft.com/office/officeart/2005/8/layout/default"/>
    <dgm:cxn modelId="{CC7B28EA-3A30-42BF-8433-2A5567A3F14B}" srcId="{7ED23673-3B2F-4ABA-ACAA-F017DBC06A0F}" destId="{48AB8D3F-FC9E-4708-96A6-C7F9620C7E23}" srcOrd="2" destOrd="0" parTransId="{10B6BEE4-5210-4C01-BEB9-789F17255DBD}" sibTransId="{0768DE60-31CD-4924-95CD-D1FDAE8279AB}"/>
    <dgm:cxn modelId="{69FAC8FC-57FF-4693-9EEF-5B03C4D9A33A}" type="presOf" srcId="{7ED23673-3B2F-4ABA-ACAA-F017DBC06A0F}" destId="{9D6BB0A5-A4C8-46E5-AC42-293C94FEA202}" srcOrd="0" destOrd="0" presId="urn:microsoft.com/office/officeart/2005/8/layout/default"/>
    <dgm:cxn modelId="{DBE97FF7-6696-40EF-B01B-682B8E1976C1}" type="presParOf" srcId="{9D6BB0A5-A4C8-46E5-AC42-293C94FEA202}" destId="{A2D34DCB-E079-4C83-B930-8DC641186530}" srcOrd="0" destOrd="0" presId="urn:microsoft.com/office/officeart/2005/8/layout/default"/>
    <dgm:cxn modelId="{7200CF03-F87D-41D7-B867-2958402C35C0}" type="presParOf" srcId="{9D6BB0A5-A4C8-46E5-AC42-293C94FEA202}" destId="{6CE5227A-F396-436F-9BAE-C522ED4036AC}" srcOrd="1" destOrd="0" presId="urn:microsoft.com/office/officeart/2005/8/layout/default"/>
    <dgm:cxn modelId="{AFE17735-0CCB-40E1-B852-20314DC85DE4}" type="presParOf" srcId="{9D6BB0A5-A4C8-46E5-AC42-293C94FEA202}" destId="{7B1D9EE7-452E-49DC-A4AB-3A2617FE6AB6}" srcOrd="2" destOrd="0" presId="urn:microsoft.com/office/officeart/2005/8/layout/default"/>
    <dgm:cxn modelId="{42B3D30B-3355-4DF4-BD52-D38BADC56D5B}" type="presParOf" srcId="{9D6BB0A5-A4C8-46E5-AC42-293C94FEA202}" destId="{19B9C5C2-2656-4727-ABAC-520F5385A3BA}" srcOrd="3" destOrd="0" presId="urn:microsoft.com/office/officeart/2005/8/layout/default"/>
    <dgm:cxn modelId="{432BC636-53EE-4E0D-A36B-CAF20D8DAD91}" type="presParOf" srcId="{9D6BB0A5-A4C8-46E5-AC42-293C94FEA202}" destId="{5A5C7CD8-D44A-4AC4-98A1-AED7F648315F}" srcOrd="4" destOrd="0" presId="urn:microsoft.com/office/officeart/2005/8/layout/default"/>
    <dgm:cxn modelId="{3C856018-0F39-4FDD-8EDC-E2CAF81ACD1C}" type="presParOf" srcId="{9D6BB0A5-A4C8-46E5-AC42-293C94FEA202}" destId="{6CAA628C-89A6-428C-9FDE-33D069A0E0C3}" srcOrd="5" destOrd="0" presId="urn:microsoft.com/office/officeart/2005/8/layout/default"/>
    <dgm:cxn modelId="{BE73527B-E6B7-413F-BE6F-783C92A8C7D7}" type="presParOf" srcId="{9D6BB0A5-A4C8-46E5-AC42-293C94FEA202}" destId="{00DC8C8A-968E-4973-B803-2BB0EAEA6E31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305F48A-FACC-954C-ADF4-1057FD6CA257}" type="doc">
      <dgm:prSet loTypeId="urn:microsoft.com/office/officeart/2005/8/layout/hProcess10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08314A7-E1B9-3340-8D4F-5E6420405D7B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90000"/>
            </a:lnSpc>
            <a:spcAft>
              <a:spcPct val="35000"/>
            </a:spcAft>
          </a:pPr>
          <a:r>
            <a:rPr lang="en-US" sz="2000" b="1" kern="1200" dirty="0" err="1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Tujuan</a:t>
          </a:r>
          <a:br>
            <a:rPr lang="id-ID" sz="2000" b="1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</a:br>
          <a:endParaRPr lang="en-US" sz="2000" b="1" kern="1200" dirty="0">
            <a:solidFill>
              <a:prstClr val="white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0D67B589-0B4F-5D43-8E87-DBB86F1F7B38}" type="parTrans" cxnId="{8838A3B8-8DAD-4843-A6A6-6BD1A2AED169}">
      <dgm:prSet/>
      <dgm:spPr/>
      <dgm:t>
        <a:bodyPr/>
        <a:lstStyle/>
        <a:p>
          <a:endParaRPr lang="en-US"/>
        </a:p>
      </dgm:t>
    </dgm:pt>
    <dgm:pt modelId="{A2DD30D5-9556-A545-BE06-B604CEB3B563}" type="sibTrans" cxnId="{8838A3B8-8DAD-4843-A6A6-6BD1A2AED169}">
      <dgm:prSet/>
      <dgm:spPr>
        <a:noFill/>
      </dgm:spPr>
      <dgm:t>
        <a:bodyPr/>
        <a:lstStyle/>
        <a:p>
          <a:endParaRPr lang="en-US"/>
        </a:p>
      </dgm:t>
    </dgm:pt>
    <dgm:pt modelId="{A4026EC9-355D-2248-AB73-4562B23E6F7D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600"/>
            </a:spcAft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Performance </a:t>
          </a:r>
          <a:r>
            <a:rPr lang="en-US" sz="1400" kern="1200" dirty="0" err="1">
              <a:latin typeface="Arial" panose="020B0604020202020204" pitchFamily="34" charset="0"/>
              <a:cs typeface="Arial" panose="020B0604020202020204" pitchFamily="34" charset="0"/>
            </a:rPr>
            <a:t>Individu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25F402-7151-4247-8491-87C38D9D1897}" type="parTrans" cxnId="{212D744C-1AFE-6244-B99C-13C4B461E2D6}">
      <dgm:prSet/>
      <dgm:spPr/>
      <dgm:t>
        <a:bodyPr/>
        <a:lstStyle/>
        <a:p>
          <a:endParaRPr lang="en-US"/>
        </a:p>
      </dgm:t>
    </dgm:pt>
    <dgm:pt modelId="{1CB4DA23-89CF-5F4C-ABDC-1784332EE223}" type="sibTrans" cxnId="{212D744C-1AFE-6244-B99C-13C4B461E2D6}">
      <dgm:prSet/>
      <dgm:spPr/>
      <dgm:t>
        <a:bodyPr/>
        <a:lstStyle/>
        <a:p>
          <a:endParaRPr lang="en-US"/>
        </a:p>
      </dgm:t>
    </dgm:pt>
    <dgm:pt modelId="{D7973AAD-FDC9-4942-B8B5-20D2147E3962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600"/>
            </a:spcAft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Performance </a:t>
          </a:r>
          <a:r>
            <a:rPr lang="en-US" sz="1400" kern="1200" dirty="0" err="1">
              <a:latin typeface="Arial" panose="020B0604020202020204" pitchFamily="34" charset="0"/>
              <a:cs typeface="Arial" panose="020B0604020202020204" pitchFamily="34" charset="0"/>
            </a:rPr>
            <a:t>Organisasi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F95A6CF-7096-A344-8F9A-5F7A426381FB}" type="parTrans" cxnId="{1B3E48EB-B3B5-8143-8407-D1791F27E9A9}">
      <dgm:prSet/>
      <dgm:spPr/>
      <dgm:t>
        <a:bodyPr/>
        <a:lstStyle/>
        <a:p>
          <a:endParaRPr lang="en-US"/>
        </a:p>
      </dgm:t>
    </dgm:pt>
    <dgm:pt modelId="{0EB73D66-771D-6444-9275-1F4B919E57CE}" type="sibTrans" cxnId="{1B3E48EB-B3B5-8143-8407-D1791F27E9A9}">
      <dgm:prSet/>
      <dgm:spPr/>
      <dgm:t>
        <a:bodyPr/>
        <a:lstStyle/>
        <a:p>
          <a:endParaRPr lang="en-US"/>
        </a:p>
      </dgm:t>
    </dgm:pt>
    <dgm:pt modelId="{D262923F-7311-8346-8C90-C9C067AD9602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90000"/>
            </a:lnSpc>
            <a:spcAft>
              <a:spcPct val="35000"/>
            </a:spcAft>
          </a:pPr>
          <a:r>
            <a:rPr lang="en-US" sz="2000" b="1" dirty="0" err="1">
              <a:latin typeface="Arial" panose="020B0604020202020204" pitchFamily="34" charset="0"/>
              <a:cs typeface="Arial" panose="020B0604020202020204" pitchFamily="34" charset="0"/>
            </a:rPr>
            <a:t>Pendekatan</a:t>
          </a:r>
          <a:br>
            <a:rPr lang="id-ID" sz="2000" b="1" dirty="0">
              <a:latin typeface="Arial" panose="020B0604020202020204" pitchFamily="34" charset="0"/>
              <a:cs typeface="Arial" panose="020B0604020202020204" pitchFamily="34" charset="0"/>
            </a:rPr>
          </a:br>
          <a:endParaRPr lang="en-US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6283118-AA36-114A-AE71-7F4AC98294DF}" type="parTrans" cxnId="{A6B8167F-4163-D74C-B844-F81B43BA5C66}">
      <dgm:prSet/>
      <dgm:spPr/>
      <dgm:t>
        <a:bodyPr/>
        <a:lstStyle/>
        <a:p>
          <a:endParaRPr lang="en-US"/>
        </a:p>
      </dgm:t>
    </dgm:pt>
    <dgm:pt modelId="{8EFF79F3-8BC7-844B-AD77-561ED0862FF4}" type="sibTrans" cxnId="{A6B8167F-4163-D74C-B844-F81B43BA5C66}">
      <dgm:prSet/>
      <dgm:spPr>
        <a:noFill/>
      </dgm:spPr>
      <dgm:t>
        <a:bodyPr/>
        <a:lstStyle/>
        <a:p>
          <a:endParaRPr lang="en-US"/>
        </a:p>
      </dgm:t>
    </dgm:pt>
    <dgm:pt modelId="{C0D60ED0-9BF6-3C47-90A0-7A42070B7128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400"/>
            </a:spcAft>
          </a:pPr>
          <a:r>
            <a:rPr lang="en-US" sz="1400" dirty="0" err="1">
              <a:latin typeface="Arial" panose="020B0604020202020204" pitchFamily="34" charset="0"/>
              <a:cs typeface="Arial" panose="020B0604020202020204" pitchFamily="34" charset="0"/>
            </a:rPr>
            <a:t>Tujuan</a:t>
          </a:r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400" dirty="0" err="1">
              <a:latin typeface="Arial" panose="020B0604020202020204" pitchFamily="34" charset="0"/>
              <a:cs typeface="Arial" panose="020B0604020202020204" pitchFamily="34" charset="0"/>
            </a:rPr>
            <a:t>Organisasi</a:t>
          </a:r>
          <a:endParaRPr lang="en-US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1CF3C39-2DA8-5A4F-9432-C6B4FF722485}" type="parTrans" cxnId="{8EFCD256-C3F3-F04B-AB01-0A3462B4FBA2}">
      <dgm:prSet/>
      <dgm:spPr/>
      <dgm:t>
        <a:bodyPr/>
        <a:lstStyle/>
        <a:p>
          <a:endParaRPr lang="en-US"/>
        </a:p>
      </dgm:t>
    </dgm:pt>
    <dgm:pt modelId="{305F9A8E-383F-6040-9170-9566D6D91FB3}" type="sibTrans" cxnId="{8EFCD256-C3F3-F04B-AB01-0A3462B4FBA2}">
      <dgm:prSet/>
      <dgm:spPr/>
      <dgm:t>
        <a:bodyPr/>
        <a:lstStyle/>
        <a:p>
          <a:endParaRPr lang="en-US"/>
        </a:p>
      </dgm:t>
    </dgm:pt>
    <dgm:pt modelId="{1EB78512-E828-044C-9B71-A61C880BE99D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400"/>
            </a:spcAft>
          </a:pP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Activity Scope</a:t>
          </a:r>
        </a:p>
      </dgm:t>
    </dgm:pt>
    <dgm:pt modelId="{A92CCC41-3864-8242-9A8F-591948EBBD9E}" type="parTrans" cxnId="{3575812B-E388-B942-ABC7-034BC2DCEF6E}">
      <dgm:prSet/>
      <dgm:spPr/>
      <dgm:t>
        <a:bodyPr/>
        <a:lstStyle/>
        <a:p>
          <a:endParaRPr lang="en-US"/>
        </a:p>
      </dgm:t>
    </dgm:pt>
    <dgm:pt modelId="{3C30EF61-72E2-6147-8350-0443EB1D8382}" type="sibTrans" cxnId="{3575812B-E388-B942-ABC7-034BC2DCEF6E}">
      <dgm:prSet/>
      <dgm:spPr/>
      <dgm:t>
        <a:bodyPr/>
        <a:lstStyle/>
        <a:p>
          <a:endParaRPr lang="en-US"/>
        </a:p>
      </dgm:t>
    </dgm:pt>
    <dgm:pt modelId="{A3193E74-DF70-5B4F-8FD8-D06BC7C8AC73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600"/>
            </a:spcAft>
          </a:pPr>
          <a:r>
            <a:rPr lang="en-US" sz="1800" b="1" dirty="0" err="1">
              <a:latin typeface="Arial" panose="020B0604020202020204" pitchFamily="34" charset="0"/>
              <a:cs typeface="Arial" panose="020B0604020202020204" pitchFamily="34" charset="0"/>
            </a:rPr>
            <a:t>Jenis</a:t>
          </a:r>
          <a:r>
            <a:rPr lang="en-US" sz="18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dirty="0" err="1">
              <a:latin typeface="Arial" panose="020B0604020202020204" pitchFamily="34" charset="0"/>
              <a:cs typeface="Arial" panose="020B0604020202020204" pitchFamily="34" charset="0"/>
            </a:rPr>
            <a:t>Pembelajaran</a:t>
          </a:r>
          <a:br>
            <a:rPr lang="id-ID" sz="1800" b="1" dirty="0">
              <a:latin typeface="Arial" panose="020B0604020202020204" pitchFamily="34" charset="0"/>
              <a:cs typeface="Arial" panose="020B0604020202020204" pitchFamily="34" charset="0"/>
            </a:rPr>
          </a:br>
          <a:endParaRPr lang="en-US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6BCDF4F-204F-4C4F-B54D-CB6F2499E218}" type="parTrans" cxnId="{9BCDAC1C-4EF7-9049-8A19-F2AA9D91796C}">
      <dgm:prSet/>
      <dgm:spPr/>
      <dgm:t>
        <a:bodyPr/>
        <a:lstStyle/>
        <a:p>
          <a:endParaRPr lang="en-US"/>
        </a:p>
      </dgm:t>
    </dgm:pt>
    <dgm:pt modelId="{1D7917BF-737F-D047-BE7F-2947E044EC72}" type="sibTrans" cxnId="{9BCDAC1C-4EF7-9049-8A19-F2AA9D91796C}">
      <dgm:prSet/>
      <dgm:spPr/>
      <dgm:t>
        <a:bodyPr/>
        <a:lstStyle/>
        <a:p>
          <a:endParaRPr lang="en-US"/>
        </a:p>
      </dgm:t>
    </dgm:pt>
    <dgm:pt modelId="{5931D506-34D8-3C47-B1AF-4289CC78CC18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l">
            <a:lnSpc>
              <a:spcPct val="100000"/>
            </a:lnSpc>
            <a:spcAft>
              <a:spcPts val="600"/>
            </a:spcAft>
          </a:pPr>
          <a:r>
            <a:rPr lang="en-US" sz="1400" b="1" i="1" u="sng" dirty="0">
              <a:latin typeface="Arial" panose="020B0604020202020204" pitchFamily="34" charset="0"/>
              <a:cs typeface="Arial" panose="020B0604020202020204" pitchFamily="34" charset="0"/>
            </a:rPr>
            <a:t>Classical</a:t>
          </a:r>
          <a:r>
            <a:rPr lang="en-US" sz="1400" b="1" u="sng" dirty="0">
              <a:latin typeface="Arial" panose="020B0604020202020204" pitchFamily="34" charset="0"/>
              <a:cs typeface="Arial" panose="020B0604020202020204" pitchFamily="34" charset="0"/>
            </a:rPr>
            <a:t> (10%):</a:t>
          </a:r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self learning, structured training</a:t>
          </a:r>
        </a:p>
      </dgm:t>
    </dgm:pt>
    <dgm:pt modelId="{D8FBE888-EF48-9348-985B-FE43F8CDD507}" type="parTrans" cxnId="{1B75392B-B2F1-EC49-BAC0-7852E7682339}">
      <dgm:prSet/>
      <dgm:spPr/>
      <dgm:t>
        <a:bodyPr/>
        <a:lstStyle/>
        <a:p>
          <a:endParaRPr lang="en-US"/>
        </a:p>
      </dgm:t>
    </dgm:pt>
    <dgm:pt modelId="{7E4E317A-D996-2D44-9366-A5B9B0A043B3}" type="sibTrans" cxnId="{1B75392B-B2F1-EC49-BAC0-7852E7682339}">
      <dgm:prSet/>
      <dgm:spPr/>
      <dgm:t>
        <a:bodyPr/>
        <a:lstStyle/>
        <a:p>
          <a:endParaRPr lang="en-US"/>
        </a:p>
      </dgm:t>
    </dgm:pt>
    <dgm:pt modelId="{8BCBF7F7-0B2F-9F44-A94D-20E02229BC3D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l">
            <a:lnSpc>
              <a:spcPct val="100000"/>
            </a:lnSpc>
            <a:spcAft>
              <a:spcPts val="600"/>
            </a:spcAft>
          </a:pPr>
          <a:r>
            <a:rPr lang="en-US" sz="1400" b="1" i="1" u="sng" dirty="0">
              <a:latin typeface="Arial" panose="020B0604020202020204" pitchFamily="34" charset="0"/>
              <a:cs typeface="Arial" panose="020B0604020202020204" pitchFamily="34" charset="0"/>
            </a:rPr>
            <a:t>Blended Learning </a:t>
          </a:r>
          <a:r>
            <a:rPr lang="en-US" sz="1400" b="1" u="sng" dirty="0">
              <a:latin typeface="Arial" panose="020B0604020202020204" pitchFamily="34" charset="0"/>
              <a:cs typeface="Arial" panose="020B0604020202020204" pitchFamily="34" charset="0"/>
            </a:rPr>
            <a:t>(20%)</a:t>
          </a:r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id-ID" sz="1400" dirty="0">
              <a:latin typeface="Arial" panose="020B0604020202020204" pitchFamily="34" charset="0"/>
              <a:cs typeface="Arial" panose="020B0604020202020204" pitchFamily="34" charset="0"/>
            </a:rPr>
            <a:t>c</a:t>
          </a:r>
          <a:r>
            <a:rPr lang="en-US" sz="1400" i="1" dirty="0" err="1">
              <a:latin typeface="Arial" panose="020B0604020202020204" pitchFamily="34" charset="0"/>
              <a:cs typeface="Arial" panose="020B0604020202020204" pitchFamily="34" charset="0"/>
            </a:rPr>
            <a:t>oaching</a:t>
          </a: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, mentoring, feedback, comm. </a:t>
          </a:r>
          <a:r>
            <a:rPr lang="id-ID" sz="1400" i="1" dirty="0">
              <a:latin typeface="Arial" panose="020B0604020202020204" pitchFamily="34" charset="0"/>
              <a:cs typeface="Arial" panose="020B0604020202020204" pitchFamily="34" charset="0"/>
            </a:rPr>
            <a:t>p</a:t>
          </a:r>
          <a:r>
            <a:rPr lang="en-US" sz="1400" i="1" dirty="0" err="1">
              <a:latin typeface="Arial" panose="020B0604020202020204" pitchFamily="34" charset="0"/>
              <a:cs typeface="Arial" panose="020B0604020202020204" pitchFamily="34" charset="0"/>
            </a:rPr>
            <a:t>ractice</a:t>
          </a:r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</dgm:t>
    </dgm:pt>
    <dgm:pt modelId="{09CFFA2A-BAB5-F448-8021-38C38309B62C}" type="parTrans" cxnId="{0640176F-F224-D04C-AAFE-2BEDA025243F}">
      <dgm:prSet/>
      <dgm:spPr/>
      <dgm:t>
        <a:bodyPr/>
        <a:lstStyle/>
        <a:p>
          <a:endParaRPr lang="en-US"/>
        </a:p>
      </dgm:t>
    </dgm:pt>
    <dgm:pt modelId="{A0E7A914-516E-E048-BA8C-522A03925E14}" type="sibTrans" cxnId="{0640176F-F224-D04C-AAFE-2BEDA025243F}">
      <dgm:prSet/>
      <dgm:spPr/>
      <dgm:t>
        <a:bodyPr/>
        <a:lstStyle/>
        <a:p>
          <a:endParaRPr lang="en-US"/>
        </a:p>
      </dgm:t>
    </dgm:pt>
    <dgm:pt modelId="{E977F972-2CDE-6F49-8339-4A5175175079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400"/>
            </a:spcAft>
          </a:pP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Target Audience</a:t>
          </a:r>
        </a:p>
      </dgm:t>
    </dgm:pt>
    <dgm:pt modelId="{481F27A8-651D-7245-B53B-2D23876E80CE}" type="parTrans" cxnId="{781B289D-06C8-4749-A7C1-FB76A31159FC}">
      <dgm:prSet/>
      <dgm:spPr/>
      <dgm:t>
        <a:bodyPr/>
        <a:lstStyle/>
        <a:p>
          <a:endParaRPr lang="en-US"/>
        </a:p>
      </dgm:t>
    </dgm:pt>
    <dgm:pt modelId="{D8B4ECAF-7B74-D943-8E3C-8F72C8C2E8B7}" type="sibTrans" cxnId="{781B289D-06C8-4749-A7C1-FB76A31159FC}">
      <dgm:prSet/>
      <dgm:spPr/>
      <dgm:t>
        <a:bodyPr/>
        <a:lstStyle/>
        <a:p>
          <a:endParaRPr lang="en-US"/>
        </a:p>
      </dgm:t>
    </dgm:pt>
    <dgm:pt modelId="{EA54EF0E-F738-6B4C-AFBE-2F613764C4AF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400"/>
            </a:spcAft>
          </a:pP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Delivery Model</a:t>
          </a:r>
        </a:p>
      </dgm:t>
    </dgm:pt>
    <dgm:pt modelId="{F76FD9ED-9DB8-D244-978C-C2D45B3FCEDB}" type="parTrans" cxnId="{1334D8CA-F67F-0F44-8B02-3BB5359B5F85}">
      <dgm:prSet/>
      <dgm:spPr/>
      <dgm:t>
        <a:bodyPr/>
        <a:lstStyle/>
        <a:p>
          <a:endParaRPr lang="en-US"/>
        </a:p>
      </dgm:t>
    </dgm:pt>
    <dgm:pt modelId="{AC8DB251-BFDD-BB47-A61A-209292C78463}" type="sibTrans" cxnId="{1334D8CA-F67F-0F44-8B02-3BB5359B5F85}">
      <dgm:prSet/>
      <dgm:spPr/>
      <dgm:t>
        <a:bodyPr/>
        <a:lstStyle/>
        <a:p>
          <a:endParaRPr lang="en-US"/>
        </a:p>
      </dgm:t>
    </dgm:pt>
    <dgm:pt modelId="{40A3DF98-B454-DF4A-B5D6-0AAFD23C8DDB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400"/>
            </a:spcAft>
          </a:pP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Governance</a:t>
          </a:r>
        </a:p>
      </dgm:t>
    </dgm:pt>
    <dgm:pt modelId="{75BCEED3-DEA3-D148-840C-2480A3123527}" type="parTrans" cxnId="{00B336F7-9C05-704A-A18E-6C6B0891FB42}">
      <dgm:prSet/>
      <dgm:spPr/>
      <dgm:t>
        <a:bodyPr/>
        <a:lstStyle/>
        <a:p>
          <a:endParaRPr lang="en-US"/>
        </a:p>
      </dgm:t>
    </dgm:pt>
    <dgm:pt modelId="{C704FCAF-E872-814C-BBFA-429B4E7CB72C}" type="sibTrans" cxnId="{00B336F7-9C05-704A-A18E-6C6B0891FB42}">
      <dgm:prSet/>
      <dgm:spPr/>
      <dgm:t>
        <a:bodyPr/>
        <a:lstStyle/>
        <a:p>
          <a:endParaRPr lang="en-US"/>
        </a:p>
      </dgm:t>
    </dgm:pt>
    <dgm:pt modelId="{5E6A0320-4A12-A14E-A21B-B4A89DDA9A9C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90000"/>
            </a:lnSpc>
            <a:spcAft>
              <a:spcPct val="15000"/>
            </a:spcAft>
          </a:pPr>
          <a:endParaRPr lang="en-US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09E419A-A7CB-3346-A48E-004FCF731CA5}" type="parTrans" cxnId="{78A72AD6-266C-4A49-A1B1-ECABA3C99CDF}">
      <dgm:prSet/>
      <dgm:spPr/>
      <dgm:t>
        <a:bodyPr/>
        <a:lstStyle/>
        <a:p>
          <a:endParaRPr lang="en-US"/>
        </a:p>
      </dgm:t>
    </dgm:pt>
    <dgm:pt modelId="{2F055EC6-CCA0-E846-9483-D5878603C06D}" type="sibTrans" cxnId="{78A72AD6-266C-4A49-A1B1-ECABA3C99CDF}">
      <dgm:prSet/>
      <dgm:spPr/>
      <dgm:t>
        <a:bodyPr/>
        <a:lstStyle/>
        <a:p>
          <a:endParaRPr lang="en-US"/>
        </a:p>
      </dgm:t>
    </dgm:pt>
    <dgm:pt modelId="{8C5766D4-3B89-8445-AD91-76B6C9807ECB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400"/>
            </a:spcAft>
          </a:pP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Branding &amp; Alliance</a:t>
          </a:r>
        </a:p>
      </dgm:t>
    </dgm:pt>
    <dgm:pt modelId="{8177E4BD-23C3-E942-80CE-C37CB64E1C6C}" type="parTrans" cxnId="{0354C7FA-1D5A-D64E-93F8-FE99002538DC}">
      <dgm:prSet/>
      <dgm:spPr/>
      <dgm:t>
        <a:bodyPr/>
        <a:lstStyle/>
        <a:p>
          <a:endParaRPr lang="en-US"/>
        </a:p>
      </dgm:t>
    </dgm:pt>
    <dgm:pt modelId="{2A79461F-9927-024C-820A-A89DD0AE17BE}" type="sibTrans" cxnId="{0354C7FA-1D5A-D64E-93F8-FE99002538DC}">
      <dgm:prSet/>
      <dgm:spPr/>
      <dgm:t>
        <a:bodyPr/>
        <a:lstStyle/>
        <a:p>
          <a:endParaRPr lang="en-US"/>
        </a:p>
      </dgm:t>
    </dgm:pt>
    <dgm:pt modelId="{64AF9A9B-3B66-1740-B85F-0983973B6748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l">
            <a:lnSpc>
              <a:spcPct val="100000"/>
            </a:lnSpc>
            <a:spcAft>
              <a:spcPts val="600"/>
            </a:spcAft>
          </a:pPr>
          <a:r>
            <a:rPr lang="en-US" sz="1400" b="1" i="1" u="sng" dirty="0">
              <a:latin typeface="Arial" panose="020B0604020202020204" pitchFamily="34" charset="0"/>
              <a:cs typeface="Arial" panose="020B0604020202020204" pitchFamily="34" charset="0"/>
            </a:rPr>
            <a:t>Integrated Learning at Work </a:t>
          </a:r>
          <a:r>
            <a:rPr lang="en-US" sz="1400" b="1" u="sng" dirty="0">
              <a:latin typeface="Arial" panose="020B0604020202020204" pitchFamily="34" charset="0"/>
              <a:cs typeface="Arial" panose="020B0604020202020204" pitchFamily="34" charset="0"/>
            </a:rPr>
            <a:t>(70%): </a:t>
          </a:r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OJT,</a:t>
          </a: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id-ID" sz="1400" i="1" dirty="0">
              <a:latin typeface="Arial" panose="020B0604020202020204" pitchFamily="34" charset="0"/>
              <a:cs typeface="Arial" panose="020B0604020202020204" pitchFamily="34" charset="0"/>
            </a:rPr>
            <a:t>i</a:t>
          </a:r>
          <a:r>
            <a:rPr lang="en-US" sz="1400" i="1" dirty="0" err="1">
              <a:latin typeface="Arial" panose="020B0604020202020204" pitchFamily="34" charset="0"/>
              <a:cs typeface="Arial" panose="020B0604020202020204" pitchFamily="34" charset="0"/>
            </a:rPr>
            <a:t>nternship</a:t>
          </a:r>
          <a:r>
            <a:rPr lang="en-US" sz="1400" i="1" dirty="0">
              <a:latin typeface="Arial" panose="020B0604020202020204" pitchFamily="34" charset="0"/>
              <a:cs typeface="Arial" panose="020B0604020202020204" pitchFamily="34" charset="0"/>
            </a:rPr>
            <a:t>, rotation, task force, action learning</a:t>
          </a:r>
        </a:p>
      </dgm:t>
    </dgm:pt>
    <dgm:pt modelId="{4C5842FA-C15A-5D49-A520-71790D81C0DE}" type="parTrans" cxnId="{3C5B54C3-D2B7-BB4A-811F-903DC47268E1}">
      <dgm:prSet/>
      <dgm:spPr/>
      <dgm:t>
        <a:bodyPr/>
        <a:lstStyle/>
        <a:p>
          <a:endParaRPr lang="en-US"/>
        </a:p>
      </dgm:t>
    </dgm:pt>
    <dgm:pt modelId="{535B46A1-B58C-2A43-9F1B-C475D2D6BB07}" type="sibTrans" cxnId="{3C5B54C3-D2B7-BB4A-811F-903DC47268E1}">
      <dgm:prSet/>
      <dgm:spPr/>
      <dgm:t>
        <a:bodyPr/>
        <a:lstStyle/>
        <a:p>
          <a:endParaRPr lang="en-US"/>
        </a:p>
      </dgm:t>
    </dgm:pt>
    <dgm:pt modelId="{A6EB4549-C447-F742-AAB7-D55683A7F8E6}" type="pres">
      <dgm:prSet presAssocID="{A305F48A-FACC-954C-ADF4-1057FD6CA257}" presName="Name0" presStyleCnt="0">
        <dgm:presLayoutVars>
          <dgm:dir/>
          <dgm:resizeHandles val="exact"/>
        </dgm:presLayoutVars>
      </dgm:prSet>
      <dgm:spPr/>
    </dgm:pt>
    <dgm:pt modelId="{8250FB9A-94D0-CC46-BA8A-D190736D6470}" type="pres">
      <dgm:prSet presAssocID="{508314A7-E1B9-3340-8D4F-5E6420405D7B}" presName="composite" presStyleCnt="0"/>
      <dgm:spPr/>
    </dgm:pt>
    <dgm:pt modelId="{7F3E9347-1D17-D641-A265-6FC9CBB28032}" type="pres">
      <dgm:prSet presAssocID="{508314A7-E1B9-3340-8D4F-5E6420405D7B}" presName="imagSh" presStyleLbl="bgImgPlace1" presStyleIdx="0" presStyleCnt="3" custScaleX="83808" custScaleY="38279" custLinFactNeighborX="11124" custLinFactNeighborY="44511"/>
      <dgm:spPr/>
    </dgm:pt>
    <dgm:pt modelId="{EFF73DC0-B442-EE43-BE04-61EF8056B83E}" type="pres">
      <dgm:prSet presAssocID="{508314A7-E1B9-3340-8D4F-5E6420405D7B}" presName="txNode" presStyleLbl="node1" presStyleIdx="0" presStyleCnt="3" custScaleX="115086" custScaleY="101640" custLinFactNeighborY="-1732">
        <dgm:presLayoutVars>
          <dgm:bulletEnabled val="1"/>
        </dgm:presLayoutVars>
      </dgm:prSet>
      <dgm:spPr/>
    </dgm:pt>
    <dgm:pt modelId="{D1642895-4C76-324D-BDE8-58736E9FE6F7}" type="pres">
      <dgm:prSet presAssocID="{A2DD30D5-9556-A545-BE06-B604CEB3B563}" presName="sibTrans" presStyleLbl="sibTrans2D1" presStyleIdx="0" presStyleCnt="2" custAng="985996" custLinFactY="-26198" custLinFactNeighborX="15002" custLinFactNeighborY="-100000"/>
      <dgm:spPr/>
    </dgm:pt>
    <dgm:pt modelId="{391EC080-3CDC-2640-A80F-5615FA47973A}" type="pres">
      <dgm:prSet presAssocID="{A2DD30D5-9556-A545-BE06-B604CEB3B563}" presName="connTx" presStyleLbl="sibTrans2D1" presStyleIdx="0" presStyleCnt="2"/>
      <dgm:spPr/>
    </dgm:pt>
    <dgm:pt modelId="{55D3375F-37F8-884E-8502-AFF13234CF84}" type="pres">
      <dgm:prSet presAssocID="{D262923F-7311-8346-8C90-C9C067AD9602}" presName="composite" presStyleCnt="0"/>
      <dgm:spPr/>
    </dgm:pt>
    <dgm:pt modelId="{D416B3A1-8E04-CE41-AF89-47197DF259E6}" type="pres">
      <dgm:prSet presAssocID="{D262923F-7311-8346-8C90-C9C067AD9602}" presName="imagSh" presStyleLbl="bgImgPlace1" presStyleIdx="1" presStyleCnt="3" custScaleX="81733" custScaleY="36381" custLinFactNeighborX="13353" custLinFactNeighborY="56927"/>
      <dgm:spPr/>
    </dgm:pt>
    <dgm:pt modelId="{80D34DAD-5D3B-054B-B163-836B2B1BA1E3}" type="pres">
      <dgm:prSet presAssocID="{D262923F-7311-8346-8C90-C9C067AD9602}" presName="txNode" presStyleLbl="node1" presStyleIdx="1" presStyleCnt="3" custScaleX="123321" custScaleY="104243" custLinFactNeighborY="1061">
        <dgm:presLayoutVars>
          <dgm:bulletEnabled val="1"/>
        </dgm:presLayoutVars>
      </dgm:prSet>
      <dgm:spPr/>
    </dgm:pt>
    <dgm:pt modelId="{00A7A0D8-560A-1143-9A2A-802E405808C2}" type="pres">
      <dgm:prSet presAssocID="{8EFF79F3-8BC7-844B-AD77-561ED0862FF4}" presName="sibTrans" presStyleLbl="sibTrans2D1" presStyleIdx="1" presStyleCnt="2"/>
      <dgm:spPr/>
    </dgm:pt>
    <dgm:pt modelId="{689585FD-8E17-3D4D-87EA-13D7BBBB837E}" type="pres">
      <dgm:prSet presAssocID="{8EFF79F3-8BC7-844B-AD77-561ED0862FF4}" presName="connTx" presStyleLbl="sibTrans2D1" presStyleIdx="1" presStyleCnt="2"/>
      <dgm:spPr/>
    </dgm:pt>
    <dgm:pt modelId="{2A2EAAB0-960E-4847-9EDB-37C8CC91E307}" type="pres">
      <dgm:prSet presAssocID="{A3193E74-DF70-5B4F-8FD8-D06BC7C8AC73}" presName="composite" presStyleCnt="0"/>
      <dgm:spPr/>
    </dgm:pt>
    <dgm:pt modelId="{1D3FB516-843C-0E49-BCB6-E3C55449E35A}" type="pres">
      <dgm:prSet presAssocID="{A3193E74-DF70-5B4F-8FD8-D06BC7C8AC73}" presName="imagSh" presStyleLbl="bgImgPlace1" presStyleIdx="2" presStyleCnt="3" custScaleX="81617" custScaleY="40758" custLinFactNeighborX="7409" custLinFactNeighborY="65594"/>
      <dgm:spPr/>
    </dgm:pt>
    <dgm:pt modelId="{326C9DA5-956D-1C48-B37D-E9D94271FF3C}" type="pres">
      <dgm:prSet presAssocID="{A3193E74-DF70-5B4F-8FD8-D06BC7C8AC73}" presName="txNode" presStyleLbl="node1" presStyleIdx="2" presStyleCnt="3" custScaleX="141115" custScaleY="105253" custLinFactNeighborX="-678" custLinFactNeighborY="725">
        <dgm:presLayoutVars>
          <dgm:bulletEnabled val="1"/>
        </dgm:presLayoutVars>
      </dgm:prSet>
      <dgm:spPr/>
    </dgm:pt>
  </dgm:ptLst>
  <dgm:cxnLst>
    <dgm:cxn modelId="{01B50701-1ECC-EF49-862B-5E89968AA395}" type="presOf" srcId="{5E6A0320-4A12-A14E-A21B-B4A89DDA9A9C}" destId="{80D34DAD-5D3B-054B-B163-836B2B1BA1E3}" srcOrd="0" destOrd="7" presId="urn:microsoft.com/office/officeart/2005/8/layout/hProcess10"/>
    <dgm:cxn modelId="{9BCDAC1C-4EF7-9049-8A19-F2AA9D91796C}" srcId="{A305F48A-FACC-954C-ADF4-1057FD6CA257}" destId="{A3193E74-DF70-5B4F-8FD8-D06BC7C8AC73}" srcOrd="2" destOrd="0" parTransId="{D6BCDF4F-204F-4C4F-B54D-CB6F2499E218}" sibTransId="{1D7917BF-737F-D047-BE7F-2947E044EC72}"/>
    <dgm:cxn modelId="{6E9B101E-EAF9-CA42-AC66-8D4EBE081F4E}" type="presOf" srcId="{A2DD30D5-9556-A545-BE06-B604CEB3B563}" destId="{D1642895-4C76-324D-BDE8-58736E9FE6F7}" srcOrd="0" destOrd="0" presId="urn:microsoft.com/office/officeart/2005/8/layout/hProcess10"/>
    <dgm:cxn modelId="{B011A91F-CB3A-3B4A-8E39-26807B4979E9}" type="presOf" srcId="{EA54EF0E-F738-6B4C-AFBE-2F613764C4AF}" destId="{80D34DAD-5D3B-054B-B163-836B2B1BA1E3}" srcOrd="0" destOrd="4" presId="urn:microsoft.com/office/officeart/2005/8/layout/hProcess10"/>
    <dgm:cxn modelId="{1B75392B-B2F1-EC49-BAC0-7852E7682339}" srcId="{A3193E74-DF70-5B4F-8FD8-D06BC7C8AC73}" destId="{5931D506-34D8-3C47-B1AF-4289CC78CC18}" srcOrd="0" destOrd="0" parTransId="{D8FBE888-EF48-9348-985B-FE43F8CDD507}" sibTransId="{7E4E317A-D996-2D44-9366-A5B9B0A043B3}"/>
    <dgm:cxn modelId="{3575812B-E388-B942-ABC7-034BC2DCEF6E}" srcId="{D262923F-7311-8346-8C90-C9C067AD9602}" destId="{1EB78512-E828-044C-9B71-A61C880BE99D}" srcOrd="1" destOrd="0" parTransId="{A92CCC41-3864-8242-9A8F-591948EBBD9E}" sibTransId="{3C30EF61-72E2-6147-8350-0443EB1D8382}"/>
    <dgm:cxn modelId="{ACF5442E-02E3-C040-A773-A02E768597CA}" type="presOf" srcId="{D262923F-7311-8346-8C90-C9C067AD9602}" destId="{80D34DAD-5D3B-054B-B163-836B2B1BA1E3}" srcOrd="0" destOrd="0" presId="urn:microsoft.com/office/officeart/2005/8/layout/hProcess10"/>
    <dgm:cxn modelId="{442EB52F-94CF-4049-96E4-28A8351BE0A5}" type="presOf" srcId="{A3193E74-DF70-5B4F-8FD8-D06BC7C8AC73}" destId="{326C9DA5-956D-1C48-B37D-E9D94271FF3C}" srcOrd="0" destOrd="0" presId="urn:microsoft.com/office/officeart/2005/8/layout/hProcess10"/>
    <dgm:cxn modelId="{AF559838-A9A8-3340-9489-89E75AB35C5D}" type="presOf" srcId="{A2DD30D5-9556-A545-BE06-B604CEB3B563}" destId="{391EC080-3CDC-2640-A80F-5615FA47973A}" srcOrd="1" destOrd="0" presId="urn:microsoft.com/office/officeart/2005/8/layout/hProcess10"/>
    <dgm:cxn modelId="{212D744C-1AFE-6244-B99C-13C4B461E2D6}" srcId="{508314A7-E1B9-3340-8D4F-5E6420405D7B}" destId="{A4026EC9-355D-2248-AB73-4562B23E6F7D}" srcOrd="0" destOrd="0" parTransId="{D725F402-7151-4247-8491-87C38D9D1897}" sibTransId="{1CB4DA23-89CF-5F4C-ABDC-1784332EE223}"/>
    <dgm:cxn modelId="{AAE43356-47E1-5948-8021-07E8A14281FB}" type="presOf" srcId="{C0D60ED0-9BF6-3C47-90A0-7A42070B7128}" destId="{80D34DAD-5D3B-054B-B163-836B2B1BA1E3}" srcOrd="0" destOrd="1" presId="urn:microsoft.com/office/officeart/2005/8/layout/hProcess10"/>
    <dgm:cxn modelId="{8EFCD256-C3F3-F04B-AB01-0A3462B4FBA2}" srcId="{D262923F-7311-8346-8C90-C9C067AD9602}" destId="{C0D60ED0-9BF6-3C47-90A0-7A42070B7128}" srcOrd="0" destOrd="0" parTransId="{F1CF3C39-2DA8-5A4F-9432-C6B4FF722485}" sibTransId="{305F9A8E-383F-6040-9170-9566D6D91FB3}"/>
    <dgm:cxn modelId="{EFFF6D5D-DF98-0B40-AA97-A9624DEBC935}" type="presOf" srcId="{A4026EC9-355D-2248-AB73-4562B23E6F7D}" destId="{EFF73DC0-B442-EE43-BE04-61EF8056B83E}" srcOrd="0" destOrd="1" presId="urn:microsoft.com/office/officeart/2005/8/layout/hProcess10"/>
    <dgm:cxn modelId="{07534961-ADCB-4C4D-9A0D-49C0C023F607}" type="presOf" srcId="{8EFF79F3-8BC7-844B-AD77-561ED0862FF4}" destId="{00A7A0D8-560A-1143-9A2A-802E405808C2}" srcOrd="0" destOrd="0" presId="urn:microsoft.com/office/officeart/2005/8/layout/hProcess10"/>
    <dgm:cxn modelId="{5D25C46E-CDFE-134D-81D2-62BE86482E5D}" type="presOf" srcId="{8BCBF7F7-0B2F-9F44-A94D-20E02229BC3D}" destId="{326C9DA5-956D-1C48-B37D-E9D94271FF3C}" srcOrd="0" destOrd="2" presId="urn:microsoft.com/office/officeart/2005/8/layout/hProcess10"/>
    <dgm:cxn modelId="{0640176F-F224-D04C-AAFE-2BEDA025243F}" srcId="{A3193E74-DF70-5B4F-8FD8-D06BC7C8AC73}" destId="{8BCBF7F7-0B2F-9F44-A94D-20E02229BC3D}" srcOrd="1" destOrd="0" parTransId="{09CFFA2A-BAB5-F448-8021-38C38309B62C}" sibTransId="{A0E7A914-516E-E048-BA8C-522A03925E14}"/>
    <dgm:cxn modelId="{1CDDB270-A18B-E84A-B018-0C3B622EB341}" type="presOf" srcId="{D7973AAD-FDC9-4942-B8B5-20D2147E3962}" destId="{EFF73DC0-B442-EE43-BE04-61EF8056B83E}" srcOrd="0" destOrd="2" presId="urn:microsoft.com/office/officeart/2005/8/layout/hProcess10"/>
    <dgm:cxn modelId="{A8880E7A-AFB9-E847-9571-B86FEFDCB8A2}" type="presOf" srcId="{508314A7-E1B9-3340-8D4F-5E6420405D7B}" destId="{EFF73DC0-B442-EE43-BE04-61EF8056B83E}" srcOrd="0" destOrd="0" presId="urn:microsoft.com/office/officeart/2005/8/layout/hProcess10"/>
    <dgm:cxn modelId="{A6B8167F-4163-D74C-B844-F81B43BA5C66}" srcId="{A305F48A-FACC-954C-ADF4-1057FD6CA257}" destId="{D262923F-7311-8346-8C90-C9C067AD9602}" srcOrd="1" destOrd="0" parTransId="{A6283118-AA36-114A-AE71-7F4AC98294DF}" sibTransId="{8EFF79F3-8BC7-844B-AD77-561ED0862FF4}"/>
    <dgm:cxn modelId="{C31CA190-5ACD-524C-AC80-093A54FCBC7D}" type="presOf" srcId="{8EFF79F3-8BC7-844B-AD77-561ED0862FF4}" destId="{689585FD-8E17-3D4D-87EA-13D7BBBB837E}" srcOrd="1" destOrd="0" presId="urn:microsoft.com/office/officeart/2005/8/layout/hProcess10"/>
    <dgm:cxn modelId="{7B6F6C99-3424-0D4E-90FC-D8F815418076}" type="presOf" srcId="{40A3DF98-B454-DF4A-B5D6-0AAFD23C8DDB}" destId="{80D34DAD-5D3B-054B-B163-836B2B1BA1E3}" srcOrd="0" destOrd="5" presId="urn:microsoft.com/office/officeart/2005/8/layout/hProcess10"/>
    <dgm:cxn modelId="{781B289D-06C8-4749-A7C1-FB76A31159FC}" srcId="{D262923F-7311-8346-8C90-C9C067AD9602}" destId="{E977F972-2CDE-6F49-8339-4A5175175079}" srcOrd="2" destOrd="0" parTransId="{481F27A8-651D-7245-B53B-2D23876E80CE}" sibTransId="{D8B4ECAF-7B74-D943-8E3C-8F72C8C2E8B7}"/>
    <dgm:cxn modelId="{4ACED7AC-0FC6-8947-8193-250D05E35F3D}" type="presOf" srcId="{64AF9A9B-3B66-1740-B85F-0983973B6748}" destId="{326C9DA5-956D-1C48-B37D-E9D94271FF3C}" srcOrd="0" destOrd="3" presId="urn:microsoft.com/office/officeart/2005/8/layout/hProcess10"/>
    <dgm:cxn modelId="{8838A3B8-8DAD-4843-A6A6-6BD1A2AED169}" srcId="{A305F48A-FACC-954C-ADF4-1057FD6CA257}" destId="{508314A7-E1B9-3340-8D4F-5E6420405D7B}" srcOrd="0" destOrd="0" parTransId="{0D67B589-0B4F-5D43-8E87-DBB86F1F7B38}" sibTransId="{A2DD30D5-9556-A545-BE06-B604CEB3B563}"/>
    <dgm:cxn modelId="{3C5B54C3-D2B7-BB4A-811F-903DC47268E1}" srcId="{A3193E74-DF70-5B4F-8FD8-D06BC7C8AC73}" destId="{64AF9A9B-3B66-1740-B85F-0983973B6748}" srcOrd="2" destOrd="0" parTransId="{4C5842FA-C15A-5D49-A520-71790D81C0DE}" sibTransId="{535B46A1-B58C-2A43-9F1B-C475D2D6BB07}"/>
    <dgm:cxn modelId="{1334D8CA-F67F-0F44-8B02-3BB5359B5F85}" srcId="{D262923F-7311-8346-8C90-C9C067AD9602}" destId="{EA54EF0E-F738-6B4C-AFBE-2F613764C4AF}" srcOrd="3" destOrd="0" parTransId="{F76FD9ED-9DB8-D244-978C-C2D45B3FCEDB}" sibTransId="{AC8DB251-BFDD-BB47-A61A-209292C78463}"/>
    <dgm:cxn modelId="{298188CD-4EE7-7A41-B0C3-F4378352064E}" type="presOf" srcId="{5931D506-34D8-3C47-B1AF-4289CC78CC18}" destId="{326C9DA5-956D-1C48-B37D-E9D94271FF3C}" srcOrd="0" destOrd="1" presId="urn:microsoft.com/office/officeart/2005/8/layout/hProcess10"/>
    <dgm:cxn modelId="{B89795D3-FB4A-AA40-83D0-B076FEDBCC62}" type="presOf" srcId="{E977F972-2CDE-6F49-8339-4A5175175079}" destId="{80D34DAD-5D3B-054B-B163-836B2B1BA1E3}" srcOrd="0" destOrd="3" presId="urn:microsoft.com/office/officeart/2005/8/layout/hProcess10"/>
    <dgm:cxn modelId="{78A72AD6-266C-4A49-A1B1-ECABA3C99CDF}" srcId="{D262923F-7311-8346-8C90-C9C067AD9602}" destId="{5E6A0320-4A12-A14E-A21B-B4A89DDA9A9C}" srcOrd="6" destOrd="0" parTransId="{D09E419A-A7CB-3346-A48E-004FCF731CA5}" sibTransId="{2F055EC6-CCA0-E846-9483-D5878603C06D}"/>
    <dgm:cxn modelId="{48EB50D6-D187-104F-87AE-47B7CBE22542}" type="presOf" srcId="{8C5766D4-3B89-8445-AD91-76B6C9807ECB}" destId="{80D34DAD-5D3B-054B-B163-836B2B1BA1E3}" srcOrd="0" destOrd="6" presId="urn:microsoft.com/office/officeart/2005/8/layout/hProcess10"/>
    <dgm:cxn modelId="{AEA0CBE1-D41D-9541-8FED-7C2DBA2DBE39}" type="presOf" srcId="{A305F48A-FACC-954C-ADF4-1057FD6CA257}" destId="{A6EB4549-C447-F742-AAB7-D55683A7F8E6}" srcOrd="0" destOrd="0" presId="urn:microsoft.com/office/officeart/2005/8/layout/hProcess10"/>
    <dgm:cxn modelId="{ACD07CE6-A313-1743-863F-6CD78E19B5C8}" type="presOf" srcId="{1EB78512-E828-044C-9B71-A61C880BE99D}" destId="{80D34DAD-5D3B-054B-B163-836B2B1BA1E3}" srcOrd="0" destOrd="2" presId="urn:microsoft.com/office/officeart/2005/8/layout/hProcess10"/>
    <dgm:cxn modelId="{1B3E48EB-B3B5-8143-8407-D1791F27E9A9}" srcId="{508314A7-E1B9-3340-8D4F-5E6420405D7B}" destId="{D7973AAD-FDC9-4942-B8B5-20D2147E3962}" srcOrd="1" destOrd="0" parTransId="{EF95A6CF-7096-A344-8F9A-5F7A426381FB}" sibTransId="{0EB73D66-771D-6444-9275-1F4B919E57CE}"/>
    <dgm:cxn modelId="{00B336F7-9C05-704A-A18E-6C6B0891FB42}" srcId="{D262923F-7311-8346-8C90-C9C067AD9602}" destId="{40A3DF98-B454-DF4A-B5D6-0AAFD23C8DDB}" srcOrd="4" destOrd="0" parTransId="{75BCEED3-DEA3-D148-840C-2480A3123527}" sibTransId="{C704FCAF-E872-814C-BBFA-429B4E7CB72C}"/>
    <dgm:cxn modelId="{0354C7FA-1D5A-D64E-93F8-FE99002538DC}" srcId="{D262923F-7311-8346-8C90-C9C067AD9602}" destId="{8C5766D4-3B89-8445-AD91-76B6C9807ECB}" srcOrd="5" destOrd="0" parTransId="{8177E4BD-23C3-E942-80CE-C37CB64E1C6C}" sibTransId="{2A79461F-9927-024C-820A-A89DD0AE17BE}"/>
    <dgm:cxn modelId="{6DB3FAC2-64B6-BB41-B11E-AE7534B7BB80}" type="presParOf" srcId="{A6EB4549-C447-F742-AAB7-D55683A7F8E6}" destId="{8250FB9A-94D0-CC46-BA8A-D190736D6470}" srcOrd="0" destOrd="0" presId="urn:microsoft.com/office/officeart/2005/8/layout/hProcess10"/>
    <dgm:cxn modelId="{D462460D-1B6F-BE4D-A6FD-85D7BC8A2C21}" type="presParOf" srcId="{8250FB9A-94D0-CC46-BA8A-D190736D6470}" destId="{7F3E9347-1D17-D641-A265-6FC9CBB28032}" srcOrd="0" destOrd="0" presId="urn:microsoft.com/office/officeart/2005/8/layout/hProcess10"/>
    <dgm:cxn modelId="{9E0A1B1D-F96A-DE46-B822-842B9DFD7AE5}" type="presParOf" srcId="{8250FB9A-94D0-CC46-BA8A-D190736D6470}" destId="{EFF73DC0-B442-EE43-BE04-61EF8056B83E}" srcOrd="1" destOrd="0" presId="urn:microsoft.com/office/officeart/2005/8/layout/hProcess10"/>
    <dgm:cxn modelId="{C42B8450-A913-7F4B-92FE-AB4F3EF97212}" type="presParOf" srcId="{A6EB4549-C447-F742-AAB7-D55683A7F8E6}" destId="{D1642895-4C76-324D-BDE8-58736E9FE6F7}" srcOrd="1" destOrd="0" presId="urn:microsoft.com/office/officeart/2005/8/layout/hProcess10"/>
    <dgm:cxn modelId="{88CA4806-7BFC-9147-A0B3-B7F095F11DDF}" type="presParOf" srcId="{D1642895-4C76-324D-BDE8-58736E9FE6F7}" destId="{391EC080-3CDC-2640-A80F-5615FA47973A}" srcOrd="0" destOrd="0" presId="urn:microsoft.com/office/officeart/2005/8/layout/hProcess10"/>
    <dgm:cxn modelId="{FA978CF7-7C6C-4947-8C13-4898AF415E4D}" type="presParOf" srcId="{A6EB4549-C447-F742-AAB7-D55683A7F8E6}" destId="{55D3375F-37F8-884E-8502-AFF13234CF84}" srcOrd="2" destOrd="0" presId="urn:microsoft.com/office/officeart/2005/8/layout/hProcess10"/>
    <dgm:cxn modelId="{6C5FDB20-9F20-7447-A5CE-118B5F65E4D3}" type="presParOf" srcId="{55D3375F-37F8-884E-8502-AFF13234CF84}" destId="{D416B3A1-8E04-CE41-AF89-47197DF259E6}" srcOrd="0" destOrd="0" presId="urn:microsoft.com/office/officeart/2005/8/layout/hProcess10"/>
    <dgm:cxn modelId="{9BA1DA6F-53A4-A543-B7A1-B0487E847C51}" type="presParOf" srcId="{55D3375F-37F8-884E-8502-AFF13234CF84}" destId="{80D34DAD-5D3B-054B-B163-836B2B1BA1E3}" srcOrd="1" destOrd="0" presId="urn:microsoft.com/office/officeart/2005/8/layout/hProcess10"/>
    <dgm:cxn modelId="{1E278E93-3973-0B40-9724-4874345A45F9}" type="presParOf" srcId="{A6EB4549-C447-F742-AAB7-D55683A7F8E6}" destId="{00A7A0D8-560A-1143-9A2A-802E405808C2}" srcOrd="3" destOrd="0" presId="urn:microsoft.com/office/officeart/2005/8/layout/hProcess10"/>
    <dgm:cxn modelId="{78A22201-B621-9F4E-AE40-AFD45656DD85}" type="presParOf" srcId="{00A7A0D8-560A-1143-9A2A-802E405808C2}" destId="{689585FD-8E17-3D4D-87EA-13D7BBBB837E}" srcOrd="0" destOrd="0" presId="urn:microsoft.com/office/officeart/2005/8/layout/hProcess10"/>
    <dgm:cxn modelId="{0EA3E91C-ADBD-744B-9084-0BCE34EC0CE8}" type="presParOf" srcId="{A6EB4549-C447-F742-AAB7-D55683A7F8E6}" destId="{2A2EAAB0-960E-4847-9EDB-37C8CC91E307}" srcOrd="4" destOrd="0" presId="urn:microsoft.com/office/officeart/2005/8/layout/hProcess10"/>
    <dgm:cxn modelId="{483A8D83-6DD2-3F4D-8E0C-A8B88AF7F6F8}" type="presParOf" srcId="{2A2EAAB0-960E-4847-9EDB-37C8CC91E307}" destId="{1D3FB516-843C-0E49-BCB6-E3C55449E35A}" srcOrd="0" destOrd="0" presId="urn:microsoft.com/office/officeart/2005/8/layout/hProcess10"/>
    <dgm:cxn modelId="{8ED0C558-9CAE-8241-814D-40B17B747BD6}" type="presParOf" srcId="{2A2EAAB0-960E-4847-9EDB-37C8CC91E307}" destId="{326C9DA5-956D-1C48-B37D-E9D94271FF3C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7216C8B-14BC-429E-B0B1-0E87402A2393}" type="doc">
      <dgm:prSet loTypeId="urn:microsoft.com/office/officeart/2005/8/layout/cycle4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D"/>
        </a:p>
      </dgm:t>
    </dgm:pt>
    <dgm:pt modelId="{DE4BF898-1D98-4A08-97F3-4063789F8777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b="1" dirty="0">
              <a:latin typeface="Arial" panose="020B0604020202020204" pitchFamily="34" charset="0"/>
              <a:cs typeface="Arial" panose="020B0604020202020204" pitchFamily="34" charset="0"/>
            </a:rPr>
            <a:t>Program </a:t>
          </a:r>
          <a:br>
            <a:rPr lang="id-ID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b="1" i="1" dirty="0">
              <a:latin typeface="Arial" panose="020B0604020202020204" pitchFamily="34" charset="0"/>
              <a:cs typeface="Arial" panose="020B0604020202020204" pitchFamily="34" charset="0"/>
            </a:rPr>
            <a:t>Co</a:t>
          </a:r>
          <a:r>
            <a:rPr lang="id-ID" b="1" i="1" dirty="0">
              <a:latin typeface="Arial" panose="020B0604020202020204" pitchFamily="34" charset="0"/>
              <a:cs typeface="Arial" panose="020B0604020202020204" pitchFamily="34" charset="0"/>
            </a:rPr>
            <a:t>-</a:t>
          </a:r>
          <a:r>
            <a:rPr lang="en-US" b="1" i="1" dirty="0">
              <a:latin typeface="Arial" panose="020B0604020202020204" pitchFamily="34" charset="0"/>
              <a:cs typeface="Arial" panose="020B0604020202020204" pitchFamily="34" charset="0"/>
            </a:rPr>
            <a:t>Funding</a:t>
          </a:r>
          <a:endParaRPr lang="en-ID" b="1" i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1F74B61-FD6A-417D-BF44-EE29763FAB17}" type="parTrans" cxnId="{7363E876-F9F3-42FD-9F8B-E77C21E8D88F}">
      <dgm:prSet/>
      <dgm:spPr/>
      <dgm:t>
        <a:bodyPr/>
        <a:lstStyle/>
        <a:p>
          <a:endParaRPr lang="en-ID"/>
        </a:p>
      </dgm:t>
    </dgm:pt>
    <dgm:pt modelId="{EF1193C7-3138-449D-A3B4-39D693B97FD6}" type="sibTrans" cxnId="{7363E876-F9F3-42FD-9F8B-E77C21E8D88F}">
      <dgm:prSet/>
      <dgm:spPr/>
      <dgm:t>
        <a:bodyPr/>
        <a:lstStyle/>
        <a:p>
          <a:endParaRPr lang="en-ID"/>
        </a:p>
      </dgm:t>
    </dgm:pt>
    <dgm:pt modelId="{299EAB5A-65D0-4F22-8A8F-6489D95FF831}">
      <dgm:prSet phldrT="[Tex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b="1" dirty="0">
              <a:latin typeface="Arial" panose="020B0604020202020204" pitchFamily="34" charset="0"/>
              <a:cs typeface="Arial" panose="020B0604020202020204" pitchFamily="34" charset="0"/>
            </a:rPr>
            <a:t>Program </a:t>
          </a:r>
          <a:r>
            <a:rPr lang="en-US" b="1" dirty="0" err="1">
              <a:latin typeface="Arial" panose="020B0604020202020204" pitchFamily="34" charset="0"/>
              <a:cs typeface="Arial" panose="020B0604020202020204" pitchFamily="34" charset="0"/>
            </a:rPr>
            <a:t>Kerja</a:t>
          </a:r>
          <a:r>
            <a:rPr lang="en-US" b="1" dirty="0">
              <a:latin typeface="Arial" panose="020B0604020202020204" pitchFamily="34" charset="0"/>
              <a:cs typeface="Arial" panose="020B0604020202020204" pitchFamily="34" charset="0"/>
            </a:rPr>
            <a:t> Sama</a:t>
          </a:r>
          <a:endParaRPr lang="en-ID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9366BA6-B8FE-4EE6-AE87-C3886A7F227A}" type="parTrans" cxnId="{A49B3385-BDD2-4C26-9893-5F1D32D2B07D}">
      <dgm:prSet/>
      <dgm:spPr/>
      <dgm:t>
        <a:bodyPr/>
        <a:lstStyle/>
        <a:p>
          <a:endParaRPr lang="en-ID"/>
        </a:p>
      </dgm:t>
    </dgm:pt>
    <dgm:pt modelId="{1AA6F8E3-CDB4-45AE-8AF3-9B3B973BD405}" type="sibTrans" cxnId="{A49B3385-BDD2-4C26-9893-5F1D32D2B07D}">
      <dgm:prSet/>
      <dgm:spPr/>
      <dgm:t>
        <a:bodyPr/>
        <a:lstStyle/>
        <a:p>
          <a:endParaRPr lang="en-ID"/>
        </a:p>
      </dgm:t>
    </dgm:pt>
    <dgm:pt modelId="{6EA72BE3-9263-4D5E-8C9E-B66675F42790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b="1" i="1" dirty="0">
              <a:latin typeface="Arial" panose="020B0604020202020204" pitchFamily="34" charset="0"/>
              <a:cs typeface="Arial" panose="020B0604020202020204" pitchFamily="34" charset="0"/>
            </a:rPr>
            <a:t>Supplement Program</a:t>
          </a:r>
          <a:endParaRPr lang="en-ID" b="1" i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6B080C2-FDE0-472B-B2B3-22629A5E944E}" type="parTrans" cxnId="{EDD76512-EE73-4AC6-BA25-4A6FF60EE8F0}">
      <dgm:prSet/>
      <dgm:spPr/>
      <dgm:t>
        <a:bodyPr/>
        <a:lstStyle/>
        <a:p>
          <a:endParaRPr lang="en-ID"/>
        </a:p>
      </dgm:t>
    </dgm:pt>
    <dgm:pt modelId="{3719CD38-AB0A-4A1E-8EEB-AE4AC7787812}" type="sibTrans" cxnId="{EDD76512-EE73-4AC6-BA25-4A6FF60EE8F0}">
      <dgm:prSet/>
      <dgm:spPr/>
      <dgm:t>
        <a:bodyPr/>
        <a:lstStyle/>
        <a:p>
          <a:endParaRPr lang="en-ID"/>
        </a:p>
      </dgm:t>
    </dgm:pt>
    <dgm:pt modelId="{1FB034F1-722D-4E5E-B752-6D9B36E7A8A3}">
      <dgm:prSet phldrT="[Tex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b="1" dirty="0">
              <a:latin typeface="Arial" panose="020B0604020202020204" pitchFamily="34" charset="0"/>
              <a:cs typeface="Arial" panose="020B0604020202020204" pitchFamily="34" charset="0"/>
            </a:rPr>
            <a:t>Program </a:t>
          </a:r>
          <a:r>
            <a:rPr lang="en-US" b="1" i="1" dirty="0">
              <a:latin typeface="Arial" panose="020B0604020202020204" pitchFamily="34" charset="0"/>
              <a:cs typeface="Arial" panose="020B0604020202020204" pitchFamily="34" charset="0"/>
            </a:rPr>
            <a:t>Linkage</a:t>
          </a:r>
          <a:endParaRPr lang="en-ID" b="1" i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AB12B5B-CB2E-4BB5-855D-1EA739519B81}" type="parTrans" cxnId="{066A4D97-6214-4BC5-85EE-C0AC6D29A0D8}">
      <dgm:prSet/>
      <dgm:spPr/>
      <dgm:t>
        <a:bodyPr/>
        <a:lstStyle/>
        <a:p>
          <a:endParaRPr lang="en-ID"/>
        </a:p>
      </dgm:t>
    </dgm:pt>
    <dgm:pt modelId="{E8ED9340-DD80-4441-BBDB-D2C39616C7CA}" type="sibTrans" cxnId="{066A4D97-6214-4BC5-85EE-C0AC6D29A0D8}">
      <dgm:prSet/>
      <dgm:spPr/>
      <dgm:t>
        <a:bodyPr/>
        <a:lstStyle/>
        <a:p>
          <a:endParaRPr lang="en-ID"/>
        </a:p>
      </dgm:t>
    </dgm:pt>
    <dgm:pt modelId="{88FDFB87-8B81-4C67-965D-44D2019F699F}" type="pres">
      <dgm:prSet presAssocID="{A7216C8B-14BC-429E-B0B1-0E87402A2393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6DF5BE5A-9AE8-45E3-8912-9A997A63435A}" type="pres">
      <dgm:prSet presAssocID="{A7216C8B-14BC-429E-B0B1-0E87402A2393}" presName="children" presStyleCnt="0"/>
      <dgm:spPr/>
    </dgm:pt>
    <dgm:pt modelId="{9A6E9A5C-2B63-44BD-AD56-782C8FF221B1}" type="pres">
      <dgm:prSet presAssocID="{A7216C8B-14BC-429E-B0B1-0E87402A2393}" presName="childPlaceholder" presStyleCnt="0"/>
      <dgm:spPr/>
    </dgm:pt>
    <dgm:pt modelId="{23D02EAE-C679-4C7C-BC8F-6F136B37779E}" type="pres">
      <dgm:prSet presAssocID="{A7216C8B-14BC-429E-B0B1-0E87402A2393}" presName="circle" presStyleCnt="0"/>
      <dgm:spPr/>
    </dgm:pt>
    <dgm:pt modelId="{8E4B5177-DFDC-4A12-B893-5455CF397AFA}" type="pres">
      <dgm:prSet presAssocID="{A7216C8B-14BC-429E-B0B1-0E87402A2393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A336FA7C-8960-475F-B935-A0B825E1D805}" type="pres">
      <dgm:prSet presAssocID="{A7216C8B-14BC-429E-B0B1-0E87402A2393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FB96CC2D-C91F-4F13-A0EF-E53420C89880}" type="pres">
      <dgm:prSet presAssocID="{A7216C8B-14BC-429E-B0B1-0E87402A2393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D821E3D2-9D8A-4A5C-908D-906D725AF095}" type="pres">
      <dgm:prSet presAssocID="{A7216C8B-14BC-429E-B0B1-0E87402A2393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0CA2D6AF-97D0-4D7B-9714-86D45D965066}" type="pres">
      <dgm:prSet presAssocID="{A7216C8B-14BC-429E-B0B1-0E87402A2393}" presName="quadrantPlaceholder" presStyleCnt="0"/>
      <dgm:spPr/>
    </dgm:pt>
    <dgm:pt modelId="{B8C6E094-8E0E-4FC4-950B-4BACD59EA8EA}" type="pres">
      <dgm:prSet presAssocID="{A7216C8B-14BC-429E-B0B1-0E87402A2393}" presName="center1" presStyleLbl="fgShp" presStyleIdx="0" presStyleCnt="2"/>
      <dgm:spPr/>
    </dgm:pt>
    <dgm:pt modelId="{02AE53F6-3CFC-4CA3-A182-E29A6EE91101}" type="pres">
      <dgm:prSet presAssocID="{A7216C8B-14BC-429E-B0B1-0E87402A2393}" presName="center2" presStyleLbl="fgShp" presStyleIdx="1" presStyleCnt="2"/>
      <dgm:spPr/>
    </dgm:pt>
  </dgm:ptLst>
  <dgm:cxnLst>
    <dgm:cxn modelId="{EDD76512-EE73-4AC6-BA25-4A6FF60EE8F0}" srcId="{A7216C8B-14BC-429E-B0B1-0E87402A2393}" destId="{6EA72BE3-9263-4D5E-8C9E-B66675F42790}" srcOrd="2" destOrd="0" parTransId="{A6B080C2-FDE0-472B-B2B3-22629A5E944E}" sibTransId="{3719CD38-AB0A-4A1E-8EEB-AE4AC7787812}"/>
    <dgm:cxn modelId="{DA453823-61FF-499D-841D-D8E9BA656480}" type="presOf" srcId="{DE4BF898-1D98-4A08-97F3-4063789F8777}" destId="{8E4B5177-DFDC-4A12-B893-5455CF397AFA}" srcOrd="0" destOrd="0" presId="urn:microsoft.com/office/officeart/2005/8/layout/cycle4"/>
    <dgm:cxn modelId="{E3819173-61DA-4692-A3DC-8AEE3220F806}" type="presOf" srcId="{299EAB5A-65D0-4F22-8A8F-6489D95FF831}" destId="{A336FA7C-8960-475F-B935-A0B825E1D805}" srcOrd="0" destOrd="0" presId="urn:microsoft.com/office/officeart/2005/8/layout/cycle4"/>
    <dgm:cxn modelId="{7363E876-F9F3-42FD-9F8B-E77C21E8D88F}" srcId="{A7216C8B-14BC-429E-B0B1-0E87402A2393}" destId="{DE4BF898-1D98-4A08-97F3-4063789F8777}" srcOrd="0" destOrd="0" parTransId="{11F74B61-FD6A-417D-BF44-EE29763FAB17}" sibTransId="{EF1193C7-3138-449D-A3B4-39D693B97FD6}"/>
    <dgm:cxn modelId="{A49B3385-BDD2-4C26-9893-5F1D32D2B07D}" srcId="{A7216C8B-14BC-429E-B0B1-0E87402A2393}" destId="{299EAB5A-65D0-4F22-8A8F-6489D95FF831}" srcOrd="1" destOrd="0" parTransId="{39366BA6-B8FE-4EE6-AE87-C3886A7F227A}" sibTransId="{1AA6F8E3-CDB4-45AE-8AF3-9B3B973BD405}"/>
    <dgm:cxn modelId="{066A4D97-6214-4BC5-85EE-C0AC6D29A0D8}" srcId="{A7216C8B-14BC-429E-B0B1-0E87402A2393}" destId="{1FB034F1-722D-4E5E-B752-6D9B36E7A8A3}" srcOrd="3" destOrd="0" parTransId="{2AB12B5B-CB2E-4BB5-855D-1EA739519B81}" sibTransId="{E8ED9340-DD80-4441-BBDB-D2C39616C7CA}"/>
    <dgm:cxn modelId="{AD992CB0-8A21-486E-A606-AEFE0FF66DF4}" type="presOf" srcId="{6EA72BE3-9263-4D5E-8C9E-B66675F42790}" destId="{FB96CC2D-C91F-4F13-A0EF-E53420C89880}" srcOrd="0" destOrd="0" presId="urn:microsoft.com/office/officeart/2005/8/layout/cycle4"/>
    <dgm:cxn modelId="{FC1409BF-16D5-4783-96B8-E0567D74BC42}" type="presOf" srcId="{A7216C8B-14BC-429E-B0B1-0E87402A2393}" destId="{88FDFB87-8B81-4C67-965D-44D2019F699F}" srcOrd="0" destOrd="0" presId="urn:microsoft.com/office/officeart/2005/8/layout/cycle4"/>
    <dgm:cxn modelId="{3DB62ABF-B851-439B-A8DD-8171FFDDB13B}" type="presOf" srcId="{1FB034F1-722D-4E5E-B752-6D9B36E7A8A3}" destId="{D821E3D2-9D8A-4A5C-908D-906D725AF095}" srcOrd="0" destOrd="0" presId="urn:microsoft.com/office/officeart/2005/8/layout/cycle4"/>
    <dgm:cxn modelId="{C5A88D02-5C5C-46AD-821D-BDE15BD0A3BB}" type="presParOf" srcId="{88FDFB87-8B81-4C67-965D-44D2019F699F}" destId="{6DF5BE5A-9AE8-45E3-8912-9A997A63435A}" srcOrd="0" destOrd="0" presId="urn:microsoft.com/office/officeart/2005/8/layout/cycle4"/>
    <dgm:cxn modelId="{D631CAA8-67FD-4EE3-B608-E7147ECF21F0}" type="presParOf" srcId="{6DF5BE5A-9AE8-45E3-8912-9A997A63435A}" destId="{9A6E9A5C-2B63-44BD-AD56-782C8FF221B1}" srcOrd="0" destOrd="0" presId="urn:microsoft.com/office/officeart/2005/8/layout/cycle4"/>
    <dgm:cxn modelId="{6BF7614C-34EA-417D-BA11-DF89FF12E5E5}" type="presParOf" srcId="{88FDFB87-8B81-4C67-965D-44D2019F699F}" destId="{23D02EAE-C679-4C7C-BC8F-6F136B37779E}" srcOrd="1" destOrd="0" presId="urn:microsoft.com/office/officeart/2005/8/layout/cycle4"/>
    <dgm:cxn modelId="{F027EE18-1A70-4849-954B-8DB44B5B53B0}" type="presParOf" srcId="{23D02EAE-C679-4C7C-BC8F-6F136B37779E}" destId="{8E4B5177-DFDC-4A12-B893-5455CF397AFA}" srcOrd="0" destOrd="0" presId="urn:microsoft.com/office/officeart/2005/8/layout/cycle4"/>
    <dgm:cxn modelId="{67275F14-CE44-479F-A9FF-9C83AB82609E}" type="presParOf" srcId="{23D02EAE-C679-4C7C-BC8F-6F136B37779E}" destId="{A336FA7C-8960-475F-B935-A0B825E1D805}" srcOrd="1" destOrd="0" presId="urn:microsoft.com/office/officeart/2005/8/layout/cycle4"/>
    <dgm:cxn modelId="{4145944F-085D-422B-BDBD-F01AC1A09F0E}" type="presParOf" srcId="{23D02EAE-C679-4C7C-BC8F-6F136B37779E}" destId="{FB96CC2D-C91F-4F13-A0EF-E53420C89880}" srcOrd="2" destOrd="0" presId="urn:microsoft.com/office/officeart/2005/8/layout/cycle4"/>
    <dgm:cxn modelId="{0611E0AE-666F-4629-8F8A-DE6C88FC941D}" type="presParOf" srcId="{23D02EAE-C679-4C7C-BC8F-6F136B37779E}" destId="{D821E3D2-9D8A-4A5C-908D-906D725AF095}" srcOrd="3" destOrd="0" presId="urn:microsoft.com/office/officeart/2005/8/layout/cycle4"/>
    <dgm:cxn modelId="{EE9DC161-E0C6-4FCD-B57E-DE4D98EDF6EB}" type="presParOf" srcId="{23D02EAE-C679-4C7C-BC8F-6F136B37779E}" destId="{0CA2D6AF-97D0-4D7B-9714-86D45D965066}" srcOrd="4" destOrd="0" presId="urn:microsoft.com/office/officeart/2005/8/layout/cycle4"/>
    <dgm:cxn modelId="{0A42C6F8-2670-4861-9419-97002DA73412}" type="presParOf" srcId="{88FDFB87-8B81-4C67-965D-44D2019F699F}" destId="{B8C6E094-8E0E-4FC4-950B-4BACD59EA8EA}" srcOrd="2" destOrd="0" presId="urn:microsoft.com/office/officeart/2005/8/layout/cycle4"/>
    <dgm:cxn modelId="{0CCF7443-6687-4A0A-B97F-0CE2EA652535}" type="presParOf" srcId="{88FDFB87-8B81-4C67-965D-44D2019F699F}" destId="{02AE53F6-3CFC-4CA3-A182-E29A6EE91101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7216C8B-14BC-429E-B0B1-0E87402A2393}" type="doc">
      <dgm:prSet loTypeId="urn:microsoft.com/office/officeart/2005/8/layout/cycle4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ID"/>
        </a:p>
      </dgm:t>
    </dgm:pt>
    <dgm:pt modelId="{DE4BF898-1D98-4A08-97F3-4063789F8777}">
      <dgm:prSet phldrT="[Text]" custT="1"/>
      <dgm:spPr/>
      <dgm:t>
        <a:bodyPr/>
        <a:lstStyle/>
        <a:p>
          <a:r>
            <a:rPr lang="en-US" sz="1400" b="1" dirty="0">
              <a:latin typeface="Arial" panose="020B0604020202020204" pitchFamily="34" charset="0"/>
              <a:cs typeface="Arial" panose="020B0604020202020204" pitchFamily="34" charset="0"/>
            </a:rPr>
            <a:t>OJT</a:t>
          </a:r>
          <a:endParaRPr lang="en-ID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1F74B61-FD6A-417D-BF44-EE29763FAB17}" type="parTrans" cxnId="{7363E876-F9F3-42FD-9F8B-E77C21E8D88F}">
      <dgm:prSet/>
      <dgm:spPr/>
      <dgm:t>
        <a:bodyPr/>
        <a:lstStyle/>
        <a:p>
          <a:endParaRPr lang="en-ID"/>
        </a:p>
      </dgm:t>
    </dgm:pt>
    <dgm:pt modelId="{EF1193C7-3138-449D-A3B4-39D693B97FD6}" type="sibTrans" cxnId="{7363E876-F9F3-42FD-9F8B-E77C21E8D88F}">
      <dgm:prSet/>
      <dgm:spPr/>
      <dgm:t>
        <a:bodyPr/>
        <a:lstStyle/>
        <a:p>
          <a:endParaRPr lang="en-ID"/>
        </a:p>
      </dgm:t>
    </dgm:pt>
    <dgm:pt modelId="{299EAB5A-65D0-4F22-8A8F-6489D95FF831}">
      <dgm:prSet phldrT="[Text]" custT="1"/>
      <dgm:spPr/>
      <dgm:t>
        <a:bodyPr/>
        <a:lstStyle/>
        <a:p>
          <a:r>
            <a:rPr lang="en-US" sz="1400" b="1" dirty="0" err="1">
              <a:latin typeface="Arial" panose="020B0604020202020204" pitchFamily="34" charset="0"/>
              <a:cs typeface="Arial" panose="020B0604020202020204" pitchFamily="34" charset="0"/>
            </a:rPr>
            <a:t>Pelatihan</a:t>
          </a:r>
          <a:r>
            <a:rPr lang="en-US" sz="1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400" b="1" dirty="0" err="1">
              <a:latin typeface="Arial" panose="020B0604020202020204" pitchFamily="34" charset="0"/>
              <a:cs typeface="Arial" panose="020B0604020202020204" pitchFamily="34" charset="0"/>
            </a:rPr>
            <a:t>Terintegrasi</a:t>
          </a:r>
          <a:r>
            <a:rPr lang="en-US" sz="1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400" b="1" dirty="0" err="1">
              <a:latin typeface="Arial" panose="020B0604020202020204" pitchFamily="34" charset="0"/>
              <a:cs typeface="Arial" panose="020B0604020202020204" pitchFamily="34" charset="0"/>
            </a:rPr>
            <a:t>atau</a:t>
          </a:r>
          <a:r>
            <a:rPr lang="en-US" sz="1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400" b="1" dirty="0" err="1">
              <a:latin typeface="Arial" panose="020B0604020202020204" pitchFamily="34" charset="0"/>
              <a:cs typeface="Arial" panose="020B0604020202020204" pitchFamily="34" charset="0"/>
            </a:rPr>
            <a:t>Aplikatif</a:t>
          </a:r>
          <a:endParaRPr lang="en-ID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9366BA6-B8FE-4EE6-AE87-C3886A7F227A}" type="parTrans" cxnId="{A49B3385-BDD2-4C26-9893-5F1D32D2B07D}">
      <dgm:prSet/>
      <dgm:spPr/>
      <dgm:t>
        <a:bodyPr/>
        <a:lstStyle/>
        <a:p>
          <a:endParaRPr lang="en-ID"/>
        </a:p>
      </dgm:t>
    </dgm:pt>
    <dgm:pt modelId="{1AA6F8E3-CDB4-45AE-8AF3-9B3B973BD405}" type="sibTrans" cxnId="{A49B3385-BDD2-4C26-9893-5F1D32D2B07D}">
      <dgm:prSet/>
      <dgm:spPr/>
      <dgm:t>
        <a:bodyPr/>
        <a:lstStyle/>
        <a:p>
          <a:endParaRPr lang="en-ID"/>
        </a:p>
      </dgm:t>
    </dgm:pt>
    <dgm:pt modelId="{6EA72BE3-9263-4D5E-8C9E-B66675F42790}">
      <dgm:prSet phldrT="[Text]" custT="1"/>
      <dgm:spPr/>
      <dgm:t>
        <a:bodyPr/>
        <a:lstStyle/>
        <a:p>
          <a:r>
            <a:rPr lang="en-US" sz="1400" b="1" i="1" dirty="0">
              <a:latin typeface="Arial" panose="020B0604020202020204" pitchFamily="34" charset="0"/>
              <a:cs typeface="Arial" panose="020B0604020202020204" pitchFamily="34" charset="0"/>
            </a:rPr>
            <a:t>Soft Skill</a:t>
          </a:r>
          <a:endParaRPr lang="en-ID" sz="1400" b="1" i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6B080C2-FDE0-472B-B2B3-22629A5E944E}" type="parTrans" cxnId="{EDD76512-EE73-4AC6-BA25-4A6FF60EE8F0}">
      <dgm:prSet/>
      <dgm:spPr/>
      <dgm:t>
        <a:bodyPr/>
        <a:lstStyle/>
        <a:p>
          <a:endParaRPr lang="en-ID"/>
        </a:p>
      </dgm:t>
    </dgm:pt>
    <dgm:pt modelId="{3719CD38-AB0A-4A1E-8EEB-AE4AC7787812}" type="sibTrans" cxnId="{EDD76512-EE73-4AC6-BA25-4A6FF60EE8F0}">
      <dgm:prSet/>
      <dgm:spPr/>
      <dgm:t>
        <a:bodyPr/>
        <a:lstStyle/>
        <a:p>
          <a:endParaRPr lang="en-ID"/>
        </a:p>
      </dgm:t>
    </dgm:pt>
    <dgm:pt modelId="{1FB034F1-722D-4E5E-B752-6D9B36E7A8A3}">
      <dgm:prSet phldrT="[Text]" custT="1"/>
      <dgm:spPr/>
      <dgm:t>
        <a:bodyPr/>
        <a:lstStyle/>
        <a:p>
          <a:r>
            <a:rPr lang="en-US" sz="1400" b="1" dirty="0" err="1">
              <a:latin typeface="Arial" panose="020B0604020202020204" pitchFamily="34" charset="0"/>
              <a:cs typeface="Arial" panose="020B0604020202020204" pitchFamily="34" charset="0"/>
            </a:rPr>
            <a:t>Pelatihan</a:t>
          </a:r>
          <a:r>
            <a:rPr lang="en-US" sz="1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400" b="1" dirty="0" err="1">
              <a:latin typeface="Arial" panose="020B0604020202020204" pitchFamily="34" charset="0"/>
              <a:cs typeface="Arial" panose="020B0604020202020204" pitchFamily="34" charset="0"/>
            </a:rPr>
            <a:t>Khusus</a:t>
          </a:r>
          <a:r>
            <a:rPr lang="en-US" sz="1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br>
            <a:rPr lang="id-ID" sz="14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id-ID" sz="1400" dirty="0">
              <a:latin typeface="Arial" panose="020B0604020202020204" pitchFamily="34" charset="0"/>
              <a:cs typeface="Arial" panose="020B0604020202020204" pitchFamily="34" charset="0"/>
            </a:rPr>
            <a:t>(B</a:t>
          </a:r>
          <a:r>
            <a:rPr lang="en-US" sz="1100" dirty="0" err="1">
              <a:latin typeface="Arial" panose="020B0604020202020204" pitchFamily="34" charset="0"/>
              <a:cs typeface="Arial" panose="020B0604020202020204" pitchFamily="34" charset="0"/>
            </a:rPr>
            <a:t>erdasar</a:t>
          </a:r>
          <a:r>
            <a:rPr lang="en-US" sz="11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100" dirty="0" err="1">
              <a:latin typeface="Arial" panose="020B0604020202020204" pitchFamily="34" charset="0"/>
              <a:cs typeface="Arial" panose="020B0604020202020204" pitchFamily="34" charset="0"/>
            </a:rPr>
            <a:t>Arahan</a:t>
          </a:r>
          <a:r>
            <a:rPr lang="en-US" sz="11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100" dirty="0" err="1">
              <a:latin typeface="Arial" panose="020B0604020202020204" pitchFamily="34" charset="0"/>
              <a:cs typeface="Arial" panose="020B0604020202020204" pitchFamily="34" charset="0"/>
            </a:rPr>
            <a:t>Pimpinan</a:t>
          </a:r>
          <a:r>
            <a:rPr lang="id-ID" sz="11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ID" sz="11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AB12B5B-CB2E-4BB5-855D-1EA739519B81}" type="parTrans" cxnId="{066A4D97-6214-4BC5-85EE-C0AC6D29A0D8}">
      <dgm:prSet/>
      <dgm:spPr/>
      <dgm:t>
        <a:bodyPr/>
        <a:lstStyle/>
        <a:p>
          <a:endParaRPr lang="en-ID"/>
        </a:p>
      </dgm:t>
    </dgm:pt>
    <dgm:pt modelId="{E8ED9340-DD80-4441-BBDB-D2C39616C7CA}" type="sibTrans" cxnId="{066A4D97-6214-4BC5-85EE-C0AC6D29A0D8}">
      <dgm:prSet/>
      <dgm:spPr/>
      <dgm:t>
        <a:bodyPr/>
        <a:lstStyle/>
        <a:p>
          <a:endParaRPr lang="en-ID"/>
        </a:p>
      </dgm:t>
    </dgm:pt>
    <dgm:pt modelId="{88FDFB87-8B81-4C67-965D-44D2019F699F}" type="pres">
      <dgm:prSet presAssocID="{A7216C8B-14BC-429E-B0B1-0E87402A2393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6DF5BE5A-9AE8-45E3-8912-9A997A63435A}" type="pres">
      <dgm:prSet presAssocID="{A7216C8B-14BC-429E-B0B1-0E87402A2393}" presName="children" presStyleCnt="0"/>
      <dgm:spPr/>
    </dgm:pt>
    <dgm:pt modelId="{9A6E9A5C-2B63-44BD-AD56-782C8FF221B1}" type="pres">
      <dgm:prSet presAssocID="{A7216C8B-14BC-429E-B0B1-0E87402A2393}" presName="childPlaceholder" presStyleCnt="0"/>
      <dgm:spPr/>
    </dgm:pt>
    <dgm:pt modelId="{23D02EAE-C679-4C7C-BC8F-6F136B37779E}" type="pres">
      <dgm:prSet presAssocID="{A7216C8B-14BC-429E-B0B1-0E87402A2393}" presName="circle" presStyleCnt="0"/>
      <dgm:spPr/>
    </dgm:pt>
    <dgm:pt modelId="{8E4B5177-DFDC-4A12-B893-5455CF397AFA}" type="pres">
      <dgm:prSet presAssocID="{A7216C8B-14BC-429E-B0B1-0E87402A2393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A336FA7C-8960-475F-B935-A0B825E1D805}" type="pres">
      <dgm:prSet presAssocID="{A7216C8B-14BC-429E-B0B1-0E87402A2393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FB96CC2D-C91F-4F13-A0EF-E53420C89880}" type="pres">
      <dgm:prSet presAssocID="{A7216C8B-14BC-429E-B0B1-0E87402A2393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D821E3D2-9D8A-4A5C-908D-906D725AF095}" type="pres">
      <dgm:prSet presAssocID="{A7216C8B-14BC-429E-B0B1-0E87402A2393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0CA2D6AF-97D0-4D7B-9714-86D45D965066}" type="pres">
      <dgm:prSet presAssocID="{A7216C8B-14BC-429E-B0B1-0E87402A2393}" presName="quadrantPlaceholder" presStyleCnt="0"/>
      <dgm:spPr/>
    </dgm:pt>
    <dgm:pt modelId="{B8C6E094-8E0E-4FC4-950B-4BACD59EA8EA}" type="pres">
      <dgm:prSet presAssocID="{A7216C8B-14BC-429E-B0B1-0E87402A2393}" presName="center1" presStyleLbl="fgShp" presStyleIdx="0" presStyleCnt="2"/>
      <dgm:spPr/>
    </dgm:pt>
    <dgm:pt modelId="{02AE53F6-3CFC-4CA3-A182-E29A6EE91101}" type="pres">
      <dgm:prSet presAssocID="{A7216C8B-14BC-429E-B0B1-0E87402A2393}" presName="center2" presStyleLbl="fgShp" presStyleIdx="1" presStyleCnt="2"/>
      <dgm:spPr/>
    </dgm:pt>
  </dgm:ptLst>
  <dgm:cxnLst>
    <dgm:cxn modelId="{EDD76512-EE73-4AC6-BA25-4A6FF60EE8F0}" srcId="{A7216C8B-14BC-429E-B0B1-0E87402A2393}" destId="{6EA72BE3-9263-4D5E-8C9E-B66675F42790}" srcOrd="2" destOrd="0" parTransId="{A6B080C2-FDE0-472B-B2B3-22629A5E944E}" sibTransId="{3719CD38-AB0A-4A1E-8EEB-AE4AC7787812}"/>
    <dgm:cxn modelId="{DA453823-61FF-499D-841D-D8E9BA656480}" type="presOf" srcId="{DE4BF898-1D98-4A08-97F3-4063789F8777}" destId="{8E4B5177-DFDC-4A12-B893-5455CF397AFA}" srcOrd="0" destOrd="0" presId="urn:microsoft.com/office/officeart/2005/8/layout/cycle4"/>
    <dgm:cxn modelId="{E3819173-61DA-4692-A3DC-8AEE3220F806}" type="presOf" srcId="{299EAB5A-65D0-4F22-8A8F-6489D95FF831}" destId="{A336FA7C-8960-475F-B935-A0B825E1D805}" srcOrd="0" destOrd="0" presId="urn:microsoft.com/office/officeart/2005/8/layout/cycle4"/>
    <dgm:cxn modelId="{7363E876-F9F3-42FD-9F8B-E77C21E8D88F}" srcId="{A7216C8B-14BC-429E-B0B1-0E87402A2393}" destId="{DE4BF898-1D98-4A08-97F3-4063789F8777}" srcOrd="0" destOrd="0" parTransId="{11F74B61-FD6A-417D-BF44-EE29763FAB17}" sibTransId="{EF1193C7-3138-449D-A3B4-39D693B97FD6}"/>
    <dgm:cxn modelId="{A49B3385-BDD2-4C26-9893-5F1D32D2B07D}" srcId="{A7216C8B-14BC-429E-B0B1-0E87402A2393}" destId="{299EAB5A-65D0-4F22-8A8F-6489D95FF831}" srcOrd="1" destOrd="0" parTransId="{39366BA6-B8FE-4EE6-AE87-C3886A7F227A}" sibTransId="{1AA6F8E3-CDB4-45AE-8AF3-9B3B973BD405}"/>
    <dgm:cxn modelId="{066A4D97-6214-4BC5-85EE-C0AC6D29A0D8}" srcId="{A7216C8B-14BC-429E-B0B1-0E87402A2393}" destId="{1FB034F1-722D-4E5E-B752-6D9B36E7A8A3}" srcOrd="3" destOrd="0" parTransId="{2AB12B5B-CB2E-4BB5-855D-1EA739519B81}" sibTransId="{E8ED9340-DD80-4441-BBDB-D2C39616C7CA}"/>
    <dgm:cxn modelId="{AD992CB0-8A21-486E-A606-AEFE0FF66DF4}" type="presOf" srcId="{6EA72BE3-9263-4D5E-8C9E-B66675F42790}" destId="{FB96CC2D-C91F-4F13-A0EF-E53420C89880}" srcOrd="0" destOrd="0" presId="urn:microsoft.com/office/officeart/2005/8/layout/cycle4"/>
    <dgm:cxn modelId="{FC1409BF-16D5-4783-96B8-E0567D74BC42}" type="presOf" srcId="{A7216C8B-14BC-429E-B0B1-0E87402A2393}" destId="{88FDFB87-8B81-4C67-965D-44D2019F699F}" srcOrd="0" destOrd="0" presId="urn:microsoft.com/office/officeart/2005/8/layout/cycle4"/>
    <dgm:cxn modelId="{3DB62ABF-B851-439B-A8DD-8171FFDDB13B}" type="presOf" srcId="{1FB034F1-722D-4E5E-B752-6D9B36E7A8A3}" destId="{D821E3D2-9D8A-4A5C-908D-906D725AF095}" srcOrd="0" destOrd="0" presId="urn:microsoft.com/office/officeart/2005/8/layout/cycle4"/>
    <dgm:cxn modelId="{C5A88D02-5C5C-46AD-821D-BDE15BD0A3BB}" type="presParOf" srcId="{88FDFB87-8B81-4C67-965D-44D2019F699F}" destId="{6DF5BE5A-9AE8-45E3-8912-9A997A63435A}" srcOrd="0" destOrd="0" presId="urn:microsoft.com/office/officeart/2005/8/layout/cycle4"/>
    <dgm:cxn modelId="{D631CAA8-67FD-4EE3-B608-E7147ECF21F0}" type="presParOf" srcId="{6DF5BE5A-9AE8-45E3-8912-9A997A63435A}" destId="{9A6E9A5C-2B63-44BD-AD56-782C8FF221B1}" srcOrd="0" destOrd="0" presId="urn:microsoft.com/office/officeart/2005/8/layout/cycle4"/>
    <dgm:cxn modelId="{6BF7614C-34EA-417D-BA11-DF89FF12E5E5}" type="presParOf" srcId="{88FDFB87-8B81-4C67-965D-44D2019F699F}" destId="{23D02EAE-C679-4C7C-BC8F-6F136B37779E}" srcOrd="1" destOrd="0" presId="urn:microsoft.com/office/officeart/2005/8/layout/cycle4"/>
    <dgm:cxn modelId="{F027EE18-1A70-4849-954B-8DB44B5B53B0}" type="presParOf" srcId="{23D02EAE-C679-4C7C-BC8F-6F136B37779E}" destId="{8E4B5177-DFDC-4A12-B893-5455CF397AFA}" srcOrd="0" destOrd="0" presId="urn:microsoft.com/office/officeart/2005/8/layout/cycle4"/>
    <dgm:cxn modelId="{67275F14-CE44-479F-A9FF-9C83AB82609E}" type="presParOf" srcId="{23D02EAE-C679-4C7C-BC8F-6F136B37779E}" destId="{A336FA7C-8960-475F-B935-A0B825E1D805}" srcOrd="1" destOrd="0" presId="urn:microsoft.com/office/officeart/2005/8/layout/cycle4"/>
    <dgm:cxn modelId="{4145944F-085D-422B-BDBD-F01AC1A09F0E}" type="presParOf" srcId="{23D02EAE-C679-4C7C-BC8F-6F136B37779E}" destId="{FB96CC2D-C91F-4F13-A0EF-E53420C89880}" srcOrd="2" destOrd="0" presId="urn:microsoft.com/office/officeart/2005/8/layout/cycle4"/>
    <dgm:cxn modelId="{0611E0AE-666F-4629-8F8A-DE6C88FC941D}" type="presParOf" srcId="{23D02EAE-C679-4C7C-BC8F-6F136B37779E}" destId="{D821E3D2-9D8A-4A5C-908D-906D725AF095}" srcOrd="3" destOrd="0" presId="urn:microsoft.com/office/officeart/2005/8/layout/cycle4"/>
    <dgm:cxn modelId="{EE9DC161-E0C6-4FCD-B57E-DE4D98EDF6EB}" type="presParOf" srcId="{23D02EAE-C679-4C7C-BC8F-6F136B37779E}" destId="{0CA2D6AF-97D0-4D7B-9714-86D45D965066}" srcOrd="4" destOrd="0" presId="urn:microsoft.com/office/officeart/2005/8/layout/cycle4"/>
    <dgm:cxn modelId="{0A42C6F8-2670-4861-9419-97002DA73412}" type="presParOf" srcId="{88FDFB87-8B81-4C67-965D-44D2019F699F}" destId="{B8C6E094-8E0E-4FC4-950B-4BACD59EA8EA}" srcOrd="2" destOrd="0" presId="urn:microsoft.com/office/officeart/2005/8/layout/cycle4"/>
    <dgm:cxn modelId="{0CCF7443-6687-4A0A-B97F-0CE2EA652535}" type="presParOf" srcId="{88FDFB87-8B81-4C67-965D-44D2019F699F}" destId="{02AE53F6-3CFC-4CA3-A182-E29A6EE91101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263BABB-A028-43D8-BD5E-F75F05DDD251}" type="doc">
      <dgm:prSet loTypeId="urn:microsoft.com/office/officeart/2005/8/layout/cycle2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F415BDE9-653B-4780-BF15-9C6BED00BD0F}">
      <dgm:prSet phldrT="[Text]" custT="1"/>
      <dgm:spPr/>
      <dgm:t>
        <a:bodyPr/>
        <a:lstStyle/>
        <a:p>
          <a:endParaRPr lang="id-ID" sz="1600" dirty="0">
            <a:latin typeface="+mn-lt"/>
            <a:cs typeface="Arial" panose="020B0604020202020204" pitchFamily="34" charset="0"/>
          </a:endParaRPr>
        </a:p>
      </dgm:t>
    </dgm:pt>
    <dgm:pt modelId="{92560E03-DAEF-41EA-AAEF-25D201501F00}" type="parTrans" cxnId="{FD6D6E78-3736-43F9-97EB-11359CF6FAFA}">
      <dgm:prSet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13957351-F14C-4AD5-B692-85FEB18A320F}" type="sibTrans" cxnId="{FD6D6E78-3736-43F9-97EB-11359CF6FAFA}">
      <dgm:prSet custT="1"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B7CFBB5F-3989-4509-BF6D-AAEA88A56118}">
      <dgm:prSet phldrT="[Text]" custT="1"/>
      <dgm:spPr/>
      <dgm:t>
        <a:bodyPr/>
        <a:lstStyle/>
        <a:p>
          <a:endParaRPr lang="id-ID" sz="1600" dirty="0">
            <a:latin typeface="+mn-lt"/>
            <a:cs typeface="Arial" panose="020B0604020202020204" pitchFamily="34" charset="0"/>
          </a:endParaRPr>
        </a:p>
      </dgm:t>
    </dgm:pt>
    <dgm:pt modelId="{69A91F61-BB1F-461B-B13A-BACD0DD4129D}" type="parTrans" cxnId="{F5DEE693-9E8E-4F5A-92FD-2D1D7884770A}">
      <dgm:prSet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4EF70439-E9D9-4D0F-B491-2C19B0DF2D81}" type="sibTrans" cxnId="{F5DEE693-9E8E-4F5A-92FD-2D1D7884770A}">
      <dgm:prSet custT="1"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0047CE9D-D987-46BA-9671-762BE3B60680}">
      <dgm:prSet phldrT="[Text]" custT="1"/>
      <dgm:spPr/>
      <dgm:t>
        <a:bodyPr/>
        <a:lstStyle/>
        <a:p>
          <a:endParaRPr lang="id-ID" sz="1600" dirty="0">
            <a:latin typeface="+mn-lt"/>
            <a:cs typeface="Arial" panose="020B0604020202020204" pitchFamily="34" charset="0"/>
          </a:endParaRPr>
        </a:p>
      </dgm:t>
    </dgm:pt>
    <dgm:pt modelId="{5A547C79-A5A6-49BD-817D-5A9844E2C1E3}" type="parTrans" cxnId="{3951E534-6A8F-4F5C-9857-51B03CD44BCE}">
      <dgm:prSet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1EBF6EB9-1EF8-45D2-9407-9C0FD4741218}" type="sibTrans" cxnId="{3951E534-6A8F-4F5C-9857-51B03CD44BCE}">
      <dgm:prSet custT="1"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4CFEB29B-17D2-4979-BD89-996F0D05F58B}">
      <dgm:prSet phldrT="[Text]" custT="1"/>
      <dgm:spPr/>
      <dgm:t>
        <a:bodyPr/>
        <a:lstStyle/>
        <a:p>
          <a:endParaRPr lang="id-ID" sz="1600" dirty="0">
            <a:latin typeface="+mn-lt"/>
            <a:cs typeface="Arial" panose="020B0604020202020204" pitchFamily="34" charset="0"/>
          </a:endParaRPr>
        </a:p>
      </dgm:t>
    </dgm:pt>
    <dgm:pt modelId="{8A5D4CE0-075F-4011-A9E7-F1E73C2FE153}" type="parTrans" cxnId="{18B598F5-B4BE-4186-9E43-7198392B7457}">
      <dgm:prSet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3624DB5B-EBAB-45DD-95E4-D521AC94D7B8}" type="sibTrans" cxnId="{18B598F5-B4BE-4186-9E43-7198392B7457}">
      <dgm:prSet custT="1"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FF70157C-14B3-4132-B6A2-577F543BA3BC}">
      <dgm:prSet phldrT="[Text]" custT="1"/>
      <dgm:spPr/>
      <dgm:t>
        <a:bodyPr/>
        <a:lstStyle/>
        <a:p>
          <a:endParaRPr lang="id-ID" sz="1600" dirty="0">
            <a:latin typeface="+mn-lt"/>
            <a:cs typeface="Arial" panose="020B0604020202020204" pitchFamily="34" charset="0"/>
          </a:endParaRPr>
        </a:p>
      </dgm:t>
    </dgm:pt>
    <dgm:pt modelId="{6BFD6A4D-0F02-49E0-B35C-FC29BAF7458F}" type="parTrans" cxnId="{2C3690F5-E321-4B4F-A526-014F4A994746}">
      <dgm:prSet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18600082-A2A1-4E9E-A46D-1984ED619350}" type="sibTrans" cxnId="{2C3690F5-E321-4B4F-A526-014F4A994746}">
      <dgm:prSet custT="1"/>
      <dgm:spPr/>
      <dgm:t>
        <a:bodyPr/>
        <a:lstStyle/>
        <a:p>
          <a:endParaRPr lang="id-ID" sz="14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gm:t>
    </dgm:pt>
    <dgm:pt modelId="{BC866F65-0244-43F9-B206-EFE2943309CA}" type="pres">
      <dgm:prSet presAssocID="{5263BABB-A028-43D8-BD5E-F75F05DDD251}" presName="cycle" presStyleCnt="0">
        <dgm:presLayoutVars>
          <dgm:dir/>
          <dgm:resizeHandles val="exact"/>
        </dgm:presLayoutVars>
      </dgm:prSet>
      <dgm:spPr/>
    </dgm:pt>
    <dgm:pt modelId="{BCFB2710-E999-496E-9EBB-F65F5C552C50}" type="pres">
      <dgm:prSet presAssocID="{F415BDE9-653B-4780-BF15-9C6BED00BD0F}" presName="node" presStyleLbl="node1" presStyleIdx="0" presStyleCnt="5" custScaleX="119477" custScaleY="112874">
        <dgm:presLayoutVars>
          <dgm:bulletEnabled val="1"/>
        </dgm:presLayoutVars>
      </dgm:prSet>
      <dgm:spPr/>
    </dgm:pt>
    <dgm:pt modelId="{23E2ADDE-344C-4300-8362-7E21B2BD895D}" type="pres">
      <dgm:prSet presAssocID="{13957351-F14C-4AD5-B692-85FEB18A320F}" presName="sibTrans" presStyleLbl="sibTrans2D1" presStyleIdx="0" presStyleCnt="5"/>
      <dgm:spPr/>
    </dgm:pt>
    <dgm:pt modelId="{D1F6CC2D-FFB4-41B1-9B31-1F4FF33649AB}" type="pres">
      <dgm:prSet presAssocID="{13957351-F14C-4AD5-B692-85FEB18A320F}" presName="connectorText" presStyleLbl="sibTrans2D1" presStyleIdx="0" presStyleCnt="5"/>
      <dgm:spPr/>
    </dgm:pt>
    <dgm:pt modelId="{E4A16D5E-E87D-41B9-976A-55DEA54C3F2F}" type="pres">
      <dgm:prSet presAssocID="{FF70157C-14B3-4132-B6A2-577F543BA3BC}" presName="node" presStyleLbl="node1" presStyleIdx="1" presStyleCnt="5" custScaleX="119477" custScaleY="112874">
        <dgm:presLayoutVars>
          <dgm:bulletEnabled val="1"/>
        </dgm:presLayoutVars>
      </dgm:prSet>
      <dgm:spPr/>
    </dgm:pt>
    <dgm:pt modelId="{5EC84EDB-8A7C-4BBD-AABC-D213614F50A0}" type="pres">
      <dgm:prSet presAssocID="{18600082-A2A1-4E9E-A46D-1984ED619350}" presName="sibTrans" presStyleLbl="sibTrans2D1" presStyleIdx="1" presStyleCnt="5"/>
      <dgm:spPr/>
    </dgm:pt>
    <dgm:pt modelId="{F9B547EE-BA8B-4530-A86B-B4BD5A7A672B}" type="pres">
      <dgm:prSet presAssocID="{18600082-A2A1-4E9E-A46D-1984ED619350}" presName="connectorText" presStyleLbl="sibTrans2D1" presStyleIdx="1" presStyleCnt="5"/>
      <dgm:spPr/>
    </dgm:pt>
    <dgm:pt modelId="{742A3B0B-C5BB-4722-AE55-D64066C950DE}" type="pres">
      <dgm:prSet presAssocID="{B7CFBB5F-3989-4509-BF6D-AAEA88A56118}" presName="node" presStyleLbl="node1" presStyleIdx="2" presStyleCnt="5" custScaleX="119477" custScaleY="112874">
        <dgm:presLayoutVars>
          <dgm:bulletEnabled val="1"/>
        </dgm:presLayoutVars>
      </dgm:prSet>
      <dgm:spPr/>
    </dgm:pt>
    <dgm:pt modelId="{769C85C8-55AD-45AA-9276-3E3A19C1A7F1}" type="pres">
      <dgm:prSet presAssocID="{4EF70439-E9D9-4D0F-B491-2C19B0DF2D81}" presName="sibTrans" presStyleLbl="sibTrans2D1" presStyleIdx="2" presStyleCnt="5"/>
      <dgm:spPr/>
    </dgm:pt>
    <dgm:pt modelId="{511D0C16-8CC5-442F-BF6E-6AAE74F02A51}" type="pres">
      <dgm:prSet presAssocID="{4EF70439-E9D9-4D0F-B491-2C19B0DF2D81}" presName="connectorText" presStyleLbl="sibTrans2D1" presStyleIdx="2" presStyleCnt="5"/>
      <dgm:spPr/>
    </dgm:pt>
    <dgm:pt modelId="{9A65D0AA-9103-4D36-AD48-89DD44AF8D67}" type="pres">
      <dgm:prSet presAssocID="{0047CE9D-D987-46BA-9671-762BE3B60680}" presName="node" presStyleLbl="node1" presStyleIdx="3" presStyleCnt="5" custScaleX="116333" custScaleY="112874">
        <dgm:presLayoutVars>
          <dgm:bulletEnabled val="1"/>
        </dgm:presLayoutVars>
      </dgm:prSet>
      <dgm:spPr/>
    </dgm:pt>
    <dgm:pt modelId="{35005557-41CD-4BEA-A963-B73FEC4A998F}" type="pres">
      <dgm:prSet presAssocID="{1EBF6EB9-1EF8-45D2-9407-9C0FD4741218}" presName="sibTrans" presStyleLbl="sibTrans2D1" presStyleIdx="3" presStyleCnt="5"/>
      <dgm:spPr/>
    </dgm:pt>
    <dgm:pt modelId="{10653047-24C3-4915-9ACD-CE048ED08FFA}" type="pres">
      <dgm:prSet presAssocID="{1EBF6EB9-1EF8-45D2-9407-9C0FD4741218}" presName="connectorText" presStyleLbl="sibTrans2D1" presStyleIdx="3" presStyleCnt="5"/>
      <dgm:spPr/>
    </dgm:pt>
    <dgm:pt modelId="{6C2581D6-06F5-4A0D-A665-F72112FBD450}" type="pres">
      <dgm:prSet presAssocID="{4CFEB29B-17D2-4979-BD89-996F0D05F58B}" presName="node" presStyleLbl="node1" presStyleIdx="4" presStyleCnt="5" custScaleX="119477" custScaleY="112874">
        <dgm:presLayoutVars>
          <dgm:bulletEnabled val="1"/>
        </dgm:presLayoutVars>
      </dgm:prSet>
      <dgm:spPr/>
    </dgm:pt>
    <dgm:pt modelId="{CD048D9E-EE1F-4A0B-B447-FF6234AF5086}" type="pres">
      <dgm:prSet presAssocID="{3624DB5B-EBAB-45DD-95E4-D521AC94D7B8}" presName="sibTrans" presStyleLbl="sibTrans2D1" presStyleIdx="4" presStyleCnt="5"/>
      <dgm:spPr/>
    </dgm:pt>
    <dgm:pt modelId="{E720A203-9E35-454F-BC20-DFE475211F87}" type="pres">
      <dgm:prSet presAssocID="{3624DB5B-EBAB-45DD-95E4-D521AC94D7B8}" presName="connectorText" presStyleLbl="sibTrans2D1" presStyleIdx="4" presStyleCnt="5"/>
      <dgm:spPr/>
    </dgm:pt>
  </dgm:ptLst>
  <dgm:cxnLst>
    <dgm:cxn modelId="{5ECCF711-3C6E-4C30-B145-FF89B1C43013}" type="presOf" srcId="{B7CFBB5F-3989-4509-BF6D-AAEA88A56118}" destId="{742A3B0B-C5BB-4722-AE55-D64066C950DE}" srcOrd="0" destOrd="0" presId="urn:microsoft.com/office/officeart/2005/8/layout/cycle2"/>
    <dgm:cxn modelId="{BC3EE61B-47F7-4FA1-B5BA-39AACDCB0EA7}" type="presOf" srcId="{0047CE9D-D987-46BA-9671-762BE3B60680}" destId="{9A65D0AA-9103-4D36-AD48-89DD44AF8D67}" srcOrd="0" destOrd="0" presId="urn:microsoft.com/office/officeart/2005/8/layout/cycle2"/>
    <dgm:cxn modelId="{C819AF31-A42E-4999-8B03-4A41ACB556D7}" type="presOf" srcId="{F415BDE9-653B-4780-BF15-9C6BED00BD0F}" destId="{BCFB2710-E999-496E-9EBB-F65F5C552C50}" srcOrd="0" destOrd="0" presId="urn:microsoft.com/office/officeart/2005/8/layout/cycle2"/>
    <dgm:cxn modelId="{3951E534-6A8F-4F5C-9857-51B03CD44BCE}" srcId="{5263BABB-A028-43D8-BD5E-F75F05DDD251}" destId="{0047CE9D-D987-46BA-9671-762BE3B60680}" srcOrd="3" destOrd="0" parTransId="{5A547C79-A5A6-49BD-817D-5A9844E2C1E3}" sibTransId="{1EBF6EB9-1EF8-45D2-9407-9C0FD4741218}"/>
    <dgm:cxn modelId="{B7F72451-CF6C-4C07-86C4-719D7411CF1B}" type="presOf" srcId="{3624DB5B-EBAB-45DD-95E4-D521AC94D7B8}" destId="{E720A203-9E35-454F-BC20-DFE475211F87}" srcOrd="1" destOrd="0" presId="urn:microsoft.com/office/officeart/2005/8/layout/cycle2"/>
    <dgm:cxn modelId="{5CA0B262-5AD6-4078-BDBC-E04D49A4ECA1}" type="presOf" srcId="{4CFEB29B-17D2-4979-BD89-996F0D05F58B}" destId="{6C2581D6-06F5-4A0D-A665-F72112FBD450}" srcOrd="0" destOrd="0" presId="urn:microsoft.com/office/officeart/2005/8/layout/cycle2"/>
    <dgm:cxn modelId="{FD6D6E78-3736-43F9-97EB-11359CF6FAFA}" srcId="{5263BABB-A028-43D8-BD5E-F75F05DDD251}" destId="{F415BDE9-653B-4780-BF15-9C6BED00BD0F}" srcOrd="0" destOrd="0" parTransId="{92560E03-DAEF-41EA-AAEF-25D201501F00}" sibTransId="{13957351-F14C-4AD5-B692-85FEB18A320F}"/>
    <dgm:cxn modelId="{A0D27183-BFDF-49AB-BADB-E67460EE9777}" type="presOf" srcId="{FF70157C-14B3-4132-B6A2-577F543BA3BC}" destId="{E4A16D5E-E87D-41B9-976A-55DEA54C3F2F}" srcOrd="0" destOrd="0" presId="urn:microsoft.com/office/officeart/2005/8/layout/cycle2"/>
    <dgm:cxn modelId="{F5DEE693-9E8E-4F5A-92FD-2D1D7884770A}" srcId="{5263BABB-A028-43D8-BD5E-F75F05DDD251}" destId="{B7CFBB5F-3989-4509-BF6D-AAEA88A56118}" srcOrd="2" destOrd="0" parTransId="{69A91F61-BB1F-461B-B13A-BACD0DD4129D}" sibTransId="{4EF70439-E9D9-4D0F-B491-2C19B0DF2D81}"/>
    <dgm:cxn modelId="{94E16499-4A96-44C8-BED0-A3AAE4654002}" type="presOf" srcId="{1EBF6EB9-1EF8-45D2-9407-9C0FD4741218}" destId="{10653047-24C3-4915-9ACD-CE048ED08FFA}" srcOrd="1" destOrd="0" presId="urn:microsoft.com/office/officeart/2005/8/layout/cycle2"/>
    <dgm:cxn modelId="{CB32A4C5-1F2C-4E46-ACE2-BF8CAE8EBA94}" type="presOf" srcId="{3624DB5B-EBAB-45DD-95E4-D521AC94D7B8}" destId="{CD048D9E-EE1F-4A0B-B447-FF6234AF5086}" srcOrd="0" destOrd="0" presId="urn:microsoft.com/office/officeart/2005/8/layout/cycle2"/>
    <dgm:cxn modelId="{071CCFCC-57A3-46BB-8C97-ED98E09C4B51}" type="presOf" srcId="{1EBF6EB9-1EF8-45D2-9407-9C0FD4741218}" destId="{35005557-41CD-4BEA-A963-B73FEC4A998F}" srcOrd="0" destOrd="0" presId="urn:microsoft.com/office/officeart/2005/8/layout/cycle2"/>
    <dgm:cxn modelId="{FCF9F0CF-BD0D-4BE3-A08D-5050E7F6CCBE}" type="presOf" srcId="{4EF70439-E9D9-4D0F-B491-2C19B0DF2D81}" destId="{511D0C16-8CC5-442F-BF6E-6AAE74F02A51}" srcOrd="1" destOrd="0" presId="urn:microsoft.com/office/officeart/2005/8/layout/cycle2"/>
    <dgm:cxn modelId="{A8B683D7-562A-4390-928E-B79BC5FE1EAF}" type="presOf" srcId="{13957351-F14C-4AD5-B692-85FEB18A320F}" destId="{D1F6CC2D-FFB4-41B1-9B31-1F4FF33649AB}" srcOrd="1" destOrd="0" presId="urn:microsoft.com/office/officeart/2005/8/layout/cycle2"/>
    <dgm:cxn modelId="{C99AE7DA-3386-4E94-82BC-1135C1E90FDC}" type="presOf" srcId="{18600082-A2A1-4E9E-A46D-1984ED619350}" destId="{F9B547EE-BA8B-4530-A86B-B4BD5A7A672B}" srcOrd="1" destOrd="0" presId="urn:microsoft.com/office/officeart/2005/8/layout/cycle2"/>
    <dgm:cxn modelId="{01A547DF-D5A8-4BB0-B89E-5BF4B612A31E}" type="presOf" srcId="{13957351-F14C-4AD5-B692-85FEB18A320F}" destId="{23E2ADDE-344C-4300-8362-7E21B2BD895D}" srcOrd="0" destOrd="0" presId="urn:microsoft.com/office/officeart/2005/8/layout/cycle2"/>
    <dgm:cxn modelId="{51AA80E0-CC0E-4A59-876E-D110E8C94E37}" type="presOf" srcId="{18600082-A2A1-4E9E-A46D-1984ED619350}" destId="{5EC84EDB-8A7C-4BBD-AABC-D213614F50A0}" srcOrd="0" destOrd="0" presId="urn:microsoft.com/office/officeart/2005/8/layout/cycle2"/>
    <dgm:cxn modelId="{2680A8E0-CEFB-47D5-BB9B-2F24F0A0DCF1}" type="presOf" srcId="{4EF70439-E9D9-4D0F-B491-2C19B0DF2D81}" destId="{769C85C8-55AD-45AA-9276-3E3A19C1A7F1}" srcOrd="0" destOrd="0" presId="urn:microsoft.com/office/officeart/2005/8/layout/cycle2"/>
    <dgm:cxn modelId="{2C3690F5-E321-4B4F-A526-014F4A994746}" srcId="{5263BABB-A028-43D8-BD5E-F75F05DDD251}" destId="{FF70157C-14B3-4132-B6A2-577F543BA3BC}" srcOrd="1" destOrd="0" parTransId="{6BFD6A4D-0F02-49E0-B35C-FC29BAF7458F}" sibTransId="{18600082-A2A1-4E9E-A46D-1984ED619350}"/>
    <dgm:cxn modelId="{18B598F5-B4BE-4186-9E43-7198392B7457}" srcId="{5263BABB-A028-43D8-BD5E-F75F05DDD251}" destId="{4CFEB29B-17D2-4979-BD89-996F0D05F58B}" srcOrd="4" destOrd="0" parTransId="{8A5D4CE0-075F-4011-A9E7-F1E73C2FE153}" sibTransId="{3624DB5B-EBAB-45DD-95E4-D521AC94D7B8}"/>
    <dgm:cxn modelId="{3A6CE8F7-8BF8-4884-8C8F-2B6589DE6DA6}" type="presOf" srcId="{5263BABB-A028-43D8-BD5E-F75F05DDD251}" destId="{BC866F65-0244-43F9-B206-EFE2943309CA}" srcOrd="0" destOrd="0" presId="urn:microsoft.com/office/officeart/2005/8/layout/cycle2"/>
    <dgm:cxn modelId="{684D441D-EE4B-4EF7-9732-40C43EDF6560}" type="presParOf" srcId="{BC866F65-0244-43F9-B206-EFE2943309CA}" destId="{BCFB2710-E999-496E-9EBB-F65F5C552C50}" srcOrd="0" destOrd="0" presId="urn:microsoft.com/office/officeart/2005/8/layout/cycle2"/>
    <dgm:cxn modelId="{358CEC15-C1EB-439A-B904-E10910102BA1}" type="presParOf" srcId="{BC866F65-0244-43F9-B206-EFE2943309CA}" destId="{23E2ADDE-344C-4300-8362-7E21B2BD895D}" srcOrd="1" destOrd="0" presId="urn:microsoft.com/office/officeart/2005/8/layout/cycle2"/>
    <dgm:cxn modelId="{F57585B7-B518-4C88-BE00-6ACF9902397E}" type="presParOf" srcId="{23E2ADDE-344C-4300-8362-7E21B2BD895D}" destId="{D1F6CC2D-FFB4-41B1-9B31-1F4FF33649AB}" srcOrd="0" destOrd="0" presId="urn:microsoft.com/office/officeart/2005/8/layout/cycle2"/>
    <dgm:cxn modelId="{4AC87BB7-334F-40B3-932F-D5C904DFE9D5}" type="presParOf" srcId="{BC866F65-0244-43F9-B206-EFE2943309CA}" destId="{E4A16D5E-E87D-41B9-976A-55DEA54C3F2F}" srcOrd="2" destOrd="0" presId="urn:microsoft.com/office/officeart/2005/8/layout/cycle2"/>
    <dgm:cxn modelId="{6DB9AC1C-2373-42D4-BEFC-E14DE34E8D17}" type="presParOf" srcId="{BC866F65-0244-43F9-B206-EFE2943309CA}" destId="{5EC84EDB-8A7C-4BBD-AABC-D213614F50A0}" srcOrd="3" destOrd="0" presId="urn:microsoft.com/office/officeart/2005/8/layout/cycle2"/>
    <dgm:cxn modelId="{7390A80F-26E0-407C-8072-196A36C8E6BB}" type="presParOf" srcId="{5EC84EDB-8A7C-4BBD-AABC-D213614F50A0}" destId="{F9B547EE-BA8B-4530-A86B-B4BD5A7A672B}" srcOrd="0" destOrd="0" presId="urn:microsoft.com/office/officeart/2005/8/layout/cycle2"/>
    <dgm:cxn modelId="{A08C8551-B21C-4F73-A010-105F10B66CAB}" type="presParOf" srcId="{BC866F65-0244-43F9-B206-EFE2943309CA}" destId="{742A3B0B-C5BB-4722-AE55-D64066C950DE}" srcOrd="4" destOrd="0" presId="urn:microsoft.com/office/officeart/2005/8/layout/cycle2"/>
    <dgm:cxn modelId="{E45AC390-216A-47E4-BA83-7ABC1F8A7607}" type="presParOf" srcId="{BC866F65-0244-43F9-B206-EFE2943309CA}" destId="{769C85C8-55AD-45AA-9276-3E3A19C1A7F1}" srcOrd="5" destOrd="0" presId="urn:microsoft.com/office/officeart/2005/8/layout/cycle2"/>
    <dgm:cxn modelId="{7A780955-1102-455C-A36F-09DBFB21F64B}" type="presParOf" srcId="{769C85C8-55AD-45AA-9276-3E3A19C1A7F1}" destId="{511D0C16-8CC5-442F-BF6E-6AAE74F02A51}" srcOrd="0" destOrd="0" presId="urn:microsoft.com/office/officeart/2005/8/layout/cycle2"/>
    <dgm:cxn modelId="{4BCC9DE7-0A07-4FF3-8A0E-91B93B3BB14C}" type="presParOf" srcId="{BC866F65-0244-43F9-B206-EFE2943309CA}" destId="{9A65D0AA-9103-4D36-AD48-89DD44AF8D67}" srcOrd="6" destOrd="0" presId="urn:microsoft.com/office/officeart/2005/8/layout/cycle2"/>
    <dgm:cxn modelId="{107BE0AD-DCF1-48E5-BD58-12406088CB29}" type="presParOf" srcId="{BC866F65-0244-43F9-B206-EFE2943309CA}" destId="{35005557-41CD-4BEA-A963-B73FEC4A998F}" srcOrd="7" destOrd="0" presId="urn:microsoft.com/office/officeart/2005/8/layout/cycle2"/>
    <dgm:cxn modelId="{5FB50BAA-AF92-4BB5-B3A9-9AD22B352ED4}" type="presParOf" srcId="{35005557-41CD-4BEA-A963-B73FEC4A998F}" destId="{10653047-24C3-4915-9ACD-CE048ED08FFA}" srcOrd="0" destOrd="0" presId="urn:microsoft.com/office/officeart/2005/8/layout/cycle2"/>
    <dgm:cxn modelId="{AA22992A-19E7-41CB-A9AD-28C5DACE9A4E}" type="presParOf" srcId="{BC866F65-0244-43F9-B206-EFE2943309CA}" destId="{6C2581D6-06F5-4A0D-A665-F72112FBD450}" srcOrd="8" destOrd="0" presId="urn:microsoft.com/office/officeart/2005/8/layout/cycle2"/>
    <dgm:cxn modelId="{33C6A6D3-64A0-4E55-B703-C4FB34F4E01C}" type="presParOf" srcId="{BC866F65-0244-43F9-B206-EFE2943309CA}" destId="{CD048D9E-EE1F-4A0B-B447-FF6234AF5086}" srcOrd="9" destOrd="0" presId="urn:microsoft.com/office/officeart/2005/8/layout/cycle2"/>
    <dgm:cxn modelId="{9D69D187-7574-49F6-83FA-E8524319F6BA}" type="presParOf" srcId="{CD048D9E-EE1F-4A0B-B447-FF6234AF5086}" destId="{E720A203-9E35-454F-BC20-DFE475211F8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9D45C2-C8C8-49D2-9D9D-EDC2C6747C01}">
      <dsp:nvSpPr>
        <dsp:cNvPr id="0" name=""/>
        <dsp:cNvSpPr/>
      </dsp:nvSpPr>
      <dsp:spPr>
        <a:xfrm>
          <a:off x="0" y="187090"/>
          <a:ext cx="4954363" cy="328243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i="1" kern="1200" dirty="0">
              <a:latin typeface="Arial" panose="020B0604020202020204" pitchFamily="34" charset="0"/>
              <a:cs typeface="Arial" panose="020B0604020202020204" pitchFamily="34" charset="0"/>
            </a:rPr>
            <a:t>Solved</a:t>
          </a:r>
        </a:p>
      </dsp:txBody>
      <dsp:txXfrm>
        <a:off x="16024" y="203114"/>
        <a:ext cx="4922315" cy="296195"/>
      </dsp:txXfrm>
    </dsp:sp>
    <dsp:sp modelId="{05926A0C-C17C-4ECC-ABE2-9019289B961E}">
      <dsp:nvSpPr>
        <dsp:cNvPr id="0" name=""/>
        <dsp:cNvSpPr/>
      </dsp:nvSpPr>
      <dsp:spPr>
        <a:xfrm>
          <a:off x="0" y="515334"/>
          <a:ext cx="4954363" cy="1446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7301" tIns="16510" rIns="92456" bIns="1651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E-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Sertifikat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Peserta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+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Absensi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Per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Sesi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Sipena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Kuesioner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Pengajar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per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Sesi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Sipena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Kuesioner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Pelaksanaan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Pelathan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Sipena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300" i="1" kern="1200" dirty="0">
              <a:latin typeface="Arial" panose="020B0604020202020204" pitchFamily="34" charset="0"/>
              <a:cs typeface="Arial" panose="020B0604020202020204" pitchFamily="34" charset="0"/>
            </a:rPr>
            <a:t>Live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Tabulasi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(Eval</a:t>
          </a:r>
          <a:r>
            <a:rPr lang="id-ID" sz="1300" kern="1200" dirty="0">
              <a:latin typeface="Arial" panose="020B0604020202020204" pitchFamily="34" charset="0"/>
              <a:cs typeface="Arial" panose="020B0604020202020204" pitchFamily="34" charset="0"/>
            </a:rPr>
            <a:t>uasi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Sipena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Digunakan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beberapa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instansi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i="1" kern="1200" dirty="0">
              <a:latin typeface="Arial" panose="020B0604020202020204" pitchFamily="34" charset="0"/>
              <a:cs typeface="Arial" panose="020B0604020202020204" pitchFamily="34" charset="0"/>
            </a:rPr>
            <a:t>by request 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Sikeren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515334"/>
        <a:ext cx="4954363" cy="1446412"/>
      </dsp:txXfrm>
    </dsp:sp>
    <dsp:sp modelId="{65F02848-4747-4D52-B809-A6DD08227B72}">
      <dsp:nvSpPr>
        <dsp:cNvPr id="0" name=""/>
        <dsp:cNvSpPr/>
      </dsp:nvSpPr>
      <dsp:spPr>
        <a:xfrm>
          <a:off x="0" y="1961747"/>
          <a:ext cx="4954363" cy="322525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i="1" kern="1200" dirty="0">
              <a:latin typeface="Arial" panose="020B0604020202020204" pitchFamily="34" charset="0"/>
              <a:cs typeface="Arial" panose="020B0604020202020204" pitchFamily="34" charset="0"/>
            </a:rPr>
            <a:t>Pending Matters</a:t>
          </a:r>
        </a:p>
      </dsp:txBody>
      <dsp:txXfrm>
        <a:off x="15744" y="1977491"/>
        <a:ext cx="4922875" cy="291037"/>
      </dsp:txXfrm>
    </dsp:sp>
    <dsp:sp modelId="{63F7E1BF-F35B-43E3-90D8-FF1E895B72D5}">
      <dsp:nvSpPr>
        <dsp:cNvPr id="0" name=""/>
        <dsp:cNvSpPr/>
      </dsp:nvSpPr>
      <dsp:spPr>
        <a:xfrm>
          <a:off x="0" y="2284272"/>
          <a:ext cx="4954363" cy="22200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7301" tIns="16510" rIns="92456" bIns="1651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SOP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Integrasi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Data (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Sintesa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Penyesuaian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jika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tidak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ada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angka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kredit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Sikeren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Re-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desain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form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pendaftaran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i="1" kern="1200" dirty="0">
              <a:latin typeface="Arial" panose="020B0604020202020204" pitchFamily="34" charset="0"/>
              <a:cs typeface="Arial" panose="020B0604020202020204" pitchFamily="34" charset="0"/>
            </a:rPr>
            <a:t>online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Simdiklat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Migrasi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Server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Bappenas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Simdiklat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Notifikasi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Status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Peserta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melalui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Email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dan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WA (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Simdiklat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Pembaharuan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i="1" kern="1200" dirty="0" err="1">
              <a:latin typeface="Arial" panose="020B0604020202020204" pitchFamily="34" charset="0"/>
              <a:cs typeface="Arial" panose="020B0604020202020204" pitchFamily="34" charset="0"/>
            </a:rPr>
            <a:t>interfac</a:t>
          </a:r>
          <a:r>
            <a:rPr lang="id-ID" sz="1300" i="1" kern="1200" dirty="0">
              <a:latin typeface="Arial" panose="020B0604020202020204" pitchFamily="34" charset="0"/>
              <a:cs typeface="Arial" panose="020B0604020202020204" pitchFamily="34" charset="0"/>
            </a:rPr>
            <a:t>e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yang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lebih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rapi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dan </a:t>
          </a:r>
          <a:r>
            <a:rPr lang="en-US" sz="1300" i="1" kern="1200" dirty="0">
              <a:latin typeface="Arial" panose="020B0604020202020204" pitchFamily="34" charset="0"/>
              <a:cs typeface="Arial" panose="020B0604020202020204" pitchFamily="34" charset="0"/>
            </a:rPr>
            <a:t>user friendly 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id-ID" sz="1300" i="1" kern="1200" dirty="0">
              <a:latin typeface="Arial" panose="020B0604020202020204" pitchFamily="34" charset="0"/>
              <a:cs typeface="Arial" panose="020B0604020202020204" pitchFamily="34" charset="0"/>
            </a:rPr>
            <a:t>w</a:t>
          </a:r>
          <a:r>
            <a:rPr lang="en-US" sz="1300" i="1" kern="1200" dirty="0" err="1">
              <a:latin typeface="Arial" panose="020B0604020202020204" pitchFamily="34" charset="0"/>
              <a:cs typeface="Arial" panose="020B0604020202020204" pitchFamily="34" charset="0"/>
            </a:rPr>
            <a:t>ebsite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r>
            <a:rPr lang="id-ID" sz="1300" kern="1200" dirty="0">
              <a:latin typeface="Arial" panose="020B0604020202020204" pitchFamily="34" charset="0"/>
              <a:cs typeface="Arial" panose="020B0604020202020204" pitchFamily="34" charset="0"/>
            </a:rPr>
            <a:t>.]</a:t>
          </a:r>
          <a:endParaRPr lang="en-US" sz="13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Centang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Biru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300" i="1" kern="1200" dirty="0">
              <a:latin typeface="Arial" panose="020B0604020202020204" pitchFamily="34" charset="0"/>
              <a:cs typeface="Arial" panose="020B0604020202020204" pitchFamily="34" charset="0"/>
            </a:rPr>
            <a:t>verified account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)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akun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media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sosial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dan </a:t>
          </a:r>
          <a:r>
            <a:rPr lang="id-ID" sz="1300" kern="1200" dirty="0">
              <a:latin typeface="Arial" panose="020B0604020202020204" pitchFamily="34" charset="0"/>
              <a:cs typeface="Arial" panose="020B0604020202020204" pitchFamily="34" charset="0"/>
            </a:rPr>
            <a:t>W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hatsapp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id-ID" sz="1300" kern="1200" dirty="0">
              <a:latin typeface="Arial" panose="020B0604020202020204" pitchFamily="34" charset="0"/>
              <a:cs typeface="Arial" panose="020B0604020202020204" pitchFamily="34" charset="0"/>
            </a:rPr>
            <a:t>B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</a:rPr>
            <a:t>usiness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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Pengalaman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dari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 LAN-RI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bisa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dikoordinasikan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satu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kementerian</a:t>
          </a: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 oleh Biro </a:t>
          </a:r>
          <a:r>
            <a:rPr lang="en-US" sz="1300" kern="1200" dirty="0" err="1"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rPr>
            <a:t>Humas</a:t>
          </a:r>
          <a:endParaRPr lang="en-US" sz="1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284272"/>
        <a:ext cx="4954363" cy="22200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EFD3B2-DD61-4708-BF47-CAA199ADC001}">
      <dsp:nvSpPr>
        <dsp:cNvPr id="0" name=""/>
        <dsp:cNvSpPr/>
      </dsp:nvSpPr>
      <dsp:spPr>
        <a:xfrm rot="5400000">
          <a:off x="1866558" y="-755970"/>
          <a:ext cx="421920" cy="2041753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 err="1"/>
            <a:t>Penawaran</a:t>
          </a:r>
          <a:r>
            <a:rPr lang="en-US" sz="1000" kern="1200" dirty="0"/>
            <a:t> program </a:t>
          </a:r>
          <a:r>
            <a:rPr lang="en-US" sz="1000" kern="1200" dirty="0" err="1"/>
            <a:t>utama</a:t>
          </a:r>
          <a:r>
            <a:rPr lang="en-US" sz="1000" kern="1200" dirty="0"/>
            <a:t> </a:t>
          </a:r>
          <a:r>
            <a:rPr lang="en-US" sz="1000" kern="1200" dirty="0" err="1"/>
            <a:t>beasiswa</a:t>
          </a:r>
          <a:r>
            <a:rPr lang="en-US" sz="1000" kern="1200" dirty="0"/>
            <a:t> </a:t>
          </a:r>
          <a:r>
            <a:rPr lang="en-US" sz="1000" kern="1200" dirty="0" err="1"/>
            <a:t>dan</a:t>
          </a:r>
          <a:r>
            <a:rPr lang="en-US" sz="1000" kern="1200" dirty="0"/>
            <a:t> </a:t>
          </a:r>
          <a:r>
            <a:rPr lang="en-US" sz="1000" kern="1200" dirty="0" err="1"/>
            <a:t>pembinaan</a:t>
          </a:r>
          <a:r>
            <a:rPr lang="en-US" sz="1000" kern="1200" dirty="0"/>
            <a:t> </a:t>
          </a:r>
          <a:r>
            <a:rPr lang="en-US" sz="1000" kern="1200" dirty="0" err="1"/>
            <a:t>jabatan</a:t>
          </a:r>
          <a:endParaRPr lang="en-US" sz="1000" kern="1200" dirty="0"/>
        </a:p>
      </dsp:txBody>
      <dsp:txXfrm rot="-5400000">
        <a:off x="1056642" y="74542"/>
        <a:ext cx="2021157" cy="380728"/>
      </dsp:txXfrm>
    </dsp:sp>
    <dsp:sp modelId="{45BFEA3A-E1CB-490A-BFE3-826604E85C98}">
      <dsp:nvSpPr>
        <dsp:cNvPr id="0" name=""/>
        <dsp:cNvSpPr/>
      </dsp:nvSpPr>
      <dsp:spPr>
        <a:xfrm>
          <a:off x="91844" y="1206"/>
          <a:ext cx="964797" cy="527400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Promotion</a:t>
          </a:r>
        </a:p>
      </dsp:txBody>
      <dsp:txXfrm>
        <a:off x="117590" y="26952"/>
        <a:ext cx="913305" cy="475908"/>
      </dsp:txXfrm>
    </dsp:sp>
    <dsp:sp modelId="{84C2BF79-83F9-412C-9C71-71ED0264FCBE}">
      <dsp:nvSpPr>
        <dsp:cNvPr id="0" name=""/>
        <dsp:cNvSpPr/>
      </dsp:nvSpPr>
      <dsp:spPr>
        <a:xfrm rot="5400000">
          <a:off x="1866558" y="-202200"/>
          <a:ext cx="421920" cy="2041753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Informasi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berkaitan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dengan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perkuliahan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dan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pekerjaan</a:t>
          </a:r>
          <a:endParaRPr lang="en-US" sz="1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056642" y="628312"/>
        <a:ext cx="2021157" cy="380728"/>
      </dsp:txXfrm>
    </dsp:sp>
    <dsp:sp modelId="{E2646805-2841-49D0-AF0B-B18473957352}">
      <dsp:nvSpPr>
        <dsp:cNvPr id="0" name=""/>
        <dsp:cNvSpPr/>
      </dsp:nvSpPr>
      <dsp:spPr>
        <a:xfrm>
          <a:off x="91844" y="554976"/>
          <a:ext cx="964797" cy="527400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Educate</a:t>
          </a:r>
        </a:p>
      </dsp:txBody>
      <dsp:txXfrm>
        <a:off x="117590" y="580722"/>
        <a:ext cx="913305" cy="475908"/>
      </dsp:txXfrm>
    </dsp:sp>
    <dsp:sp modelId="{7A864674-0DA4-4F82-8A22-95129C2FF390}">
      <dsp:nvSpPr>
        <dsp:cNvPr id="0" name=""/>
        <dsp:cNvSpPr/>
      </dsp:nvSpPr>
      <dsp:spPr>
        <a:xfrm rot="5400000">
          <a:off x="1866558" y="351569"/>
          <a:ext cx="421920" cy="2041753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Sosok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 alumni,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karyasiswa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atau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pejabat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fungsional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perencana</a:t>
          </a:r>
          <a:endParaRPr lang="en-US" sz="1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056642" y="1182081"/>
        <a:ext cx="2021157" cy="380728"/>
      </dsp:txXfrm>
    </dsp:sp>
    <dsp:sp modelId="{8C0B27F9-324C-45D4-9F56-D862F372A805}">
      <dsp:nvSpPr>
        <dsp:cNvPr id="0" name=""/>
        <dsp:cNvSpPr/>
      </dsp:nvSpPr>
      <dsp:spPr>
        <a:xfrm>
          <a:off x="91844" y="1108746"/>
          <a:ext cx="964797" cy="527400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1" u="none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Inspire</a:t>
          </a:r>
        </a:p>
      </dsp:txBody>
      <dsp:txXfrm>
        <a:off x="117590" y="1134492"/>
        <a:ext cx="913305" cy="475908"/>
      </dsp:txXfrm>
    </dsp:sp>
    <dsp:sp modelId="{591A687F-8B37-4FA8-AE3B-14983C8D19D6}">
      <dsp:nvSpPr>
        <dsp:cNvPr id="0" name=""/>
        <dsp:cNvSpPr/>
      </dsp:nvSpPr>
      <dsp:spPr>
        <a:xfrm rot="5400000">
          <a:off x="1866558" y="905339"/>
          <a:ext cx="421920" cy="2041753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Kuis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kontes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foto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serta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aktivtas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 trivial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lainnya</a:t>
          </a:r>
          <a:endParaRPr lang="en-US" sz="1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056642" y="1735851"/>
        <a:ext cx="2021157" cy="380728"/>
      </dsp:txXfrm>
    </dsp:sp>
    <dsp:sp modelId="{3C25080B-6F2D-47F8-A8DB-EE0CB00E5939}">
      <dsp:nvSpPr>
        <dsp:cNvPr id="0" name=""/>
        <dsp:cNvSpPr/>
      </dsp:nvSpPr>
      <dsp:spPr>
        <a:xfrm>
          <a:off x="91844" y="1662516"/>
          <a:ext cx="964797" cy="527400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Entertain</a:t>
          </a:r>
        </a:p>
      </dsp:txBody>
      <dsp:txXfrm>
        <a:off x="117590" y="1688262"/>
        <a:ext cx="913305" cy="475908"/>
      </dsp:txXfrm>
    </dsp:sp>
    <dsp:sp modelId="{9902116B-B2C9-4627-83FE-D0343600E539}">
      <dsp:nvSpPr>
        <dsp:cNvPr id="0" name=""/>
        <dsp:cNvSpPr/>
      </dsp:nvSpPr>
      <dsp:spPr>
        <a:xfrm rot="5400000">
          <a:off x="1866558" y="1459109"/>
          <a:ext cx="421920" cy="2041753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Liputan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kegiatan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oleh</a:t>
          </a:r>
          <a:r>
            <a:rPr lang="en-US" sz="1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000" kern="1200" dirty="0" err="1">
              <a:latin typeface="Arial" panose="020B0604020202020204" pitchFamily="34" charset="0"/>
              <a:cs typeface="Arial" panose="020B0604020202020204" pitchFamily="34" charset="0"/>
            </a:rPr>
            <a:t>instansi</a:t>
          </a:r>
          <a:endParaRPr lang="en-US" sz="1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056642" y="2289621"/>
        <a:ext cx="2021157" cy="380728"/>
      </dsp:txXfrm>
    </dsp:sp>
    <dsp:sp modelId="{D88882C2-4693-4E85-BDD9-F73C0B3C450C}">
      <dsp:nvSpPr>
        <dsp:cNvPr id="0" name=""/>
        <dsp:cNvSpPr/>
      </dsp:nvSpPr>
      <dsp:spPr>
        <a:xfrm>
          <a:off x="91844" y="2216286"/>
          <a:ext cx="964797" cy="527400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Coverage</a:t>
          </a:r>
        </a:p>
      </dsp:txBody>
      <dsp:txXfrm>
        <a:off x="117590" y="2242032"/>
        <a:ext cx="913305" cy="4759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D34DCB-E079-4C83-B930-8DC641186530}">
      <dsp:nvSpPr>
        <dsp:cNvPr id="0" name=""/>
        <dsp:cNvSpPr/>
      </dsp:nvSpPr>
      <dsp:spPr>
        <a:xfrm>
          <a:off x="280" y="64110"/>
          <a:ext cx="1093142" cy="655885"/>
        </a:xfrm>
        <a:prstGeom prst="rect">
          <a:avLst/>
        </a:prstGeom>
        <a:solidFill>
          <a:schemeClr val="bg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bg1"/>
              </a:solidFill>
            </a:rPr>
            <a:t>Whatsapp</a:t>
          </a:r>
          <a:r>
            <a:rPr lang="en-US" sz="1000" b="1" kern="1200" dirty="0">
              <a:solidFill>
                <a:schemeClr val="bg1"/>
              </a:solidFill>
            </a:rPr>
            <a:t> Business </a:t>
          </a:r>
          <a:br>
            <a:rPr lang="id-ID" sz="1000" b="1" kern="1200" dirty="0">
              <a:solidFill>
                <a:schemeClr val="bg1"/>
              </a:solidFill>
            </a:rPr>
          </a:br>
          <a:r>
            <a:rPr lang="en-US" sz="1000" b="1" kern="1200" dirty="0">
              <a:solidFill>
                <a:schemeClr val="bg1"/>
              </a:solidFill>
            </a:rPr>
            <a:t>0811-76-28280</a:t>
          </a:r>
        </a:p>
      </dsp:txBody>
      <dsp:txXfrm>
        <a:off x="280" y="64110"/>
        <a:ext cx="1093142" cy="655885"/>
      </dsp:txXfrm>
    </dsp:sp>
    <dsp:sp modelId="{7B1D9EE7-452E-49DC-A4AB-3A2617FE6AB6}">
      <dsp:nvSpPr>
        <dsp:cNvPr id="0" name=""/>
        <dsp:cNvSpPr/>
      </dsp:nvSpPr>
      <dsp:spPr>
        <a:xfrm>
          <a:off x="1202737" y="64110"/>
          <a:ext cx="1093142" cy="655885"/>
        </a:xfrm>
        <a:prstGeom prst="rect">
          <a:avLst/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>
              <a:solidFill>
                <a:schemeClr val="bg1"/>
              </a:solidFill>
            </a:rPr>
            <a:t>Telegram </a:t>
          </a:r>
          <a:r>
            <a:rPr lang="en-US" sz="1000" b="1" kern="1200" dirty="0" err="1">
              <a:solidFill>
                <a:schemeClr val="bg1"/>
              </a:solidFill>
            </a:rPr>
            <a:t>Perencana</a:t>
          </a:r>
          <a:r>
            <a:rPr lang="en-US" sz="1000" b="1" kern="1200" dirty="0">
              <a:solidFill>
                <a:schemeClr val="bg1"/>
              </a:solidFill>
            </a:rPr>
            <a:t> Indonesia</a:t>
          </a:r>
        </a:p>
      </dsp:txBody>
      <dsp:txXfrm>
        <a:off x="1202737" y="64110"/>
        <a:ext cx="1093142" cy="655885"/>
      </dsp:txXfrm>
    </dsp:sp>
    <dsp:sp modelId="{5A5C7CD8-D44A-4AC4-98A1-AED7F648315F}">
      <dsp:nvSpPr>
        <dsp:cNvPr id="0" name=""/>
        <dsp:cNvSpPr/>
      </dsp:nvSpPr>
      <dsp:spPr>
        <a:xfrm>
          <a:off x="280" y="829310"/>
          <a:ext cx="1093142" cy="655885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>
              <a:solidFill>
                <a:schemeClr val="bg1"/>
              </a:solidFill>
            </a:rPr>
            <a:t>DM Media </a:t>
          </a:r>
          <a:r>
            <a:rPr lang="en-US" sz="1000" b="1" kern="1200" dirty="0" err="1">
              <a:solidFill>
                <a:schemeClr val="bg1"/>
              </a:solidFill>
            </a:rPr>
            <a:t>Sosial</a:t>
          </a:r>
          <a:endParaRPr lang="en-US" sz="1000" b="1" kern="1200" dirty="0">
            <a:solidFill>
              <a:schemeClr val="bg1"/>
            </a:solidFill>
          </a:endParaRPr>
        </a:p>
      </dsp:txBody>
      <dsp:txXfrm>
        <a:off x="280" y="829310"/>
        <a:ext cx="1093142" cy="655885"/>
      </dsp:txXfrm>
    </dsp:sp>
    <dsp:sp modelId="{00DC8C8A-968E-4973-B803-2BB0EAEA6E31}">
      <dsp:nvSpPr>
        <dsp:cNvPr id="0" name=""/>
        <dsp:cNvSpPr/>
      </dsp:nvSpPr>
      <dsp:spPr>
        <a:xfrm>
          <a:off x="1202737" y="829310"/>
          <a:ext cx="1093142" cy="65588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>
              <a:solidFill>
                <a:schemeClr val="bg1"/>
              </a:solidFill>
            </a:rPr>
            <a:t>Email </a:t>
          </a:r>
          <a:r>
            <a:rPr lang="en-US" sz="1000" b="1" kern="1200" dirty="0" err="1">
              <a:solidFill>
                <a:schemeClr val="bg1"/>
              </a:solidFill>
            </a:rPr>
            <a:t>pusbindiklatren</a:t>
          </a:r>
          <a:br>
            <a:rPr lang="id-ID" sz="1000" b="1" kern="1200" dirty="0">
              <a:solidFill>
                <a:schemeClr val="bg1"/>
              </a:solidFill>
            </a:rPr>
          </a:br>
          <a:r>
            <a:rPr lang="en-US" sz="1000" b="1" kern="1200" dirty="0">
              <a:solidFill>
                <a:schemeClr val="bg1"/>
              </a:solidFill>
            </a:rPr>
            <a:t>@bappenas.go.id</a:t>
          </a:r>
        </a:p>
      </dsp:txBody>
      <dsp:txXfrm>
        <a:off x="1202737" y="829310"/>
        <a:ext cx="1093142" cy="65588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3E9347-1D17-D641-A265-6FC9CBB28032}">
      <dsp:nvSpPr>
        <dsp:cNvPr id="0" name=""/>
        <dsp:cNvSpPr/>
      </dsp:nvSpPr>
      <dsp:spPr>
        <a:xfrm>
          <a:off x="278289" y="1983652"/>
          <a:ext cx="2069931" cy="945433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F73DC0-B442-EE43-BE04-61EF8056B83E}">
      <dsp:nvSpPr>
        <dsp:cNvPr id="0" name=""/>
        <dsp:cNvSpPr/>
      </dsp:nvSpPr>
      <dsp:spPr>
        <a:xfrm>
          <a:off x="19352" y="1540969"/>
          <a:ext cx="2842450" cy="2510354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Tujuan</a:t>
          </a:r>
          <a:br>
            <a:rPr lang="id-ID" sz="2000" b="1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</a:br>
          <a:endParaRPr lang="en-US" sz="2000" b="1" kern="1200" dirty="0">
            <a:solidFill>
              <a:prstClr val="white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marL="114300" lvl="1" indent="-114300" algn="ctr" defTabSz="6223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Performance </a:t>
          </a:r>
          <a:r>
            <a:rPr lang="en-US" sz="1400" kern="1200" dirty="0" err="1">
              <a:latin typeface="Arial" panose="020B0604020202020204" pitchFamily="34" charset="0"/>
              <a:cs typeface="Arial" panose="020B0604020202020204" pitchFamily="34" charset="0"/>
            </a:rPr>
            <a:t>Individu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ctr" defTabSz="6223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Performance </a:t>
          </a:r>
          <a:r>
            <a:rPr lang="en-US" sz="1400" kern="1200" dirty="0" err="1">
              <a:latin typeface="Arial" panose="020B0604020202020204" pitchFamily="34" charset="0"/>
              <a:cs typeface="Arial" panose="020B0604020202020204" pitchFamily="34" charset="0"/>
            </a:rPr>
            <a:t>Organisasi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2878" y="1614495"/>
        <a:ext cx="2695398" cy="2363302"/>
      </dsp:txXfrm>
    </dsp:sp>
    <dsp:sp modelId="{D1642895-4C76-324D-BDE8-58736E9FE6F7}">
      <dsp:nvSpPr>
        <dsp:cNvPr id="0" name=""/>
        <dsp:cNvSpPr/>
      </dsp:nvSpPr>
      <dsp:spPr>
        <a:xfrm rot="1227903">
          <a:off x="3117274" y="1554391"/>
          <a:ext cx="670896" cy="59347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>
        <a:off x="3122892" y="1641960"/>
        <a:ext cx="492855" cy="356082"/>
      </dsp:txXfrm>
    </dsp:sp>
    <dsp:sp modelId="{D416B3A1-8E04-CE41-AF89-47197DF259E6}">
      <dsp:nvSpPr>
        <dsp:cNvPr id="0" name=""/>
        <dsp:cNvSpPr/>
      </dsp:nvSpPr>
      <dsp:spPr>
        <a:xfrm>
          <a:off x="4260324" y="2285956"/>
          <a:ext cx="2018681" cy="898555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D34DAD-5D3B-054B-B163-836B2B1BA1E3}">
      <dsp:nvSpPr>
        <dsp:cNvPr id="0" name=""/>
        <dsp:cNvSpPr/>
      </dsp:nvSpPr>
      <dsp:spPr>
        <a:xfrm>
          <a:off x="3819013" y="1550015"/>
          <a:ext cx="3045842" cy="2574645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Pendekatan</a:t>
          </a:r>
          <a:br>
            <a:rPr lang="id-ID" sz="2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endParaRPr lang="en-US" sz="2000" b="1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ctr" defTabSz="622300">
            <a:lnSpc>
              <a:spcPct val="10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US" sz="1400" kern="1200" dirty="0" err="1">
              <a:latin typeface="Arial" panose="020B0604020202020204" pitchFamily="34" charset="0"/>
              <a:cs typeface="Arial" panose="020B0604020202020204" pitchFamily="34" charset="0"/>
            </a:rPr>
            <a:t>Tujuan</a:t>
          </a: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400" kern="1200" dirty="0" err="1">
              <a:latin typeface="Arial" panose="020B0604020202020204" pitchFamily="34" charset="0"/>
              <a:cs typeface="Arial" panose="020B0604020202020204" pitchFamily="34" charset="0"/>
            </a:rPr>
            <a:t>Organisasi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ctr" defTabSz="622300">
            <a:lnSpc>
              <a:spcPct val="10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Activity Scope</a:t>
          </a:r>
        </a:p>
        <a:p>
          <a:pPr marL="114300" lvl="1" indent="-114300" algn="ctr" defTabSz="622300">
            <a:lnSpc>
              <a:spcPct val="10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Target Audience</a:t>
          </a:r>
        </a:p>
        <a:p>
          <a:pPr marL="114300" lvl="1" indent="-114300" algn="ctr" defTabSz="622300">
            <a:lnSpc>
              <a:spcPct val="10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Delivery Model</a:t>
          </a:r>
        </a:p>
        <a:p>
          <a:pPr marL="114300" lvl="1" indent="-114300" algn="ctr" defTabSz="622300">
            <a:lnSpc>
              <a:spcPct val="10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Governance</a:t>
          </a:r>
        </a:p>
        <a:p>
          <a:pPr marL="114300" lvl="1" indent="-114300" algn="ctr" defTabSz="622300">
            <a:lnSpc>
              <a:spcPct val="10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Branding &amp; Alliance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94422" y="1625424"/>
        <a:ext cx="2895024" cy="2423827"/>
      </dsp:txXfrm>
    </dsp:sp>
    <dsp:sp modelId="{00A7A0D8-560A-1143-9A2A-802E405808C2}">
      <dsp:nvSpPr>
        <dsp:cNvPr id="0" name=""/>
        <dsp:cNvSpPr/>
      </dsp:nvSpPr>
      <dsp:spPr>
        <a:xfrm rot="197859">
          <a:off x="6998967" y="2558931"/>
          <a:ext cx="721753" cy="59347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>
        <a:off x="6999114" y="2672504"/>
        <a:ext cx="543712" cy="356082"/>
      </dsp:txXfrm>
    </dsp:sp>
    <dsp:sp modelId="{1D3FB516-843C-0E49-BCB6-E3C55449E35A}">
      <dsp:nvSpPr>
        <dsp:cNvPr id="0" name=""/>
        <dsp:cNvSpPr/>
      </dsp:nvSpPr>
      <dsp:spPr>
        <a:xfrm>
          <a:off x="8337744" y="2466755"/>
          <a:ext cx="2015816" cy="100666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6C9DA5-956D-1C48-B37D-E9D94271FF3C}">
      <dsp:nvSpPr>
        <dsp:cNvPr id="0" name=""/>
        <dsp:cNvSpPr/>
      </dsp:nvSpPr>
      <dsp:spPr>
        <a:xfrm>
          <a:off x="7805320" y="1550033"/>
          <a:ext cx="3485327" cy="2599590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US" sz="1800" b="1" kern="1200" dirty="0" err="1">
              <a:latin typeface="Arial" panose="020B0604020202020204" pitchFamily="34" charset="0"/>
              <a:cs typeface="Arial" panose="020B0604020202020204" pitchFamily="34" charset="0"/>
            </a:rPr>
            <a:t>Jenis</a:t>
          </a:r>
          <a:r>
            <a:rPr lang="en-US" sz="18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kern="1200" dirty="0" err="1">
              <a:latin typeface="Arial" panose="020B0604020202020204" pitchFamily="34" charset="0"/>
              <a:cs typeface="Arial" panose="020B0604020202020204" pitchFamily="34" charset="0"/>
            </a:rPr>
            <a:t>Pembelajaran</a:t>
          </a:r>
          <a:br>
            <a:rPr lang="id-ID" sz="18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endParaRPr lang="en-US" sz="1800" b="1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400" b="1" i="1" u="sng" kern="1200" dirty="0">
              <a:latin typeface="Arial" panose="020B0604020202020204" pitchFamily="34" charset="0"/>
              <a:cs typeface="Arial" panose="020B0604020202020204" pitchFamily="34" charset="0"/>
            </a:rPr>
            <a:t>Classical</a:t>
          </a:r>
          <a:r>
            <a:rPr lang="en-US" sz="1400" b="1" u="sng" kern="1200" dirty="0">
              <a:latin typeface="Arial" panose="020B0604020202020204" pitchFamily="34" charset="0"/>
              <a:cs typeface="Arial" panose="020B0604020202020204" pitchFamily="34" charset="0"/>
            </a:rPr>
            <a:t> (10%):</a:t>
          </a: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self learning, structured training</a:t>
          </a: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400" b="1" i="1" u="sng" kern="1200" dirty="0">
              <a:latin typeface="Arial" panose="020B0604020202020204" pitchFamily="34" charset="0"/>
              <a:cs typeface="Arial" panose="020B0604020202020204" pitchFamily="34" charset="0"/>
            </a:rPr>
            <a:t>Blended Learning </a:t>
          </a:r>
          <a:r>
            <a:rPr lang="en-US" sz="1400" b="1" u="sng" kern="1200" dirty="0">
              <a:latin typeface="Arial" panose="020B0604020202020204" pitchFamily="34" charset="0"/>
              <a:cs typeface="Arial" panose="020B0604020202020204" pitchFamily="34" charset="0"/>
            </a:rPr>
            <a:t>(20%)</a:t>
          </a: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id-ID" sz="1400" kern="1200" dirty="0">
              <a:latin typeface="Arial" panose="020B0604020202020204" pitchFamily="34" charset="0"/>
              <a:cs typeface="Arial" panose="020B0604020202020204" pitchFamily="34" charset="0"/>
            </a:rPr>
            <a:t>c</a:t>
          </a:r>
          <a:r>
            <a:rPr lang="en-US" sz="1400" i="1" kern="1200" dirty="0" err="1">
              <a:latin typeface="Arial" panose="020B0604020202020204" pitchFamily="34" charset="0"/>
              <a:cs typeface="Arial" panose="020B0604020202020204" pitchFamily="34" charset="0"/>
            </a:rPr>
            <a:t>oaching</a:t>
          </a: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, mentoring, feedback, comm. </a:t>
          </a:r>
          <a:r>
            <a:rPr lang="id-ID" sz="1400" i="1" kern="1200" dirty="0">
              <a:latin typeface="Arial" panose="020B0604020202020204" pitchFamily="34" charset="0"/>
              <a:cs typeface="Arial" panose="020B0604020202020204" pitchFamily="34" charset="0"/>
            </a:rPr>
            <a:t>p</a:t>
          </a:r>
          <a:r>
            <a:rPr lang="en-US" sz="1400" i="1" kern="1200" dirty="0" err="1">
              <a:latin typeface="Arial" panose="020B0604020202020204" pitchFamily="34" charset="0"/>
              <a:cs typeface="Arial" panose="020B0604020202020204" pitchFamily="34" charset="0"/>
            </a:rPr>
            <a:t>ractice</a:t>
          </a: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US" sz="1400" b="1" i="1" u="sng" kern="1200" dirty="0">
              <a:latin typeface="Arial" panose="020B0604020202020204" pitchFamily="34" charset="0"/>
              <a:cs typeface="Arial" panose="020B0604020202020204" pitchFamily="34" charset="0"/>
            </a:rPr>
            <a:t>Integrated Learning at Work </a:t>
          </a:r>
          <a:r>
            <a:rPr lang="en-US" sz="1400" b="1" u="sng" kern="1200" dirty="0">
              <a:latin typeface="Arial" panose="020B0604020202020204" pitchFamily="34" charset="0"/>
              <a:cs typeface="Arial" panose="020B0604020202020204" pitchFamily="34" charset="0"/>
            </a:rPr>
            <a:t>(70%): </a:t>
          </a: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OJT,</a:t>
          </a: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id-ID" sz="1400" i="1" kern="1200" dirty="0">
              <a:latin typeface="Arial" panose="020B0604020202020204" pitchFamily="34" charset="0"/>
              <a:cs typeface="Arial" panose="020B0604020202020204" pitchFamily="34" charset="0"/>
            </a:rPr>
            <a:t>i</a:t>
          </a:r>
          <a:r>
            <a:rPr lang="en-US" sz="1400" i="1" kern="1200" dirty="0" err="1">
              <a:latin typeface="Arial" panose="020B0604020202020204" pitchFamily="34" charset="0"/>
              <a:cs typeface="Arial" panose="020B0604020202020204" pitchFamily="34" charset="0"/>
            </a:rPr>
            <a:t>nternship</a:t>
          </a:r>
          <a:r>
            <a:rPr lang="en-US" sz="1400" i="1" kern="1200" dirty="0">
              <a:latin typeface="Arial" panose="020B0604020202020204" pitchFamily="34" charset="0"/>
              <a:cs typeface="Arial" panose="020B0604020202020204" pitchFamily="34" charset="0"/>
            </a:rPr>
            <a:t>, rotation, task force, action learning</a:t>
          </a:r>
        </a:p>
      </dsp:txBody>
      <dsp:txXfrm>
        <a:off x="7881459" y="1626172"/>
        <a:ext cx="3333049" cy="24473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4B5177-DFDC-4A12-B893-5455CF397AFA}">
      <dsp:nvSpPr>
        <dsp:cNvPr id="0" name=""/>
        <dsp:cNvSpPr/>
      </dsp:nvSpPr>
      <dsp:spPr>
        <a:xfrm>
          <a:off x="2565247" y="273766"/>
          <a:ext cx="2079666" cy="2079666"/>
        </a:xfrm>
        <a:prstGeom prst="pieWedg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Arial" panose="020B0604020202020204" pitchFamily="34" charset="0"/>
              <a:cs typeface="Arial" panose="020B0604020202020204" pitchFamily="34" charset="0"/>
            </a:rPr>
            <a:t>Program </a:t>
          </a:r>
          <a:br>
            <a:rPr lang="id-ID" sz="16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1600" b="1" i="1" kern="1200" dirty="0">
              <a:latin typeface="Arial" panose="020B0604020202020204" pitchFamily="34" charset="0"/>
              <a:cs typeface="Arial" panose="020B0604020202020204" pitchFamily="34" charset="0"/>
            </a:rPr>
            <a:t>Co</a:t>
          </a:r>
          <a:r>
            <a:rPr lang="id-ID" sz="1600" b="1" i="1" kern="1200" dirty="0">
              <a:latin typeface="Arial" panose="020B0604020202020204" pitchFamily="34" charset="0"/>
              <a:cs typeface="Arial" panose="020B0604020202020204" pitchFamily="34" charset="0"/>
            </a:rPr>
            <a:t>-</a:t>
          </a:r>
          <a:r>
            <a:rPr lang="en-US" sz="1600" b="1" i="1" kern="1200" dirty="0">
              <a:latin typeface="Arial" panose="020B0604020202020204" pitchFamily="34" charset="0"/>
              <a:cs typeface="Arial" panose="020B0604020202020204" pitchFamily="34" charset="0"/>
            </a:rPr>
            <a:t>Funding</a:t>
          </a:r>
          <a:endParaRPr lang="en-ID" sz="1600" b="1" i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174367" y="882886"/>
        <a:ext cx="1470546" cy="1470546"/>
      </dsp:txXfrm>
    </dsp:sp>
    <dsp:sp modelId="{A336FA7C-8960-475F-B935-A0B825E1D805}">
      <dsp:nvSpPr>
        <dsp:cNvPr id="0" name=""/>
        <dsp:cNvSpPr/>
      </dsp:nvSpPr>
      <dsp:spPr>
        <a:xfrm rot="5400000">
          <a:off x="4740973" y="273766"/>
          <a:ext cx="2079666" cy="2079666"/>
        </a:xfrm>
        <a:prstGeom prst="pieWedge">
          <a:avLst/>
        </a:prstGeom>
        <a:solidFill>
          <a:schemeClr val="bg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Arial" panose="020B0604020202020204" pitchFamily="34" charset="0"/>
              <a:cs typeface="Arial" panose="020B0604020202020204" pitchFamily="34" charset="0"/>
            </a:rPr>
            <a:t>Program </a:t>
          </a:r>
          <a:r>
            <a:rPr lang="en-US" sz="1600" b="1" kern="1200" dirty="0" err="1">
              <a:latin typeface="Arial" panose="020B0604020202020204" pitchFamily="34" charset="0"/>
              <a:cs typeface="Arial" panose="020B0604020202020204" pitchFamily="34" charset="0"/>
            </a:rPr>
            <a:t>Kerja</a:t>
          </a:r>
          <a:r>
            <a:rPr lang="en-US" sz="1600" b="1" kern="1200" dirty="0">
              <a:latin typeface="Arial" panose="020B0604020202020204" pitchFamily="34" charset="0"/>
              <a:cs typeface="Arial" panose="020B0604020202020204" pitchFamily="34" charset="0"/>
            </a:rPr>
            <a:t> Sama</a:t>
          </a:r>
          <a:endParaRPr lang="en-ID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4740973" y="882886"/>
        <a:ext cx="1470546" cy="1470546"/>
      </dsp:txXfrm>
    </dsp:sp>
    <dsp:sp modelId="{FB96CC2D-C91F-4F13-A0EF-E53420C89880}">
      <dsp:nvSpPr>
        <dsp:cNvPr id="0" name=""/>
        <dsp:cNvSpPr/>
      </dsp:nvSpPr>
      <dsp:spPr>
        <a:xfrm rot="10800000">
          <a:off x="4740973" y="2449492"/>
          <a:ext cx="2079666" cy="2079666"/>
        </a:xfrm>
        <a:prstGeom prst="pieWedg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>
              <a:latin typeface="Arial" panose="020B0604020202020204" pitchFamily="34" charset="0"/>
              <a:cs typeface="Arial" panose="020B0604020202020204" pitchFamily="34" charset="0"/>
            </a:rPr>
            <a:t>Supplement Program</a:t>
          </a:r>
          <a:endParaRPr lang="en-ID" sz="1600" b="1" i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4740973" y="2449492"/>
        <a:ext cx="1470546" cy="1470546"/>
      </dsp:txXfrm>
    </dsp:sp>
    <dsp:sp modelId="{D821E3D2-9D8A-4A5C-908D-906D725AF095}">
      <dsp:nvSpPr>
        <dsp:cNvPr id="0" name=""/>
        <dsp:cNvSpPr/>
      </dsp:nvSpPr>
      <dsp:spPr>
        <a:xfrm rot="16200000">
          <a:off x="2565247" y="2449492"/>
          <a:ext cx="2079666" cy="2079666"/>
        </a:xfrm>
        <a:prstGeom prst="pieWedge">
          <a:avLst/>
        </a:prstGeom>
        <a:solidFill>
          <a:schemeClr val="bg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Arial" panose="020B0604020202020204" pitchFamily="34" charset="0"/>
              <a:cs typeface="Arial" panose="020B0604020202020204" pitchFamily="34" charset="0"/>
            </a:rPr>
            <a:t>Program </a:t>
          </a:r>
          <a:r>
            <a:rPr lang="en-US" sz="1600" b="1" i="1" kern="1200" dirty="0">
              <a:latin typeface="Arial" panose="020B0604020202020204" pitchFamily="34" charset="0"/>
              <a:cs typeface="Arial" panose="020B0604020202020204" pitchFamily="34" charset="0"/>
            </a:rPr>
            <a:t>Linkage</a:t>
          </a:r>
          <a:endParaRPr lang="en-ID" sz="1600" b="1" i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3174367" y="2449492"/>
        <a:ext cx="1470546" cy="1470546"/>
      </dsp:txXfrm>
    </dsp:sp>
    <dsp:sp modelId="{B8C6E094-8E0E-4FC4-950B-4BACD59EA8EA}">
      <dsp:nvSpPr>
        <dsp:cNvPr id="0" name=""/>
        <dsp:cNvSpPr/>
      </dsp:nvSpPr>
      <dsp:spPr>
        <a:xfrm>
          <a:off x="4333925" y="1969199"/>
          <a:ext cx="718037" cy="624380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AE53F6-3CFC-4CA3-A182-E29A6EE91101}">
      <dsp:nvSpPr>
        <dsp:cNvPr id="0" name=""/>
        <dsp:cNvSpPr/>
      </dsp:nvSpPr>
      <dsp:spPr>
        <a:xfrm rot="10800000">
          <a:off x="4333925" y="2209345"/>
          <a:ext cx="718037" cy="624380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4B5177-DFDC-4A12-B893-5455CF397AFA}">
      <dsp:nvSpPr>
        <dsp:cNvPr id="0" name=""/>
        <dsp:cNvSpPr/>
      </dsp:nvSpPr>
      <dsp:spPr>
        <a:xfrm>
          <a:off x="2578085" y="270004"/>
          <a:ext cx="2051089" cy="2051089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Arial" panose="020B0604020202020204" pitchFamily="34" charset="0"/>
              <a:cs typeface="Arial" panose="020B0604020202020204" pitchFamily="34" charset="0"/>
            </a:rPr>
            <a:t>OJT</a:t>
          </a:r>
          <a:endParaRPr lang="en-ID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178835" y="870754"/>
        <a:ext cx="1450339" cy="1450339"/>
      </dsp:txXfrm>
    </dsp:sp>
    <dsp:sp modelId="{A336FA7C-8960-475F-B935-A0B825E1D805}">
      <dsp:nvSpPr>
        <dsp:cNvPr id="0" name=""/>
        <dsp:cNvSpPr/>
      </dsp:nvSpPr>
      <dsp:spPr>
        <a:xfrm rot="5400000">
          <a:off x="4723914" y="270004"/>
          <a:ext cx="2051089" cy="2051089"/>
        </a:xfrm>
        <a:prstGeom prst="pieWedge">
          <a:avLst/>
        </a:prstGeom>
        <a:solidFill>
          <a:schemeClr val="accent5">
            <a:hueOff val="-343741"/>
            <a:satOff val="-4006"/>
            <a:lumOff val="-71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latin typeface="Arial" panose="020B0604020202020204" pitchFamily="34" charset="0"/>
              <a:cs typeface="Arial" panose="020B0604020202020204" pitchFamily="34" charset="0"/>
            </a:rPr>
            <a:t>Pelatihan</a:t>
          </a:r>
          <a:r>
            <a:rPr lang="en-US" sz="1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400" b="1" kern="1200" dirty="0" err="1">
              <a:latin typeface="Arial" panose="020B0604020202020204" pitchFamily="34" charset="0"/>
              <a:cs typeface="Arial" panose="020B0604020202020204" pitchFamily="34" charset="0"/>
            </a:rPr>
            <a:t>Terintegrasi</a:t>
          </a:r>
          <a:r>
            <a:rPr lang="en-US" sz="1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400" b="1" kern="1200" dirty="0" err="1">
              <a:latin typeface="Arial" panose="020B0604020202020204" pitchFamily="34" charset="0"/>
              <a:cs typeface="Arial" panose="020B0604020202020204" pitchFamily="34" charset="0"/>
            </a:rPr>
            <a:t>atau</a:t>
          </a:r>
          <a:r>
            <a:rPr lang="en-US" sz="1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400" b="1" kern="1200" dirty="0" err="1">
              <a:latin typeface="Arial" panose="020B0604020202020204" pitchFamily="34" charset="0"/>
              <a:cs typeface="Arial" panose="020B0604020202020204" pitchFamily="34" charset="0"/>
            </a:rPr>
            <a:t>Aplikatif</a:t>
          </a:r>
          <a:endParaRPr lang="en-ID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4723914" y="870754"/>
        <a:ext cx="1450339" cy="1450339"/>
      </dsp:txXfrm>
    </dsp:sp>
    <dsp:sp modelId="{FB96CC2D-C91F-4F13-A0EF-E53420C89880}">
      <dsp:nvSpPr>
        <dsp:cNvPr id="0" name=""/>
        <dsp:cNvSpPr/>
      </dsp:nvSpPr>
      <dsp:spPr>
        <a:xfrm rot="10800000">
          <a:off x="4723914" y="2415833"/>
          <a:ext cx="2051089" cy="2051089"/>
        </a:xfrm>
        <a:prstGeom prst="pieWedge">
          <a:avLst/>
        </a:prstGeom>
        <a:solidFill>
          <a:schemeClr val="accent5">
            <a:hueOff val="-687482"/>
            <a:satOff val="-8011"/>
            <a:lumOff val="-143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1" kern="1200" dirty="0">
              <a:latin typeface="Arial" panose="020B0604020202020204" pitchFamily="34" charset="0"/>
              <a:cs typeface="Arial" panose="020B0604020202020204" pitchFamily="34" charset="0"/>
            </a:rPr>
            <a:t>Soft Skill</a:t>
          </a:r>
          <a:endParaRPr lang="en-ID" sz="1400" b="1" i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4723914" y="2415833"/>
        <a:ext cx="1450339" cy="1450339"/>
      </dsp:txXfrm>
    </dsp:sp>
    <dsp:sp modelId="{D821E3D2-9D8A-4A5C-908D-906D725AF095}">
      <dsp:nvSpPr>
        <dsp:cNvPr id="0" name=""/>
        <dsp:cNvSpPr/>
      </dsp:nvSpPr>
      <dsp:spPr>
        <a:xfrm rot="16200000">
          <a:off x="2578085" y="2415833"/>
          <a:ext cx="2051089" cy="2051089"/>
        </a:xfrm>
        <a:prstGeom prst="pieWedge">
          <a:avLst/>
        </a:prstGeom>
        <a:solidFill>
          <a:schemeClr val="accent5">
            <a:hueOff val="-1031223"/>
            <a:satOff val="-12017"/>
            <a:lumOff val="-21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latin typeface="Arial" panose="020B0604020202020204" pitchFamily="34" charset="0"/>
              <a:cs typeface="Arial" panose="020B0604020202020204" pitchFamily="34" charset="0"/>
            </a:rPr>
            <a:t>Pelatihan</a:t>
          </a:r>
          <a:r>
            <a:rPr lang="en-US" sz="1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400" b="1" kern="1200" dirty="0" err="1">
              <a:latin typeface="Arial" panose="020B0604020202020204" pitchFamily="34" charset="0"/>
              <a:cs typeface="Arial" panose="020B0604020202020204" pitchFamily="34" charset="0"/>
            </a:rPr>
            <a:t>Khusus</a:t>
          </a:r>
          <a:r>
            <a:rPr lang="en-US" sz="1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br>
            <a:rPr lang="id-ID" sz="1400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id-ID" sz="1400" kern="1200" dirty="0">
              <a:latin typeface="Arial" panose="020B0604020202020204" pitchFamily="34" charset="0"/>
              <a:cs typeface="Arial" panose="020B0604020202020204" pitchFamily="34" charset="0"/>
            </a:rPr>
            <a:t>(B</a:t>
          </a:r>
          <a:r>
            <a:rPr lang="en-US" sz="1100" kern="1200" dirty="0" err="1">
              <a:latin typeface="Arial" panose="020B0604020202020204" pitchFamily="34" charset="0"/>
              <a:cs typeface="Arial" panose="020B0604020202020204" pitchFamily="34" charset="0"/>
            </a:rPr>
            <a:t>erdasar</a:t>
          </a:r>
          <a:r>
            <a:rPr lang="en-US" sz="11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100" kern="1200" dirty="0" err="1">
              <a:latin typeface="Arial" panose="020B0604020202020204" pitchFamily="34" charset="0"/>
              <a:cs typeface="Arial" panose="020B0604020202020204" pitchFamily="34" charset="0"/>
            </a:rPr>
            <a:t>Arahan</a:t>
          </a:r>
          <a:r>
            <a:rPr lang="en-US" sz="11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100" kern="1200" dirty="0" err="1">
              <a:latin typeface="Arial" panose="020B0604020202020204" pitchFamily="34" charset="0"/>
              <a:cs typeface="Arial" panose="020B0604020202020204" pitchFamily="34" charset="0"/>
            </a:rPr>
            <a:t>Pimpinan</a:t>
          </a:r>
          <a:r>
            <a:rPr lang="id-ID" sz="1100" kern="1200" dirty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ID" sz="1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3178835" y="2415833"/>
        <a:ext cx="1450339" cy="1450339"/>
      </dsp:txXfrm>
    </dsp:sp>
    <dsp:sp modelId="{B8C6E094-8E0E-4FC4-950B-4BACD59EA8EA}">
      <dsp:nvSpPr>
        <dsp:cNvPr id="0" name=""/>
        <dsp:cNvSpPr/>
      </dsp:nvSpPr>
      <dsp:spPr>
        <a:xfrm>
          <a:off x="4322459" y="1942140"/>
          <a:ext cx="708170" cy="615800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AE53F6-3CFC-4CA3-A182-E29A6EE91101}">
      <dsp:nvSpPr>
        <dsp:cNvPr id="0" name=""/>
        <dsp:cNvSpPr/>
      </dsp:nvSpPr>
      <dsp:spPr>
        <a:xfrm rot="10800000">
          <a:off x="4322459" y="2178986"/>
          <a:ext cx="708170" cy="615800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FB2710-E999-496E-9EBB-F65F5C552C50}">
      <dsp:nvSpPr>
        <dsp:cNvPr id="0" name=""/>
        <dsp:cNvSpPr/>
      </dsp:nvSpPr>
      <dsp:spPr>
        <a:xfrm>
          <a:off x="1503383" y="-50349"/>
          <a:ext cx="939228" cy="88732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600" kern="1200" dirty="0">
            <a:latin typeface="+mn-lt"/>
            <a:cs typeface="Arial" panose="020B0604020202020204" pitchFamily="34" charset="0"/>
          </a:endParaRPr>
        </a:p>
      </dsp:txBody>
      <dsp:txXfrm>
        <a:off x="1640930" y="79596"/>
        <a:ext cx="664134" cy="627430"/>
      </dsp:txXfrm>
    </dsp:sp>
    <dsp:sp modelId="{23E2ADDE-344C-4300-8362-7E21B2BD895D}">
      <dsp:nvSpPr>
        <dsp:cNvPr id="0" name=""/>
        <dsp:cNvSpPr/>
      </dsp:nvSpPr>
      <dsp:spPr>
        <a:xfrm rot="2160000">
          <a:off x="2378317" y="605107"/>
          <a:ext cx="137560" cy="2653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kern="12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sp:txBody>
      <dsp:txXfrm>
        <a:off x="2382258" y="646042"/>
        <a:ext cx="96292" cy="159188"/>
      </dsp:txXfrm>
    </dsp:sp>
    <dsp:sp modelId="{E4A16D5E-E87D-41B9-976A-55DEA54C3F2F}">
      <dsp:nvSpPr>
        <dsp:cNvPr id="0" name=""/>
        <dsp:cNvSpPr/>
      </dsp:nvSpPr>
      <dsp:spPr>
        <a:xfrm>
          <a:off x="2457884" y="643135"/>
          <a:ext cx="939228" cy="887320"/>
        </a:xfrm>
        <a:prstGeom prst="ellipse">
          <a:avLst/>
        </a:prstGeom>
        <a:solidFill>
          <a:schemeClr val="accent4">
            <a:hueOff val="-2067965"/>
            <a:satOff val="11611"/>
            <a:lumOff val="-53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600" kern="1200" dirty="0">
            <a:latin typeface="+mn-lt"/>
            <a:cs typeface="Arial" panose="020B0604020202020204" pitchFamily="34" charset="0"/>
          </a:endParaRPr>
        </a:p>
      </dsp:txBody>
      <dsp:txXfrm>
        <a:off x="2595431" y="773080"/>
        <a:ext cx="664134" cy="627430"/>
      </dsp:txXfrm>
    </dsp:sp>
    <dsp:sp modelId="{5EC84EDB-8A7C-4BBD-AABC-D213614F50A0}">
      <dsp:nvSpPr>
        <dsp:cNvPr id="0" name=""/>
        <dsp:cNvSpPr/>
      </dsp:nvSpPr>
      <dsp:spPr>
        <a:xfrm rot="6480000">
          <a:off x="2670241" y="1511073"/>
          <a:ext cx="152596" cy="2653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2067965"/>
            <a:satOff val="11611"/>
            <a:lumOff val="-53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kern="12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sp:txBody>
      <dsp:txXfrm rot="10800000">
        <a:off x="2700204" y="1542367"/>
        <a:ext cx="106817" cy="159188"/>
      </dsp:txXfrm>
    </dsp:sp>
    <dsp:sp modelId="{742A3B0B-C5BB-4722-AE55-D64066C950DE}">
      <dsp:nvSpPr>
        <dsp:cNvPr id="0" name=""/>
        <dsp:cNvSpPr/>
      </dsp:nvSpPr>
      <dsp:spPr>
        <a:xfrm>
          <a:off x="2093297" y="1765219"/>
          <a:ext cx="939228" cy="887320"/>
        </a:xfrm>
        <a:prstGeom prst="ellipse">
          <a:avLst/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600" kern="1200" dirty="0">
            <a:latin typeface="+mn-lt"/>
            <a:cs typeface="Arial" panose="020B0604020202020204" pitchFamily="34" charset="0"/>
          </a:endParaRPr>
        </a:p>
      </dsp:txBody>
      <dsp:txXfrm>
        <a:off x="2230844" y="1895164"/>
        <a:ext cx="664134" cy="627430"/>
      </dsp:txXfrm>
    </dsp:sp>
    <dsp:sp modelId="{769C85C8-55AD-45AA-9276-3E3A19C1A7F1}">
      <dsp:nvSpPr>
        <dsp:cNvPr id="0" name=""/>
        <dsp:cNvSpPr/>
      </dsp:nvSpPr>
      <dsp:spPr>
        <a:xfrm rot="10800000">
          <a:off x="1903579" y="2076222"/>
          <a:ext cx="134067" cy="2653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kern="12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sp:txBody>
      <dsp:txXfrm rot="10800000">
        <a:off x="1943799" y="2129285"/>
        <a:ext cx="93847" cy="159188"/>
      </dsp:txXfrm>
    </dsp:sp>
    <dsp:sp modelId="{9A65D0AA-9103-4D36-AD48-89DD44AF8D67}">
      <dsp:nvSpPr>
        <dsp:cNvPr id="0" name=""/>
        <dsp:cNvSpPr/>
      </dsp:nvSpPr>
      <dsp:spPr>
        <a:xfrm>
          <a:off x="925827" y="1765219"/>
          <a:ext cx="914512" cy="887320"/>
        </a:xfrm>
        <a:prstGeom prst="ellipse">
          <a:avLst/>
        </a:prstGeom>
        <a:solidFill>
          <a:schemeClr val="accent4">
            <a:hueOff val="-6203895"/>
            <a:satOff val="34834"/>
            <a:lumOff val="-161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600" kern="1200" dirty="0">
            <a:latin typeface="+mn-lt"/>
            <a:cs typeface="Arial" panose="020B0604020202020204" pitchFamily="34" charset="0"/>
          </a:endParaRPr>
        </a:p>
      </dsp:txBody>
      <dsp:txXfrm>
        <a:off x="1059754" y="1895164"/>
        <a:ext cx="646658" cy="627430"/>
      </dsp:txXfrm>
    </dsp:sp>
    <dsp:sp modelId="{35005557-41CD-4BEA-A963-B73FEC4A998F}">
      <dsp:nvSpPr>
        <dsp:cNvPr id="0" name=""/>
        <dsp:cNvSpPr/>
      </dsp:nvSpPr>
      <dsp:spPr>
        <a:xfrm rot="15120000">
          <a:off x="1125714" y="1519801"/>
          <a:ext cx="153152" cy="2653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6203895"/>
            <a:satOff val="34834"/>
            <a:lumOff val="-161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kern="12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sp:txBody>
      <dsp:txXfrm rot="10800000">
        <a:off x="1155786" y="1594713"/>
        <a:ext cx="107206" cy="159188"/>
      </dsp:txXfrm>
    </dsp:sp>
    <dsp:sp modelId="{6C2581D6-06F5-4A0D-A665-F72112FBD450}">
      <dsp:nvSpPr>
        <dsp:cNvPr id="0" name=""/>
        <dsp:cNvSpPr/>
      </dsp:nvSpPr>
      <dsp:spPr>
        <a:xfrm>
          <a:off x="548882" y="643135"/>
          <a:ext cx="939228" cy="887320"/>
        </a:xfrm>
        <a:prstGeom prst="ellipse">
          <a:avLst/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600" kern="1200" dirty="0">
            <a:latin typeface="+mn-lt"/>
            <a:cs typeface="Arial" panose="020B0604020202020204" pitchFamily="34" charset="0"/>
          </a:endParaRPr>
        </a:p>
      </dsp:txBody>
      <dsp:txXfrm>
        <a:off x="686429" y="773080"/>
        <a:ext cx="664134" cy="627430"/>
      </dsp:txXfrm>
    </dsp:sp>
    <dsp:sp modelId="{CD048D9E-EE1F-4A0B-B447-FF6234AF5086}">
      <dsp:nvSpPr>
        <dsp:cNvPr id="0" name=""/>
        <dsp:cNvSpPr/>
      </dsp:nvSpPr>
      <dsp:spPr>
        <a:xfrm rot="19440000">
          <a:off x="1423816" y="609684"/>
          <a:ext cx="137560" cy="2653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kern="1200">
            <a:solidFill>
              <a:schemeClr val="bg1"/>
            </a:solidFill>
            <a:latin typeface="+mn-lt"/>
            <a:cs typeface="Arial" panose="020B0604020202020204" pitchFamily="34" charset="0"/>
          </a:endParaRPr>
        </a:p>
      </dsp:txBody>
      <dsp:txXfrm>
        <a:off x="1427757" y="674875"/>
        <a:ext cx="96292" cy="1591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64E789-D147-425C-B304-AF8B039F7600}" type="datetimeFigureOut">
              <a:rPr lang="en-US" smtClean="0"/>
              <a:t>12/6/22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3A241-E30D-4F52-A687-54A6B87C6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852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" name="Google Shape;1459;g783c9fd4e4_12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0" name="Google Shape;1460;g783c9fd4e4_12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Dibuat</a:t>
            </a:r>
            <a:r>
              <a:rPr lang="en-US" dirty="0"/>
              <a:t> graphic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48773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84421-40AD-4B7F-9717-B6F43D2B713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605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Google Shape;1098;g77fcb96688_21_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9" name="Google Shape;1099;g77fcb96688_21_2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99578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sv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emf"/><Relationship Id="rId7" Type="http://schemas.openxmlformats.org/officeDocument/2006/relationships/image" Target="../media/image17.png"/><Relationship Id="rId12" Type="http://schemas.openxmlformats.org/officeDocument/2006/relationships/image" Target="../media/image10.sv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11" Type="http://schemas.openxmlformats.org/officeDocument/2006/relationships/image" Target="../media/image9.png"/><Relationship Id="rId5" Type="http://schemas.openxmlformats.org/officeDocument/2006/relationships/image" Target="../media/image15.emf"/><Relationship Id="rId10" Type="http://schemas.openxmlformats.org/officeDocument/2006/relationships/image" Target="../media/image20.svg"/><Relationship Id="rId4" Type="http://schemas.openxmlformats.org/officeDocument/2006/relationships/image" Target="../media/image14.emf"/><Relationship Id="rId9" Type="http://schemas.openxmlformats.org/officeDocument/2006/relationships/image" Target="../media/image1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sv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sv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(Alt. 1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20FDE1-317B-4C3A-A95B-F340038E7015}"/>
              </a:ext>
            </a:extLst>
          </p:cNvPr>
          <p:cNvSpPr/>
          <p:nvPr/>
        </p:nvSpPr>
        <p:spPr>
          <a:xfrm>
            <a:off x="0" y="4917358"/>
            <a:ext cx="12192000" cy="19406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045D2B8-1285-42B2-8820-E98EF1B1E070}"/>
              </a:ext>
            </a:extLst>
          </p:cNvPr>
          <p:cNvSpPr/>
          <p:nvPr/>
        </p:nvSpPr>
        <p:spPr>
          <a:xfrm>
            <a:off x="404586" y="0"/>
            <a:ext cx="1157514" cy="1155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Title 1">
            <a:extLst>
              <a:ext uri="{FF2B5EF4-FFF2-40B4-BE49-F238E27FC236}">
                <a16:creationId xmlns:a16="http://schemas.microsoft.com/office/drawing/2014/main" id="{2E64CE2D-7276-4A9C-BEBC-D24B87506C6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8500" y="1244743"/>
            <a:ext cx="10744200" cy="1176229"/>
          </a:xfrm>
          <a:prstGeom prst="rect">
            <a:avLst/>
          </a:prstGeom>
        </p:spPr>
        <p:txBody>
          <a:bodyPr anchor="b"/>
          <a:lstStyle>
            <a:lvl1pPr algn="ctr">
              <a:defRPr sz="2800" b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d-ID" dirty="0"/>
              <a:t>Judul Presentasi</a:t>
            </a:r>
            <a:endParaRPr lang="en-US" dirty="0"/>
          </a:p>
        </p:txBody>
      </p:sp>
      <p:sp>
        <p:nvSpPr>
          <p:cNvPr id="96" name="Subtitle 2">
            <a:extLst>
              <a:ext uri="{FF2B5EF4-FFF2-40B4-BE49-F238E27FC236}">
                <a16:creationId xmlns:a16="http://schemas.microsoft.com/office/drawing/2014/main" id="{E828C5B5-E981-4D00-844D-7315E4D1A4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98501" y="2463943"/>
            <a:ext cx="10744199" cy="57613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b="1" kern="1200" spc="600" dirty="0">
                <a:solidFill>
                  <a:schemeClr val="accent1"/>
                </a:solidFill>
                <a:latin typeface="Century Gothic" panose="020B0502020202020204" pitchFamily="34" charset="0"/>
                <a:ea typeface="Cambria" panose="02040503050406030204" pitchFamily="18" charset="0"/>
                <a:cs typeface="Segoe UI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d-ID" dirty="0"/>
              <a:t>SUB JUDUL PRESENTASI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7E046E4-803F-4254-B9EF-3CB0EC7EAE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8501" y="3084133"/>
            <a:ext cx="10744199" cy="515317"/>
          </a:xfrm>
          <a:prstGeom prst="rect">
            <a:avLst/>
          </a:prstGeom>
        </p:spPr>
        <p:txBody>
          <a:bodyPr/>
          <a:lstStyle>
            <a:lvl1pPr algn="ctr">
              <a:buNone/>
              <a:defRPr sz="1400" b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Presenter</a:t>
            </a:r>
            <a:endParaRPr lang="en-US" dirty="0"/>
          </a:p>
        </p:txBody>
      </p:sp>
      <p:sp>
        <p:nvSpPr>
          <p:cNvPr id="107" name="Text Placeholder 9">
            <a:extLst>
              <a:ext uri="{FF2B5EF4-FFF2-40B4-BE49-F238E27FC236}">
                <a16:creationId xmlns:a16="http://schemas.microsoft.com/office/drawing/2014/main" id="{8C239E26-7792-4285-8AFB-04A5191AB9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2925" y="5209784"/>
            <a:ext cx="2766149" cy="34740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ctr"/>
          <a:lstStyle>
            <a:lvl1pPr algn="ctr">
              <a:buNone/>
              <a:defRPr sz="1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Kota, DD/MM/YYYY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AAC0B0E-31C2-4E97-B462-34C08B61E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15362" y="320648"/>
            <a:ext cx="3405124" cy="53184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F9A47AB-8689-4BF7-A672-21F4CF9D6696}"/>
              </a:ext>
            </a:extLst>
          </p:cNvPr>
          <p:cNvGrpSpPr/>
          <p:nvPr/>
        </p:nvGrpSpPr>
        <p:grpSpPr>
          <a:xfrm>
            <a:off x="5275644" y="5930844"/>
            <a:ext cx="1640712" cy="546154"/>
            <a:chOff x="5341293" y="6082138"/>
            <a:chExt cx="1640712" cy="546154"/>
          </a:xfrm>
        </p:grpSpPr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508E70F9-2F40-4150-ABD6-3DEE36A6A20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5341293" y="6095835"/>
              <a:ext cx="526108" cy="526108"/>
            </a:xfrm>
            <a:prstGeom prst="rect">
              <a:avLst/>
            </a:prstGeom>
          </p:spPr>
        </p:pic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90FC6067-71A2-49D3-BFEF-D74C07EF11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17924" y="6082138"/>
              <a:ext cx="964081" cy="546154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5757FC5-FFE1-479D-8187-B81F75BBB0F4}"/>
              </a:ext>
            </a:extLst>
          </p:cNvPr>
          <p:cNvGrpSpPr/>
          <p:nvPr/>
        </p:nvGrpSpPr>
        <p:grpSpPr>
          <a:xfrm>
            <a:off x="0" y="4016278"/>
            <a:ext cx="12192000" cy="847460"/>
            <a:chOff x="0" y="4016278"/>
            <a:chExt cx="12192000" cy="847460"/>
          </a:xfrm>
        </p:grpSpPr>
        <p:pic>
          <p:nvPicPr>
            <p:cNvPr id="58" name="Graphic 57">
              <a:extLst>
                <a:ext uri="{FF2B5EF4-FFF2-40B4-BE49-F238E27FC236}">
                  <a16:creationId xmlns:a16="http://schemas.microsoft.com/office/drawing/2014/main" id="{79A7118A-9E9A-476D-8C6F-FA765A2F6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0" y="4016278"/>
              <a:ext cx="4041731" cy="847460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218CA9B1-8C38-46D1-BF1F-703B112149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75134" y="4016278"/>
              <a:ext cx="4041731" cy="847460"/>
            </a:xfrm>
            <a:prstGeom prst="rect">
              <a:avLst/>
            </a:prstGeom>
          </p:spPr>
        </p:pic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C8AD6A31-6CE3-43CE-80C2-EC1A8920644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8150269" y="4016278"/>
              <a:ext cx="4041731" cy="8474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111797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rima Kasi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ectangle 108">
            <a:extLst>
              <a:ext uri="{FF2B5EF4-FFF2-40B4-BE49-F238E27FC236}">
                <a16:creationId xmlns:a16="http://schemas.microsoft.com/office/drawing/2014/main" id="{5D89E77C-2182-4C6E-91D2-2F45899183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872A6A-7F83-42ED-8472-D807E09B989E}"/>
              </a:ext>
            </a:extLst>
          </p:cNvPr>
          <p:cNvSpPr txBox="1"/>
          <p:nvPr/>
        </p:nvSpPr>
        <p:spPr>
          <a:xfrm>
            <a:off x="593429" y="6033247"/>
            <a:ext cx="36678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 algn="l"/>
            <a:r>
              <a:rPr lang="id-ID" sz="900" b="1" spc="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PUSAT PEMBINAAN, PENDIDIKAN, DAN PELATIHAN PERENCANA</a:t>
            </a:r>
          </a:p>
          <a:p>
            <a:pPr marL="0" lvl="1" indent="0" algn="l"/>
            <a:r>
              <a:rPr lang="id-ID" sz="900" b="1" spc="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KEMENTERIAN PERENCANAAN PEMBANGUNAN NASIONAL/ </a:t>
            </a:r>
            <a:br>
              <a:rPr lang="id-ID" sz="900" b="1" spc="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</a:br>
            <a:r>
              <a:rPr lang="id-ID" sz="900" b="1" spc="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BADAN PERENCANAAN PEMBANGUNAN NASIONAL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3167A5E0-0133-4D93-B15F-6FF952BD9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4701" y="5796171"/>
            <a:ext cx="272329" cy="272329"/>
          </a:xfrm>
          <a:prstGeom prst="rect">
            <a:avLst/>
          </a:prstGeom>
          <a:ln>
            <a:noFill/>
          </a:ln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E0953E3F-EAF2-41D5-8298-DB842976A2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169" y="5796171"/>
            <a:ext cx="272329" cy="272329"/>
          </a:xfrm>
          <a:prstGeom prst="rect">
            <a:avLst/>
          </a:prstGeom>
          <a:ln>
            <a:noFill/>
          </a:ln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B69960D6-2236-4E83-A36D-34EFA0A51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8796" y="6033247"/>
            <a:ext cx="484139" cy="48413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2DA4D3CA-40D9-405F-A787-28D99D1B65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8216" y="6121799"/>
            <a:ext cx="270368" cy="270368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49A0B94F-191F-4C10-9D2E-B4AE9F32249A}"/>
              </a:ext>
            </a:extLst>
          </p:cNvPr>
          <p:cNvSpPr txBox="1"/>
          <p:nvPr/>
        </p:nvSpPr>
        <p:spPr>
          <a:xfrm>
            <a:off x="9170018" y="5432580"/>
            <a:ext cx="25022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pusbindiklatren.bappenas.go.id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9861393-6553-475A-9FAB-5D61A7B16A14}"/>
              </a:ext>
            </a:extLst>
          </p:cNvPr>
          <p:cNvSpPr txBox="1"/>
          <p:nvPr/>
        </p:nvSpPr>
        <p:spPr>
          <a:xfrm>
            <a:off x="9454298" y="5793836"/>
            <a:ext cx="25076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err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Pusbindiklatren</a:t>
            </a: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000" b="1" dirty="0" err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Bappenas</a:t>
            </a:r>
            <a:endParaRPr lang="en-US" sz="10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5C0FF05-CC0D-4376-8BFD-099203B1FF9C}"/>
              </a:ext>
            </a:extLst>
          </p:cNvPr>
          <p:cNvSpPr txBox="1"/>
          <p:nvPr/>
        </p:nvSpPr>
        <p:spPr>
          <a:xfrm>
            <a:off x="9453715" y="6136817"/>
            <a:ext cx="13079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@pusbindiklatren</a:t>
            </a:r>
          </a:p>
        </p:txBody>
      </p:sp>
      <p:grpSp>
        <p:nvGrpSpPr>
          <p:cNvPr id="57" name="Google Shape;5480;p72">
            <a:extLst>
              <a:ext uri="{FF2B5EF4-FFF2-40B4-BE49-F238E27FC236}">
                <a16:creationId xmlns:a16="http://schemas.microsoft.com/office/drawing/2014/main" id="{8163475E-01C6-4D6B-97D4-BC1A6ACAC066}"/>
              </a:ext>
            </a:extLst>
          </p:cNvPr>
          <p:cNvGrpSpPr/>
          <p:nvPr/>
        </p:nvGrpSpPr>
        <p:grpSpPr>
          <a:xfrm>
            <a:off x="5020625" y="5432758"/>
            <a:ext cx="276046" cy="314082"/>
            <a:chOff x="1529350" y="258825"/>
            <a:chExt cx="423475" cy="481825"/>
          </a:xfrm>
          <a:solidFill>
            <a:schemeClr val="accent1">
              <a:lumMod val="50000"/>
            </a:schemeClr>
          </a:solidFill>
        </p:grpSpPr>
        <p:sp>
          <p:nvSpPr>
            <p:cNvPr id="58" name="Google Shape;5481;p72">
              <a:extLst>
                <a:ext uri="{FF2B5EF4-FFF2-40B4-BE49-F238E27FC236}">
                  <a16:creationId xmlns:a16="http://schemas.microsoft.com/office/drawing/2014/main" id="{730E7D49-BC84-4CFF-B2A6-BFF7849A88A2}"/>
                </a:ext>
              </a:extLst>
            </p:cNvPr>
            <p:cNvSpPr/>
            <p:nvPr/>
          </p:nvSpPr>
          <p:spPr>
            <a:xfrm>
              <a:off x="1585800" y="258825"/>
              <a:ext cx="310650" cy="430550"/>
            </a:xfrm>
            <a:custGeom>
              <a:avLst/>
              <a:gdLst/>
              <a:ahLst/>
              <a:cxnLst/>
              <a:rect l="l" t="t" r="r" b="b"/>
              <a:pathLst>
                <a:path w="12426" h="17222" extrusionOk="0">
                  <a:moveTo>
                    <a:pt x="6213" y="3388"/>
                  </a:moveTo>
                  <a:cubicBezTo>
                    <a:pt x="7354" y="3388"/>
                    <a:pt x="8384" y="4074"/>
                    <a:pt x="8821" y="5131"/>
                  </a:cubicBezTo>
                  <a:cubicBezTo>
                    <a:pt x="9257" y="6185"/>
                    <a:pt x="9016" y="7399"/>
                    <a:pt x="8206" y="8206"/>
                  </a:cubicBezTo>
                  <a:cubicBezTo>
                    <a:pt x="7666" y="8748"/>
                    <a:pt x="6945" y="9035"/>
                    <a:pt x="6210" y="9035"/>
                  </a:cubicBezTo>
                  <a:cubicBezTo>
                    <a:pt x="5847" y="9035"/>
                    <a:pt x="5481" y="8965"/>
                    <a:pt x="5132" y="8820"/>
                  </a:cubicBezTo>
                  <a:cubicBezTo>
                    <a:pt x="4075" y="8383"/>
                    <a:pt x="3388" y="7354"/>
                    <a:pt x="3388" y="6212"/>
                  </a:cubicBezTo>
                  <a:cubicBezTo>
                    <a:pt x="3391" y="4652"/>
                    <a:pt x="4653" y="3391"/>
                    <a:pt x="6213" y="3388"/>
                  </a:cubicBezTo>
                  <a:close/>
                  <a:moveTo>
                    <a:pt x="6213" y="0"/>
                  </a:moveTo>
                  <a:cubicBezTo>
                    <a:pt x="2825" y="0"/>
                    <a:pt x="1" y="2728"/>
                    <a:pt x="1" y="6212"/>
                  </a:cubicBezTo>
                  <a:cubicBezTo>
                    <a:pt x="1" y="7537"/>
                    <a:pt x="398" y="8718"/>
                    <a:pt x="1163" y="9826"/>
                  </a:cubicBezTo>
                  <a:lnTo>
                    <a:pt x="5737" y="16959"/>
                  </a:lnTo>
                  <a:cubicBezTo>
                    <a:pt x="5847" y="17134"/>
                    <a:pt x="6029" y="17221"/>
                    <a:pt x="6211" y="17221"/>
                  </a:cubicBezTo>
                  <a:cubicBezTo>
                    <a:pt x="6394" y="17221"/>
                    <a:pt x="6576" y="17134"/>
                    <a:pt x="6686" y="16959"/>
                  </a:cubicBezTo>
                  <a:lnTo>
                    <a:pt x="11278" y="9802"/>
                  </a:lnTo>
                  <a:cubicBezTo>
                    <a:pt x="12025" y="8751"/>
                    <a:pt x="12425" y="7498"/>
                    <a:pt x="12422" y="6212"/>
                  </a:cubicBezTo>
                  <a:cubicBezTo>
                    <a:pt x="12422" y="2786"/>
                    <a:pt x="9637" y="0"/>
                    <a:pt x="62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59" name="Google Shape;5482;p72">
              <a:extLst>
                <a:ext uri="{FF2B5EF4-FFF2-40B4-BE49-F238E27FC236}">
                  <a16:creationId xmlns:a16="http://schemas.microsoft.com/office/drawing/2014/main" id="{7D47C482-10AC-45CF-9F76-C93BD724CFE6}"/>
                </a:ext>
              </a:extLst>
            </p:cNvPr>
            <p:cNvSpPr/>
            <p:nvPr/>
          </p:nvSpPr>
          <p:spPr>
            <a:xfrm>
              <a:off x="1529350" y="583200"/>
              <a:ext cx="423475" cy="157450"/>
            </a:xfrm>
            <a:custGeom>
              <a:avLst/>
              <a:gdLst/>
              <a:ahLst/>
              <a:cxnLst/>
              <a:rect l="l" t="t" r="r" b="b"/>
              <a:pathLst>
                <a:path w="16939" h="6298" extrusionOk="0">
                  <a:moveTo>
                    <a:pt x="4050" y="1"/>
                  </a:moveTo>
                  <a:cubicBezTo>
                    <a:pt x="1545" y="582"/>
                    <a:pt x="0" y="1642"/>
                    <a:pt x="0" y="2909"/>
                  </a:cubicBezTo>
                  <a:cubicBezTo>
                    <a:pt x="0" y="5111"/>
                    <a:pt x="4364" y="6297"/>
                    <a:pt x="8471" y="6297"/>
                  </a:cubicBezTo>
                  <a:cubicBezTo>
                    <a:pt x="12575" y="6297"/>
                    <a:pt x="16938" y="5111"/>
                    <a:pt x="16938" y="2909"/>
                  </a:cubicBezTo>
                  <a:cubicBezTo>
                    <a:pt x="16938" y="1642"/>
                    <a:pt x="15391" y="579"/>
                    <a:pt x="12882" y="1"/>
                  </a:cubicBezTo>
                  <a:lnTo>
                    <a:pt x="10040" y="4445"/>
                  </a:lnTo>
                  <a:cubicBezTo>
                    <a:pt x="9673" y="5018"/>
                    <a:pt x="9071" y="5305"/>
                    <a:pt x="8469" y="5305"/>
                  </a:cubicBezTo>
                  <a:cubicBezTo>
                    <a:pt x="7867" y="5305"/>
                    <a:pt x="7265" y="5018"/>
                    <a:pt x="6899" y="4445"/>
                  </a:cubicBezTo>
                  <a:lnTo>
                    <a:pt x="405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</p:grpSp>
      <p:grpSp>
        <p:nvGrpSpPr>
          <p:cNvPr id="60" name="Google Shape;5553;p72">
            <a:extLst>
              <a:ext uri="{FF2B5EF4-FFF2-40B4-BE49-F238E27FC236}">
                <a16:creationId xmlns:a16="http://schemas.microsoft.com/office/drawing/2014/main" id="{66F21A29-2D31-432E-A8CF-CAD7868C9BD9}"/>
              </a:ext>
            </a:extLst>
          </p:cNvPr>
          <p:cNvGrpSpPr/>
          <p:nvPr/>
        </p:nvGrpSpPr>
        <p:grpSpPr>
          <a:xfrm>
            <a:off x="5037605" y="6187968"/>
            <a:ext cx="244584" cy="278269"/>
            <a:chOff x="6264525" y="842250"/>
            <a:chExt cx="423500" cy="481825"/>
          </a:xfrm>
          <a:solidFill>
            <a:schemeClr val="accent1">
              <a:lumMod val="50000"/>
            </a:schemeClr>
          </a:solidFill>
        </p:grpSpPr>
        <p:sp>
          <p:nvSpPr>
            <p:cNvPr id="61" name="Google Shape;5554;p72">
              <a:extLst>
                <a:ext uri="{FF2B5EF4-FFF2-40B4-BE49-F238E27FC236}">
                  <a16:creationId xmlns:a16="http://schemas.microsoft.com/office/drawing/2014/main" id="{55F7C12A-828E-4855-A785-E63B08F94181}"/>
                </a:ext>
              </a:extLst>
            </p:cNvPr>
            <p:cNvSpPr/>
            <p:nvPr/>
          </p:nvSpPr>
          <p:spPr>
            <a:xfrm>
              <a:off x="6264525" y="1033450"/>
              <a:ext cx="135300" cy="266450"/>
            </a:xfrm>
            <a:custGeom>
              <a:avLst/>
              <a:gdLst/>
              <a:ahLst/>
              <a:cxnLst/>
              <a:rect l="l" t="t" r="r" b="b"/>
              <a:pathLst>
                <a:path w="5412" h="10658" extrusionOk="0">
                  <a:moveTo>
                    <a:pt x="1" y="1"/>
                  </a:moveTo>
                  <a:lnTo>
                    <a:pt x="1" y="9932"/>
                  </a:lnTo>
                  <a:cubicBezTo>
                    <a:pt x="1" y="10182"/>
                    <a:pt x="61" y="10429"/>
                    <a:pt x="169" y="10658"/>
                  </a:cubicBezTo>
                  <a:lnTo>
                    <a:pt x="5412" y="5415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2" name="Google Shape;5555;p72">
              <a:extLst>
                <a:ext uri="{FF2B5EF4-FFF2-40B4-BE49-F238E27FC236}">
                  <a16:creationId xmlns:a16="http://schemas.microsoft.com/office/drawing/2014/main" id="{C3A155E2-2064-40D0-B35E-86B0FC3CD6C9}"/>
                </a:ext>
              </a:extLst>
            </p:cNvPr>
            <p:cNvSpPr/>
            <p:nvPr/>
          </p:nvSpPr>
          <p:spPr>
            <a:xfrm>
              <a:off x="6552700" y="1033450"/>
              <a:ext cx="135325" cy="266450"/>
            </a:xfrm>
            <a:custGeom>
              <a:avLst/>
              <a:gdLst/>
              <a:ahLst/>
              <a:cxnLst/>
              <a:rect l="l" t="t" r="r" b="b"/>
              <a:pathLst>
                <a:path w="5413" h="10658" extrusionOk="0">
                  <a:moveTo>
                    <a:pt x="5412" y="1"/>
                  </a:moveTo>
                  <a:lnTo>
                    <a:pt x="1" y="5415"/>
                  </a:lnTo>
                  <a:lnTo>
                    <a:pt x="5243" y="10658"/>
                  </a:lnTo>
                  <a:cubicBezTo>
                    <a:pt x="5352" y="10429"/>
                    <a:pt x="5412" y="10182"/>
                    <a:pt x="5412" y="9932"/>
                  </a:cubicBezTo>
                  <a:lnTo>
                    <a:pt x="54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3" name="Google Shape;5556;p72">
              <a:extLst>
                <a:ext uri="{FF2B5EF4-FFF2-40B4-BE49-F238E27FC236}">
                  <a16:creationId xmlns:a16="http://schemas.microsoft.com/office/drawing/2014/main" id="{5F7C1C3F-B4E8-4DFD-9D47-3B7083DAD3E6}"/>
                </a:ext>
              </a:extLst>
            </p:cNvPr>
            <p:cNvSpPr/>
            <p:nvPr/>
          </p:nvSpPr>
          <p:spPr>
            <a:xfrm>
              <a:off x="6462150" y="985275"/>
              <a:ext cx="28025" cy="28250"/>
            </a:xfrm>
            <a:custGeom>
              <a:avLst/>
              <a:gdLst/>
              <a:ahLst/>
              <a:cxnLst/>
              <a:rect l="l" t="t" r="r" b="b"/>
              <a:pathLst>
                <a:path w="1121" h="1130" extrusionOk="0">
                  <a:moveTo>
                    <a:pt x="566" y="1"/>
                  </a:moveTo>
                  <a:cubicBezTo>
                    <a:pt x="253" y="1"/>
                    <a:pt x="0" y="254"/>
                    <a:pt x="0" y="567"/>
                  </a:cubicBezTo>
                  <a:cubicBezTo>
                    <a:pt x="0" y="877"/>
                    <a:pt x="253" y="1130"/>
                    <a:pt x="566" y="1130"/>
                  </a:cubicBezTo>
                  <a:cubicBezTo>
                    <a:pt x="955" y="1130"/>
                    <a:pt x="1060" y="862"/>
                    <a:pt x="1120" y="528"/>
                  </a:cubicBezTo>
                  <a:cubicBezTo>
                    <a:pt x="1102" y="233"/>
                    <a:pt x="862" y="4"/>
                    <a:pt x="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4" name="Google Shape;5557;p72">
              <a:extLst>
                <a:ext uri="{FF2B5EF4-FFF2-40B4-BE49-F238E27FC236}">
                  <a16:creationId xmlns:a16="http://schemas.microsoft.com/office/drawing/2014/main" id="{EE63E2F8-7FB7-4ED8-A655-FDC931CA4543}"/>
                </a:ext>
              </a:extLst>
            </p:cNvPr>
            <p:cNvSpPr/>
            <p:nvPr/>
          </p:nvSpPr>
          <p:spPr>
            <a:xfrm>
              <a:off x="6288775" y="1182900"/>
              <a:ext cx="375075" cy="141175"/>
            </a:xfrm>
            <a:custGeom>
              <a:avLst/>
              <a:gdLst/>
              <a:ahLst/>
              <a:cxnLst/>
              <a:rect l="l" t="t" r="r" b="b"/>
              <a:pathLst>
                <a:path w="15003" h="5647" extrusionOk="0">
                  <a:moveTo>
                    <a:pt x="5475" y="0"/>
                  </a:moveTo>
                  <a:lnTo>
                    <a:pt x="0" y="5478"/>
                  </a:lnTo>
                  <a:cubicBezTo>
                    <a:pt x="226" y="5586"/>
                    <a:pt x="473" y="5646"/>
                    <a:pt x="726" y="5646"/>
                  </a:cubicBezTo>
                  <a:lnTo>
                    <a:pt x="14277" y="5646"/>
                  </a:lnTo>
                  <a:cubicBezTo>
                    <a:pt x="14527" y="5646"/>
                    <a:pt x="14774" y="5586"/>
                    <a:pt x="15002" y="5478"/>
                  </a:cubicBezTo>
                  <a:lnTo>
                    <a:pt x="95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5" name="Google Shape;5558;p72">
              <a:extLst>
                <a:ext uri="{FF2B5EF4-FFF2-40B4-BE49-F238E27FC236}">
                  <a16:creationId xmlns:a16="http://schemas.microsoft.com/office/drawing/2014/main" id="{96BAC3A7-EB22-4F5B-9AFC-D366847675A3}"/>
                </a:ext>
              </a:extLst>
            </p:cNvPr>
            <p:cNvSpPr/>
            <p:nvPr/>
          </p:nvSpPr>
          <p:spPr>
            <a:xfrm>
              <a:off x="6278675" y="965325"/>
              <a:ext cx="42350" cy="84725"/>
            </a:xfrm>
            <a:custGeom>
              <a:avLst/>
              <a:gdLst/>
              <a:ahLst/>
              <a:cxnLst/>
              <a:rect l="l" t="t" r="r" b="b"/>
              <a:pathLst>
                <a:path w="1694" h="3389" extrusionOk="0">
                  <a:moveTo>
                    <a:pt x="1693" y="1"/>
                  </a:moveTo>
                  <a:lnTo>
                    <a:pt x="1" y="1693"/>
                  </a:lnTo>
                  <a:lnTo>
                    <a:pt x="1693" y="3388"/>
                  </a:lnTo>
                  <a:lnTo>
                    <a:pt x="169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6" name="Google Shape;5559;p72">
              <a:extLst>
                <a:ext uri="{FF2B5EF4-FFF2-40B4-BE49-F238E27FC236}">
                  <a16:creationId xmlns:a16="http://schemas.microsoft.com/office/drawing/2014/main" id="{9AED08A1-1DBE-43D9-8A04-EA24043F8C7E}"/>
                </a:ext>
              </a:extLst>
            </p:cNvPr>
            <p:cNvSpPr/>
            <p:nvPr/>
          </p:nvSpPr>
          <p:spPr>
            <a:xfrm>
              <a:off x="6631525" y="965325"/>
              <a:ext cx="42400" cy="84725"/>
            </a:xfrm>
            <a:custGeom>
              <a:avLst/>
              <a:gdLst/>
              <a:ahLst/>
              <a:cxnLst/>
              <a:rect l="l" t="t" r="r" b="b"/>
              <a:pathLst>
                <a:path w="1696" h="3389" extrusionOk="0">
                  <a:moveTo>
                    <a:pt x="1" y="1"/>
                  </a:moveTo>
                  <a:lnTo>
                    <a:pt x="1" y="3388"/>
                  </a:lnTo>
                  <a:lnTo>
                    <a:pt x="1696" y="1693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67" name="Google Shape;5560;p72">
              <a:extLst>
                <a:ext uri="{FF2B5EF4-FFF2-40B4-BE49-F238E27FC236}">
                  <a16:creationId xmlns:a16="http://schemas.microsoft.com/office/drawing/2014/main" id="{7EB92C3D-0D3E-46CE-8BBE-EB294CE939C7}"/>
                </a:ext>
              </a:extLst>
            </p:cNvPr>
            <p:cNvSpPr/>
            <p:nvPr/>
          </p:nvSpPr>
          <p:spPr>
            <a:xfrm>
              <a:off x="6349225" y="842250"/>
              <a:ext cx="254100" cy="312425"/>
            </a:xfrm>
            <a:custGeom>
              <a:avLst/>
              <a:gdLst/>
              <a:ahLst/>
              <a:cxnLst/>
              <a:rect l="l" t="t" r="r" b="b"/>
              <a:pathLst>
                <a:path w="10164" h="12497" extrusionOk="0">
                  <a:moveTo>
                    <a:pt x="5081" y="2333"/>
                  </a:moveTo>
                  <a:cubicBezTo>
                    <a:pt x="5779" y="2333"/>
                    <a:pt x="6477" y="2518"/>
                    <a:pt x="7098" y="2885"/>
                  </a:cubicBezTo>
                  <a:cubicBezTo>
                    <a:pt x="8299" y="3596"/>
                    <a:pt x="9034" y="4891"/>
                    <a:pt x="9034" y="6288"/>
                  </a:cubicBezTo>
                  <a:cubicBezTo>
                    <a:pt x="9034" y="7293"/>
                    <a:pt x="8207" y="7981"/>
                    <a:pt x="7335" y="7981"/>
                  </a:cubicBezTo>
                  <a:cubicBezTo>
                    <a:pt x="6947" y="7981"/>
                    <a:pt x="6550" y="7845"/>
                    <a:pt x="6213" y="7540"/>
                  </a:cubicBezTo>
                  <a:cubicBezTo>
                    <a:pt x="5894" y="7824"/>
                    <a:pt x="5492" y="7968"/>
                    <a:pt x="5089" y="7968"/>
                  </a:cubicBezTo>
                  <a:cubicBezTo>
                    <a:pt x="4739" y="7968"/>
                    <a:pt x="4388" y="7860"/>
                    <a:pt x="4090" y="7640"/>
                  </a:cubicBezTo>
                  <a:cubicBezTo>
                    <a:pt x="3448" y="7170"/>
                    <a:pt x="3222" y="6315"/>
                    <a:pt x="3551" y="5589"/>
                  </a:cubicBezTo>
                  <a:cubicBezTo>
                    <a:pt x="3826" y="4973"/>
                    <a:pt x="4435" y="4593"/>
                    <a:pt x="5087" y="4593"/>
                  </a:cubicBezTo>
                  <a:cubicBezTo>
                    <a:pt x="5205" y="4593"/>
                    <a:pt x="5325" y="4606"/>
                    <a:pt x="5445" y="4632"/>
                  </a:cubicBezTo>
                  <a:cubicBezTo>
                    <a:pt x="6225" y="4800"/>
                    <a:pt x="6779" y="5490"/>
                    <a:pt x="6776" y="6288"/>
                  </a:cubicBezTo>
                  <a:cubicBezTo>
                    <a:pt x="6776" y="6660"/>
                    <a:pt x="7058" y="6846"/>
                    <a:pt x="7340" y="6846"/>
                  </a:cubicBezTo>
                  <a:cubicBezTo>
                    <a:pt x="7623" y="6846"/>
                    <a:pt x="7905" y="6660"/>
                    <a:pt x="7905" y="6288"/>
                  </a:cubicBezTo>
                  <a:cubicBezTo>
                    <a:pt x="7905" y="5288"/>
                    <a:pt x="7378" y="4367"/>
                    <a:pt x="6520" y="3858"/>
                  </a:cubicBezTo>
                  <a:cubicBezTo>
                    <a:pt x="6076" y="3595"/>
                    <a:pt x="5578" y="3463"/>
                    <a:pt x="5080" y="3463"/>
                  </a:cubicBezTo>
                  <a:cubicBezTo>
                    <a:pt x="4614" y="3463"/>
                    <a:pt x="4147" y="3578"/>
                    <a:pt x="3725" y="3810"/>
                  </a:cubicBezTo>
                  <a:cubicBezTo>
                    <a:pt x="2849" y="4288"/>
                    <a:pt x="2295" y="5195"/>
                    <a:pt x="2262" y="6191"/>
                  </a:cubicBezTo>
                  <a:cubicBezTo>
                    <a:pt x="2226" y="7188"/>
                    <a:pt x="2723" y="8128"/>
                    <a:pt x="3563" y="8667"/>
                  </a:cubicBezTo>
                  <a:cubicBezTo>
                    <a:pt x="4023" y="8960"/>
                    <a:pt x="4541" y="9107"/>
                    <a:pt x="5077" y="9107"/>
                  </a:cubicBezTo>
                  <a:cubicBezTo>
                    <a:pt x="5519" y="9107"/>
                    <a:pt x="5973" y="9007"/>
                    <a:pt x="6414" y="8805"/>
                  </a:cubicBezTo>
                  <a:cubicBezTo>
                    <a:pt x="6502" y="8765"/>
                    <a:pt x="6585" y="8746"/>
                    <a:pt x="6664" y="8746"/>
                  </a:cubicBezTo>
                  <a:cubicBezTo>
                    <a:pt x="7191" y="8746"/>
                    <a:pt x="7476" y="9559"/>
                    <a:pt x="6884" y="9832"/>
                  </a:cubicBezTo>
                  <a:cubicBezTo>
                    <a:pt x="6300" y="10100"/>
                    <a:pt x="5685" y="10239"/>
                    <a:pt x="5077" y="10239"/>
                  </a:cubicBezTo>
                  <a:cubicBezTo>
                    <a:pt x="4340" y="10239"/>
                    <a:pt x="3611" y="10036"/>
                    <a:pt x="2954" y="9615"/>
                  </a:cubicBezTo>
                  <a:cubicBezTo>
                    <a:pt x="1777" y="8865"/>
                    <a:pt x="1084" y="7546"/>
                    <a:pt x="1133" y="6152"/>
                  </a:cubicBezTo>
                  <a:cubicBezTo>
                    <a:pt x="1178" y="4755"/>
                    <a:pt x="1958" y="3490"/>
                    <a:pt x="3183" y="2819"/>
                  </a:cubicBezTo>
                  <a:cubicBezTo>
                    <a:pt x="3775" y="2494"/>
                    <a:pt x="4429" y="2333"/>
                    <a:pt x="5081" y="2333"/>
                  </a:cubicBezTo>
                  <a:close/>
                  <a:moveTo>
                    <a:pt x="618" y="0"/>
                  </a:moveTo>
                  <a:cubicBezTo>
                    <a:pt x="277" y="0"/>
                    <a:pt x="0" y="277"/>
                    <a:pt x="0" y="618"/>
                  </a:cubicBezTo>
                  <a:lnTo>
                    <a:pt x="0" y="9441"/>
                  </a:lnTo>
                  <a:lnTo>
                    <a:pt x="3057" y="12497"/>
                  </a:lnTo>
                  <a:lnTo>
                    <a:pt x="7107" y="12497"/>
                  </a:lnTo>
                  <a:lnTo>
                    <a:pt x="10163" y="9441"/>
                  </a:lnTo>
                  <a:lnTo>
                    <a:pt x="10163" y="723"/>
                  </a:lnTo>
                  <a:cubicBezTo>
                    <a:pt x="10163" y="326"/>
                    <a:pt x="9838" y="0"/>
                    <a:pt x="9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</p:grpSp>
      <p:grpSp>
        <p:nvGrpSpPr>
          <p:cNvPr id="68" name="Google Shape;5569;p72">
            <a:extLst>
              <a:ext uri="{FF2B5EF4-FFF2-40B4-BE49-F238E27FC236}">
                <a16:creationId xmlns:a16="http://schemas.microsoft.com/office/drawing/2014/main" id="{C1755DCD-8945-4701-B6C8-A10E53233F02}"/>
              </a:ext>
            </a:extLst>
          </p:cNvPr>
          <p:cNvGrpSpPr/>
          <p:nvPr/>
        </p:nvGrpSpPr>
        <p:grpSpPr>
          <a:xfrm flipH="1">
            <a:off x="5057422" y="5850538"/>
            <a:ext cx="255420" cy="245964"/>
            <a:chOff x="2071000" y="1435025"/>
            <a:chExt cx="500400" cy="481875"/>
          </a:xfrm>
          <a:solidFill>
            <a:schemeClr val="accent1">
              <a:lumMod val="50000"/>
            </a:schemeClr>
          </a:solidFill>
        </p:grpSpPr>
        <p:sp>
          <p:nvSpPr>
            <p:cNvPr id="69" name="Google Shape;5570;p72">
              <a:extLst>
                <a:ext uri="{FF2B5EF4-FFF2-40B4-BE49-F238E27FC236}">
                  <a16:creationId xmlns:a16="http://schemas.microsoft.com/office/drawing/2014/main" id="{3E874817-9421-46CF-93A5-FD220795454A}"/>
                </a:ext>
              </a:extLst>
            </p:cNvPr>
            <p:cNvSpPr/>
            <p:nvPr/>
          </p:nvSpPr>
          <p:spPr>
            <a:xfrm>
              <a:off x="2425125" y="1718700"/>
              <a:ext cx="146275" cy="141750"/>
            </a:xfrm>
            <a:custGeom>
              <a:avLst/>
              <a:gdLst/>
              <a:ahLst/>
              <a:cxnLst/>
              <a:rect l="l" t="t" r="r" b="b"/>
              <a:pathLst>
                <a:path w="5851" h="5670" extrusionOk="0">
                  <a:moveTo>
                    <a:pt x="1598" y="0"/>
                  </a:moveTo>
                  <a:cubicBezTo>
                    <a:pt x="1159" y="0"/>
                    <a:pt x="720" y="160"/>
                    <a:pt x="401" y="481"/>
                  </a:cubicBezTo>
                  <a:lnTo>
                    <a:pt x="0" y="879"/>
                  </a:lnTo>
                  <a:lnTo>
                    <a:pt x="4791" y="5669"/>
                  </a:lnTo>
                  <a:lnTo>
                    <a:pt x="5191" y="5272"/>
                  </a:lnTo>
                  <a:cubicBezTo>
                    <a:pt x="5851" y="4610"/>
                    <a:pt x="5851" y="3538"/>
                    <a:pt x="5191" y="2875"/>
                  </a:cubicBezTo>
                  <a:lnTo>
                    <a:pt x="2795" y="481"/>
                  </a:lnTo>
                  <a:cubicBezTo>
                    <a:pt x="2475" y="160"/>
                    <a:pt x="2036" y="0"/>
                    <a:pt x="15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70" name="Google Shape;5571;p72">
              <a:extLst>
                <a:ext uri="{FF2B5EF4-FFF2-40B4-BE49-F238E27FC236}">
                  <a16:creationId xmlns:a16="http://schemas.microsoft.com/office/drawing/2014/main" id="{D97D4F7F-E698-4288-9DFD-4C219DDA1100}"/>
                </a:ext>
              </a:extLst>
            </p:cNvPr>
            <p:cNvSpPr/>
            <p:nvPr/>
          </p:nvSpPr>
          <p:spPr>
            <a:xfrm>
              <a:off x="2071000" y="1477850"/>
              <a:ext cx="453125" cy="439050"/>
            </a:xfrm>
            <a:custGeom>
              <a:avLst/>
              <a:gdLst/>
              <a:ahLst/>
              <a:cxnLst/>
              <a:rect l="l" t="t" r="r" b="b"/>
              <a:pathLst>
                <a:path w="18125" h="17562" extrusionOk="0">
                  <a:moveTo>
                    <a:pt x="2057" y="0"/>
                  </a:moveTo>
                  <a:cubicBezTo>
                    <a:pt x="0" y="2397"/>
                    <a:pt x="81" y="6008"/>
                    <a:pt x="2352" y="8278"/>
                  </a:cubicBezTo>
                  <a:lnTo>
                    <a:pt x="9847" y="15776"/>
                  </a:lnTo>
                  <a:cubicBezTo>
                    <a:pt x="11008" y="16937"/>
                    <a:pt x="12564" y="17561"/>
                    <a:pt x="14149" y="17561"/>
                  </a:cubicBezTo>
                  <a:cubicBezTo>
                    <a:pt x="15535" y="17561"/>
                    <a:pt x="16943" y="17083"/>
                    <a:pt x="18125" y="16068"/>
                  </a:cubicBezTo>
                  <a:lnTo>
                    <a:pt x="13346" y="11289"/>
                  </a:lnTo>
                  <a:cubicBezTo>
                    <a:pt x="13108" y="11473"/>
                    <a:pt x="12823" y="11568"/>
                    <a:pt x="12540" y="11568"/>
                  </a:cubicBezTo>
                  <a:cubicBezTo>
                    <a:pt x="12221" y="11568"/>
                    <a:pt x="11904" y="11448"/>
                    <a:pt x="11660" y="11202"/>
                  </a:cubicBezTo>
                  <a:lnTo>
                    <a:pt x="6926" y="6465"/>
                  </a:lnTo>
                  <a:cubicBezTo>
                    <a:pt x="6462" y="6002"/>
                    <a:pt x="6447" y="5282"/>
                    <a:pt x="6839" y="4779"/>
                  </a:cubicBezTo>
                  <a:lnTo>
                    <a:pt x="205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  <p:sp>
          <p:nvSpPr>
            <p:cNvPr id="71" name="Google Shape;5572;p72">
              <a:extLst>
                <a:ext uri="{FF2B5EF4-FFF2-40B4-BE49-F238E27FC236}">
                  <a16:creationId xmlns:a16="http://schemas.microsoft.com/office/drawing/2014/main" id="{B63EEDB0-9163-45E2-A714-09FE6EE97B48}"/>
                </a:ext>
              </a:extLst>
            </p:cNvPr>
            <p:cNvSpPr/>
            <p:nvPr/>
          </p:nvSpPr>
          <p:spPr>
            <a:xfrm>
              <a:off x="2141600" y="1435025"/>
              <a:ext cx="146300" cy="141850"/>
            </a:xfrm>
            <a:custGeom>
              <a:avLst/>
              <a:gdLst/>
              <a:ahLst/>
              <a:cxnLst/>
              <a:rect l="l" t="t" r="r" b="b"/>
              <a:pathLst>
                <a:path w="5852" h="5674" extrusionOk="0">
                  <a:moveTo>
                    <a:pt x="1597" y="1"/>
                  </a:moveTo>
                  <a:cubicBezTo>
                    <a:pt x="1158" y="1"/>
                    <a:pt x="719" y="161"/>
                    <a:pt x="398" y="482"/>
                  </a:cubicBezTo>
                  <a:lnTo>
                    <a:pt x="1" y="882"/>
                  </a:lnTo>
                  <a:lnTo>
                    <a:pt x="4792" y="5673"/>
                  </a:lnTo>
                  <a:lnTo>
                    <a:pt x="5189" y="5273"/>
                  </a:lnTo>
                  <a:cubicBezTo>
                    <a:pt x="5852" y="4610"/>
                    <a:pt x="5852" y="3538"/>
                    <a:pt x="5189" y="2879"/>
                  </a:cubicBezTo>
                  <a:lnTo>
                    <a:pt x="2795" y="482"/>
                  </a:lnTo>
                  <a:cubicBezTo>
                    <a:pt x="2474" y="161"/>
                    <a:pt x="2036" y="1"/>
                    <a:pt x="15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rgbClr val="435D74"/>
                </a:solidFill>
              </a:endParaRP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27623DA6-CC0D-49D4-9EB9-D55ABAF3E654}"/>
              </a:ext>
            </a:extLst>
          </p:cNvPr>
          <p:cNvSpPr txBox="1"/>
          <p:nvPr/>
        </p:nvSpPr>
        <p:spPr>
          <a:xfrm>
            <a:off x="5452841" y="5466689"/>
            <a:ext cx="3221852" cy="24622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lang="id-ID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Jalan Proklamasi 70, Jakarta Pusat 10320 </a:t>
            </a:r>
            <a:endParaRPr lang="en-US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CE6FC8E-A9AD-45DF-99B3-594340B83595}"/>
              </a:ext>
            </a:extLst>
          </p:cNvPr>
          <p:cNvSpPr txBox="1"/>
          <p:nvPr/>
        </p:nvSpPr>
        <p:spPr>
          <a:xfrm>
            <a:off x="5452841" y="5850410"/>
            <a:ext cx="2331564" cy="24622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lang="id-ID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021-319</a:t>
            </a: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28280</a:t>
            </a:r>
            <a:r>
              <a:rPr lang="id-ID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, 31928285 </a:t>
            </a:r>
            <a:endParaRPr lang="en-US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6DD9608-1C43-4FAE-8EAA-5C83EE5195D4}"/>
              </a:ext>
            </a:extLst>
          </p:cNvPr>
          <p:cNvSpPr txBox="1"/>
          <p:nvPr/>
        </p:nvSpPr>
        <p:spPr>
          <a:xfrm>
            <a:off x="5452841" y="6203992"/>
            <a:ext cx="2684949" cy="24622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lang="id-ID" sz="1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pusbindiklatren@bappenas.go.id</a:t>
            </a:r>
            <a:endParaRPr lang="en-US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id="{48BED6D3-9863-485A-8074-3669E71264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577" y="5344929"/>
            <a:ext cx="3331126" cy="52746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74E280EA-846A-48C9-B055-C8C6E0E68D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520059" y="2389913"/>
            <a:ext cx="5151881" cy="152154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C1398ADD-21D1-4EF7-AD21-CBD39D7316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452841" y="761369"/>
            <a:ext cx="1280578" cy="1657089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90673536-836E-48FD-8DFC-47AEA964AEBA}"/>
              </a:ext>
            </a:extLst>
          </p:cNvPr>
          <p:cNvGrpSpPr/>
          <p:nvPr/>
        </p:nvGrpSpPr>
        <p:grpSpPr>
          <a:xfrm>
            <a:off x="0" y="4278437"/>
            <a:ext cx="12192000" cy="847460"/>
            <a:chOff x="0" y="1801161"/>
            <a:chExt cx="12192000" cy="847460"/>
          </a:xfrm>
        </p:grpSpPr>
        <p:pic>
          <p:nvPicPr>
            <p:cNvPr id="72" name="Graphic 71">
              <a:extLst>
                <a:ext uri="{FF2B5EF4-FFF2-40B4-BE49-F238E27FC236}">
                  <a16:creationId xmlns:a16="http://schemas.microsoft.com/office/drawing/2014/main" id="{2EA1A763-73DD-4BAF-931A-AB4D2B7A6EB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0" y="1801161"/>
              <a:ext cx="4041731" cy="847460"/>
            </a:xfrm>
            <a:prstGeom prst="rect">
              <a:avLst/>
            </a:prstGeom>
          </p:spPr>
        </p:pic>
        <p:pic>
          <p:nvPicPr>
            <p:cNvPr id="74" name="Graphic 73">
              <a:extLst>
                <a:ext uri="{FF2B5EF4-FFF2-40B4-BE49-F238E27FC236}">
                  <a16:creationId xmlns:a16="http://schemas.microsoft.com/office/drawing/2014/main" id="{3BA54FB5-5310-4E86-9AA0-F9254C7C51A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075134" y="1801161"/>
              <a:ext cx="4041731" cy="847460"/>
            </a:xfrm>
            <a:prstGeom prst="rect">
              <a:avLst/>
            </a:prstGeom>
          </p:spPr>
        </p:pic>
        <p:pic>
          <p:nvPicPr>
            <p:cNvPr id="77" name="Graphic 76">
              <a:extLst>
                <a:ext uri="{FF2B5EF4-FFF2-40B4-BE49-F238E27FC236}">
                  <a16:creationId xmlns:a16="http://schemas.microsoft.com/office/drawing/2014/main" id="{1394FEDF-9DF9-460D-AAEF-FFB22A03AF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 flipH="1">
              <a:off x="8150269" y="1801161"/>
              <a:ext cx="4041731" cy="847460"/>
            </a:xfrm>
            <a:prstGeom prst="rect">
              <a:avLst/>
            </a:prstGeom>
          </p:spPr>
        </p:pic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5F0059EF-3A0C-4010-8E08-932D4394D5E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86825" y="5427663"/>
            <a:ext cx="287338" cy="287337"/>
            <a:chOff x="5598" y="3419"/>
            <a:chExt cx="181" cy="181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F3100FDF-1556-4E02-88E4-F1F66A4671FC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5598" y="3419"/>
              <a:ext cx="181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35703FF-940F-443E-9281-6805618885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608" y="3429"/>
              <a:ext cx="161" cy="16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070C437-A552-4575-8566-6092BD66E4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608" y="3429"/>
              <a:ext cx="161" cy="161"/>
            </a:xfrm>
            <a:prstGeom prst="ellipse">
              <a:avLst/>
            </a:pr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8EE0406D-A706-489C-9300-86811C57E1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88" y="3506"/>
              <a:ext cx="41" cy="47"/>
            </a:xfrm>
            <a:custGeom>
              <a:avLst/>
              <a:gdLst>
                <a:gd name="T0" fmla="*/ 37 w 41"/>
                <a:gd name="T1" fmla="*/ 20 h 47"/>
                <a:gd name="T2" fmla="*/ 37 w 41"/>
                <a:gd name="T3" fmla="*/ 20 h 47"/>
                <a:gd name="T4" fmla="*/ 37 w 41"/>
                <a:gd name="T5" fmla="*/ 20 h 47"/>
                <a:gd name="T6" fmla="*/ 31 w 41"/>
                <a:gd name="T7" fmla="*/ 17 h 47"/>
                <a:gd name="T8" fmla="*/ 27 w 41"/>
                <a:gd name="T9" fmla="*/ 14 h 47"/>
                <a:gd name="T10" fmla="*/ 17 w 41"/>
                <a:gd name="T11" fmla="*/ 10 h 47"/>
                <a:gd name="T12" fmla="*/ 11 w 41"/>
                <a:gd name="T13" fmla="*/ 7 h 47"/>
                <a:gd name="T14" fmla="*/ 0 w 41"/>
                <a:gd name="T15" fmla="*/ 0 h 47"/>
                <a:gd name="T16" fmla="*/ 4 w 41"/>
                <a:gd name="T17" fmla="*/ 10 h 47"/>
                <a:gd name="T18" fmla="*/ 4 w 41"/>
                <a:gd name="T19" fmla="*/ 14 h 47"/>
                <a:gd name="T20" fmla="*/ 7 w 41"/>
                <a:gd name="T21" fmla="*/ 27 h 47"/>
                <a:gd name="T22" fmla="*/ 7 w 41"/>
                <a:gd name="T23" fmla="*/ 30 h 47"/>
                <a:gd name="T24" fmla="*/ 14 w 41"/>
                <a:gd name="T25" fmla="*/ 47 h 47"/>
                <a:gd name="T26" fmla="*/ 17 w 41"/>
                <a:gd name="T27" fmla="*/ 40 h 47"/>
                <a:gd name="T28" fmla="*/ 21 w 41"/>
                <a:gd name="T29" fmla="*/ 34 h 47"/>
                <a:gd name="T30" fmla="*/ 34 w 41"/>
                <a:gd name="T31" fmla="*/ 47 h 47"/>
                <a:gd name="T32" fmla="*/ 41 w 41"/>
                <a:gd name="T33" fmla="*/ 44 h 47"/>
                <a:gd name="T34" fmla="*/ 31 w 41"/>
                <a:gd name="T35" fmla="*/ 30 h 47"/>
                <a:gd name="T36" fmla="*/ 27 w 41"/>
                <a:gd name="T37" fmla="*/ 30 h 47"/>
                <a:gd name="T38" fmla="*/ 41 w 41"/>
                <a:gd name="T39" fmla="*/ 24 h 47"/>
                <a:gd name="T40" fmla="*/ 37 w 41"/>
                <a:gd name="T41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47">
                  <a:moveTo>
                    <a:pt x="37" y="20"/>
                  </a:moveTo>
                  <a:lnTo>
                    <a:pt x="37" y="20"/>
                  </a:lnTo>
                  <a:lnTo>
                    <a:pt x="37" y="20"/>
                  </a:lnTo>
                  <a:lnTo>
                    <a:pt x="31" y="17"/>
                  </a:lnTo>
                  <a:lnTo>
                    <a:pt x="27" y="14"/>
                  </a:lnTo>
                  <a:lnTo>
                    <a:pt x="17" y="10"/>
                  </a:lnTo>
                  <a:lnTo>
                    <a:pt x="11" y="7"/>
                  </a:lnTo>
                  <a:lnTo>
                    <a:pt x="0" y="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7" y="27"/>
                  </a:lnTo>
                  <a:lnTo>
                    <a:pt x="7" y="30"/>
                  </a:lnTo>
                  <a:lnTo>
                    <a:pt x="14" y="47"/>
                  </a:lnTo>
                  <a:lnTo>
                    <a:pt x="17" y="40"/>
                  </a:lnTo>
                  <a:lnTo>
                    <a:pt x="21" y="34"/>
                  </a:lnTo>
                  <a:lnTo>
                    <a:pt x="34" y="47"/>
                  </a:lnTo>
                  <a:lnTo>
                    <a:pt x="41" y="44"/>
                  </a:lnTo>
                  <a:lnTo>
                    <a:pt x="31" y="30"/>
                  </a:lnTo>
                  <a:lnTo>
                    <a:pt x="27" y="30"/>
                  </a:lnTo>
                  <a:lnTo>
                    <a:pt x="41" y="24"/>
                  </a:lnTo>
                  <a:lnTo>
                    <a:pt x="37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B6D1BC-28CE-4676-99E6-9DDABA7ED5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45" y="3463"/>
              <a:ext cx="87" cy="87"/>
            </a:xfrm>
            <a:custGeom>
              <a:avLst/>
              <a:gdLst>
                <a:gd name="T0" fmla="*/ 13 w 26"/>
                <a:gd name="T1" fmla="*/ 24 h 26"/>
                <a:gd name="T2" fmla="*/ 11 w 26"/>
                <a:gd name="T3" fmla="*/ 21 h 26"/>
                <a:gd name="T4" fmla="*/ 10 w 26"/>
                <a:gd name="T5" fmla="*/ 18 h 26"/>
                <a:gd name="T6" fmla="*/ 13 w 26"/>
                <a:gd name="T7" fmla="*/ 18 h 26"/>
                <a:gd name="T8" fmla="*/ 12 w 26"/>
                <a:gd name="T9" fmla="*/ 16 h 26"/>
                <a:gd name="T10" fmla="*/ 10 w 26"/>
                <a:gd name="T11" fmla="*/ 16 h 26"/>
                <a:gd name="T12" fmla="*/ 10 w 26"/>
                <a:gd name="T13" fmla="*/ 13 h 26"/>
                <a:gd name="T14" fmla="*/ 10 w 26"/>
                <a:gd name="T15" fmla="*/ 10 h 26"/>
                <a:gd name="T16" fmla="*/ 16 w 26"/>
                <a:gd name="T17" fmla="*/ 10 h 26"/>
                <a:gd name="T18" fmla="*/ 16 w 26"/>
                <a:gd name="T19" fmla="*/ 13 h 26"/>
                <a:gd name="T20" fmla="*/ 16 w 26"/>
                <a:gd name="T21" fmla="*/ 13 h 26"/>
                <a:gd name="T22" fmla="*/ 18 w 26"/>
                <a:gd name="T23" fmla="*/ 14 h 26"/>
                <a:gd name="T24" fmla="*/ 18 w 26"/>
                <a:gd name="T25" fmla="*/ 13 h 26"/>
                <a:gd name="T26" fmla="*/ 18 w 26"/>
                <a:gd name="T27" fmla="*/ 10 h 26"/>
                <a:gd name="T28" fmla="*/ 23 w 26"/>
                <a:gd name="T29" fmla="*/ 10 h 26"/>
                <a:gd name="T30" fmla="*/ 24 w 26"/>
                <a:gd name="T31" fmla="*/ 13 h 26"/>
                <a:gd name="T32" fmla="*/ 23 w 26"/>
                <a:gd name="T33" fmla="*/ 16 h 26"/>
                <a:gd name="T34" fmla="*/ 21 w 26"/>
                <a:gd name="T35" fmla="*/ 16 h 26"/>
                <a:gd name="T36" fmla="*/ 25 w 26"/>
                <a:gd name="T37" fmla="*/ 18 h 26"/>
                <a:gd name="T38" fmla="*/ 25 w 26"/>
                <a:gd name="T39" fmla="*/ 17 h 26"/>
                <a:gd name="T40" fmla="*/ 25 w 26"/>
                <a:gd name="T41" fmla="*/ 17 h 26"/>
                <a:gd name="T42" fmla="*/ 26 w 26"/>
                <a:gd name="T43" fmla="*/ 13 h 26"/>
                <a:gd name="T44" fmla="*/ 25 w 26"/>
                <a:gd name="T45" fmla="*/ 9 h 26"/>
                <a:gd name="T46" fmla="*/ 25 w 26"/>
                <a:gd name="T47" fmla="*/ 9 h 26"/>
                <a:gd name="T48" fmla="*/ 13 w 26"/>
                <a:gd name="T49" fmla="*/ 0 h 26"/>
                <a:gd name="T50" fmla="*/ 0 w 26"/>
                <a:gd name="T51" fmla="*/ 9 h 26"/>
                <a:gd name="T52" fmla="*/ 0 w 26"/>
                <a:gd name="T53" fmla="*/ 9 h 26"/>
                <a:gd name="T54" fmla="*/ 0 w 26"/>
                <a:gd name="T55" fmla="*/ 13 h 26"/>
                <a:gd name="T56" fmla="*/ 0 w 26"/>
                <a:gd name="T57" fmla="*/ 17 h 26"/>
                <a:gd name="T58" fmla="*/ 0 w 26"/>
                <a:gd name="T59" fmla="*/ 17 h 26"/>
                <a:gd name="T60" fmla="*/ 13 w 26"/>
                <a:gd name="T61" fmla="*/ 26 h 26"/>
                <a:gd name="T62" fmla="*/ 15 w 26"/>
                <a:gd name="T63" fmla="*/ 26 h 26"/>
                <a:gd name="T64" fmla="*/ 14 w 26"/>
                <a:gd name="T65" fmla="*/ 23 h 26"/>
                <a:gd name="T66" fmla="*/ 13 w 26"/>
                <a:gd name="T67" fmla="*/ 24 h 26"/>
                <a:gd name="T68" fmla="*/ 23 w 26"/>
                <a:gd name="T69" fmla="*/ 8 h 26"/>
                <a:gd name="T70" fmla="*/ 17 w 26"/>
                <a:gd name="T71" fmla="*/ 8 h 26"/>
                <a:gd name="T72" fmla="*/ 16 w 26"/>
                <a:gd name="T73" fmla="*/ 2 h 26"/>
                <a:gd name="T74" fmla="*/ 23 w 26"/>
                <a:gd name="T75" fmla="*/ 8 h 26"/>
                <a:gd name="T76" fmla="*/ 11 w 26"/>
                <a:gd name="T77" fmla="*/ 5 h 26"/>
                <a:gd name="T78" fmla="*/ 13 w 26"/>
                <a:gd name="T79" fmla="*/ 2 h 26"/>
                <a:gd name="T80" fmla="*/ 15 w 26"/>
                <a:gd name="T81" fmla="*/ 5 h 26"/>
                <a:gd name="T82" fmla="*/ 15 w 26"/>
                <a:gd name="T83" fmla="*/ 8 h 26"/>
                <a:gd name="T84" fmla="*/ 10 w 26"/>
                <a:gd name="T85" fmla="*/ 8 h 26"/>
                <a:gd name="T86" fmla="*/ 11 w 26"/>
                <a:gd name="T87" fmla="*/ 5 h 26"/>
                <a:gd name="T88" fmla="*/ 10 w 26"/>
                <a:gd name="T89" fmla="*/ 2 h 26"/>
                <a:gd name="T90" fmla="*/ 8 w 26"/>
                <a:gd name="T91" fmla="*/ 8 h 26"/>
                <a:gd name="T92" fmla="*/ 3 w 26"/>
                <a:gd name="T93" fmla="*/ 8 h 26"/>
                <a:gd name="T94" fmla="*/ 10 w 26"/>
                <a:gd name="T95" fmla="*/ 2 h 26"/>
                <a:gd name="T96" fmla="*/ 2 w 26"/>
                <a:gd name="T97" fmla="*/ 13 h 26"/>
                <a:gd name="T98" fmla="*/ 2 w 26"/>
                <a:gd name="T99" fmla="*/ 10 h 26"/>
                <a:gd name="T100" fmla="*/ 8 w 26"/>
                <a:gd name="T101" fmla="*/ 10 h 26"/>
                <a:gd name="T102" fmla="*/ 8 w 26"/>
                <a:gd name="T103" fmla="*/ 13 h 26"/>
                <a:gd name="T104" fmla="*/ 8 w 26"/>
                <a:gd name="T105" fmla="*/ 16 h 26"/>
                <a:gd name="T106" fmla="*/ 2 w 26"/>
                <a:gd name="T107" fmla="*/ 16 h 26"/>
                <a:gd name="T108" fmla="*/ 2 w 26"/>
                <a:gd name="T109" fmla="*/ 13 h 26"/>
                <a:gd name="T110" fmla="*/ 3 w 26"/>
                <a:gd name="T111" fmla="*/ 18 h 26"/>
                <a:gd name="T112" fmla="*/ 8 w 26"/>
                <a:gd name="T113" fmla="*/ 18 h 26"/>
                <a:gd name="T114" fmla="*/ 10 w 26"/>
                <a:gd name="T115" fmla="*/ 24 h 26"/>
                <a:gd name="T116" fmla="*/ 3 w 26"/>
                <a:gd name="T11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" h="26">
                  <a:moveTo>
                    <a:pt x="13" y="24"/>
                  </a:moveTo>
                  <a:cubicBezTo>
                    <a:pt x="12" y="24"/>
                    <a:pt x="11" y="23"/>
                    <a:pt x="11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0" y="14"/>
                    <a:pt x="10" y="13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3"/>
                    <a:pt x="18" y="13"/>
                  </a:cubicBezTo>
                  <a:cubicBezTo>
                    <a:pt x="18" y="12"/>
                    <a:pt x="18" y="11"/>
                    <a:pt x="18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1"/>
                    <a:pt x="24" y="12"/>
                    <a:pt x="24" y="13"/>
                  </a:cubicBezTo>
                  <a:cubicBezTo>
                    <a:pt x="24" y="14"/>
                    <a:pt x="24" y="15"/>
                    <a:pt x="23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6"/>
                    <a:pt x="26" y="15"/>
                    <a:pt x="26" y="13"/>
                  </a:cubicBezTo>
                  <a:cubicBezTo>
                    <a:pt x="26" y="12"/>
                    <a:pt x="26" y="10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3" y="4"/>
                    <a:pt x="18" y="0"/>
                    <a:pt x="13" y="0"/>
                  </a:cubicBezTo>
                  <a:cubicBezTo>
                    <a:pt x="7" y="0"/>
                    <a:pt x="2" y="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22"/>
                    <a:pt x="7" y="26"/>
                    <a:pt x="13" y="26"/>
                  </a:cubicBezTo>
                  <a:cubicBezTo>
                    <a:pt x="14" y="26"/>
                    <a:pt x="14" y="26"/>
                    <a:pt x="15" y="2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4"/>
                    <a:pt x="13" y="24"/>
                    <a:pt x="13" y="24"/>
                  </a:cubicBezTo>
                  <a:moveTo>
                    <a:pt x="23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6"/>
                    <a:pt x="16" y="4"/>
                    <a:pt x="16" y="2"/>
                  </a:cubicBezTo>
                  <a:cubicBezTo>
                    <a:pt x="19" y="3"/>
                    <a:pt x="21" y="5"/>
                    <a:pt x="23" y="8"/>
                  </a:cubicBezTo>
                  <a:moveTo>
                    <a:pt x="11" y="5"/>
                  </a:moveTo>
                  <a:cubicBezTo>
                    <a:pt x="11" y="3"/>
                    <a:pt x="12" y="2"/>
                    <a:pt x="13" y="2"/>
                  </a:cubicBezTo>
                  <a:cubicBezTo>
                    <a:pt x="13" y="2"/>
                    <a:pt x="14" y="3"/>
                    <a:pt x="15" y="5"/>
                  </a:cubicBezTo>
                  <a:cubicBezTo>
                    <a:pt x="15" y="6"/>
                    <a:pt x="15" y="7"/>
                    <a:pt x="15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6"/>
                    <a:pt x="11" y="5"/>
                  </a:cubicBezTo>
                  <a:moveTo>
                    <a:pt x="10" y="2"/>
                  </a:moveTo>
                  <a:cubicBezTo>
                    <a:pt x="9" y="4"/>
                    <a:pt x="8" y="6"/>
                    <a:pt x="8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5"/>
                    <a:pt x="7" y="3"/>
                    <a:pt x="10" y="2"/>
                  </a:cubicBezTo>
                  <a:moveTo>
                    <a:pt x="2" y="13"/>
                  </a:moveTo>
                  <a:cubicBezTo>
                    <a:pt x="2" y="12"/>
                    <a:pt x="2" y="11"/>
                    <a:pt x="2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2"/>
                    <a:pt x="8" y="13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4"/>
                    <a:pt x="2" y="13"/>
                  </a:cubicBezTo>
                  <a:moveTo>
                    <a:pt x="3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20"/>
                    <a:pt x="9" y="22"/>
                    <a:pt x="10" y="24"/>
                  </a:cubicBezTo>
                  <a:cubicBezTo>
                    <a:pt x="7" y="23"/>
                    <a:pt x="4" y="21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1924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81518"/>
            <a:ext cx="11573197" cy="84023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lvl1pPr marL="0" indent="0" algn="ctr">
              <a:buFontTx/>
              <a:buNone/>
              <a:defRPr lang="en-US" altLang="ko-KR" sz="5400" dirty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marL="0"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94028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(Alt. 2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20FDE1-317B-4C3A-A95B-F340038E7015}"/>
              </a:ext>
            </a:extLst>
          </p:cNvPr>
          <p:cNvSpPr/>
          <p:nvPr/>
        </p:nvSpPr>
        <p:spPr>
          <a:xfrm>
            <a:off x="0" y="4917358"/>
            <a:ext cx="12192000" cy="19406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045D2B8-1285-42B2-8820-E98EF1B1E070}"/>
              </a:ext>
            </a:extLst>
          </p:cNvPr>
          <p:cNvSpPr/>
          <p:nvPr/>
        </p:nvSpPr>
        <p:spPr>
          <a:xfrm>
            <a:off x="424250" y="0"/>
            <a:ext cx="1157514" cy="1155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Title 1">
            <a:extLst>
              <a:ext uri="{FF2B5EF4-FFF2-40B4-BE49-F238E27FC236}">
                <a16:creationId xmlns:a16="http://schemas.microsoft.com/office/drawing/2014/main" id="{2E64CE2D-7276-4A9C-BEBC-D24B87506C6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8500" y="1112048"/>
            <a:ext cx="10744200" cy="1176229"/>
          </a:xfrm>
          <a:prstGeom prst="rect">
            <a:avLst/>
          </a:prstGeom>
        </p:spPr>
        <p:txBody>
          <a:bodyPr anchor="b"/>
          <a:lstStyle>
            <a:lvl1pPr algn="ctr">
              <a:defRPr sz="2800" b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d-ID" dirty="0"/>
              <a:t>Judul Presentasi</a:t>
            </a:r>
            <a:endParaRPr lang="en-US" dirty="0"/>
          </a:p>
        </p:txBody>
      </p:sp>
      <p:sp>
        <p:nvSpPr>
          <p:cNvPr id="96" name="Subtitle 2">
            <a:extLst>
              <a:ext uri="{FF2B5EF4-FFF2-40B4-BE49-F238E27FC236}">
                <a16:creationId xmlns:a16="http://schemas.microsoft.com/office/drawing/2014/main" id="{E828C5B5-E981-4D00-844D-7315E4D1A4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98501" y="2331248"/>
            <a:ext cx="10744199" cy="57613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b="1" kern="1200" spc="600" dirty="0">
                <a:solidFill>
                  <a:schemeClr val="accent1"/>
                </a:solidFill>
                <a:latin typeface="Century Gothic" panose="020B0502020202020204" pitchFamily="34" charset="0"/>
                <a:ea typeface="Cambria" panose="02040503050406030204" pitchFamily="18" charset="0"/>
                <a:cs typeface="Segoe UI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d-ID" dirty="0"/>
              <a:t>SUB JUDUL PRESENTASI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7E046E4-803F-4254-B9EF-3CB0EC7EAE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8501" y="2951438"/>
            <a:ext cx="10744199" cy="515317"/>
          </a:xfrm>
          <a:prstGeom prst="rect">
            <a:avLst/>
          </a:prstGeom>
        </p:spPr>
        <p:txBody>
          <a:bodyPr/>
          <a:lstStyle>
            <a:lvl1pPr algn="ctr">
              <a:buNone/>
              <a:defRPr sz="1400" b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Presenter</a:t>
            </a:r>
            <a:endParaRPr lang="en-US" dirty="0"/>
          </a:p>
        </p:txBody>
      </p:sp>
      <p:sp>
        <p:nvSpPr>
          <p:cNvPr id="107" name="Text Placeholder 9">
            <a:extLst>
              <a:ext uri="{FF2B5EF4-FFF2-40B4-BE49-F238E27FC236}">
                <a16:creationId xmlns:a16="http://schemas.microsoft.com/office/drawing/2014/main" id="{8C239E26-7792-4285-8AFB-04A5191AB9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2925" y="3466755"/>
            <a:ext cx="2766149" cy="34740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ctr"/>
          <a:lstStyle>
            <a:lvl1pPr algn="ctr">
              <a:buNone/>
              <a:defRPr sz="1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Kota, DD/MM/YYYY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AAC0B0E-31C2-4E97-B462-34C08B61E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15362" y="320648"/>
            <a:ext cx="3405124" cy="53184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F9A47AB-8689-4BF7-A672-21F4CF9D6696}"/>
              </a:ext>
            </a:extLst>
          </p:cNvPr>
          <p:cNvGrpSpPr/>
          <p:nvPr/>
        </p:nvGrpSpPr>
        <p:grpSpPr>
          <a:xfrm>
            <a:off x="5275644" y="5930844"/>
            <a:ext cx="1640712" cy="546154"/>
            <a:chOff x="5341293" y="6082138"/>
            <a:chExt cx="1640712" cy="546154"/>
          </a:xfrm>
        </p:grpSpPr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508E70F9-2F40-4150-ABD6-3DEE36A6A20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5341293" y="6095835"/>
              <a:ext cx="526108" cy="526108"/>
            </a:xfrm>
            <a:prstGeom prst="rect">
              <a:avLst/>
            </a:prstGeom>
          </p:spPr>
        </p:pic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90FC6067-71A2-49D3-BFEF-D74C07EF11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17924" y="6082138"/>
              <a:ext cx="964081" cy="546154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5757FC5-FFE1-479D-8187-B81F75BBB0F4}"/>
              </a:ext>
            </a:extLst>
          </p:cNvPr>
          <p:cNvGrpSpPr/>
          <p:nvPr/>
        </p:nvGrpSpPr>
        <p:grpSpPr>
          <a:xfrm>
            <a:off x="0" y="4016278"/>
            <a:ext cx="12192000" cy="847460"/>
            <a:chOff x="0" y="4016278"/>
            <a:chExt cx="12192000" cy="847460"/>
          </a:xfrm>
        </p:grpSpPr>
        <p:pic>
          <p:nvPicPr>
            <p:cNvPr id="58" name="Graphic 57">
              <a:extLst>
                <a:ext uri="{FF2B5EF4-FFF2-40B4-BE49-F238E27FC236}">
                  <a16:creationId xmlns:a16="http://schemas.microsoft.com/office/drawing/2014/main" id="{79A7118A-9E9A-476D-8C6F-FA765A2F6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0" y="4016278"/>
              <a:ext cx="4041731" cy="847460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218CA9B1-8C38-46D1-BF1F-703B112149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75134" y="4016278"/>
              <a:ext cx="4041731" cy="847460"/>
            </a:xfrm>
            <a:prstGeom prst="rect">
              <a:avLst/>
            </a:prstGeom>
          </p:spPr>
        </p:pic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C8AD6A31-6CE3-43CE-80C2-EC1A8920644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8150269" y="4016278"/>
              <a:ext cx="4041731" cy="847460"/>
            </a:xfrm>
            <a:prstGeom prst="rect">
              <a:avLst/>
            </a:prstGeom>
          </p:spPr>
        </p:pic>
      </p:grp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592E658-8A7F-4C3B-BC8F-6D8B3D950D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500" y="5122863"/>
            <a:ext cx="10744200" cy="4095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id-ID" dirty="0"/>
              <a:t>NAMA KEGIATAN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5961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(Alt. 3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20FDE1-317B-4C3A-A95B-F340038E7015}"/>
              </a:ext>
            </a:extLst>
          </p:cNvPr>
          <p:cNvSpPr/>
          <p:nvPr/>
        </p:nvSpPr>
        <p:spPr>
          <a:xfrm>
            <a:off x="0" y="4917358"/>
            <a:ext cx="12192000" cy="19406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045D2B8-1285-42B2-8820-E98EF1B1E070}"/>
              </a:ext>
            </a:extLst>
          </p:cNvPr>
          <p:cNvSpPr/>
          <p:nvPr/>
        </p:nvSpPr>
        <p:spPr>
          <a:xfrm>
            <a:off x="404586" y="0"/>
            <a:ext cx="1157514" cy="1155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Title 1">
            <a:extLst>
              <a:ext uri="{FF2B5EF4-FFF2-40B4-BE49-F238E27FC236}">
                <a16:creationId xmlns:a16="http://schemas.microsoft.com/office/drawing/2014/main" id="{2E64CE2D-7276-4A9C-BEBC-D24B87506C6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83276" y="1421719"/>
            <a:ext cx="6359424" cy="1176229"/>
          </a:xfrm>
          <a:prstGeom prst="rect">
            <a:avLst/>
          </a:prstGeom>
        </p:spPr>
        <p:txBody>
          <a:bodyPr anchor="b"/>
          <a:lstStyle>
            <a:lvl1pPr algn="l">
              <a:defRPr sz="2800" b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d-ID" dirty="0"/>
              <a:t>Judul Presentasi</a:t>
            </a:r>
            <a:endParaRPr lang="en-US" dirty="0"/>
          </a:p>
        </p:txBody>
      </p:sp>
      <p:sp>
        <p:nvSpPr>
          <p:cNvPr id="96" name="Subtitle 2">
            <a:extLst>
              <a:ext uri="{FF2B5EF4-FFF2-40B4-BE49-F238E27FC236}">
                <a16:creationId xmlns:a16="http://schemas.microsoft.com/office/drawing/2014/main" id="{E828C5B5-E981-4D00-844D-7315E4D1A4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83276" y="2640919"/>
            <a:ext cx="6359424" cy="5761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en-US" sz="1600" b="1" kern="1200" spc="600" dirty="0">
                <a:solidFill>
                  <a:schemeClr val="accent1"/>
                </a:solidFill>
                <a:latin typeface="Century Gothic" panose="020B0502020202020204" pitchFamily="34" charset="0"/>
                <a:ea typeface="Cambria" panose="02040503050406030204" pitchFamily="18" charset="0"/>
                <a:cs typeface="Segoe UI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d-ID" dirty="0"/>
              <a:t>SUB JUDUL PRESENTASI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7E046E4-803F-4254-B9EF-3CB0EC7EAE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83276" y="3261109"/>
            <a:ext cx="6359424" cy="515317"/>
          </a:xfrm>
          <a:prstGeom prst="rect">
            <a:avLst/>
          </a:prstGeom>
        </p:spPr>
        <p:txBody>
          <a:bodyPr/>
          <a:lstStyle>
            <a:lvl1pPr algn="l">
              <a:buNone/>
              <a:defRPr sz="1600" b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Presenter</a:t>
            </a:r>
            <a:endParaRPr lang="en-US" dirty="0"/>
          </a:p>
        </p:txBody>
      </p:sp>
      <p:sp>
        <p:nvSpPr>
          <p:cNvPr id="107" name="Text Placeholder 9">
            <a:extLst>
              <a:ext uri="{FF2B5EF4-FFF2-40B4-BE49-F238E27FC236}">
                <a16:creationId xmlns:a16="http://schemas.microsoft.com/office/drawing/2014/main" id="{8C239E26-7792-4285-8AFB-04A5191AB9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2925" y="5209784"/>
            <a:ext cx="2766149" cy="34740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ctr"/>
          <a:lstStyle>
            <a:lvl1pPr algn="ctr">
              <a:buNone/>
              <a:defRPr sz="15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d-ID" dirty="0"/>
              <a:t>Kota, DD/MM/YYYY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AAC0B0E-31C2-4E97-B462-34C08B61E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15362" y="320648"/>
            <a:ext cx="3405124" cy="53184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F9A47AB-8689-4BF7-A672-21F4CF9D6696}"/>
              </a:ext>
            </a:extLst>
          </p:cNvPr>
          <p:cNvGrpSpPr/>
          <p:nvPr/>
        </p:nvGrpSpPr>
        <p:grpSpPr>
          <a:xfrm>
            <a:off x="5275644" y="5930844"/>
            <a:ext cx="1640712" cy="546154"/>
            <a:chOff x="5341293" y="6082138"/>
            <a:chExt cx="1640712" cy="546154"/>
          </a:xfrm>
        </p:grpSpPr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508E70F9-2F40-4150-ABD6-3DEE36A6A20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5341293" y="6095835"/>
              <a:ext cx="526108" cy="526108"/>
            </a:xfrm>
            <a:prstGeom prst="rect">
              <a:avLst/>
            </a:prstGeom>
          </p:spPr>
        </p:pic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90FC6067-71A2-49D3-BFEF-D74C07EF11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17924" y="6082138"/>
              <a:ext cx="964081" cy="546154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5757FC5-FFE1-479D-8187-B81F75BBB0F4}"/>
              </a:ext>
            </a:extLst>
          </p:cNvPr>
          <p:cNvGrpSpPr/>
          <p:nvPr/>
        </p:nvGrpSpPr>
        <p:grpSpPr>
          <a:xfrm>
            <a:off x="0" y="4016278"/>
            <a:ext cx="12192000" cy="847460"/>
            <a:chOff x="0" y="4016278"/>
            <a:chExt cx="12192000" cy="847460"/>
          </a:xfrm>
        </p:grpSpPr>
        <p:pic>
          <p:nvPicPr>
            <p:cNvPr id="58" name="Graphic 57">
              <a:extLst>
                <a:ext uri="{FF2B5EF4-FFF2-40B4-BE49-F238E27FC236}">
                  <a16:creationId xmlns:a16="http://schemas.microsoft.com/office/drawing/2014/main" id="{79A7118A-9E9A-476D-8C6F-FA765A2F6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0" y="4016278"/>
              <a:ext cx="4041731" cy="847460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218CA9B1-8C38-46D1-BF1F-703B112149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75134" y="4016278"/>
              <a:ext cx="4041731" cy="847460"/>
            </a:xfrm>
            <a:prstGeom prst="rect">
              <a:avLst/>
            </a:prstGeom>
          </p:spPr>
        </p:pic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C8AD6A31-6CE3-43CE-80C2-EC1A8920644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8150269" y="4016278"/>
              <a:ext cx="4041731" cy="847460"/>
            </a:xfrm>
            <a:prstGeom prst="rect">
              <a:avLst/>
            </a:prstGeom>
          </p:spPr>
        </p:pic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7ED1E24-B68C-4481-8D93-1642C6ED5D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7151" y="1421719"/>
            <a:ext cx="3638036" cy="209822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727A99-6A8E-490E-85B3-62A509C591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956" y="-1"/>
            <a:ext cx="12225911" cy="4957725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F197BB7-BFD5-4CB0-A2C0-3C7E4135C241}"/>
              </a:ext>
            </a:extLst>
          </p:cNvPr>
          <p:cNvSpPr/>
          <p:nvPr userDrawn="1"/>
        </p:nvSpPr>
        <p:spPr>
          <a:xfrm>
            <a:off x="1" y="-1"/>
            <a:ext cx="12208954" cy="4957725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44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D054F5-FDED-4C40-BB25-10E6FCACC7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244639"/>
            <a:ext cx="555171" cy="365125"/>
          </a:xfrm>
          <a:prstGeom prst="rect">
            <a:avLst/>
          </a:prstGeom>
        </p:spPr>
        <p:txBody>
          <a:bodyPr anchor="ctr"/>
          <a:lstStyle>
            <a:lvl1pPr algn="ctr">
              <a:defRPr sz="10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129AFC48-379B-3D44-B9D4-2CE6B5269790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312A84F-6D53-4D53-827B-F1F25875FD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400" y="219983"/>
            <a:ext cx="11364685" cy="679904"/>
          </a:xfrm>
          <a:prstGeom prst="rect">
            <a:avLst/>
          </a:prstGeom>
        </p:spPr>
        <p:txBody>
          <a:bodyPr anchor="ctr"/>
          <a:lstStyle>
            <a:lvl1pPr algn="ctr">
              <a:defRPr sz="2400" b="1">
                <a:latin typeface="Century Gothic" panose="020B0502020202020204" pitchFamily="34" charset="0"/>
              </a:defRPr>
            </a:lvl1pPr>
          </a:lstStyle>
          <a:p>
            <a:r>
              <a:rPr lang="id-ID" dirty="0"/>
              <a:t>Judul Slide</a:t>
            </a:r>
            <a:endParaRPr lang="en-US" dirty="0"/>
          </a:p>
        </p:txBody>
      </p:sp>
      <p:sp>
        <p:nvSpPr>
          <p:cNvPr id="7" name="SmartArt Placeholder 6">
            <a:extLst>
              <a:ext uri="{FF2B5EF4-FFF2-40B4-BE49-F238E27FC236}">
                <a16:creationId xmlns:a16="http://schemas.microsoft.com/office/drawing/2014/main" id="{CF83C1EC-A8E3-4F44-96D2-12AA252389C0}"/>
              </a:ext>
            </a:extLst>
          </p:cNvPr>
          <p:cNvSpPr>
            <a:spLocks noGrp="1"/>
          </p:cNvSpPr>
          <p:nvPr>
            <p:ph type="dgm" sz="quarter" idx="11"/>
          </p:nvPr>
        </p:nvSpPr>
        <p:spPr>
          <a:xfrm>
            <a:off x="5457371" y="1832986"/>
            <a:ext cx="5718629" cy="369695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C91CA86-5C4E-4560-9EF4-4602B4627C89}"/>
              </a:ext>
            </a:extLst>
          </p:cNvPr>
          <p:cNvGrpSpPr>
            <a:grpSpLocks/>
          </p:cNvGrpSpPr>
          <p:nvPr/>
        </p:nvGrpSpPr>
        <p:grpSpPr bwMode="auto">
          <a:xfrm>
            <a:off x="732818" y="1586900"/>
            <a:ext cx="4059101" cy="3970725"/>
            <a:chOff x="1305080" y="1959018"/>
            <a:chExt cx="4320499" cy="4225631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87073BD-A082-45BF-92A0-589A2C915A12}"/>
                </a:ext>
              </a:extLst>
            </p:cNvPr>
            <p:cNvGrpSpPr/>
            <p:nvPr/>
          </p:nvGrpSpPr>
          <p:grpSpPr>
            <a:xfrm>
              <a:off x="1305080" y="1959018"/>
              <a:ext cx="4320499" cy="4225631"/>
              <a:chOff x="3477443" y="1581445"/>
              <a:chExt cx="5340857" cy="5223583"/>
            </a:xfrm>
            <a:solidFill>
              <a:schemeClr val="bg1">
                <a:lumMod val="75000"/>
                <a:alpha val="20000"/>
              </a:schemeClr>
            </a:solidFill>
          </p:grpSpPr>
          <p:sp>
            <p:nvSpPr>
              <p:cNvPr id="40" name="Freeform 38">
                <a:extLst>
                  <a:ext uri="{FF2B5EF4-FFF2-40B4-BE49-F238E27FC236}">
                    <a16:creationId xmlns:a16="http://schemas.microsoft.com/office/drawing/2014/main" id="{AF93219B-C577-44AA-A6F6-5C319C2CE1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9038" y="4209633"/>
                <a:ext cx="381773" cy="381773"/>
              </a:xfrm>
              <a:custGeom>
                <a:avLst/>
                <a:gdLst>
                  <a:gd name="T0" fmla="*/ 5 w 68"/>
                  <a:gd name="T1" fmla="*/ 0 h 68"/>
                  <a:gd name="T2" fmla="*/ 0 w 68"/>
                  <a:gd name="T3" fmla="*/ 58 h 68"/>
                  <a:gd name="T4" fmla="*/ 7 w 68"/>
                  <a:gd name="T5" fmla="*/ 64 h 68"/>
                  <a:gd name="T6" fmla="*/ 8 w 68"/>
                  <a:gd name="T7" fmla="*/ 68 h 68"/>
                  <a:gd name="T8" fmla="*/ 13 w 68"/>
                  <a:gd name="T9" fmla="*/ 67 h 68"/>
                  <a:gd name="T10" fmla="*/ 54 w 68"/>
                  <a:gd name="T11" fmla="*/ 64 h 68"/>
                  <a:gd name="T12" fmla="*/ 55 w 68"/>
                  <a:gd name="T13" fmla="*/ 68 h 68"/>
                  <a:gd name="T14" fmla="*/ 61 w 68"/>
                  <a:gd name="T15" fmla="*/ 67 h 68"/>
                  <a:gd name="T16" fmla="*/ 62 w 68"/>
                  <a:gd name="T17" fmla="*/ 64 h 68"/>
                  <a:gd name="T18" fmla="*/ 68 w 68"/>
                  <a:gd name="T19" fmla="*/ 6 h 68"/>
                  <a:gd name="T20" fmla="*/ 65 w 68"/>
                  <a:gd name="T21" fmla="*/ 58 h 68"/>
                  <a:gd name="T22" fmla="*/ 60 w 68"/>
                  <a:gd name="T23" fmla="*/ 61 h 68"/>
                  <a:gd name="T24" fmla="*/ 12 w 68"/>
                  <a:gd name="T25" fmla="*/ 61 h 68"/>
                  <a:gd name="T26" fmla="*/ 5 w 68"/>
                  <a:gd name="T27" fmla="*/ 61 h 68"/>
                  <a:gd name="T28" fmla="*/ 3 w 68"/>
                  <a:gd name="T29" fmla="*/ 6 h 68"/>
                  <a:gd name="T30" fmla="*/ 62 w 68"/>
                  <a:gd name="T31" fmla="*/ 3 h 68"/>
                  <a:gd name="T32" fmla="*/ 65 w 68"/>
                  <a:gd name="T33" fmla="*/ 58 h 68"/>
                  <a:gd name="T34" fmla="*/ 7 w 68"/>
                  <a:gd name="T35" fmla="*/ 5 h 68"/>
                  <a:gd name="T36" fmla="*/ 5 w 68"/>
                  <a:gd name="T37" fmla="*/ 13 h 68"/>
                  <a:gd name="T38" fmla="*/ 3 w 68"/>
                  <a:gd name="T39" fmla="*/ 14 h 68"/>
                  <a:gd name="T40" fmla="*/ 4 w 68"/>
                  <a:gd name="T41" fmla="*/ 23 h 68"/>
                  <a:gd name="T42" fmla="*/ 5 w 68"/>
                  <a:gd name="T43" fmla="*/ 41 h 68"/>
                  <a:gd name="T44" fmla="*/ 3 w 68"/>
                  <a:gd name="T45" fmla="*/ 42 h 68"/>
                  <a:gd name="T46" fmla="*/ 4 w 68"/>
                  <a:gd name="T47" fmla="*/ 51 h 68"/>
                  <a:gd name="T48" fmla="*/ 5 w 68"/>
                  <a:gd name="T49" fmla="*/ 57 h 68"/>
                  <a:gd name="T50" fmla="*/ 61 w 68"/>
                  <a:gd name="T51" fmla="*/ 59 h 68"/>
                  <a:gd name="T52" fmla="*/ 63 w 68"/>
                  <a:gd name="T53" fmla="*/ 8 h 68"/>
                  <a:gd name="T54" fmla="*/ 61 w 68"/>
                  <a:gd name="T55" fmla="*/ 57 h 68"/>
                  <a:gd name="T56" fmla="*/ 7 w 68"/>
                  <a:gd name="T57" fmla="*/ 57 h 68"/>
                  <a:gd name="T58" fmla="*/ 7 w 68"/>
                  <a:gd name="T59" fmla="*/ 51 h 68"/>
                  <a:gd name="T60" fmla="*/ 8 w 68"/>
                  <a:gd name="T61" fmla="*/ 42 h 68"/>
                  <a:gd name="T62" fmla="*/ 7 w 68"/>
                  <a:gd name="T63" fmla="*/ 41 h 68"/>
                  <a:gd name="T64" fmla="*/ 7 w 68"/>
                  <a:gd name="T65" fmla="*/ 23 h 68"/>
                  <a:gd name="T66" fmla="*/ 8 w 68"/>
                  <a:gd name="T67" fmla="*/ 14 h 68"/>
                  <a:gd name="T68" fmla="*/ 7 w 68"/>
                  <a:gd name="T69" fmla="*/ 13 h 68"/>
                  <a:gd name="T70" fmla="*/ 61 w 68"/>
                  <a:gd name="T71" fmla="*/ 8 h 68"/>
                  <a:gd name="T72" fmla="*/ 34 w 68"/>
                  <a:gd name="T73" fmla="*/ 46 h 68"/>
                  <a:gd name="T74" fmla="*/ 34 w 68"/>
                  <a:gd name="T75" fmla="*/ 18 h 68"/>
                  <a:gd name="T76" fmla="*/ 34 w 68"/>
                  <a:gd name="T77" fmla="*/ 46 h 68"/>
                  <a:gd name="T78" fmla="*/ 46 w 68"/>
                  <a:gd name="T79" fmla="*/ 32 h 68"/>
                  <a:gd name="T80" fmla="*/ 22 w 68"/>
                  <a:gd name="T81" fmla="*/ 32 h 68"/>
                  <a:gd name="T82" fmla="*/ 34 w 68"/>
                  <a:gd name="T83" fmla="*/ 41 h 68"/>
                  <a:gd name="T84" fmla="*/ 45 w 68"/>
                  <a:gd name="T85" fmla="*/ 35 h 68"/>
                  <a:gd name="T86" fmla="*/ 46 w 68"/>
                  <a:gd name="T87" fmla="*/ 31 h 68"/>
                  <a:gd name="T88" fmla="*/ 43 w 68"/>
                  <a:gd name="T89" fmla="*/ 30 h 68"/>
                  <a:gd name="T90" fmla="*/ 24 w 68"/>
                  <a:gd name="T91" fmla="*/ 32 h 68"/>
                  <a:gd name="T92" fmla="*/ 34 w 68"/>
                  <a:gd name="T93" fmla="*/ 25 h 68"/>
                  <a:gd name="T94" fmla="*/ 34 w 68"/>
                  <a:gd name="T95" fmla="*/ 39 h 68"/>
                  <a:gd name="T96" fmla="*/ 34 w 68"/>
                  <a:gd name="T97" fmla="*/ 25 h 68"/>
                  <a:gd name="T98" fmla="*/ 53 w 68"/>
                  <a:gd name="T99" fmla="*/ 49 h 68"/>
                  <a:gd name="T100" fmla="*/ 54 w 68"/>
                  <a:gd name="T101" fmla="*/ 44 h 68"/>
                  <a:gd name="T102" fmla="*/ 56 w 68"/>
                  <a:gd name="T103" fmla="*/ 18 h 68"/>
                  <a:gd name="T104" fmla="*/ 50 w 68"/>
                  <a:gd name="T105" fmla="*/ 18 h 68"/>
                  <a:gd name="T106" fmla="*/ 52 w 68"/>
                  <a:gd name="T107" fmla="*/ 44 h 68"/>
                  <a:gd name="T108" fmla="*/ 53 w 68"/>
                  <a:gd name="T109" fmla="*/ 47 h 68"/>
                  <a:gd name="T110" fmla="*/ 53 w 68"/>
                  <a:gd name="T111" fmla="*/ 46 h 68"/>
                  <a:gd name="T112" fmla="*/ 53 w 68"/>
                  <a:gd name="T113" fmla="*/ 47 h 68"/>
                  <a:gd name="T114" fmla="*/ 54 w 68"/>
                  <a:gd name="T115" fmla="*/ 18 h 68"/>
                  <a:gd name="T116" fmla="*/ 52 w 68"/>
                  <a:gd name="T117" fmla="*/ 1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8" h="68">
                    <a:moveTo>
                      <a:pt x="62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2" y="64"/>
                      <a:pt x="5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7" y="67"/>
                      <a:pt x="7" y="67"/>
                      <a:pt x="7" y="67"/>
                    </a:cubicBezTo>
                    <a:cubicBezTo>
                      <a:pt x="7" y="68"/>
                      <a:pt x="7" y="68"/>
                      <a:pt x="8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3" y="68"/>
                      <a:pt x="13" y="68"/>
                      <a:pt x="13" y="67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4" y="68"/>
                      <a:pt x="54" y="68"/>
                      <a:pt x="55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1" y="68"/>
                      <a:pt x="61" y="67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5" y="64"/>
                      <a:pt x="68" y="61"/>
                      <a:pt x="68" y="58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3"/>
                      <a:pt x="65" y="0"/>
                      <a:pt x="62" y="0"/>
                    </a:cubicBezTo>
                    <a:close/>
                    <a:moveTo>
                      <a:pt x="65" y="58"/>
                    </a:moveTo>
                    <a:cubicBezTo>
                      <a:pt x="65" y="60"/>
                      <a:pt x="64" y="61"/>
                      <a:pt x="62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55" y="61"/>
                      <a:pt x="55" y="61"/>
                      <a:pt x="55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4" y="61"/>
                      <a:pt x="3" y="60"/>
                      <a:pt x="3" y="58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4" y="3"/>
                      <a:pt x="65" y="4"/>
                      <a:pt x="65" y="6"/>
                    </a:cubicBezTo>
                    <a:lnTo>
                      <a:pt x="65" y="58"/>
                    </a:lnTo>
                    <a:close/>
                    <a:moveTo>
                      <a:pt x="61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5" y="6"/>
                      <a:pt x="5" y="8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4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3"/>
                      <a:pt x="3" y="23"/>
                      <a:pt x="4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1"/>
                      <a:pt x="3" y="41"/>
                      <a:pt x="3" y="42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3" y="51"/>
                      <a:pt x="3" y="51"/>
                      <a:pt x="4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8"/>
                      <a:pt x="6" y="59"/>
                      <a:pt x="7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2" y="59"/>
                      <a:pt x="63" y="58"/>
                      <a:pt x="63" y="57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6"/>
                      <a:pt x="62" y="5"/>
                      <a:pt x="61" y="5"/>
                    </a:cubicBezTo>
                    <a:close/>
                    <a:moveTo>
                      <a:pt x="61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8" y="51"/>
                      <a:pt x="8" y="51"/>
                      <a:pt x="8" y="50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8" y="41"/>
                      <a:pt x="8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1" y="8"/>
                      <a:pt x="61" y="8"/>
                      <a:pt x="61" y="8"/>
                    </a:cubicBezTo>
                    <a:lnTo>
                      <a:pt x="61" y="57"/>
                    </a:lnTo>
                    <a:close/>
                    <a:moveTo>
                      <a:pt x="34" y="46"/>
                    </a:moveTo>
                    <a:cubicBezTo>
                      <a:pt x="42" y="46"/>
                      <a:pt x="48" y="40"/>
                      <a:pt x="48" y="32"/>
                    </a:cubicBezTo>
                    <a:cubicBezTo>
                      <a:pt x="48" y="24"/>
                      <a:pt x="42" y="18"/>
                      <a:pt x="34" y="18"/>
                    </a:cubicBezTo>
                    <a:cubicBezTo>
                      <a:pt x="26" y="18"/>
                      <a:pt x="20" y="24"/>
                      <a:pt x="20" y="32"/>
                    </a:cubicBezTo>
                    <a:cubicBezTo>
                      <a:pt x="20" y="40"/>
                      <a:pt x="26" y="46"/>
                      <a:pt x="34" y="46"/>
                    </a:cubicBezTo>
                    <a:close/>
                    <a:moveTo>
                      <a:pt x="34" y="20"/>
                    </a:moveTo>
                    <a:cubicBezTo>
                      <a:pt x="40" y="20"/>
                      <a:pt x="46" y="25"/>
                      <a:pt x="46" y="32"/>
                    </a:cubicBezTo>
                    <a:cubicBezTo>
                      <a:pt x="46" y="39"/>
                      <a:pt x="40" y="44"/>
                      <a:pt x="34" y="44"/>
                    </a:cubicBezTo>
                    <a:cubicBezTo>
                      <a:pt x="27" y="44"/>
                      <a:pt x="22" y="39"/>
                      <a:pt x="22" y="32"/>
                    </a:cubicBezTo>
                    <a:cubicBezTo>
                      <a:pt x="22" y="25"/>
                      <a:pt x="27" y="20"/>
                      <a:pt x="34" y="20"/>
                    </a:cubicBezTo>
                    <a:close/>
                    <a:moveTo>
                      <a:pt x="34" y="41"/>
                    </a:moveTo>
                    <a:cubicBezTo>
                      <a:pt x="38" y="41"/>
                      <a:pt x="41" y="39"/>
                      <a:pt x="43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5"/>
                      <a:pt x="46" y="34"/>
                      <a:pt x="46" y="34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6" y="30"/>
                      <a:pt x="45" y="30"/>
                      <a:pt x="45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2" y="26"/>
                      <a:pt x="38" y="23"/>
                      <a:pt x="34" y="23"/>
                    </a:cubicBezTo>
                    <a:cubicBezTo>
                      <a:pt x="29" y="23"/>
                      <a:pt x="24" y="27"/>
                      <a:pt x="24" y="32"/>
                    </a:cubicBezTo>
                    <a:cubicBezTo>
                      <a:pt x="24" y="37"/>
                      <a:pt x="29" y="41"/>
                      <a:pt x="34" y="41"/>
                    </a:cubicBezTo>
                    <a:close/>
                    <a:moveTo>
                      <a:pt x="34" y="25"/>
                    </a:moveTo>
                    <a:cubicBezTo>
                      <a:pt x="38" y="25"/>
                      <a:pt x="41" y="28"/>
                      <a:pt x="41" y="32"/>
                    </a:cubicBezTo>
                    <a:cubicBezTo>
                      <a:pt x="41" y="36"/>
                      <a:pt x="38" y="39"/>
                      <a:pt x="34" y="39"/>
                    </a:cubicBezTo>
                    <a:cubicBezTo>
                      <a:pt x="30" y="39"/>
                      <a:pt x="26" y="36"/>
                      <a:pt x="26" y="32"/>
                    </a:cubicBezTo>
                    <a:cubicBezTo>
                      <a:pt x="26" y="28"/>
                      <a:pt x="30" y="25"/>
                      <a:pt x="34" y="25"/>
                    </a:cubicBezTo>
                    <a:close/>
                    <a:moveTo>
                      <a:pt x="50" y="47"/>
                    </a:moveTo>
                    <a:cubicBezTo>
                      <a:pt x="50" y="48"/>
                      <a:pt x="52" y="49"/>
                      <a:pt x="53" y="49"/>
                    </a:cubicBezTo>
                    <a:cubicBezTo>
                      <a:pt x="55" y="49"/>
                      <a:pt x="56" y="48"/>
                      <a:pt x="56" y="47"/>
                    </a:cubicBezTo>
                    <a:cubicBezTo>
                      <a:pt x="56" y="45"/>
                      <a:pt x="55" y="44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5" y="20"/>
                      <a:pt x="56" y="19"/>
                      <a:pt x="56" y="18"/>
                    </a:cubicBezTo>
                    <a:cubicBezTo>
                      <a:pt x="56" y="16"/>
                      <a:pt x="55" y="15"/>
                      <a:pt x="53" y="15"/>
                    </a:cubicBezTo>
                    <a:cubicBezTo>
                      <a:pt x="52" y="15"/>
                      <a:pt x="50" y="16"/>
                      <a:pt x="50" y="18"/>
                    </a:cubicBezTo>
                    <a:cubicBezTo>
                      <a:pt x="50" y="19"/>
                      <a:pt x="51" y="20"/>
                      <a:pt x="52" y="20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1" y="44"/>
                      <a:pt x="50" y="45"/>
                      <a:pt x="50" y="47"/>
                    </a:cubicBezTo>
                    <a:close/>
                    <a:moveTo>
                      <a:pt x="53" y="47"/>
                    </a:moveTo>
                    <a:cubicBezTo>
                      <a:pt x="53" y="47"/>
                      <a:pt x="52" y="47"/>
                      <a:pt x="52" y="47"/>
                    </a:cubicBezTo>
                    <a:cubicBezTo>
                      <a:pt x="52" y="46"/>
                      <a:pt x="53" y="46"/>
                      <a:pt x="53" y="46"/>
                    </a:cubicBezTo>
                    <a:cubicBezTo>
                      <a:pt x="54" y="46"/>
                      <a:pt x="54" y="46"/>
                      <a:pt x="54" y="47"/>
                    </a:cubicBezTo>
                    <a:cubicBezTo>
                      <a:pt x="54" y="47"/>
                      <a:pt x="54" y="47"/>
                      <a:pt x="53" y="47"/>
                    </a:cubicBezTo>
                    <a:close/>
                    <a:moveTo>
                      <a:pt x="53" y="17"/>
                    </a:moveTo>
                    <a:cubicBezTo>
                      <a:pt x="54" y="17"/>
                      <a:pt x="54" y="17"/>
                      <a:pt x="54" y="18"/>
                    </a:cubicBezTo>
                    <a:cubicBezTo>
                      <a:pt x="54" y="18"/>
                      <a:pt x="54" y="18"/>
                      <a:pt x="53" y="18"/>
                    </a:cubicBezTo>
                    <a:cubicBezTo>
                      <a:pt x="53" y="18"/>
                      <a:pt x="52" y="18"/>
                      <a:pt x="52" y="18"/>
                    </a:cubicBezTo>
                    <a:cubicBezTo>
                      <a:pt x="52" y="17"/>
                      <a:pt x="53" y="17"/>
                      <a:pt x="53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1" name="Freeform 14">
                <a:extLst>
                  <a:ext uri="{FF2B5EF4-FFF2-40B4-BE49-F238E27FC236}">
                    <a16:creationId xmlns:a16="http://schemas.microsoft.com/office/drawing/2014/main" id="{5D369D9A-E9C2-4934-94CE-3ED2DDFCFA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50011" y="4549116"/>
                <a:ext cx="256239" cy="298946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id="{BF5A76C3-C0F0-4F1D-BA56-ACE54116C3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04814" y="3783726"/>
                <a:ext cx="432891" cy="408571"/>
              </a:xfrm>
              <a:custGeom>
                <a:avLst/>
                <a:gdLst>
                  <a:gd name="T0" fmla="*/ 13 w 75"/>
                  <a:gd name="T1" fmla="*/ 41 h 71"/>
                  <a:gd name="T2" fmla="*/ 13 w 75"/>
                  <a:gd name="T3" fmla="*/ 35 h 71"/>
                  <a:gd name="T4" fmla="*/ 65 w 75"/>
                  <a:gd name="T5" fmla="*/ 12 h 71"/>
                  <a:gd name="T6" fmla="*/ 36 w 75"/>
                  <a:gd name="T7" fmla="*/ 13 h 71"/>
                  <a:gd name="T8" fmla="*/ 65 w 75"/>
                  <a:gd name="T9" fmla="*/ 14 h 71"/>
                  <a:gd name="T10" fmla="*/ 65 w 75"/>
                  <a:gd name="T11" fmla="*/ 12 h 71"/>
                  <a:gd name="T12" fmla="*/ 22 w 75"/>
                  <a:gd name="T13" fmla="*/ 38 h 71"/>
                  <a:gd name="T14" fmla="*/ 27 w 75"/>
                  <a:gd name="T15" fmla="*/ 38 h 71"/>
                  <a:gd name="T16" fmla="*/ 36 w 75"/>
                  <a:gd name="T17" fmla="*/ 35 h 71"/>
                  <a:gd name="T18" fmla="*/ 36 w 75"/>
                  <a:gd name="T19" fmla="*/ 41 h 71"/>
                  <a:gd name="T20" fmla="*/ 36 w 75"/>
                  <a:gd name="T21" fmla="*/ 35 h 71"/>
                  <a:gd name="T22" fmla="*/ 75 w 75"/>
                  <a:gd name="T23" fmla="*/ 36 h 71"/>
                  <a:gd name="T24" fmla="*/ 67 w 75"/>
                  <a:gd name="T25" fmla="*/ 42 h 71"/>
                  <a:gd name="T26" fmla="*/ 71 w 75"/>
                  <a:gd name="T27" fmla="*/ 52 h 71"/>
                  <a:gd name="T28" fmla="*/ 67 w 75"/>
                  <a:gd name="T29" fmla="*/ 53 h 71"/>
                  <a:gd name="T30" fmla="*/ 49 w 75"/>
                  <a:gd name="T31" fmla="*/ 42 h 71"/>
                  <a:gd name="T32" fmla="*/ 43 w 75"/>
                  <a:gd name="T33" fmla="*/ 59 h 71"/>
                  <a:gd name="T34" fmla="*/ 8 w 75"/>
                  <a:gd name="T35" fmla="*/ 70 h 71"/>
                  <a:gd name="T36" fmla="*/ 6 w 75"/>
                  <a:gd name="T37" fmla="*/ 70 h 71"/>
                  <a:gd name="T38" fmla="*/ 9 w 75"/>
                  <a:gd name="T39" fmla="*/ 59 h 71"/>
                  <a:gd name="T40" fmla="*/ 0 w 75"/>
                  <a:gd name="T41" fmla="*/ 53 h 71"/>
                  <a:gd name="T42" fmla="*/ 6 w 75"/>
                  <a:gd name="T43" fmla="*/ 17 h 71"/>
                  <a:gd name="T44" fmla="*/ 26 w 75"/>
                  <a:gd name="T45" fmla="*/ 6 h 71"/>
                  <a:gd name="T46" fmla="*/ 69 w 75"/>
                  <a:gd name="T47" fmla="*/ 0 h 71"/>
                  <a:gd name="T48" fmla="*/ 72 w 75"/>
                  <a:gd name="T49" fmla="*/ 36 h 71"/>
                  <a:gd name="T50" fmla="*/ 69 w 75"/>
                  <a:gd name="T51" fmla="*/ 3 h 71"/>
                  <a:gd name="T52" fmla="*/ 29 w 75"/>
                  <a:gd name="T53" fmla="*/ 6 h 71"/>
                  <a:gd name="T54" fmla="*/ 43 w 75"/>
                  <a:gd name="T55" fmla="*/ 18 h 71"/>
                  <a:gd name="T56" fmla="*/ 48 w 75"/>
                  <a:gd name="T57" fmla="*/ 21 h 71"/>
                  <a:gd name="T58" fmla="*/ 66 w 75"/>
                  <a:gd name="T59" fmla="*/ 22 h 71"/>
                  <a:gd name="T60" fmla="*/ 48 w 75"/>
                  <a:gd name="T61" fmla="*/ 23 h 71"/>
                  <a:gd name="T62" fmla="*/ 65 w 75"/>
                  <a:gd name="T63" fmla="*/ 30 h 71"/>
                  <a:gd name="T64" fmla="*/ 65 w 75"/>
                  <a:gd name="T65" fmla="*/ 32 h 71"/>
                  <a:gd name="T66" fmla="*/ 48 w 75"/>
                  <a:gd name="T67" fmla="*/ 39 h 71"/>
                  <a:gd name="T68" fmla="*/ 56 w 75"/>
                  <a:gd name="T69" fmla="*/ 39 h 71"/>
                  <a:gd name="T70" fmla="*/ 63 w 75"/>
                  <a:gd name="T71" fmla="*/ 41 h 71"/>
                  <a:gd name="T72" fmla="*/ 64 w 75"/>
                  <a:gd name="T73" fmla="*/ 39 h 71"/>
                  <a:gd name="T74" fmla="*/ 72 w 75"/>
                  <a:gd name="T75" fmla="*/ 36 h 71"/>
                  <a:gd name="T76" fmla="*/ 46 w 75"/>
                  <a:gd name="T77" fmla="*/ 23 h 71"/>
                  <a:gd name="T78" fmla="*/ 6 w 75"/>
                  <a:gd name="T79" fmla="*/ 20 h 71"/>
                  <a:gd name="T80" fmla="*/ 3 w 75"/>
                  <a:gd name="T81" fmla="*/ 53 h 71"/>
                  <a:gd name="T82" fmla="*/ 12 w 75"/>
                  <a:gd name="T83" fmla="*/ 56 h 71"/>
                  <a:gd name="T84" fmla="*/ 13 w 75"/>
                  <a:gd name="T85" fmla="*/ 57 h 71"/>
                  <a:gd name="T86" fmla="*/ 20 w 75"/>
                  <a:gd name="T87" fmla="*/ 56 h 71"/>
                  <a:gd name="T88" fmla="*/ 43 w 75"/>
                  <a:gd name="T89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71">
                    <a:moveTo>
                      <a:pt x="16" y="38"/>
                    </a:moveTo>
                    <a:cubicBezTo>
                      <a:pt x="16" y="40"/>
                      <a:pt x="15" y="41"/>
                      <a:pt x="13" y="41"/>
                    </a:cubicBezTo>
                    <a:cubicBezTo>
                      <a:pt x="12" y="41"/>
                      <a:pt x="10" y="40"/>
                      <a:pt x="10" y="38"/>
                    </a:cubicBezTo>
                    <a:cubicBezTo>
                      <a:pt x="10" y="37"/>
                      <a:pt x="12" y="35"/>
                      <a:pt x="13" y="35"/>
                    </a:cubicBezTo>
                    <a:cubicBezTo>
                      <a:pt x="15" y="35"/>
                      <a:pt x="16" y="37"/>
                      <a:pt x="16" y="38"/>
                    </a:cubicBezTo>
                    <a:close/>
                    <a:moveTo>
                      <a:pt x="65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6" y="14"/>
                      <a:pt x="66" y="13"/>
                    </a:cubicBezTo>
                    <a:cubicBezTo>
                      <a:pt x="66" y="12"/>
                      <a:pt x="65" y="12"/>
                      <a:pt x="65" y="12"/>
                    </a:cubicBezTo>
                    <a:close/>
                    <a:moveTo>
                      <a:pt x="24" y="35"/>
                    </a:moveTo>
                    <a:cubicBezTo>
                      <a:pt x="23" y="35"/>
                      <a:pt x="22" y="37"/>
                      <a:pt x="22" y="38"/>
                    </a:cubicBezTo>
                    <a:cubicBezTo>
                      <a:pt x="22" y="40"/>
                      <a:pt x="23" y="41"/>
                      <a:pt x="24" y="41"/>
                    </a:cubicBezTo>
                    <a:cubicBezTo>
                      <a:pt x="26" y="41"/>
                      <a:pt x="27" y="40"/>
                      <a:pt x="27" y="38"/>
                    </a:cubicBezTo>
                    <a:cubicBezTo>
                      <a:pt x="27" y="37"/>
                      <a:pt x="26" y="35"/>
                      <a:pt x="24" y="35"/>
                    </a:cubicBezTo>
                    <a:close/>
                    <a:moveTo>
                      <a:pt x="36" y="35"/>
                    </a:moveTo>
                    <a:cubicBezTo>
                      <a:pt x="34" y="35"/>
                      <a:pt x="33" y="37"/>
                      <a:pt x="33" y="38"/>
                    </a:cubicBezTo>
                    <a:cubicBezTo>
                      <a:pt x="33" y="40"/>
                      <a:pt x="34" y="41"/>
                      <a:pt x="36" y="41"/>
                    </a:cubicBezTo>
                    <a:cubicBezTo>
                      <a:pt x="37" y="41"/>
                      <a:pt x="39" y="40"/>
                      <a:pt x="39" y="38"/>
                    </a:cubicBezTo>
                    <a:cubicBezTo>
                      <a:pt x="39" y="37"/>
                      <a:pt x="37" y="35"/>
                      <a:pt x="36" y="35"/>
                    </a:cubicBezTo>
                    <a:close/>
                    <a:moveTo>
                      <a:pt x="75" y="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40"/>
                      <a:pt x="73" y="42"/>
                      <a:pt x="69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1" y="52"/>
                      <a:pt x="71" y="52"/>
                    </a:cubicBezTo>
                    <a:cubicBezTo>
                      <a:pt x="71" y="53"/>
                      <a:pt x="70" y="54"/>
                      <a:pt x="69" y="54"/>
                    </a:cubicBezTo>
                    <a:cubicBezTo>
                      <a:pt x="68" y="54"/>
                      <a:pt x="68" y="54"/>
                      <a:pt x="67" y="53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6"/>
                      <a:pt x="46" y="59"/>
                      <a:pt x="43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0"/>
                      <a:pt x="7" y="71"/>
                      <a:pt x="7" y="71"/>
                    </a:cubicBezTo>
                    <a:cubicBezTo>
                      <a:pt x="7" y="71"/>
                      <a:pt x="6" y="71"/>
                      <a:pt x="6" y="70"/>
                    </a:cubicBezTo>
                    <a:cubicBezTo>
                      <a:pt x="5" y="70"/>
                      <a:pt x="5" y="69"/>
                      <a:pt x="5" y="6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3" y="59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3" y="17"/>
                      <a:pt x="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"/>
                      <a:pt x="29" y="0"/>
                      <a:pt x="3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lose/>
                    <a:moveTo>
                      <a:pt x="72" y="3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4"/>
                      <a:pt x="71" y="3"/>
                      <a:pt x="69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29" y="4"/>
                      <a:pt x="29" y="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8" y="23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6" y="22"/>
                      <a:pt x="66" y="22"/>
                    </a:cubicBezTo>
                    <a:cubicBezTo>
                      <a:pt x="66" y="23"/>
                      <a:pt x="65" y="23"/>
                      <a:pt x="65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6" y="31"/>
                      <a:pt x="66" y="31"/>
                    </a:cubicBezTo>
                    <a:cubicBezTo>
                      <a:pt x="66" y="32"/>
                      <a:pt x="65" y="32"/>
                      <a:pt x="65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6" y="39"/>
                      <a:pt x="56" y="39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4" y="39"/>
                      <a:pt x="64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1" y="39"/>
                      <a:pt x="72" y="38"/>
                      <a:pt x="72" y="36"/>
                    </a:cubicBezTo>
                    <a:close/>
                    <a:moveTo>
                      <a:pt x="46" y="53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3" y="21"/>
                      <a:pt x="3" y="2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5"/>
                      <a:pt x="4" y="56"/>
                      <a:pt x="6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5" y="56"/>
                      <a:pt x="46" y="55"/>
                      <a:pt x="46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3" name="Freeform 24">
                <a:extLst>
                  <a:ext uri="{FF2B5EF4-FFF2-40B4-BE49-F238E27FC236}">
                    <a16:creationId xmlns:a16="http://schemas.microsoft.com/office/drawing/2014/main" id="{C35DB7E9-5D37-4C14-8290-D7F83E3DB8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8718" y="4268009"/>
                <a:ext cx="380570" cy="401423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4" name="Freeform 36">
                <a:extLst>
                  <a:ext uri="{FF2B5EF4-FFF2-40B4-BE49-F238E27FC236}">
                    <a16:creationId xmlns:a16="http://schemas.microsoft.com/office/drawing/2014/main" id="{A53A60F9-9C9C-49FE-810B-27C7551C12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82599" y="2135440"/>
                <a:ext cx="387490" cy="387493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5" name="Freeform 37">
                <a:extLst>
                  <a:ext uri="{FF2B5EF4-FFF2-40B4-BE49-F238E27FC236}">
                    <a16:creationId xmlns:a16="http://schemas.microsoft.com/office/drawing/2014/main" id="{BF240547-FE62-484E-957A-85FC377148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95112" y="2542410"/>
                <a:ext cx="225912" cy="225914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4 w 35"/>
                  <a:gd name="T21" fmla="*/ 12 h 35"/>
                  <a:gd name="T22" fmla="*/ 19 w 35"/>
                  <a:gd name="T23" fmla="*/ 18 h 35"/>
                  <a:gd name="T24" fmla="*/ 24 w 35"/>
                  <a:gd name="T25" fmla="*/ 23 h 35"/>
                  <a:gd name="T26" fmla="*/ 24 w 35"/>
                  <a:gd name="T27" fmla="*/ 24 h 35"/>
                  <a:gd name="T28" fmla="*/ 24 w 35"/>
                  <a:gd name="T29" fmla="*/ 25 h 35"/>
                  <a:gd name="T30" fmla="*/ 23 w 35"/>
                  <a:gd name="T31" fmla="*/ 24 h 35"/>
                  <a:gd name="T32" fmla="*/ 18 w 35"/>
                  <a:gd name="T33" fmla="*/ 19 h 35"/>
                  <a:gd name="T34" fmla="*/ 12 w 35"/>
                  <a:gd name="T35" fmla="*/ 24 h 35"/>
                  <a:gd name="T36" fmla="*/ 12 w 35"/>
                  <a:gd name="T37" fmla="*/ 25 h 35"/>
                  <a:gd name="T38" fmla="*/ 11 w 35"/>
                  <a:gd name="T39" fmla="*/ 24 h 35"/>
                  <a:gd name="T40" fmla="*/ 11 w 35"/>
                  <a:gd name="T41" fmla="*/ 23 h 35"/>
                  <a:gd name="T42" fmla="*/ 16 w 35"/>
                  <a:gd name="T43" fmla="*/ 18 h 35"/>
                  <a:gd name="T44" fmla="*/ 11 w 35"/>
                  <a:gd name="T45" fmla="*/ 12 h 35"/>
                  <a:gd name="T46" fmla="*/ 11 w 35"/>
                  <a:gd name="T47" fmla="*/ 11 h 35"/>
                  <a:gd name="T48" fmla="*/ 12 w 35"/>
                  <a:gd name="T49" fmla="*/ 11 h 35"/>
                  <a:gd name="T50" fmla="*/ 18 w 35"/>
                  <a:gd name="T51" fmla="*/ 16 h 35"/>
                  <a:gd name="T52" fmla="*/ 23 w 35"/>
                  <a:gd name="T53" fmla="*/ 11 h 35"/>
                  <a:gd name="T54" fmla="*/ 24 w 35"/>
                  <a:gd name="T55" fmla="*/ 11 h 35"/>
                  <a:gd name="T56" fmla="*/ 24 w 35"/>
                  <a:gd name="T57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7" y="35"/>
                      <a:pt x="35" y="27"/>
                      <a:pt x="35" y="18"/>
                    </a:cubicBezTo>
                    <a:cubicBezTo>
                      <a:pt x="35" y="8"/>
                      <a:pt x="27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4" y="12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4"/>
                      <a:pt x="24" y="24"/>
                    </a:cubicBezTo>
                    <a:cubicBezTo>
                      <a:pt x="24" y="24"/>
                      <a:pt x="24" y="25"/>
                      <a:pt x="24" y="25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5"/>
                      <a:pt x="12" y="25"/>
                    </a:cubicBezTo>
                    <a:cubicBezTo>
                      <a:pt x="11" y="25"/>
                      <a:pt x="11" y="24"/>
                      <a:pt x="11" y="24"/>
                    </a:cubicBezTo>
                    <a:cubicBezTo>
                      <a:pt x="11" y="24"/>
                      <a:pt x="11" y="23"/>
                      <a:pt x="11" y="23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0"/>
                      <a:pt x="12" y="10"/>
                      <a:pt x="12" y="11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4" y="10"/>
                      <a:pt x="24" y="11"/>
                    </a:cubicBezTo>
                    <a:cubicBezTo>
                      <a:pt x="25" y="11"/>
                      <a:pt x="25" y="12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6" name="Freeform 44">
                <a:extLst>
                  <a:ext uri="{FF2B5EF4-FFF2-40B4-BE49-F238E27FC236}">
                    <a16:creationId xmlns:a16="http://schemas.microsoft.com/office/drawing/2014/main" id="{422A742C-EC62-4CB1-BED4-566F47282D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56606" y="5253251"/>
                <a:ext cx="477196" cy="461290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7" name="Freeform 18">
                <a:extLst>
                  <a:ext uri="{FF2B5EF4-FFF2-40B4-BE49-F238E27FC236}">
                    <a16:creationId xmlns:a16="http://schemas.microsoft.com/office/drawing/2014/main" id="{42171C4B-F1BC-4911-91E8-C1D892E5E0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17235" y="2826580"/>
                <a:ext cx="337707" cy="318734"/>
              </a:xfrm>
              <a:custGeom>
                <a:avLst/>
                <a:gdLst>
                  <a:gd name="T0" fmla="*/ 13 w 75"/>
                  <a:gd name="T1" fmla="*/ 41 h 71"/>
                  <a:gd name="T2" fmla="*/ 13 w 75"/>
                  <a:gd name="T3" fmla="*/ 35 h 71"/>
                  <a:gd name="T4" fmla="*/ 65 w 75"/>
                  <a:gd name="T5" fmla="*/ 12 h 71"/>
                  <a:gd name="T6" fmla="*/ 36 w 75"/>
                  <a:gd name="T7" fmla="*/ 13 h 71"/>
                  <a:gd name="T8" fmla="*/ 65 w 75"/>
                  <a:gd name="T9" fmla="*/ 14 h 71"/>
                  <a:gd name="T10" fmla="*/ 65 w 75"/>
                  <a:gd name="T11" fmla="*/ 12 h 71"/>
                  <a:gd name="T12" fmla="*/ 22 w 75"/>
                  <a:gd name="T13" fmla="*/ 38 h 71"/>
                  <a:gd name="T14" fmla="*/ 27 w 75"/>
                  <a:gd name="T15" fmla="*/ 38 h 71"/>
                  <a:gd name="T16" fmla="*/ 36 w 75"/>
                  <a:gd name="T17" fmla="*/ 35 h 71"/>
                  <a:gd name="T18" fmla="*/ 36 w 75"/>
                  <a:gd name="T19" fmla="*/ 41 h 71"/>
                  <a:gd name="T20" fmla="*/ 36 w 75"/>
                  <a:gd name="T21" fmla="*/ 35 h 71"/>
                  <a:gd name="T22" fmla="*/ 75 w 75"/>
                  <a:gd name="T23" fmla="*/ 36 h 71"/>
                  <a:gd name="T24" fmla="*/ 67 w 75"/>
                  <a:gd name="T25" fmla="*/ 42 h 71"/>
                  <a:gd name="T26" fmla="*/ 71 w 75"/>
                  <a:gd name="T27" fmla="*/ 52 h 71"/>
                  <a:gd name="T28" fmla="*/ 67 w 75"/>
                  <a:gd name="T29" fmla="*/ 53 h 71"/>
                  <a:gd name="T30" fmla="*/ 49 w 75"/>
                  <a:gd name="T31" fmla="*/ 42 h 71"/>
                  <a:gd name="T32" fmla="*/ 43 w 75"/>
                  <a:gd name="T33" fmla="*/ 59 h 71"/>
                  <a:gd name="T34" fmla="*/ 8 w 75"/>
                  <a:gd name="T35" fmla="*/ 70 h 71"/>
                  <a:gd name="T36" fmla="*/ 6 w 75"/>
                  <a:gd name="T37" fmla="*/ 70 h 71"/>
                  <a:gd name="T38" fmla="*/ 9 w 75"/>
                  <a:gd name="T39" fmla="*/ 59 h 71"/>
                  <a:gd name="T40" fmla="*/ 0 w 75"/>
                  <a:gd name="T41" fmla="*/ 53 h 71"/>
                  <a:gd name="T42" fmla="*/ 6 w 75"/>
                  <a:gd name="T43" fmla="*/ 17 h 71"/>
                  <a:gd name="T44" fmla="*/ 26 w 75"/>
                  <a:gd name="T45" fmla="*/ 6 h 71"/>
                  <a:gd name="T46" fmla="*/ 69 w 75"/>
                  <a:gd name="T47" fmla="*/ 0 h 71"/>
                  <a:gd name="T48" fmla="*/ 72 w 75"/>
                  <a:gd name="T49" fmla="*/ 36 h 71"/>
                  <a:gd name="T50" fmla="*/ 69 w 75"/>
                  <a:gd name="T51" fmla="*/ 3 h 71"/>
                  <a:gd name="T52" fmla="*/ 29 w 75"/>
                  <a:gd name="T53" fmla="*/ 6 h 71"/>
                  <a:gd name="T54" fmla="*/ 43 w 75"/>
                  <a:gd name="T55" fmla="*/ 18 h 71"/>
                  <a:gd name="T56" fmla="*/ 48 w 75"/>
                  <a:gd name="T57" fmla="*/ 21 h 71"/>
                  <a:gd name="T58" fmla="*/ 66 w 75"/>
                  <a:gd name="T59" fmla="*/ 22 h 71"/>
                  <a:gd name="T60" fmla="*/ 48 w 75"/>
                  <a:gd name="T61" fmla="*/ 23 h 71"/>
                  <a:gd name="T62" fmla="*/ 65 w 75"/>
                  <a:gd name="T63" fmla="*/ 30 h 71"/>
                  <a:gd name="T64" fmla="*/ 65 w 75"/>
                  <a:gd name="T65" fmla="*/ 32 h 71"/>
                  <a:gd name="T66" fmla="*/ 48 w 75"/>
                  <a:gd name="T67" fmla="*/ 39 h 71"/>
                  <a:gd name="T68" fmla="*/ 56 w 75"/>
                  <a:gd name="T69" fmla="*/ 39 h 71"/>
                  <a:gd name="T70" fmla="*/ 63 w 75"/>
                  <a:gd name="T71" fmla="*/ 41 h 71"/>
                  <a:gd name="T72" fmla="*/ 64 w 75"/>
                  <a:gd name="T73" fmla="*/ 39 h 71"/>
                  <a:gd name="T74" fmla="*/ 72 w 75"/>
                  <a:gd name="T75" fmla="*/ 36 h 71"/>
                  <a:gd name="T76" fmla="*/ 46 w 75"/>
                  <a:gd name="T77" fmla="*/ 23 h 71"/>
                  <a:gd name="T78" fmla="*/ 6 w 75"/>
                  <a:gd name="T79" fmla="*/ 20 h 71"/>
                  <a:gd name="T80" fmla="*/ 3 w 75"/>
                  <a:gd name="T81" fmla="*/ 53 h 71"/>
                  <a:gd name="T82" fmla="*/ 12 w 75"/>
                  <a:gd name="T83" fmla="*/ 56 h 71"/>
                  <a:gd name="T84" fmla="*/ 13 w 75"/>
                  <a:gd name="T85" fmla="*/ 57 h 71"/>
                  <a:gd name="T86" fmla="*/ 20 w 75"/>
                  <a:gd name="T87" fmla="*/ 56 h 71"/>
                  <a:gd name="T88" fmla="*/ 43 w 75"/>
                  <a:gd name="T89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71">
                    <a:moveTo>
                      <a:pt x="16" y="38"/>
                    </a:moveTo>
                    <a:cubicBezTo>
                      <a:pt x="16" y="40"/>
                      <a:pt x="15" y="41"/>
                      <a:pt x="13" y="41"/>
                    </a:cubicBezTo>
                    <a:cubicBezTo>
                      <a:pt x="12" y="41"/>
                      <a:pt x="10" y="40"/>
                      <a:pt x="10" y="38"/>
                    </a:cubicBezTo>
                    <a:cubicBezTo>
                      <a:pt x="10" y="37"/>
                      <a:pt x="12" y="35"/>
                      <a:pt x="13" y="35"/>
                    </a:cubicBezTo>
                    <a:cubicBezTo>
                      <a:pt x="15" y="35"/>
                      <a:pt x="16" y="37"/>
                      <a:pt x="16" y="38"/>
                    </a:cubicBezTo>
                    <a:close/>
                    <a:moveTo>
                      <a:pt x="65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6" y="14"/>
                      <a:pt x="66" y="13"/>
                    </a:cubicBezTo>
                    <a:cubicBezTo>
                      <a:pt x="66" y="12"/>
                      <a:pt x="65" y="12"/>
                      <a:pt x="65" y="12"/>
                    </a:cubicBezTo>
                    <a:close/>
                    <a:moveTo>
                      <a:pt x="24" y="35"/>
                    </a:moveTo>
                    <a:cubicBezTo>
                      <a:pt x="23" y="35"/>
                      <a:pt x="22" y="37"/>
                      <a:pt x="22" y="38"/>
                    </a:cubicBezTo>
                    <a:cubicBezTo>
                      <a:pt x="22" y="40"/>
                      <a:pt x="23" y="41"/>
                      <a:pt x="24" y="41"/>
                    </a:cubicBezTo>
                    <a:cubicBezTo>
                      <a:pt x="26" y="41"/>
                      <a:pt x="27" y="40"/>
                      <a:pt x="27" y="38"/>
                    </a:cubicBezTo>
                    <a:cubicBezTo>
                      <a:pt x="27" y="37"/>
                      <a:pt x="26" y="35"/>
                      <a:pt x="24" y="35"/>
                    </a:cubicBezTo>
                    <a:close/>
                    <a:moveTo>
                      <a:pt x="36" y="35"/>
                    </a:moveTo>
                    <a:cubicBezTo>
                      <a:pt x="34" y="35"/>
                      <a:pt x="33" y="37"/>
                      <a:pt x="33" y="38"/>
                    </a:cubicBezTo>
                    <a:cubicBezTo>
                      <a:pt x="33" y="40"/>
                      <a:pt x="34" y="41"/>
                      <a:pt x="36" y="41"/>
                    </a:cubicBezTo>
                    <a:cubicBezTo>
                      <a:pt x="37" y="41"/>
                      <a:pt x="39" y="40"/>
                      <a:pt x="39" y="38"/>
                    </a:cubicBezTo>
                    <a:cubicBezTo>
                      <a:pt x="39" y="37"/>
                      <a:pt x="37" y="35"/>
                      <a:pt x="36" y="35"/>
                    </a:cubicBezTo>
                    <a:close/>
                    <a:moveTo>
                      <a:pt x="75" y="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40"/>
                      <a:pt x="73" y="42"/>
                      <a:pt x="69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1" y="52"/>
                      <a:pt x="71" y="52"/>
                    </a:cubicBezTo>
                    <a:cubicBezTo>
                      <a:pt x="71" y="53"/>
                      <a:pt x="70" y="54"/>
                      <a:pt x="69" y="54"/>
                    </a:cubicBezTo>
                    <a:cubicBezTo>
                      <a:pt x="68" y="54"/>
                      <a:pt x="68" y="54"/>
                      <a:pt x="67" y="53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6"/>
                      <a:pt x="46" y="59"/>
                      <a:pt x="43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0"/>
                      <a:pt x="7" y="71"/>
                      <a:pt x="7" y="71"/>
                    </a:cubicBezTo>
                    <a:cubicBezTo>
                      <a:pt x="7" y="71"/>
                      <a:pt x="6" y="71"/>
                      <a:pt x="6" y="70"/>
                    </a:cubicBezTo>
                    <a:cubicBezTo>
                      <a:pt x="5" y="70"/>
                      <a:pt x="5" y="69"/>
                      <a:pt x="5" y="6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3" y="59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3" y="17"/>
                      <a:pt x="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"/>
                      <a:pt x="29" y="0"/>
                      <a:pt x="3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lose/>
                    <a:moveTo>
                      <a:pt x="72" y="3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4"/>
                      <a:pt x="71" y="3"/>
                      <a:pt x="69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29" y="4"/>
                      <a:pt x="29" y="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8" y="23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6" y="22"/>
                      <a:pt x="66" y="22"/>
                    </a:cubicBezTo>
                    <a:cubicBezTo>
                      <a:pt x="66" y="23"/>
                      <a:pt x="65" y="23"/>
                      <a:pt x="65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6" y="31"/>
                      <a:pt x="66" y="31"/>
                    </a:cubicBezTo>
                    <a:cubicBezTo>
                      <a:pt x="66" y="32"/>
                      <a:pt x="65" y="32"/>
                      <a:pt x="65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6" y="39"/>
                      <a:pt x="56" y="39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4" y="39"/>
                      <a:pt x="64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1" y="39"/>
                      <a:pt x="72" y="38"/>
                      <a:pt x="72" y="36"/>
                    </a:cubicBezTo>
                    <a:close/>
                    <a:moveTo>
                      <a:pt x="46" y="53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3" y="21"/>
                      <a:pt x="3" y="2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5"/>
                      <a:pt x="4" y="56"/>
                      <a:pt x="6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5" y="56"/>
                      <a:pt x="46" y="55"/>
                      <a:pt x="46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8" name="Freeform 10">
                <a:extLst>
                  <a:ext uri="{FF2B5EF4-FFF2-40B4-BE49-F238E27FC236}">
                    <a16:creationId xmlns:a16="http://schemas.microsoft.com/office/drawing/2014/main" id="{FD4155FC-FC43-4617-B209-D1B0F77FDF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41483" y="2742922"/>
                <a:ext cx="365791" cy="365791"/>
              </a:xfrm>
              <a:custGeom>
                <a:avLst/>
                <a:gdLst>
                  <a:gd name="T0" fmla="*/ 0 w 66"/>
                  <a:gd name="T1" fmla="*/ 33 h 66"/>
                  <a:gd name="T2" fmla="*/ 66 w 66"/>
                  <a:gd name="T3" fmla="*/ 33 h 66"/>
                  <a:gd name="T4" fmla="*/ 50 w 66"/>
                  <a:gd name="T5" fmla="*/ 32 h 66"/>
                  <a:gd name="T6" fmla="*/ 63 w 66"/>
                  <a:gd name="T7" fmla="*/ 32 h 66"/>
                  <a:gd name="T8" fmla="*/ 48 w 66"/>
                  <a:gd name="T9" fmla="*/ 32 h 66"/>
                  <a:gd name="T10" fmla="*/ 34 w 66"/>
                  <a:gd name="T11" fmla="*/ 18 h 66"/>
                  <a:gd name="T12" fmla="*/ 48 w 66"/>
                  <a:gd name="T13" fmla="*/ 32 h 66"/>
                  <a:gd name="T14" fmla="*/ 34 w 66"/>
                  <a:gd name="T15" fmla="*/ 3 h 66"/>
                  <a:gd name="T16" fmla="*/ 34 w 66"/>
                  <a:gd name="T17" fmla="*/ 16 h 66"/>
                  <a:gd name="T18" fmla="*/ 20 w 66"/>
                  <a:gd name="T19" fmla="*/ 18 h 66"/>
                  <a:gd name="T20" fmla="*/ 32 w 66"/>
                  <a:gd name="T21" fmla="*/ 16 h 66"/>
                  <a:gd name="T22" fmla="*/ 32 w 66"/>
                  <a:gd name="T23" fmla="*/ 32 h 66"/>
                  <a:gd name="T24" fmla="*/ 19 w 66"/>
                  <a:gd name="T25" fmla="*/ 20 h 66"/>
                  <a:gd name="T26" fmla="*/ 16 w 66"/>
                  <a:gd name="T27" fmla="*/ 32 h 66"/>
                  <a:gd name="T28" fmla="*/ 17 w 66"/>
                  <a:gd name="T29" fmla="*/ 21 h 66"/>
                  <a:gd name="T30" fmla="*/ 16 w 66"/>
                  <a:gd name="T31" fmla="*/ 34 h 66"/>
                  <a:gd name="T32" fmla="*/ 3 w 66"/>
                  <a:gd name="T33" fmla="*/ 34 h 66"/>
                  <a:gd name="T34" fmla="*/ 18 w 66"/>
                  <a:gd name="T35" fmla="*/ 34 h 66"/>
                  <a:gd name="T36" fmla="*/ 32 w 66"/>
                  <a:gd name="T37" fmla="*/ 48 h 66"/>
                  <a:gd name="T38" fmla="*/ 18 w 66"/>
                  <a:gd name="T39" fmla="*/ 34 h 66"/>
                  <a:gd name="T40" fmla="*/ 32 w 66"/>
                  <a:gd name="T41" fmla="*/ 63 h 66"/>
                  <a:gd name="T42" fmla="*/ 32 w 66"/>
                  <a:gd name="T43" fmla="*/ 50 h 66"/>
                  <a:gd name="T44" fmla="*/ 46 w 66"/>
                  <a:gd name="T45" fmla="*/ 49 h 66"/>
                  <a:gd name="T46" fmla="*/ 34 w 66"/>
                  <a:gd name="T47" fmla="*/ 50 h 66"/>
                  <a:gd name="T48" fmla="*/ 34 w 66"/>
                  <a:gd name="T49" fmla="*/ 34 h 66"/>
                  <a:gd name="T50" fmla="*/ 46 w 66"/>
                  <a:gd name="T51" fmla="*/ 47 h 66"/>
                  <a:gd name="T52" fmla="*/ 50 w 66"/>
                  <a:gd name="T53" fmla="*/ 34 h 66"/>
                  <a:gd name="T54" fmla="*/ 48 w 66"/>
                  <a:gd name="T55" fmla="*/ 46 h 66"/>
                  <a:gd name="T56" fmla="*/ 48 w 66"/>
                  <a:gd name="T57" fmla="*/ 18 h 66"/>
                  <a:gd name="T58" fmla="*/ 62 w 66"/>
                  <a:gd name="T59" fmla="*/ 26 h 66"/>
                  <a:gd name="T60" fmla="*/ 18 w 66"/>
                  <a:gd name="T61" fmla="*/ 18 h 66"/>
                  <a:gd name="T62" fmla="*/ 26 w 66"/>
                  <a:gd name="T63" fmla="*/ 4 h 66"/>
                  <a:gd name="T64" fmla="*/ 18 w 66"/>
                  <a:gd name="T65" fmla="*/ 48 h 66"/>
                  <a:gd name="T66" fmla="*/ 4 w 66"/>
                  <a:gd name="T67" fmla="*/ 40 h 66"/>
                  <a:gd name="T68" fmla="*/ 48 w 66"/>
                  <a:gd name="T69" fmla="*/ 48 h 66"/>
                  <a:gd name="T70" fmla="*/ 40 w 66"/>
                  <a:gd name="T71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66">
                    <a:moveTo>
                      <a:pt x="33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1"/>
                      <a:pt x="15" y="66"/>
                      <a:pt x="33" y="66"/>
                    </a:cubicBezTo>
                    <a:cubicBezTo>
                      <a:pt x="51" y="66"/>
                      <a:pt x="66" y="51"/>
                      <a:pt x="66" y="33"/>
                    </a:cubicBezTo>
                    <a:cubicBezTo>
                      <a:pt x="66" y="15"/>
                      <a:pt x="51" y="0"/>
                      <a:pt x="33" y="0"/>
                    </a:cubicBezTo>
                    <a:close/>
                    <a:moveTo>
                      <a:pt x="50" y="32"/>
                    </a:moveTo>
                    <a:cubicBezTo>
                      <a:pt x="50" y="28"/>
                      <a:pt x="49" y="24"/>
                      <a:pt x="48" y="21"/>
                    </a:cubicBezTo>
                    <a:cubicBezTo>
                      <a:pt x="56" y="23"/>
                      <a:pt x="62" y="27"/>
                      <a:pt x="63" y="32"/>
                    </a:cubicBezTo>
                    <a:lnTo>
                      <a:pt x="50" y="32"/>
                    </a:lnTo>
                    <a:close/>
                    <a:moveTo>
                      <a:pt x="48" y="32"/>
                    </a:move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8" y="18"/>
                      <a:pt x="42" y="19"/>
                      <a:pt x="46" y="20"/>
                    </a:cubicBezTo>
                    <a:cubicBezTo>
                      <a:pt x="47" y="24"/>
                      <a:pt x="48" y="28"/>
                      <a:pt x="48" y="32"/>
                    </a:cubicBezTo>
                    <a:close/>
                    <a:moveTo>
                      <a:pt x="34" y="16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9" y="4"/>
                      <a:pt x="43" y="10"/>
                      <a:pt x="46" y="18"/>
                    </a:cubicBezTo>
                    <a:cubicBezTo>
                      <a:pt x="42" y="17"/>
                      <a:pt x="38" y="16"/>
                      <a:pt x="34" y="16"/>
                    </a:cubicBezTo>
                    <a:close/>
                    <a:moveTo>
                      <a:pt x="32" y="16"/>
                    </a:moveTo>
                    <a:cubicBezTo>
                      <a:pt x="28" y="16"/>
                      <a:pt x="24" y="17"/>
                      <a:pt x="20" y="18"/>
                    </a:cubicBezTo>
                    <a:cubicBezTo>
                      <a:pt x="22" y="10"/>
                      <a:pt x="27" y="4"/>
                      <a:pt x="32" y="3"/>
                    </a:cubicBezTo>
                    <a:lnTo>
                      <a:pt x="32" y="16"/>
                    </a:lnTo>
                    <a:close/>
                    <a:moveTo>
                      <a:pt x="32" y="18"/>
                    </a:moveTo>
                    <a:cubicBezTo>
                      <a:pt x="32" y="32"/>
                      <a:pt x="32" y="32"/>
                      <a:pt x="32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28"/>
                      <a:pt x="18" y="24"/>
                      <a:pt x="19" y="20"/>
                    </a:cubicBezTo>
                    <a:cubicBezTo>
                      <a:pt x="23" y="19"/>
                      <a:pt x="27" y="18"/>
                      <a:pt x="32" y="18"/>
                    </a:cubicBezTo>
                    <a:close/>
                    <a:moveTo>
                      <a:pt x="16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4" y="27"/>
                      <a:pt x="9" y="23"/>
                      <a:pt x="17" y="21"/>
                    </a:cubicBezTo>
                    <a:cubicBezTo>
                      <a:pt x="16" y="24"/>
                      <a:pt x="16" y="28"/>
                      <a:pt x="16" y="32"/>
                    </a:cubicBezTo>
                    <a:close/>
                    <a:moveTo>
                      <a:pt x="16" y="34"/>
                    </a:moveTo>
                    <a:cubicBezTo>
                      <a:pt x="16" y="38"/>
                      <a:pt x="16" y="42"/>
                      <a:pt x="17" y="46"/>
                    </a:cubicBezTo>
                    <a:cubicBezTo>
                      <a:pt x="9" y="44"/>
                      <a:pt x="4" y="39"/>
                      <a:pt x="3" y="34"/>
                    </a:cubicBezTo>
                    <a:lnTo>
                      <a:pt x="16" y="34"/>
                    </a:lnTo>
                    <a:close/>
                    <a:moveTo>
                      <a:pt x="18" y="34"/>
                    </a:move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27" y="48"/>
                      <a:pt x="23" y="48"/>
                      <a:pt x="19" y="47"/>
                    </a:cubicBezTo>
                    <a:cubicBezTo>
                      <a:pt x="18" y="43"/>
                      <a:pt x="18" y="39"/>
                      <a:pt x="18" y="34"/>
                    </a:cubicBezTo>
                    <a:close/>
                    <a:moveTo>
                      <a:pt x="32" y="50"/>
                    </a:moveTo>
                    <a:cubicBezTo>
                      <a:pt x="32" y="63"/>
                      <a:pt x="32" y="63"/>
                      <a:pt x="32" y="63"/>
                    </a:cubicBezTo>
                    <a:cubicBezTo>
                      <a:pt x="27" y="62"/>
                      <a:pt x="22" y="57"/>
                      <a:pt x="20" y="49"/>
                    </a:cubicBezTo>
                    <a:cubicBezTo>
                      <a:pt x="24" y="50"/>
                      <a:pt x="28" y="50"/>
                      <a:pt x="32" y="50"/>
                    </a:cubicBezTo>
                    <a:close/>
                    <a:moveTo>
                      <a:pt x="34" y="50"/>
                    </a:moveTo>
                    <a:cubicBezTo>
                      <a:pt x="38" y="50"/>
                      <a:pt x="42" y="50"/>
                      <a:pt x="46" y="49"/>
                    </a:cubicBezTo>
                    <a:cubicBezTo>
                      <a:pt x="43" y="57"/>
                      <a:pt x="39" y="62"/>
                      <a:pt x="34" y="63"/>
                    </a:cubicBezTo>
                    <a:lnTo>
                      <a:pt x="34" y="50"/>
                    </a:lnTo>
                    <a:close/>
                    <a:moveTo>
                      <a:pt x="34" y="48"/>
                    </a:moveTo>
                    <a:cubicBezTo>
                      <a:pt x="34" y="34"/>
                      <a:pt x="34" y="34"/>
                      <a:pt x="34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9"/>
                      <a:pt x="47" y="43"/>
                      <a:pt x="46" y="47"/>
                    </a:cubicBezTo>
                    <a:cubicBezTo>
                      <a:pt x="42" y="48"/>
                      <a:pt x="38" y="48"/>
                      <a:pt x="34" y="48"/>
                    </a:cubicBezTo>
                    <a:close/>
                    <a:moveTo>
                      <a:pt x="50" y="34"/>
                    </a:moveTo>
                    <a:cubicBezTo>
                      <a:pt x="63" y="34"/>
                      <a:pt x="63" y="34"/>
                      <a:pt x="63" y="34"/>
                    </a:cubicBezTo>
                    <a:cubicBezTo>
                      <a:pt x="62" y="39"/>
                      <a:pt x="56" y="44"/>
                      <a:pt x="48" y="46"/>
                    </a:cubicBezTo>
                    <a:cubicBezTo>
                      <a:pt x="49" y="42"/>
                      <a:pt x="50" y="38"/>
                      <a:pt x="50" y="34"/>
                    </a:cubicBezTo>
                    <a:close/>
                    <a:moveTo>
                      <a:pt x="48" y="18"/>
                    </a:moveTo>
                    <a:cubicBezTo>
                      <a:pt x="46" y="12"/>
                      <a:pt x="43" y="7"/>
                      <a:pt x="40" y="4"/>
                    </a:cubicBezTo>
                    <a:cubicBezTo>
                      <a:pt x="51" y="7"/>
                      <a:pt x="59" y="15"/>
                      <a:pt x="62" y="26"/>
                    </a:cubicBezTo>
                    <a:cubicBezTo>
                      <a:pt x="59" y="23"/>
                      <a:pt x="54" y="20"/>
                      <a:pt x="48" y="18"/>
                    </a:cubicBezTo>
                    <a:close/>
                    <a:moveTo>
                      <a:pt x="18" y="18"/>
                    </a:moveTo>
                    <a:cubicBezTo>
                      <a:pt x="12" y="20"/>
                      <a:pt x="7" y="23"/>
                      <a:pt x="4" y="26"/>
                    </a:cubicBezTo>
                    <a:cubicBezTo>
                      <a:pt x="6" y="15"/>
                      <a:pt x="15" y="7"/>
                      <a:pt x="26" y="4"/>
                    </a:cubicBezTo>
                    <a:cubicBezTo>
                      <a:pt x="22" y="7"/>
                      <a:pt x="19" y="12"/>
                      <a:pt x="18" y="18"/>
                    </a:cubicBezTo>
                    <a:close/>
                    <a:moveTo>
                      <a:pt x="18" y="48"/>
                    </a:moveTo>
                    <a:cubicBezTo>
                      <a:pt x="19" y="55"/>
                      <a:pt x="22" y="59"/>
                      <a:pt x="26" y="62"/>
                    </a:cubicBezTo>
                    <a:cubicBezTo>
                      <a:pt x="15" y="60"/>
                      <a:pt x="6" y="51"/>
                      <a:pt x="4" y="40"/>
                    </a:cubicBezTo>
                    <a:cubicBezTo>
                      <a:pt x="7" y="44"/>
                      <a:pt x="12" y="47"/>
                      <a:pt x="18" y="48"/>
                    </a:cubicBezTo>
                    <a:close/>
                    <a:moveTo>
                      <a:pt x="48" y="48"/>
                    </a:moveTo>
                    <a:cubicBezTo>
                      <a:pt x="54" y="47"/>
                      <a:pt x="59" y="44"/>
                      <a:pt x="62" y="40"/>
                    </a:cubicBezTo>
                    <a:cubicBezTo>
                      <a:pt x="59" y="51"/>
                      <a:pt x="51" y="60"/>
                      <a:pt x="40" y="62"/>
                    </a:cubicBezTo>
                    <a:cubicBezTo>
                      <a:pt x="43" y="59"/>
                      <a:pt x="46" y="55"/>
                      <a:pt x="48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49" name="Freeform 16">
                <a:extLst>
                  <a:ext uri="{FF2B5EF4-FFF2-40B4-BE49-F238E27FC236}">
                    <a16:creationId xmlns:a16="http://schemas.microsoft.com/office/drawing/2014/main" id="{197714FE-1DAD-4AB7-B181-1E943D0E76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71100" y="2454616"/>
                <a:ext cx="247650" cy="273050"/>
              </a:xfrm>
              <a:custGeom>
                <a:avLst/>
                <a:gdLst>
                  <a:gd name="T0" fmla="*/ 33 w 66"/>
                  <a:gd name="T1" fmla="*/ 0 h 73"/>
                  <a:gd name="T2" fmla="*/ 26 w 66"/>
                  <a:gd name="T3" fmla="*/ 6 h 73"/>
                  <a:gd name="T4" fmla="*/ 39 w 66"/>
                  <a:gd name="T5" fmla="*/ 7 h 73"/>
                  <a:gd name="T6" fmla="*/ 28 w 66"/>
                  <a:gd name="T7" fmla="*/ 5 h 73"/>
                  <a:gd name="T8" fmla="*/ 33 w 66"/>
                  <a:gd name="T9" fmla="*/ 1 h 73"/>
                  <a:gd name="T10" fmla="*/ 28 w 66"/>
                  <a:gd name="T11" fmla="*/ 5 h 73"/>
                  <a:gd name="T12" fmla="*/ 50 w 66"/>
                  <a:gd name="T13" fmla="*/ 13 h 73"/>
                  <a:gd name="T14" fmla="*/ 55 w 66"/>
                  <a:gd name="T15" fmla="*/ 15 h 73"/>
                  <a:gd name="T16" fmla="*/ 54 w 66"/>
                  <a:gd name="T17" fmla="*/ 8 h 73"/>
                  <a:gd name="T18" fmla="*/ 45 w 66"/>
                  <a:gd name="T19" fmla="*/ 8 h 73"/>
                  <a:gd name="T20" fmla="*/ 49 w 66"/>
                  <a:gd name="T21" fmla="*/ 11 h 73"/>
                  <a:gd name="T22" fmla="*/ 33 w 66"/>
                  <a:gd name="T23" fmla="*/ 7 h 73"/>
                  <a:gd name="T24" fmla="*/ 17 w 66"/>
                  <a:gd name="T25" fmla="*/ 12 h 73"/>
                  <a:gd name="T26" fmla="*/ 21 w 66"/>
                  <a:gd name="T27" fmla="*/ 8 h 73"/>
                  <a:gd name="T28" fmla="*/ 14 w 66"/>
                  <a:gd name="T29" fmla="*/ 6 h 73"/>
                  <a:gd name="T30" fmla="*/ 10 w 66"/>
                  <a:gd name="T31" fmla="*/ 15 h 73"/>
                  <a:gd name="T32" fmla="*/ 15 w 66"/>
                  <a:gd name="T33" fmla="*/ 12 h 73"/>
                  <a:gd name="T34" fmla="*/ 15 w 66"/>
                  <a:gd name="T35" fmla="*/ 13 h 73"/>
                  <a:gd name="T36" fmla="*/ 0 w 66"/>
                  <a:gd name="T37" fmla="*/ 35 h 73"/>
                  <a:gd name="T38" fmla="*/ 4 w 66"/>
                  <a:gd name="T39" fmla="*/ 43 h 73"/>
                  <a:gd name="T40" fmla="*/ 14 w 66"/>
                  <a:gd name="T41" fmla="*/ 60 h 73"/>
                  <a:gd name="T42" fmla="*/ 11 w 66"/>
                  <a:gd name="T43" fmla="*/ 68 h 73"/>
                  <a:gd name="T44" fmla="*/ 12 w 66"/>
                  <a:gd name="T45" fmla="*/ 73 h 73"/>
                  <a:gd name="T46" fmla="*/ 15 w 66"/>
                  <a:gd name="T47" fmla="*/ 70 h 73"/>
                  <a:gd name="T48" fmla="*/ 20 w 66"/>
                  <a:gd name="T49" fmla="*/ 63 h 73"/>
                  <a:gd name="T50" fmla="*/ 46 w 66"/>
                  <a:gd name="T51" fmla="*/ 63 h 73"/>
                  <a:gd name="T52" fmla="*/ 52 w 66"/>
                  <a:gd name="T53" fmla="*/ 70 h 73"/>
                  <a:gd name="T54" fmla="*/ 57 w 66"/>
                  <a:gd name="T55" fmla="*/ 71 h 73"/>
                  <a:gd name="T56" fmla="*/ 56 w 66"/>
                  <a:gd name="T57" fmla="*/ 67 h 73"/>
                  <a:gd name="T58" fmla="*/ 62 w 66"/>
                  <a:gd name="T59" fmla="*/ 43 h 73"/>
                  <a:gd name="T60" fmla="*/ 66 w 66"/>
                  <a:gd name="T61" fmla="*/ 35 h 73"/>
                  <a:gd name="T62" fmla="*/ 2 w 66"/>
                  <a:gd name="T63" fmla="*/ 38 h 73"/>
                  <a:gd name="T64" fmla="*/ 3 w 66"/>
                  <a:gd name="T65" fmla="*/ 32 h 73"/>
                  <a:gd name="T66" fmla="*/ 3 w 66"/>
                  <a:gd name="T67" fmla="*/ 41 h 73"/>
                  <a:gd name="T68" fmla="*/ 47 w 66"/>
                  <a:gd name="T69" fmla="*/ 8 h 73"/>
                  <a:gd name="T70" fmla="*/ 53 w 66"/>
                  <a:gd name="T71" fmla="*/ 10 h 73"/>
                  <a:gd name="T72" fmla="*/ 47 w 66"/>
                  <a:gd name="T73" fmla="*/ 8 h 73"/>
                  <a:gd name="T74" fmla="*/ 12 w 66"/>
                  <a:gd name="T75" fmla="*/ 10 h 73"/>
                  <a:gd name="T76" fmla="*/ 17 w 66"/>
                  <a:gd name="T77" fmla="*/ 7 h 73"/>
                  <a:gd name="T78" fmla="*/ 11 w 66"/>
                  <a:gd name="T79" fmla="*/ 13 h 73"/>
                  <a:gd name="T80" fmla="*/ 12 w 66"/>
                  <a:gd name="T81" fmla="*/ 66 h 73"/>
                  <a:gd name="T82" fmla="*/ 17 w 66"/>
                  <a:gd name="T83" fmla="*/ 64 h 73"/>
                  <a:gd name="T84" fmla="*/ 53 w 66"/>
                  <a:gd name="T85" fmla="*/ 66 h 73"/>
                  <a:gd name="T86" fmla="*/ 48 w 66"/>
                  <a:gd name="T87" fmla="*/ 64 h 73"/>
                  <a:gd name="T88" fmla="*/ 53 w 66"/>
                  <a:gd name="T89" fmla="*/ 66 h 73"/>
                  <a:gd name="T90" fmla="*/ 6 w 66"/>
                  <a:gd name="T91" fmla="*/ 37 h 73"/>
                  <a:gd name="T92" fmla="*/ 60 w 66"/>
                  <a:gd name="T93" fmla="*/ 37 h 73"/>
                  <a:gd name="T94" fmla="*/ 64 w 66"/>
                  <a:gd name="T95" fmla="*/ 38 h 73"/>
                  <a:gd name="T96" fmla="*/ 62 w 66"/>
                  <a:gd name="T97" fmla="*/ 37 h 73"/>
                  <a:gd name="T98" fmla="*/ 64 w 66"/>
                  <a:gd name="T99" fmla="*/ 35 h 73"/>
                  <a:gd name="T100" fmla="*/ 33 w 66"/>
                  <a:gd name="T101" fmla="*/ 12 h 73"/>
                  <a:gd name="T102" fmla="*/ 33 w 66"/>
                  <a:gd name="T103" fmla="*/ 61 h 73"/>
                  <a:gd name="T104" fmla="*/ 33 w 66"/>
                  <a:gd name="T105" fmla="*/ 12 h 73"/>
                  <a:gd name="T106" fmla="*/ 10 w 66"/>
                  <a:gd name="T107" fmla="*/ 37 h 73"/>
                  <a:gd name="T108" fmla="*/ 56 w 66"/>
                  <a:gd name="T109" fmla="*/ 37 h 73"/>
                  <a:gd name="T110" fmla="*/ 36 w 66"/>
                  <a:gd name="T111" fmla="*/ 35 h 73"/>
                  <a:gd name="T112" fmla="*/ 49 w 66"/>
                  <a:gd name="T113" fmla="*/ 38 h 73"/>
                  <a:gd name="T114" fmla="*/ 32 w 66"/>
                  <a:gd name="T115" fmla="*/ 40 h 73"/>
                  <a:gd name="T116" fmla="*/ 31 w 66"/>
                  <a:gd name="T117" fmla="*/ 32 h 73"/>
                  <a:gd name="T118" fmla="*/ 34 w 66"/>
                  <a:gd name="T119" fmla="*/ 16 h 73"/>
                  <a:gd name="T120" fmla="*/ 36 w 66"/>
                  <a:gd name="T121" fmla="*/ 3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" h="73">
                    <a:moveTo>
                      <a:pt x="39" y="6"/>
                    </a:moveTo>
                    <a:cubicBezTo>
                      <a:pt x="39" y="2"/>
                      <a:pt x="37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2"/>
                      <a:pt x="26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9" y="7"/>
                      <a:pt x="39" y="7"/>
                      <a:pt x="39" y="7"/>
                    </a:cubicBezTo>
                    <a:lnTo>
                      <a:pt x="39" y="6"/>
                    </a:lnTo>
                    <a:close/>
                    <a:moveTo>
                      <a:pt x="28" y="5"/>
                    </a:moveTo>
                    <a:cubicBezTo>
                      <a:pt x="28" y="3"/>
                      <a:pt x="30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1"/>
                      <a:pt x="37" y="3"/>
                      <a:pt x="38" y="5"/>
                    </a:cubicBezTo>
                    <a:lnTo>
                      <a:pt x="28" y="5"/>
                    </a:lnTo>
                    <a:close/>
                    <a:moveTo>
                      <a:pt x="62" y="30"/>
                    </a:moveTo>
                    <a:cubicBezTo>
                      <a:pt x="60" y="23"/>
                      <a:pt x="56" y="17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7" y="13"/>
                      <a:pt x="56" y="10"/>
                      <a:pt x="54" y="8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6" y="6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4" y="9"/>
                      <a:pt x="39" y="7"/>
                      <a:pt x="33" y="7"/>
                    </a:cubicBezTo>
                    <a:cubicBezTo>
                      <a:pt x="27" y="7"/>
                      <a:pt x="21" y="9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6"/>
                      <a:pt x="17" y="5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9" y="13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0" y="17"/>
                      <a:pt x="5" y="23"/>
                      <a:pt x="4" y="30"/>
                    </a:cubicBezTo>
                    <a:cubicBezTo>
                      <a:pt x="2" y="31"/>
                      <a:pt x="0" y="33"/>
                      <a:pt x="0" y="3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5" y="50"/>
                      <a:pt x="9" y="56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4" y="65"/>
                      <a:pt x="28" y="66"/>
                      <a:pt x="33" y="66"/>
                    </a:cubicBezTo>
                    <a:cubicBezTo>
                      <a:pt x="37" y="66"/>
                      <a:pt x="42" y="65"/>
                      <a:pt x="46" y="63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7" y="56"/>
                      <a:pt x="60" y="50"/>
                      <a:pt x="62" y="43"/>
                    </a:cubicBezTo>
                    <a:cubicBezTo>
                      <a:pt x="64" y="43"/>
                      <a:pt x="66" y="41"/>
                      <a:pt x="66" y="38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3"/>
                      <a:pt x="64" y="31"/>
                      <a:pt x="62" y="30"/>
                    </a:cubicBezTo>
                    <a:close/>
                    <a:moveTo>
                      <a:pt x="2" y="38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3"/>
                      <a:pt x="3" y="32"/>
                    </a:cubicBezTo>
                    <a:cubicBezTo>
                      <a:pt x="3" y="34"/>
                      <a:pt x="3" y="35"/>
                      <a:pt x="3" y="37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2" y="41"/>
                      <a:pt x="2" y="40"/>
                      <a:pt x="2" y="38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9" y="7"/>
                      <a:pt x="50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5" y="12"/>
                      <a:pt x="54" y="13"/>
                    </a:cubicBezTo>
                    <a:lnTo>
                      <a:pt x="47" y="8"/>
                    </a:lnTo>
                    <a:close/>
                    <a:moveTo>
                      <a:pt x="11" y="13"/>
                    </a:moveTo>
                    <a:cubicBezTo>
                      <a:pt x="11" y="12"/>
                      <a:pt x="11" y="10"/>
                      <a:pt x="12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8" y="7"/>
                      <a:pt x="18" y="8"/>
                      <a:pt x="19" y="8"/>
                    </a:cubicBezTo>
                    <a:lnTo>
                      <a:pt x="11" y="13"/>
                    </a:lnTo>
                    <a:close/>
                    <a:moveTo>
                      <a:pt x="15" y="68"/>
                    </a:moveTo>
                    <a:cubicBezTo>
                      <a:pt x="12" y="66"/>
                      <a:pt x="12" y="66"/>
                      <a:pt x="12" y="66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5" y="68"/>
                    </a:lnTo>
                    <a:close/>
                    <a:moveTo>
                      <a:pt x="53" y="66"/>
                    </a:move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2"/>
                      <a:pt x="50" y="62"/>
                      <a:pt x="50" y="62"/>
                    </a:cubicBezTo>
                    <a:lnTo>
                      <a:pt x="53" y="66"/>
                    </a:lnTo>
                    <a:close/>
                    <a:moveTo>
                      <a:pt x="33" y="64"/>
                    </a:moveTo>
                    <a:cubicBezTo>
                      <a:pt x="18" y="64"/>
                      <a:pt x="6" y="52"/>
                      <a:pt x="6" y="37"/>
                    </a:cubicBezTo>
                    <a:cubicBezTo>
                      <a:pt x="6" y="22"/>
                      <a:pt x="18" y="10"/>
                      <a:pt x="33" y="10"/>
                    </a:cubicBezTo>
                    <a:cubicBezTo>
                      <a:pt x="48" y="10"/>
                      <a:pt x="60" y="22"/>
                      <a:pt x="60" y="37"/>
                    </a:cubicBezTo>
                    <a:cubicBezTo>
                      <a:pt x="60" y="52"/>
                      <a:pt x="48" y="64"/>
                      <a:pt x="33" y="64"/>
                    </a:cubicBezTo>
                    <a:close/>
                    <a:moveTo>
                      <a:pt x="64" y="38"/>
                    </a:moveTo>
                    <a:cubicBezTo>
                      <a:pt x="64" y="40"/>
                      <a:pt x="63" y="41"/>
                      <a:pt x="62" y="41"/>
                    </a:cubicBezTo>
                    <a:cubicBezTo>
                      <a:pt x="62" y="40"/>
                      <a:pt x="62" y="38"/>
                      <a:pt x="62" y="37"/>
                    </a:cubicBezTo>
                    <a:cubicBezTo>
                      <a:pt x="62" y="35"/>
                      <a:pt x="62" y="34"/>
                      <a:pt x="62" y="32"/>
                    </a:cubicBezTo>
                    <a:cubicBezTo>
                      <a:pt x="63" y="33"/>
                      <a:pt x="64" y="34"/>
                      <a:pt x="64" y="35"/>
                    </a:cubicBezTo>
                    <a:lnTo>
                      <a:pt x="64" y="38"/>
                    </a:lnTo>
                    <a:close/>
                    <a:moveTo>
                      <a:pt x="33" y="12"/>
                    </a:moveTo>
                    <a:cubicBezTo>
                      <a:pt x="19" y="12"/>
                      <a:pt x="8" y="23"/>
                      <a:pt x="8" y="37"/>
                    </a:cubicBezTo>
                    <a:cubicBezTo>
                      <a:pt x="8" y="50"/>
                      <a:pt x="19" y="61"/>
                      <a:pt x="33" y="61"/>
                    </a:cubicBezTo>
                    <a:cubicBezTo>
                      <a:pt x="46" y="61"/>
                      <a:pt x="57" y="50"/>
                      <a:pt x="57" y="37"/>
                    </a:cubicBezTo>
                    <a:cubicBezTo>
                      <a:pt x="57" y="23"/>
                      <a:pt x="46" y="12"/>
                      <a:pt x="33" y="12"/>
                    </a:cubicBezTo>
                    <a:close/>
                    <a:moveTo>
                      <a:pt x="33" y="60"/>
                    </a:moveTo>
                    <a:cubicBezTo>
                      <a:pt x="20" y="60"/>
                      <a:pt x="10" y="49"/>
                      <a:pt x="10" y="37"/>
                    </a:cubicBezTo>
                    <a:cubicBezTo>
                      <a:pt x="10" y="24"/>
                      <a:pt x="20" y="14"/>
                      <a:pt x="33" y="14"/>
                    </a:cubicBezTo>
                    <a:cubicBezTo>
                      <a:pt x="45" y="14"/>
                      <a:pt x="56" y="24"/>
                      <a:pt x="56" y="37"/>
                    </a:cubicBezTo>
                    <a:cubicBezTo>
                      <a:pt x="56" y="49"/>
                      <a:pt x="45" y="60"/>
                      <a:pt x="33" y="60"/>
                    </a:cubicBezTo>
                    <a:close/>
                    <a:moveTo>
                      <a:pt x="36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40"/>
                      <a:pt x="34" y="40"/>
                      <a:pt x="32" y="40"/>
                    </a:cubicBezTo>
                    <a:cubicBezTo>
                      <a:pt x="30" y="40"/>
                      <a:pt x="28" y="39"/>
                      <a:pt x="28" y="36"/>
                    </a:cubicBezTo>
                    <a:cubicBezTo>
                      <a:pt x="28" y="34"/>
                      <a:pt x="29" y="33"/>
                      <a:pt x="31" y="32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6" y="34"/>
                      <a:pt x="36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0" name="Freeform 48">
                <a:extLst>
                  <a:ext uri="{FF2B5EF4-FFF2-40B4-BE49-F238E27FC236}">
                    <a16:creationId xmlns:a16="http://schemas.microsoft.com/office/drawing/2014/main" id="{124B5C69-5186-42FB-BFB8-77570EC9EB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14747" y="3658620"/>
                <a:ext cx="390902" cy="456051"/>
              </a:xfrm>
              <a:custGeom>
                <a:avLst/>
                <a:gdLst>
                  <a:gd name="T0" fmla="*/ 18 w 58"/>
                  <a:gd name="T1" fmla="*/ 37 h 68"/>
                  <a:gd name="T2" fmla="*/ 17 w 58"/>
                  <a:gd name="T3" fmla="*/ 31 h 68"/>
                  <a:gd name="T4" fmla="*/ 40 w 58"/>
                  <a:gd name="T5" fmla="*/ 16 h 68"/>
                  <a:gd name="T6" fmla="*/ 17 w 58"/>
                  <a:gd name="T7" fmla="*/ 30 h 68"/>
                  <a:gd name="T8" fmla="*/ 44 w 58"/>
                  <a:gd name="T9" fmla="*/ 18 h 68"/>
                  <a:gd name="T10" fmla="*/ 17 w 58"/>
                  <a:gd name="T11" fmla="*/ 23 h 68"/>
                  <a:gd name="T12" fmla="*/ 30 w 58"/>
                  <a:gd name="T13" fmla="*/ 16 h 68"/>
                  <a:gd name="T14" fmla="*/ 14 w 58"/>
                  <a:gd name="T15" fmla="*/ 21 h 68"/>
                  <a:gd name="T16" fmla="*/ 34 w 58"/>
                  <a:gd name="T17" fmla="*/ 66 h 68"/>
                  <a:gd name="T18" fmla="*/ 28 w 58"/>
                  <a:gd name="T19" fmla="*/ 68 h 68"/>
                  <a:gd name="T20" fmla="*/ 20 w 58"/>
                  <a:gd name="T21" fmla="*/ 62 h 68"/>
                  <a:gd name="T22" fmla="*/ 23 w 58"/>
                  <a:gd name="T23" fmla="*/ 50 h 68"/>
                  <a:gd name="T24" fmla="*/ 17 w 58"/>
                  <a:gd name="T25" fmla="*/ 44 h 68"/>
                  <a:gd name="T26" fmla="*/ 40 w 58"/>
                  <a:gd name="T27" fmla="*/ 30 h 68"/>
                  <a:gd name="T28" fmla="*/ 25 w 58"/>
                  <a:gd name="T29" fmla="*/ 41 h 68"/>
                  <a:gd name="T30" fmla="*/ 29 w 58"/>
                  <a:gd name="T31" fmla="*/ 50 h 68"/>
                  <a:gd name="T32" fmla="*/ 40 w 58"/>
                  <a:gd name="T33" fmla="*/ 39 h 68"/>
                  <a:gd name="T34" fmla="*/ 35 w 58"/>
                  <a:gd name="T35" fmla="*/ 50 h 68"/>
                  <a:gd name="T36" fmla="*/ 34 w 58"/>
                  <a:gd name="T37" fmla="*/ 52 h 68"/>
                  <a:gd name="T38" fmla="*/ 33 w 58"/>
                  <a:gd name="T39" fmla="*/ 52 h 68"/>
                  <a:gd name="T40" fmla="*/ 28 w 58"/>
                  <a:gd name="T41" fmla="*/ 52 h 68"/>
                  <a:gd name="T42" fmla="*/ 22 w 58"/>
                  <a:gd name="T43" fmla="*/ 54 h 68"/>
                  <a:gd name="T44" fmla="*/ 25 w 58"/>
                  <a:gd name="T45" fmla="*/ 64 h 68"/>
                  <a:gd name="T46" fmla="*/ 36 w 58"/>
                  <a:gd name="T47" fmla="*/ 62 h 68"/>
                  <a:gd name="T48" fmla="*/ 39 w 58"/>
                  <a:gd name="T49" fmla="*/ 9 h 68"/>
                  <a:gd name="T50" fmla="*/ 41 w 58"/>
                  <a:gd name="T51" fmla="*/ 10 h 68"/>
                  <a:gd name="T52" fmla="*/ 42 w 58"/>
                  <a:gd name="T53" fmla="*/ 4 h 68"/>
                  <a:gd name="T54" fmla="*/ 15 w 58"/>
                  <a:gd name="T55" fmla="*/ 54 h 68"/>
                  <a:gd name="T56" fmla="*/ 19 w 58"/>
                  <a:gd name="T57" fmla="*/ 49 h 68"/>
                  <a:gd name="T58" fmla="*/ 48 w 58"/>
                  <a:gd name="T59" fmla="*/ 19 h 68"/>
                  <a:gd name="T60" fmla="*/ 54 w 58"/>
                  <a:gd name="T61" fmla="*/ 14 h 68"/>
                  <a:gd name="T62" fmla="*/ 47 w 58"/>
                  <a:gd name="T63" fmla="*/ 18 h 68"/>
                  <a:gd name="T64" fmla="*/ 4 w 58"/>
                  <a:gd name="T65" fmla="*/ 42 h 68"/>
                  <a:gd name="T66" fmla="*/ 5 w 58"/>
                  <a:gd name="T67" fmla="*/ 44 h 68"/>
                  <a:gd name="T68" fmla="*/ 9 w 58"/>
                  <a:gd name="T69" fmla="*/ 39 h 68"/>
                  <a:gd name="T70" fmla="*/ 50 w 58"/>
                  <a:gd name="T71" fmla="*/ 29 h 68"/>
                  <a:gd name="T72" fmla="*/ 58 w 58"/>
                  <a:gd name="T73" fmla="*/ 29 h 68"/>
                  <a:gd name="T74" fmla="*/ 7 w 58"/>
                  <a:gd name="T75" fmla="*/ 28 h 68"/>
                  <a:gd name="T76" fmla="*/ 1 w 58"/>
                  <a:gd name="T77" fmla="*/ 30 h 68"/>
                  <a:gd name="T78" fmla="*/ 49 w 58"/>
                  <a:gd name="T79" fmla="*/ 39 h 68"/>
                  <a:gd name="T80" fmla="*/ 53 w 58"/>
                  <a:gd name="T81" fmla="*/ 44 h 68"/>
                  <a:gd name="T82" fmla="*/ 54 w 58"/>
                  <a:gd name="T83" fmla="*/ 42 h 68"/>
                  <a:gd name="T84" fmla="*/ 4 w 58"/>
                  <a:gd name="T85" fmla="*/ 14 h 68"/>
                  <a:gd name="T86" fmla="*/ 10 w 58"/>
                  <a:gd name="T87" fmla="*/ 19 h 68"/>
                  <a:gd name="T88" fmla="*/ 5 w 58"/>
                  <a:gd name="T89" fmla="*/ 14 h 68"/>
                  <a:gd name="T90" fmla="*/ 39 w 58"/>
                  <a:gd name="T91" fmla="*/ 49 h 68"/>
                  <a:gd name="T92" fmla="*/ 44 w 58"/>
                  <a:gd name="T93" fmla="*/ 54 h 68"/>
                  <a:gd name="T94" fmla="*/ 17 w 58"/>
                  <a:gd name="T95" fmla="*/ 10 h 68"/>
                  <a:gd name="T96" fmla="*/ 19 w 58"/>
                  <a:gd name="T97" fmla="*/ 9 h 68"/>
                  <a:gd name="T98" fmla="*/ 14 w 58"/>
                  <a:gd name="T99" fmla="*/ 5 h 68"/>
                  <a:gd name="T100" fmla="*/ 30 w 58"/>
                  <a:gd name="T101" fmla="*/ 7 h 68"/>
                  <a:gd name="T102" fmla="*/ 28 w 58"/>
                  <a:gd name="T103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8" h="68">
                    <a:moveTo>
                      <a:pt x="44" y="25"/>
                    </a:moveTo>
                    <a:cubicBezTo>
                      <a:pt x="44" y="26"/>
                      <a:pt x="42" y="28"/>
                      <a:pt x="41" y="28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7" y="37"/>
                      <a:pt x="17" y="37"/>
                    </a:cubicBezTo>
                    <a:cubicBezTo>
                      <a:pt x="15" y="37"/>
                      <a:pt x="14" y="36"/>
                      <a:pt x="14" y="35"/>
                    </a:cubicBezTo>
                    <a:cubicBezTo>
                      <a:pt x="14" y="33"/>
                      <a:pt x="16" y="32"/>
                      <a:pt x="17" y="31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2" y="22"/>
                      <a:pt x="44" y="23"/>
                      <a:pt x="44" y="25"/>
                    </a:cubicBezTo>
                    <a:close/>
                    <a:moveTo>
                      <a:pt x="40" y="16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5"/>
                      <a:pt x="14" y="26"/>
                      <a:pt x="14" y="28"/>
                    </a:cubicBezTo>
                    <a:cubicBezTo>
                      <a:pt x="14" y="29"/>
                      <a:pt x="15" y="30"/>
                      <a:pt x="17" y="30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2" y="21"/>
                      <a:pt x="44" y="19"/>
                      <a:pt x="44" y="18"/>
                    </a:cubicBezTo>
                    <a:cubicBezTo>
                      <a:pt x="44" y="16"/>
                      <a:pt x="42" y="15"/>
                      <a:pt x="40" y="16"/>
                    </a:cubicBezTo>
                    <a:close/>
                    <a:moveTo>
                      <a:pt x="14" y="21"/>
                    </a:moveTo>
                    <a:cubicBezTo>
                      <a:pt x="14" y="22"/>
                      <a:pt x="15" y="23"/>
                      <a:pt x="17" y="23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9" y="19"/>
                      <a:pt x="30" y="17"/>
                      <a:pt x="30" y="16"/>
                    </a:cubicBezTo>
                    <a:cubicBezTo>
                      <a:pt x="30" y="14"/>
                      <a:pt x="28" y="13"/>
                      <a:pt x="26" y="14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8"/>
                      <a:pt x="14" y="19"/>
                      <a:pt x="14" y="21"/>
                    </a:cubicBezTo>
                    <a:close/>
                    <a:moveTo>
                      <a:pt x="38" y="54"/>
                    </a:move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4"/>
                      <a:pt x="36" y="66"/>
                      <a:pt x="34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7"/>
                      <a:pt x="32" y="68"/>
                      <a:pt x="30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6" y="68"/>
                      <a:pt x="25" y="67"/>
                      <a:pt x="25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0" y="64"/>
                      <a:pt x="20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2" y="51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47"/>
                      <a:pt x="21" y="44"/>
                      <a:pt x="20" y="43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5" y="44"/>
                      <a:pt x="14" y="43"/>
                      <a:pt x="14" y="42"/>
                    </a:cubicBezTo>
                    <a:cubicBezTo>
                      <a:pt x="14" y="40"/>
                      <a:pt x="16" y="39"/>
                      <a:pt x="17" y="3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9"/>
                      <a:pt x="44" y="30"/>
                      <a:pt x="44" y="32"/>
                    </a:cubicBezTo>
                    <a:cubicBezTo>
                      <a:pt x="44" y="33"/>
                      <a:pt x="42" y="35"/>
                      <a:pt x="41" y="36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7" y="43"/>
                      <a:pt x="29" y="46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3"/>
                      <a:pt x="36" y="38"/>
                      <a:pt x="37" y="38"/>
                    </a:cubicBezTo>
                    <a:cubicBezTo>
                      <a:pt x="38" y="37"/>
                      <a:pt x="39" y="38"/>
                      <a:pt x="40" y="39"/>
                    </a:cubicBezTo>
                    <a:cubicBezTo>
                      <a:pt x="41" y="40"/>
                      <a:pt x="41" y="42"/>
                      <a:pt x="39" y="43"/>
                    </a:cubicBezTo>
                    <a:cubicBezTo>
                      <a:pt x="39" y="43"/>
                      <a:pt x="35" y="46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1"/>
                      <a:pt x="38" y="52"/>
                      <a:pt x="38" y="54"/>
                    </a:cubicBezTo>
                    <a:close/>
                    <a:moveTo>
                      <a:pt x="36" y="54"/>
                    </a:moveTo>
                    <a:cubicBezTo>
                      <a:pt x="36" y="53"/>
                      <a:pt x="35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3" y="52"/>
                      <a:pt x="22" y="53"/>
                      <a:pt x="22" y="54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3"/>
                      <a:pt x="23" y="64"/>
                      <a:pt x="24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5" y="64"/>
                      <a:pt x="36" y="63"/>
                      <a:pt x="36" y="62"/>
                    </a:cubicBezTo>
                    <a:lnTo>
                      <a:pt x="36" y="54"/>
                    </a:lnTo>
                    <a:close/>
                    <a:moveTo>
                      <a:pt x="42" y="4"/>
                    </a:moveTo>
                    <a:cubicBezTo>
                      <a:pt x="39" y="9"/>
                      <a:pt x="39" y="9"/>
                      <a:pt x="39" y="9"/>
                    </a:cubicBezTo>
                    <a:cubicBezTo>
                      <a:pt x="39" y="10"/>
                      <a:pt x="39" y="10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4"/>
                      <a:pt x="44" y="4"/>
                    </a:cubicBezTo>
                    <a:cubicBezTo>
                      <a:pt x="43" y="4"/>
                      <a:pt x="42" y="4"/>
                      <a:pt x="42" y="4"/>
                    </a:cubicBezTo>
                    <a:close/>
                    <a:moveTo>
                      <a:pt x="17" y="48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6" y="54"/>
                      <a:pt x="16" y="54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8"/>
                      <a:pt x="19" y="47"/>
                      <a:pt x="18" y="47"/>
                    </a:cubicBezTo>
                    <a:cubicBezTo>
                      <a:pt x="18" y="47"/>
                      <a:pt x="17" y="47"/>
                      <a:pt x="17" y="48"/>
                    </a:cubicBezTo>
                    <a:close/>
                    <a:moveTo>
                      <a:pt x="48" y="19"/>
                    </a:moveTo>
                    <a:cubicBezTo>
                      <a:pt x="48" y="19"/>
                      <a:pt x="48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6"/>
                      <a:pt x="54" y="15"/>
                      <a:pt x="54" y="14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7" y="18"/>
                    </a:cubicBezTo>
                    <a:cubicBezTo>
                      <a:pt x="47" y="19"/>
                      <a:pt x="48" y="19"/>
                      <a:pt x="48" y="19"/>
                    </a:cubicBezTo>
                    <a:close/>
                    <a:moveTo>
                      <a:pt x="9" y="39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4" y="44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0"/>
                      <a:pt x="11" y="40"/>
                    </a:cubicBezTo>
                    <a:cubicBezTo>
                      <a:pt x="10" y="39"/>
                      <a:pt x="10" y="39"/>
                      <a:pt x="9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30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30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30"/>
                      <a:pt x="0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8" y="30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7" y="40"/>
                    </a:cubicBezTo>
                    <a:cubicBezTo>
                      <a:pt x="47" y="40"/>
                      <a:pt x="47" y="41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4" y="43"/>
                      <a:pt x="54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5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0" y="17"/>
                    </a:cubicBezTo>
                    <a:lnTo>
                      <a:pt x="5" y="14"/>
                    </a:lnTo>
                    <a:close/>
                    <a:moveTo>
                      <a:pt x="41" y="48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9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8"/>
                    </a:lnTo>
                    <a:close/>
                    <a:moveTo>
                      <a:pt x="17" y="10"/>
                    </a:moveTo>
                    <a:cubicBezTo>
                      <a:pt x="17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8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8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1" name="Freeform 49">
                <a:extLst>
                  <a:ext uri="{FF2B5EF4-FFF2-40B4-BE49-F238E27FC236}">
                    <a16:creationId xmlns:a16="http://schemas.microsoft.com/office/drawing/2014/main" id="{7B92AB4F-CAA4-4C7C-A63C-BFA83BA05D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43302" y="3836992"/>
                <a:ext cx="257175" cy="252412"/>
              </a:xfrm>
              <a:custGeom>
                <a:avLst/>
                <a:gdLst>
                  <a:gd name="T0" fmla="*/ 12 w 68"/>
                  <a:gd name="T1" fmla="*/ 0 h 67"/>
                  <a:gd name="T2" fmla="*/ 0 w 68"/>
                  <a:gd name="T3" fmla="*/ 56 h 67"/>
                  <a:gd name="T4" fmla="*/ 57 w 68"/>
                  <a:gd name="T5" fmla="*/ 67 h 67"/>
                  <a:gd name="T6" fmla="*/ 68 w 68"/>
                  <a:gd name="T7" fmla="*/ 11 h 67"/>
                  <a:gd name="T8" fmla="*/ 65 w 68"/>
                  <a:gd name="T9" fmla="*/ 11 h 67"/>
                  <a:gd name="T10" fmla="*/ 57 w 68"/>
                  <a:gd name="T11" fmla="*/ 64 h 67"/>
                  <a:gd name="T12" fmla="*/ 3 w 68"/>
                  <a:gd name="T13" fmla="*/ 56 h 67"/>
                  <a:gd name="T14" fmla="*/ 12 w 68"/>
                  <a:gd name="T15" fmla="*/ 3 h 67"/>
                  <a:gd name="T16" fmla="*/ 65 w 68"/>
                  <a:gd name="T17" fmla="*/ 11 h 67"/>
                  <a:gd name="T18" fmla="*/ 12 w 68"/>
                  <a:gd name="T19" fmla="*/ 5 h 67"/>
                  <a:gd name="T20" fmla="*/ 6 w 68"/>
                  <a:gd name="T21" fmla="*/ 56 h 67"/>
                  <a:gd name="T22" fmla="*/ 56 w 68"/>
                  <a:gd name="T23" fmla="*/ 62 h 67"/>
                  <a:gd name="T24" fmla="*/ 63 w 68"/>
                  <a:gd name="T25" fmla="*/ 12 h 67"/>
                  <a:gd name="T26" fmla="*/ 61 w 68"/>
                  <a:gd name="T27" fmla="*/ 12 h 67"/>
                  <a:gd name="T28" fmla="*/ 35 w 68"/>
                  <a:gd name="T29" fmla="*/ 33 h 67"/>
                  <a:gd name="T30" fmla="*/ 56 w 68"/>
                  <a:gd name="T31" fmla="*/ 7 h 67"/>
                  <a:gd name="T32" fmla="*/ 12 w 68"/>
                  <a:gd name="T33" fmla="*/ 7 h 67"/>
                  <a:gd name="T34" fmla="*/ 33 w 68"/>
                  <a:gd name="T35" fmla="*/ 33 h 67"/>
                  <a:gd name="T36" fmla="*/ 8 w 68"/>
                  <a:gd name="T37" fmla="*/ 12 h 67"/>
                  <a:gd name="T38" fmla="*/ 8 w 68"/>
                  <a:gd name="T39" fmla="*/ 56 h 67"/>
                  <a:gd name="T40" fmla="*/ 33 w 68"/>
                  <a:gd name="T41" fmla="*/ 35 h 67"/>
                  <a:gd name="T42" fmla="*/ 12 w 68"/>
                  <a:gd name="T43" fmla="*/ 60 h 67"/>
                  <a:gd name="T44" fmla="*/ 56 w 68"/>
                  <a:gd name="T45" fmla="*/ 60 h 67"/>
                  <a:gd name="T46" fmla="*/ 35 w 68"/>
                  <a:gd name="T47" fmla="*/ 35 h 67"/>
                  <a:gd name="T48" fmla="*/ 61 w 68"/>
                  <a:gd name="T49" fmla="*/ 56 h 67"/>
                  <a:gd name="T50" fmla="*/ 12 w 68"/>
                  <a:gd name="T51" fmla="*/ 20 h 67"/>
                  <a:gd name="T52" fmla="*/ 19 w 68"/>
                  <a:gd name="T53" fmla="*/ 19 h 67"/>
                  <a:gd name="T54" fmla="*/ 20 w 68"/>
                  <a:gd name="T55" fmla="*/ 12 h 67"/>
                  <a:gd name="T56" fmla="*/ 21 w 68"/>
                  <a:gd name="T57" fmla="*/ 19 h 67"/>
                  <a:gd name="T58" fmla="*/ 29 w 68"/>
                  <a:gd name="T59" fmla="*/ 20 h 67"/>
                  <a:gd name="T60" fmla="*/ 21 w 68"/>
                  <a:gd name="T61" fmla="*/ 21 h 67"/>
                  <a:gd name="T62" fmla="*/ 20 w 68"/>
                  <a:gd name="T63" fmla="*/ 28 h 67"/>
                  <a:gd name="T64" fmla="*/ 19 w 68"/>
                  <a:gd name="T65" fmla="*/ 21 h 67"/>
                  <a:gd name="T66" fmla="*/ 12 w 68"/>
                  <a:gd name="T67" fmla="*/ 20 h 67"/>
                  <a:gd name="T68" fmla="*/ 26 w 68"/>
                  <a:gd name="T69" fmla="*/ 53 h 67"/>
                  <a:gd name="T70" fmla="*/ 25 w 68"/>
                  <a:gd name="T71" fmla="*/ 53 h 67"/>
                  <a:gd name="T72" fmla="*/ 16 w 68"/>
                  <a:gd name="T73" fmla="*/ 53 h 67"/>
                  <a:gd name="T74" fmla="*/ 15 w 68"/>
                  <a:gd name="T75" fmla="*/ 53 h 67"/>
                  <a:gd name="T76" fmla="*/ 19 w 68"/>
                  <a:gd name="T77" fmla="*/ 47 h 67"/>
                  <a:gd name="T78" fmla="*/ 15 w 68"/>
                  <a:gd name="T79" fmla="*/ 42 h 67"/>
                  <a:gd name="T80" fmla="*/ 20 w 68"/>
                  <a:gd name="T81" fmla="*/ 46 h 67"/>
                  <a:gd name="T82" fmla="*/ 26 w 68"/>
                  <a:gd name="T83" fmla="*/ 42 h 67"/>
                  <a:gd name="T84" fmla="*/ 22 w 68"/>
                  <a:gd name="T85" fmla="*/ 47 h 67"/>
                  <a:gd name="T86" fmla="*/ 40 w 68"/>
                  <a:gd name="T87" fmla="*/ 19 h 67"/>
                  <a:gd name="T88" fmla="*/ 56 w 68"/>
                  <a:gd name="T89" fmla="*/ 18 h 67"/>
                  <a:gd name="T90" fmla="*/ 56 w 68"/>
                  <a:gd name="T91" fmla="*/ 20 h 67"/>
                  <a:gd name="T92" fmla="*/ 40 w 68"/>
                  <a:gd name="T93" fmla="*/ 19 h 67"/>
                  <a:gd name="T94" fmla="*/ 55 w 68"/>
                  <a:gd name="T95" fmla="*/ 45 h 67"/>
                  <a:gd name="T96" fmla="*/ 40 w 68"/>
                  <a:gd name="T97" fmla="*/ 44 h 67"/>
                  <a:gd name="T98" fmla="*/ 55 w 68"/>
                  <a:gd name="T99" fmla="*/ 43 h 67"/>
                  <a:gd name="T100" fmla="*/ 56 w 68"/>
                  <a:gd name="T101" fmla="*/ 50 h 67"/>
                  <a:gd name="T102" fmla="*/ 41 w 68"/>
                  <a:gd name="T103" fmla="*/ 51 h 67"/>
                  <a:gd name="T104" fmla="*/ 41 w 68"/>
                  <a:gd name="T105" fmla="*/ 49 h 67"/>
                  <a:gd name="T106" fmla="*/ 56 w 68"/>
                  <a:gd name="T107" fmla="*/ 5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57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2"/>
                      <a:pt x="5" y="67"/>
                      <a:pt x="1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3" y="67"/>
                      <a:pt x="68" y="62"/>
                      <a:pt x="68" y="56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5"/>
                      <a:pt x="63" y="0"/>
                      <a:pt x="57" y="0"/>
                    </a:cubicBezTo>
                    <a:close/>
                    <a:moveTo>
                      <a:pt x="65" y="11"/>
                    </a:move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61"/>
                      <a:pt x="61" y="64"/>
                      <a:pt x="57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7" y="64"/>
                      <a:pt x="3" y="61"/>
                      <a:pt x="3" y="56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7"/>
                      <a:pt x="7" y="3"/>
                      <a:pt x="12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61" y="3"/>
                      <a:pt x="65" y="7"/>
                      <a:pt x="65" y="11"/>
                    </a:cubicBezTo>
                    <a:close/>
                    <a:moveTo>
                      <a:pt x="56" y="5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9" y="5"/>
                      <a:pt x="6" y="8"/>
                      <a:pt x="6" y="12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6" y="59"/>
                      <a:pt x="9" y="62"/>
                      <a:pt x="12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60" y="62"/>
                      <a:pt x="63" y="59"/>
                      <a:pt x="63" y="56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8"/>
                      <a:pt x="60" y="5"/>
                      <a:pt x="56" y="5"/>
                    </a:cubicBezTo>
                    <a:close/>
                    <a:moveTo>
                      <a:pt x="61" y="12"/>
                    </a:moveTo>
                    <a:cubicBezTo>
                      <a:pt x="61" y="33"/>
                      <a:pt x="61" y="33"/>
                      <a:pt x="61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9" y="7"/>
                      <a:pt x="61" y="9"/>
                      <a:pt x="61" y="12"/>
                    </a:cubicBezTo>
                    <a:close/>
                    <a:moveTo>
                      <a:pt x="12" y="7"/>
                    </a:moveTo>
                    <a:cubicBezTo>
                      <a:pt x="33" y="7"/>
                      <a:pt x="33" y="7"/>
                      <a:pt x="33" y="7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9"/>
                      <a:pt x="10" y="7"/>
                      <a:pt x="12" y="7"/>
                    </a:cubicBezTo>
                    <a:close/>
                    <a:moveTo>
                      <a:pt x="8" y="56"/>
                    </a:moveTo>
                    <a:cubicBezTo>
                      <a:pt x="8" y="35"/>
                      <a:pt x="8" y="35"/>
                      <a:pt x="8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60"/>
                      <a:pt x="8" y="58"/>
                      <a:pt x="8" y="56"/>
                    </a:cubicBezTo>
                    <a:close/>
                    <a:moveTo>
                      <a:pt x="56" y="60"/>
                    </a:moveTo>
                    <a:cubicBezTo>
                      <a:pt x="35" y="60"/>
                      <a:pt x="35" y="60"/>
                      <a:pt x="35" y="60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8"/>
                      <a:pt x="59" y="60"/>
                      <a:pt x="56" y="60"/>
                    </a:cubicBezTo>
                    <a:close/>
                    <a:moveTo>
                      <a:pt x="12" y="20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2"/>
                      <a:pt x="20" y="12"/>
                      <a:pt x="20" y="12"/>
                    </a:cubicBezTo>
                    <a:cubicBezTo>
                      <a:pt x="21" y="12"/>
                      <a:pt x="21" y="12"/>
                      <a:pt x="21" y="13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9" y="19"/>
                      <a:pt x="29" y="20"/>
                    </a:cubicBezTo>
                    <a:cubicBezTo>
                      <a:pt x="29" y="20"/>
                      <a:pt x="28" y="21"/>
                      <a:pt x="28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8"/>
                      <a:pt x="20" y="28"/>
                    </a:cubicBezTo>
                    <a:cubicBezTo>
                      <a:pt x="20" y="28"/>
                      <a:pt x="19" y="27"/>
                      <a:pt x="19" y="2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2" y="20"/>
                      <a:pt x="12" y="20"/>
                    </a:cubicBezTo>
                    <a:close/>
                    <a:moveTo>
                      <a:pt x="26" y="52"/>
                    </a:moveTo>
                    <a:cubicBezTo>
                      <a:pt x="27" y="52"/>
                      <a:pt x="27" y="53"/>
                      <a:pt x="26" y="53"/>
                    </a:cubicBezTo>
                    <a:cubicBezTo>
                      <a:pt x="26" y="53"/>
                      <a:pt x="26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4" y="53"/>
                      <a:pt x="14" y="52"/>
                      <a:pt x="15" y="52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4" y="43"/>
                      <a:pt x="14" y="42"/>
                      <a:pt x="15" y="42"/>
                    </a:cubicBezTo>
                    <a:cubicBezTo>
                      <a:pt x="15" y="41"/>
                      <a:pt x="16" y="41"/>
                      <a:pt x="16" y="42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6" y="41"/>
                      <a:pt x="26" y="42"/>
                    </a:cubicBezTo>
                    <a:cubicBezTo>
                      <a:pt x="27" y="42"/>
                      <a:pt x="27" y="43"/>
                      <a:pt x="26" y="43"/>
                    </a:cubicBezTo>
                    <a:cubicBezTo>
                      <a:pt x="22" y="47"/>
                      <a:pt x="22" y="47"/>
                      <a:pt x="22" y="47"/>
                    </a:cubicBezTo>
                    <a:lnTo>
                      <a:pt x="26" y="52"/>
                    </a:lnTo>
                    <a:close/>
                    <a:moveTo>
                      <a:pt x="40" y="19"/>
                    </a:moveTo>
                    <a:cubicBezTo>
                      <a:pt x="40" y="19"/>
                      <a:pt x="41" y="18"/>
                      <a:pt x="41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7" y="19"/>
                      <a:pt x="57" y="19"/>
                    </a:cubicBezTo>
                    <a:cubicBezTo>
                      <a:pt x="57" y="20"/>
                      <a:pt x="56" y="20"/>
                      <a:pt x="56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0" y="20"/>
                      <a:pt x="40" y="19"/>
                    </a:cubicBezTo>
                    <a:close/>
                    <a:moveTo>
                      <a:pt x="56" y="44"/>
                    </a:moveTo>
                    <a:cubicBezTo>
                      <a:pt x="56" y="45"/>
                      <a:pt x="56" y="45"/>
                      <a:pt x="55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0" y="45"/>
                      <a:pt x="40" y="44"/>
                    </a:cubicBezTo>
                    <a:cubicBezTo>
                      <a:pt x="40" y="44"/>
                      <a:pt x="41" y="43"/>
                      <a:pt x="41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6" y="43"/>
                      <a:pt x="56" y="44"/>
                      <a:pt x="56" y="44"/>
                    </a:cubicBezTo>
                    <a:close/>
                    <a:moveTo>
                      <a:pt x="56" y="50"/>
                    </a:moveTo>
                    <a:cubicBezTo>
                      <a:pt x="56" y="51"/>
                      <a:pt x="56" y="51"/>
                      <a:pt x="55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0" y="51"/>
                      <a:pt x="40" y="50"/>
                    </a:cubicBezTo>
                    <a:cubicBezTo>
                      <a:pt x="40" y="50"/>
                      <a:pt x="41" y="49"/>
                      <a:pt x="41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6" y="49"/>
                      <a:pt x="56" y="50"/>
                      <a:pt x="56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2" name="Freeform 50">
                <a:extLst>
                  <a:ext uri="{FF2B5EF4-FFF2-40B4-BE49-F238E27FC236}">
                    <a16:creationId xmlns:a16="http://schemas.microsoft.com/office/drawing/2014/main" id="{52DCBDFA-7F5B-4EBE-B994-88B6B4D33A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6770" y="2422592"/>
                <a:ext cx="454390" cy="454388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3" name="Freeform 17">
                <a:extLst>
                  <a:ext uri="{FF2B5EF4-FFF2-40B4-BE49-F238E27FC236}">
                    <a16:creationId xmlns:a16="http://schemas.microsoft.com/office/drawing/2014/main" id="{EE02A411-69B5-49C5-82FA-B9E1EEF55D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52013" y="1676755"/>
                <a:ext cx="587809" cy="497909"/>
              </a:xfrm>
              <a:custGeom>
                <a:avLst/>
                <a:gdLst>
                  <a:gd name="T0" fmla="*/ 70 w 72"/>
                  <a:gd name="T1" fmla="*/ 16 h 61"/>
                  <a:gd name="T2" fmla="*/ 56 w 72"/>
                  <a:gd name="T3" fmla="*/ 18 h 61"/>
                  <a:gd name="T4" fmla="*/ 43 w 72"/>
                  <a:gd name="T5" fmla="*/ 46 h 61"/>
                  <a:gd name="T6" fmla="*/ 12 w 72"/>
                  <a:gd name="T7" fmla="*/ 46 h 61"/>
                  <a:gd name="T8" fmla="*/ 13 w 72"/>
                  <a:gd name="T9" fmla="*/ 49 h 61"/>
                  <a:gd name="T10" fmla="*/ 48 w 72"/>
                  <a:gd name="T11" fmla="*/ 51 h 61"/>
                  <a:gd name="T12" fmla="*/ 13 w 72"/>
                  <a:gd name="T13" fmla="*/ 52 h 61"/>
                  <a:gd name="T14" fmla="*/ 9 w 72"/>
                  <a:gd name="T15" fmla="*/ 45 h 61"/>
                  <a:gd name="T16" fmla="*/ 7 w 72"/>
                  <a:gd name="T17" fmla="*/ 42 h 61"/>
                  <a:gd name="T18" fmla="*/ 1 w 72"/>
                  <a:gd name="T19" fmla="*/ 23 h 61"/>
                  <a:gd name="T20" fmla="*/ 10 w 72"/>
                  <a:gd name="T21" fmla="*/ 41 h 61"/>
                  <a:gd name="T22" fmla="*/ 43 w 72"/>
                  <a:gd name="T23" fmla="*/ 43 h 61"/>
                  <a:gd name="T24" fmla="*/ 54 w 72"/>
                  <a:gd name="T25" fmla="*/ 17 h 61"/>
                  <a:gd name="T26" fmla="*/ 70 w 72"/>
                  <a:gd name="T27" fmla="*/ 13 h 61"/>
                  <a:gd name="T28" fmla="*/ 18 w 72"/>
                  <a:gd name="T29" fmla="*/ 57 h 61"/>
                  <a:gd name="T30" fmla="*/ 11 w 72"/>
                  <a:gd name="T31" fmla="*/ 57 h 61"/>
                  <a:gd name="T32" fmla="*/ 18 w 72"/>
                  <a:gd name="T33" fmla="*/ 57 h 61"/>
                  <a:gd name="T34" fmla="*/ 14 w 72"/>
                  <a:gd name="T35" fmla="*/ 55 h 61"/>
                  <a:gd name="T36" fmla="*/ 14 w 72"/>
                  <a:gd name="T37" fmla="*/ 59 h 61"/>
                  <a:gd name="T38" fmla="*/ 45 w 72"/>
                  <a:gd name="T39" fmla="*/ 57 h 61"/>
                  <a:gd name="T40" fmla="*/ 38 w 72"/>
                  <a:gd name="T41" fmla="*/ 57 h 61"/>
                  <a:gd name="T42" fmla="*/ 45 w 72"/>
                  <a:gd name="T43" fmla="*/ 57 h 61"/>
                  <a:gd name="T44" fmla="*/ 41 w 72"/>
                  <a:gd name="T45" fmla="*/ 55 h 61"/>
                  <a:gd name="T46" fmla="*/ 41 w 72"/>
                  <a:gd name="T47" fmla="*/ 59 h 61"/>
                  <a:gd name="T48" fmla="*/ 12 w 72"/>
                  <a:gd name="T49" fmla="*/ 37 h 61"/>
                  <a:gd name="T50" fmla="*/ 45 w 72"/>
                  <a:gd name="T51" fmla="*/ 36 h 61"/>
                  <a:gd name="T52" fmla="*/ 12 w 72"/>
                  <a:gd name="T53" fmla="*/ 35 h 61"/>
                  <a:gd name="T54" fmla="*/ 12 w 72"/>
                  <a:gd name="T55" fmla="*/ 37 h 61"/>
                  <a:gd name="T56" fmla="*/ 12 w 72"/>
                  <a:gd name="T57" fmla="*/ 40 h 61"/>
                  <a:gd name="T58" fmla="*/ 43 w 72"/>
                  <a:gd name="T59" fmla="*/ 41 h 61"/>
                  <a:gd name="T60" fmla="*/ 43 w 72"/>
                  <a:gd name="T61" fmla="*/ 39 h 61"/>
                  <a:gd name="T62" fmla="*/ 37 w 72"/>
                  <a:gd name="T63" fmla="*/ 31 h 61"/>
                  <a:gd name="T64" fmla="*/ 44 w 72"/>
                  <a:gd name="T65" fmla="*/ 30 h 61"/>
                  <a:gd name="T66" fmla="*/ 43 w 72"/>
                  <a:gd name="T67" fmla="*/ 0 h 61"/>
                  <a:gd name="T68" fmla="*/ 36 w 72"/>
                  <a:gd name="T69" fmla="*/ 0 h 61"/>
                  <a:gd name="T70" fmla="*/ 37 w 72"/>
                  <a:gd name="T71" fmla="*/ 31 h 61"/>
                  <a:gd name="T72" fmla="*/ 31 w 72"/>
                  <a:gd name="T73" fmla="*/ 31 h 61"/>
                  <a:gd name="T74" fmla="*/ 32 w 72"/>
                  <a:gd name="T75" fmla="*/ 8 h 61"/>
                  <a:gd name="T76" fmla="*/ 25 w 72"/>
                  <a:gd name="T77" fmla="*/ 8 h 61"/>
                  <a:gd name="T78" fmla="*/ 24 w 72"/>
                  <a:gd name="T79" fmla="*/ 30 h 61"/>
                  <a:gd name="T80" fmla="*/ 13 w 72"/>
                  <a:gd name="T81" fmla="*/ 31 h 61"/>
                  <a:gd name="T82" fmla="*/ 20 w 72"/>
                  <a:gd name="T83" fmla="*/ 30 h 61"/>
                  <a:gd name="T84" fmla="*/ 20 w 72"/>
                  <a:gd name="T85" fmla="*/ 16 h 61"/>
                  <a:gd name="T86" fmla="*/ 13 w 72"/>
                  <a:gd name="T87" fmla="*/ 16 h 61"/>
                  <a:gd name="T88" fmla="*/ 13 w 72"/>
                  <a:gd name="T89" fmla="*/ 3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2" h="61">
                    <a:moveTo>
                      <a:pt x="72" y="14"/>
                    </a:moveTo>
                    <a:cubicBezTo>
                      <a:pt x="72" y="15"/>
                      <a:pt x="71" y="16"/>
                      <a:pt x="70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7" y="17"/>
                      <a:pt x="56" y="1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8" y="44"/>
                      <a:pt x="46" y="46"/>
                      <a:pt x="4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2" y="46"/>
                      <a:pt x="12" y="4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9"/>
                      <a:pt x="12" y="49"/>
                      <a:pt x="13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8" y="50"/>
                      <a:pt x="48" y="51"/>
                    </a:cubicBezTo>
                    <a:cubicBezTo>
                      <a:pt x="48" y="52"/>
                      <a:pt x="47" y="52"/>
                      <a:pt x="47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1" y="52"/>
                      <a:pt x="9" y="50"/>
                      <a:pt x="9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4"/>
                      <a:pt x="9" y="44"/>
                    </a:cubicBezTo>
                    <a:cubicBezTo>
                      <a:pt x="8" y="44"/>
                      <a:pt x="8" y="43"/>
                      <a:pt x="7" y="4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1" y="22"/>
                      <a:pt x="2" y="23"/>
                      <a:pt x="3" y="2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2"/>
                      <a:pt x="12" y="43"/>
                      <a:pt x="1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4" y="43"/>
                      <a:pt x="46" y="42"/>
                      <a:pt x="46" y="41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5"/>
                      <a:pt x="57" y="13"/>
                      <a:pt x="59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1" y="13"/>
                      <a:pt x="72" y="13"/>
                      <a:pt x="72" y="14"/>
                    </a:cubicBezTo>
                    <a:close/>
                    <a:moveTo>
                      <a:pt x="18" y="57"/>
                    </a:moveTo>
                    <a:cubicBezTo>
                      <a:pt x="18" y="59"/>
                      <a:pt x="16" y="61"/>
                      <a:pt x="14" y="61"/>
                    </a:cubicBezTo>
                    <a:cubicBezTo>
                      <a:pt x="12" y="61"/>
                      <a:pt x="11" y="59"/>
                      <a:pt x="11" y="57"/>
                    </a:cubicBezTo>
                    <a:cubicBezTo>
                      <a:pt x="11" y="55"/>
                      <a:pt x="12" y="53"/>
                      <a:pt x="14" y="53"/>
                    </a:cubicBezTo>
                    <a:cubicBezTo>
                      <a:pt x="16" y="53"/>
                      <a:pt x="18" y="55"/>
                      <a:pt x="18" y="57"/>
                    </a:cubicBezTo>
                    <a:close/>
                    <a:moveTo>
                      <a:pt x="16" y="57"/>
                    </a:moveTo>
                    <a:cubicBezTo>
                      <a:pt x="16" y="56"/>
                      <a:pt x="15" y="55"/>
                      <a:pt x="14" y="55"/>
                    </a:cubicBezTo>
                    <a:cubicBezTo>
                      <a:pt x="14" y="55"/>
                      <a:pt x="13" y="56"/>
                      <a:pt x="13" y="57"/>
                    </a:cubicBezTo>
                    <a:cubicBezTo>
                      <a:pt x="13" y="58"/>
                      <a:pt x="14" y="59"/>
                      <a:pt x="14" y="59"/>
                    </a:cubicBezTo>
                    <a:cubicBezTo>
                      <a:pt x="15" y="59"/>
                      <a:pt x="16" y="58"/>
                      <a:pt x="16" y="57"/>
                    </a:cubicBezTo>
                    <a:close/>
                    <a:moveTo>
                      <a:pt x="45" y="57"/>
                    </a:moveTo>
                    <a:cubicBezTo>
                      <a:pt x="45" y="59"/>
                      <a:pt x="43" y="61"/>
                      <a:pt x="41" y="61"/>
                    </a:cubicBezTo>
                    <a:cubicBezTo>
                      <a:pt x="39" y="61"/>
                      <a:pt x="38" y="59"/>
                      <a:pt x="38" y="57"/>
                    </a:cubicBezTo>
                    <a:cubicBezTo>
                      <a:pt x="38" y="55"/>
                      <a:pt x="39" y="53"/>
                      <a:pt x="41" y="53"/>
                    </a:cubicBezTo>
                    <a:cubicBezTo>
                      <a:pt x="43" y="53"/>
                      <a:pt x="45" y="55"/>
                      <a:pt x="45" y="57"/>
                    </a:cubicBezTo>
                    <a:close/>
                    <a:moveTo>
                      <a:pt x="43" y="57"/>
                    </a:moveTo>
                    <a:cubicBezTo>
                      <a:pt x="43" y="56"/>
                      <a:pt x="42" y="55"/>
                      <a:pt x="41" y="55"/>
                    </a:cubicBezTo>
                    <a:cubicBezTo>
                      <a:pt x="40" y="55"/>
                      <a:pt x="40" y="56"/>
                      <a:pt x="40" y="57"/>
                    </a:cubicBezTo>
                    <a:cubicBezTo>
                      <a:pt x="40" y="58"/>
                      <a:pt x="40" y="59"/>
                      <a:pt x="41" y="59"/>
                    </a:cubicBezTo>
                    <a:cubicBezTo>
                      <a:pt x="42" y="59"/>
                      <a:pt x="43" y="58"/>
                      <a:pt x="43" y="57"/>
                    </a:cubicBezTo>
                    <a:close/>
                    <a:moveTo>
                      <a:pt x="12" y="37"/>
                    </a:moveTo>
                    <a:cubicBezTo>
                      <a:pt x="44" y="37"/>
                      <a:pt x="44" y="37"/>
                      <a:pt x="44" y="37"/>
                    </a:cubicBezTo>
                    <a:cubicBezTo>
                      <a:pt x="45" y="37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4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1" y="35"/>
                      <a:pt x="11" y="35"/>
                      <a:pt x="11" y="36"/>
                    </a:cubicBezTo>
                    <a:cubicBezTo>
                      <a:pt x="11" y="36"/>
                      <a:pt x="11" y="37"/>
                      <a:pt x="12" y="37"/>
                    </a:cubicBezTo>
                    <a:close/>
                    <a:moveTo>
                      <a:pt x="13" y="39"/>
                    </a:moveTo>
                    <a:cubicBezTo>
                      <a:pt x="13" y="39"/>
                      <a:pt x="12" y="40"/>
                      <a:pt x="12" y="40"/>
                    </a:cubicBezTo>
                    <a:cubicBezTo>
                      <a:pt x="12" y="41"/>
                      <a:pt x="13" y="41"/>
                      <a:pt x="1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1"/>
                      <a:pt x="44" y="41"/>
                      <a:pt x="44" y="40"/>
                    </a:cubicBezTo>
                    <a:cubicBezTo>
                      <a:pt x="44" y="40"/>
                      <a:pt x="44" y="39"/>
                      <a:pt x="43" y="39"/>
                    </a:cubicBezTo>
                    <a:lnTo>
                      <a:pt x="13" y="39"/>
                    </a:lnTo>
                    <a:close/>
                    <a:moveTo>
                      <a:pt x="37" y="31"/>
                    </a:move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4" y="30"/>
                      <a:pt x="44" y="3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1"/>
                      <a:pt x="37" y="31"/>
                    </a:cubicBezTo>
                    <a:close/>
                    <a:moveTo>
                      <a:pt x="25" y="31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30"/>
                      <a:pt x="25" y="31"/>
                      <a:pt x="25" y="31"/>
                    </a:cubicBezTo>
                    <a:close/>
                    <a:moveTo>
                      <a:pt x="13" y="31"/>
                    </a:move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0"/>
                      <a:pt x="20" y="3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1"/>
                      <a:pt x="13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4" name="Freeform 62">
                <a:extLst>
                  <a:ext uri="{FF2B5EF4-FFF2-40B4-BE49-F238E27FC236}">
                    <a16:creationId xmlns:a16="http://schemas.microsoft.com/office/drawing/2014/main" id="{125CC3BB-CA1C-4F4E-9A14-6E0A9879AB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92991" y="1932809"/>
                <a:ext cx="344503" cy="398192"/>
              </a:xfrm>
              <a:custGeom>
                <a:avLst/>
                <a:gdLst>
                  <a:gd name="T0" fmla="*/ 54 w 62"/>
                  <a:gd name="T1" fmla="*/ 0 h 72"/>
                  <a:gd name="T2" fmla="*/ 8 w 62"/>
                  <a:gd name="T3" fmla="*/ 0 h 72"/>
                  <a:gd name="T4" fmla="*/ 0 w 62"/>
                  <a:gd name="T5" fmla="*/ 8 h 72"/>
                  <a:gd name="T6" fmla="*/ 0 w 62"/>
                  <a:gd name="T7" fmla="*/ 64 h 72"/>
                  <a:gd name="T8" fmla="*/ 8 w 62"/>
                  <a:gd name="T9" fmla="*/ 72 h 72"/>
                  <a:gd name="T10" fmla="*/ 54 w 62"/>
                  <a:gd name="T11" fmla="*/ 72 h 72"/>
                  <a:gd name="T12" fmla="*/ 62 w 62"/>
                  <a:gd name="T13" fmla="*/ 64 h 72"/>
                  <a:gd name="T14" fmla="*/ 62 w 62"/>
                  <a:gd name="T15" fmla="*/ 8 h 72"/>
                  <a:gd name="T16" fmla="*/ 54 w 62"/>
                  <a:gd name="T17" fmla="*/ 0 h 72"/>
                  <a:gd name="T18" fmla="*/ 8 w 62"/>
                  <a:gd name="T19" fmla="*/ 3 h 72"/>
                  <a:gd name="T20" fmla="*/ 54 w 62"/>
                  <a:gd name="T21" fmla="*/ 3 h 72"/>
                  <a:gd name="T22" fmla="*/ 59 w 62"/>
                  <a:gd name="T23" fmla="*/ 8 h 72"/>
                  <a:gd name="T24" fmla="*/ 59 w 62"/>
                  <a:gd name="T25" fmla="*/ 64 h 72"/>
                  <a:gd name="T26" fmla="*/ 54 w 62"/>
                  <a:gd name="T27" fmla="*/ 69 h 72"/>
                  <a:gd name="T28" fmla="*/ 8 w 62"/>
                  <a:gd name="T29" fmla="*/ 69 h 72"/>
                  <a:gd name="T30" fmla="*/ 3 w 62"/>
                  <a:gd name="T31" fmla="*/ 64 h 72"/>
                  <a:gd name="T32" fmla="*/ 3 w 62"/>
                  <a:gd name="T33" fmla="*/ 8 h 72"/>
                  <a:gd name="T34" fmla="*/ 8 w 62"/>
                  <a:gd name="T35" fmla="*/ 3 h 72"/>
                  <a:gd name="T36" fmla="*/ 7 w 62"/>
                  <a:gd name="T37" fmla="*/ 62 h 72"/>
                  <a:gd name="T38" fmla="*/ 55 w 62"/>
                  <a:gd name="T39" fmla="*/ 62 h 72"/>
                  <a:gd name="T40" fmla="*/ 56 w 62"/>
                  <a:gd name="T41" fmla="*/ 61 h 72"/>
                  <a:gd name="T42" fmla="*/ 56 w 62"/>
                  <a:gd name="T43" fmla="*/ 7 h 72"/>
                  <a:gd name="T44" fmla="*/ 55 w 62"/>
                  <a:gd name="T45" fmla="*/ 6 h 72"/>
                  <a:gd name="T46" fmla="*/ 7 w 62"/>
                  <a:gd name="T47" fmla="*/ 6 h 72"/>
                  <a:gd name="T48" fmla="*/ 6 w 62"/>
                  <a:gd name="T49" fmla="*/ 7 h 72"/>
                  <a:gd name="T50" fmla="*/ 6 w 62"/>
                  <a:gd name="T51" fmla="*/ 61 h 72"/>
                  <a:gd name="T52" fmla="*/ 7 w 62"/>
                  <a:gd name="T53" fmla="*/ 62 h 72"/>
                  <a:gd name="T54" fmla="*/ 8 w 62"/>
                  <a:gd name="T55" fmla="*/ 8 h 72"/>
                  <a:gd name="T56" fmla="*/ 54 w 62"/>
                  <a:gd name="T57" fmla="*/ 8 h 72"/>
                  <a:gd name="T58" fmla="*/ 54 w 62"/>
                  <a:gd name="T59" fmla="*/ 60 h 72"/>
                  <a:gd name="T60" fmla="*/ 8 w 62"/>
                  <a:gd name="T61" fmla="*/ 60 h 72"/>
                  <a:gd name="T62" fmla="*/ 8 w 62"/>
                  <a:gd name="T63" fmla="*/ 8 h 72"/>
                  <a:gd name="T64" fmla="*/ 33 w 62"/>
                  <a:gd name="T65" fmla="*/ 66 h 72"/>
                  <a:gd name="T66" fmla="*/ 31 w 62"/>
                  <a:gd name="T67" fmla="*/ 68 h 72"/>
                  <a:gd name="T68" fmla="*/ 29 w 62"/>
                  <a:gd name="T69" fmla="*/ 66 h 72"/>
                  <a:gd name="T70" fmla="*/ 31 w 62"/>
                  <a:gd name="T71" fmla="*/ 64 h 72"/>
                  <a:gd name="T72" fmla="*/ 33 w 62"/>
                  <a:gd name="T73" fmla="*/ 6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" h="72">
                    <a:moveTo>
                      <a:pt x="5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8"/>
                      <a:pt x="4" y="72"/>
                      <a:pt x="8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8" y="72"/>
                      <a:pt x="62" y="68"/>
                      <a:pt x="62" y="64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3"/>
                      <a:pt x="58" y="0"/>
                      <a:pt x="54" y="0"/>
                    </a:cubicBezTo>
                    <a:close/>
                    <a:moveTo>
                      <a:pt x="8" y="3"/>
                    </a:moveTo>
                    <a:cubicBezTo>
                      <a:pt x="54" y="3"/>
                      <a:pt x="54" y="3"/>
                      <a:pt x="54" y="3"/>
                    </a:cubicBezTo>
                    <a:cubicBezTo>
                      <a:pt x="56" y="3"/>
                      <a:pt x="59" y="5"/>
                      <a:pt x="59" y="8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7"/>
                      <a:pt x="56" y="69"/>
                      <a:pt x="54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5" y="69"/>
                      <a:pt x="3" y="67"/>
                      <a:pt x="3" y="6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5"/>
                      <a:pt x="5" y="3"/>
                      <a:pt x="8" y="3"/>
                    </a:cubicBezTo>
                    <a:close/>
                    <a:moveTo>
                      <a:pt x="7" y="62"/>
                    </a:move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6" y="61"/>
                      <a:pt x="56" y="61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6"/>
                      <a:pt x="55" y="6"/>
                      <a:pt x="55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6" y="61"/>
                      <a:pt x="7" y="62"/>
                      <a:pt x="7" y="62"/>
                    </a:cubicBezTo>
                    <a:close/>
                    <a:moveTo>
                      <a:pt x="8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8" y="60"/>
                      <a:pt x="8" y="60"/>
                      <a:pt x="8" y="60"/>
                    </a:cubicBezTo>
                    <a:lnTo>
                      <a:pt x="8" y="8"/>
                    </a:lnTo>
                    <a:close/>
                    <a:moveTo>
                      <a:pt x="33" y="66"/>
                    </a:moveTo>
                    <a:cubicBezTo>
                      <a:pt x="33" y="67"/>
                      <a:pt x="32" y="68"/>
                      <a:pt x="31" y="68"/>
                    </a:cubicBezTo>
                    <a:cubicBezTo>
                      <a:pt x="30" y="68"/>
                      <a:pt x="29" y="67"/>
                      <a:pt x="29" y="66"/>
                    </a:cubicBezTo>
                    <a:cubicBezTo>
                      <a:pt x="29" y="65"/>
                      <a:pt x="30" y="64"/>
                      <a:pt x="31" y="64"/>
                    </a:cubicBezTo>
                    <a:cubicBezTo>
                      <a:pt x="32" y="64"/>
                      <a:pt x="33" y="65"/>
                      <a:pt x="33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5" name="Freeform 52">
                <a:extLst>
                  <a:ext uri="{FF2B5EF4-FFF2-40B4-BE49-F238E27FC236}">
                    <a16:creationId xmlns:a16="http://schemas.microsoft.com/office/drawing/2014/main" id="{06E3A0F3-F993-47E6-BA5C-FE6C39EEA4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5025" y="3865833"/>
                <a:ext cx="360381" cy="339058"/>
              </a:xfrm>
              <a:custGeom>
                <a:avLst/>
                <a:gdLst>
                  <a:gd name="T0" fmla="*/ 23 w 68"/>
                  <a:gd name="T1" fmla="*/ 5 h 67"/>
                  <a:gd name="T2" fmla="*/ 7 w 68"/>
                  <a:gd name="T3" fmla="*/ 11 h 67"/>
                  <a:gd name="T4" fmla="*/ 7 w 68"/>
                  <a:gd name="T5" fmla="*/ 67 h 67"/>
                  <a:gd name="T6" fmla="*/ 38 w 68"/>
                  <a:gd name="T7" fmla="*/ 62 h 67"/>
                  <a:gd name="T8" fmla="*/ 49 w 68"/>
                  <a:gd name="T9" fmla="*/ 56 h 67"/>
                  <a:gd name="T10" fmla="*/ 64 w 68"/>
                  <a:gd name="T11" fmla="*/ 47 h 67"/>
                  <a:gd name="T12" fmla="*/ 60 w 68"/>
                  <a:gd name="T13" fmla="*/ 0 h 67"/>
                  <a:gd name="T14" fmla="*/ 52 w 68"/>
                  <a:gd name="T15" fmla="*/ 51 h 67"/>
                  <a:gd name="T16" fmla="*/ 59 w 68"/>
                  <a:gd name="T17" fmla="*/ 44 h 67"/>
                  <a:gd name="T18" fmla="*/ 56 w 68"/>
                  <a:gd name="T19" fmla="*/ 41 h 67"/>
                  <a:gd name="T20" fmla="*/ 56 w 68"/>
                  <a:gd name="T21" fmla="*/ 51 h 67"/>
                  <a:gd name="T22" fmla="*/ 50 w 68"/>
                  <a:gd name="T23" fmla="*/ 43 h 67"/>
                  <a:gd name="T24" fmla="*/ 33 w 68"/>
                  <a:gd name="T25" fmla="*/ 45 h 67"/>
                  <a:gd name="T26" fmla="*/ 48 w 68"/>
                  <a:gd name="T27" fmla="*/ 53 h 67"/>
                  <a:gd name="T28" fmla="*/ 26 w 68"/>
                  <a:gd name="T29" fmla="*/ 7 h 67"/>
                  <a:gd name="T30" fmla="*/ 65 w 68"/>
                  <a:gd name="T31" fmla="*/ 7 h 67"/>
                  <a:gd name="T32" fmla="*/ 56 w 68"/>
                  <a:gd name="T33" fmla="*/ 39 h 67"/>
                  <a:gd name="T34" fmla="*/ 9 w 68"/>
                  <a:gd name="T35" fmla="*/ 23 h 67"/>
                  <a:gd name="T36" fmla="*/ 12 w 68"/>
                  <a:gd name="T37" fmla="*/ 30 h 67"/>
                  <a:gd name="T38" fmla="*/ 10 w 68"/>
                  <a:gd name="T39" fmla="*/ 32 h 67"/>
                  <a:gd name="T40" fmla="*/ 10 w 68"/>
                  <a:gd name="T41" fmla="*/ 38 h 67"/>
                  <a:gd name="T42" fmla="*/ 12 w 68"/>
                  <a:gd name="T43" fmla="*/ 40 h 67"/>
                  <a:gd name="T44" fmla="*/ 9 w 68"/>
                  <a:gd name="T45" fmla="*/ 47 h 67"/>
                  <a:gd name="T46" fmla="*/ 12 w 68"/>
                  <a:gd name="T47" fmla="*/ 54 h 67"/>
                  <a:gd name="T48" fmla="*/ 9 w 68"/>
                  <a:gd name="T49" fmla="*/ 55 h 67"/>
                  <a:gd name="T50" fmla="*/ 19 w 68"/>
                  <a:gd name="T51" fmla="*/ 61 h 67"/>
                  <a:gd name="T52" fmla="*/ 25 w 68"/>
                  <a:gd name="T53" fmla="*/ 64 h 67"/>
                  <a:gd name="T54" fmla="*/ 3 w 68"/>
                  <a:gd name="T55" fmla="*/ 19 h 67"/>
                  <a:gd name="T56" fmla="*/ 12 w 68"/>
                  <a:gd name="T57" fmla="*/ 22 h 67"/>
                  <a:gd name="T58" fmla="*/ 34 w 68"/>
                  <a:gd name="T59" fmla="*/ 61 h 67"/>
                  <a:gd name="T60" fmla="*/ 19 w 68"/>
                  <a:gd name="T61" fmla="*/ 59 h 67"/>
                  <a:gd name="T62" fmla="*/ 19 w 68"/>
                  <a:gd name="T63" fmla="*/ 8 h 67"/>
                  <a:gd name="T64" fmla="*/ 21 w 68"/>
                  <a:gd name="T65" fmla="*/ 17 h 67"/>
                  <a:gd name="T66" fmla="*/ 24 w 68"/>
                  <a:gd name="T67" fmla="*/ 19 h 67"/>
                  <a:gd name="T68" fmla="*/ 20 w 68"/>
                  <a:gd name="T69" fmla="*/ 26 h 67"/>
                  <a:gd name="T70" fmla="*/ 24 w 68"/>
                  <a:gd name="T71" fmla="*/ 33 h 67"/>
                  <a:gd name="T72" fmla="*/ 21 w 68"/>
                  <a:gd name="T73" fmla="*/ 35 h 67"/>
                  <a:gd name="T74" fmla="*/ 21 w 68"/>
                  <a:gd name="T75" fmla="*/ 41 h 67"/>
                  <a:gd name="T76" fmla="*/ 24 w 68"/>
                  <a:gd name="T77" fmla="*/ 43 h 67"/>
                  <a:gd name="T78" fmla="*/ 21 w 68"/>
                  <a:gd name="T79" fmla="*/ 49 h 67"/>
                  <a:gd name="T80" fmla="*/ 24 w 68"/>
                  <a:gd name="T81" fmla="*/ 51 h 67"/>
                  <a:gd name="T82" fmla="*/ 38 w 68"/>
                  <a:gd name="T83" fmla="*/ 57 h 67"/>
                  <a:gd name="T84" fmla="*/ 40 w 68"/>
                  <a:gd name="T85" fmla="*/ 58 h 67"/>
                  <a:gd name="T86" fmla="*/ 40 w 68"/>
                  <a:gd name="T87" fmla="*/ 55 h 67"/>
                  <a:gd name="T88" fmla="*/ 40 w 68"/>
                  <a:gd name="T89" fmla="*/ 58 h 67"/>
                  <a:gd name="T90" fmla="*/ 33 w 68"/>
                  <a:gd name="T91" fmla="*/ 13 h 67"/>
                  <a:gd name="T92" fmla="*/ 58 w 68"/>
                  <a:gd name="T93" fmla="*/ 11 h 67"/>
                  <a:gd name="T94" fmla="*/ 58 w 68"/>
                  <a:gd name="T95" fmla="*/ 21 h 67"/>
                  <a:gd name="T96" fmla="*/ 33 w 68"/>
                  <a:gd name="T97" fmla="*/ 19 h 67"/>
                  <a:gd name="T98" fmla="*/ 59 w 68"/>
                  <a:gd name="T99" fmla="*/ 28 h 67"/>
                  <a:gd name="T100" fmla="*/ 32 w 68"/>
                  <a:gd name="T101" fmla="*/ 28 h 67"/>
                  <a:gd name="T102" fmla="*/ 59 w 68"/>
                  <a:gd name="T103" fmla="*/ 28 h 67"/>
                  <a:gd name="T104" fmla="*/ 33 w 68"/>
                  <a:gd name="T105" fmla="*/ 37 h 67"/>
                  <a:gd name="T106" fmla="*/ 58 w 68"/>
                  <a:gd name="T107" fmla="*/ 3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60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27" y="0"/>
                      <a:pt x="24" y="2"/>
                      <a:pt x="2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5"/>
                      <a:pt x="13" y="8"/>
                      <a:pt x="12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3" y="11"/>
                      <a:pt x="0" y="14"/>
                      <a:pt x="0" y="1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4"/>
                      <a:pt x="3" y="67"/>
                      <a:pt x="7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9" y="67"/>
                      <a:pt x="33" y="66"/>
                      <a:pt x="35" y="64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41" y="62"/>
                      <a:pt x="45" y="60"/>
                      <a:pt x="47" y="59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3" y="56"/>
                      <a:pt x="57" y="55"/>
                      <a:pt x="59" y="53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6" y="46"/>
                      <a:pt x="68" y="41"/>
                      <a:pt x="68" y="3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4" y="0"/>
                      <a:pt x="60" y="0"/>
                    </a:cubicBezTo>
                    <a:close/>
                    <a:moveTo>
                      <a:pt x="52" y="53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1"/>
                      <a:pt x="52" y="51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9" y="45"/>
                      <a:pt x="59" y="45"/>
                      <a:pt x="59" y="44"/>
                    </a:cubicBezTo>
                    <a:cubicBezTo>
                      <a:pt x="59" y="44"/>
                      <a:pt x="59" y="43"/>
                      <a:pt x="58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3" y="42"/>
                      <a:pt x="54" y="41"/>
                      <a:pt x="56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3"/>
                      <a:pt x="63" y="45"/>
                      <a:pt x="62" y="45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2"/>
                      <a:pt x="54" y="52"/>
                      <a:pt x="52" y="53"/>
                    </a:cubicBezTo>
                    <a:close/>
                    <a:moveTo>
                      <a:pt x="56" y="39"/>
                    </a:moveTo>
                    <a:cubicBezTo>
                      <a:pt x="53" y="39"/>
                      <a:pt x="51" y="41"/>
                      <a:pt x="50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2" y="43"/>
                      <a:pt x="32" y="44"/>
                      <a:pt x="32" y="44"/>
                    </a:cubicBezTo>
                    <a:cubicBezTo>
                      <a:pt x="32" y="45"/>
                      <a:pt x="32" y="45"/>
                      <a:pt x="33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28" y="53"/>
                      <a:pt x="26" y="51"/>
                      <a:pt x="26" y="4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5"/>
                      <a:pt x="28" y="3"/>
                      <a:pt x="31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3" y="3"/>
                      <a:pt x="65" y="5"/>
                      <a:pt x="65" y="7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9"/>
                      <a:pt x="65" y="39"/>
                    </a:cubicBezTo>
                    <a:lnTo>
                      <a:pt x="56" y="39"/>
                    </a:lnTo>
                    <a:close/>
                    <a:moveTo>
                      <a:pt x="1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3"/>
                      <a:pt x="9" y="23"/>
                    </a:cubicBezTo>
                    <a:cubicBezTo>
                      <a:pt x="9" y="24"/>
                      <a:pt x="9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2"/>
                      <a:pt x="9" y="32"/>
                      <a:pt x="1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40"/>
                      <a:pt x="9" y="40"/>
                      <a:pt x="10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9" y="54"/>
                      <a:pt x="9" y="55"/>
                      <a:pt x="9" y="55"/>
                    </a:cubicBezTo>
                    <a:cubicBezTo>
                      <a:pt x="9" y="56"/>
                      <a:pt x="9" y="56"/>
                      <a:pt x="10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9"/>
                      <a:pt x="16" y="61"/>
                      <a:pt x="19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6" y="64"/>
                      <a:pt x="26" y="64"/>
                      <a:pt x="25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5" y="64"/>
                      <a:pt x="3" y="62"/>
                      <a:pt x="3" y="6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6"/>
                      <a:pt x="5" y="14"/>
                      <a:pt x="7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22"/>
                    </a:lnTo>
                    <a:close/>
                    <a:moveTo>
                      <a:pt x="29" y="64"/>
                    </a:moveTo>
                    <a:cubicBezTo>
                      <a:pt x="29" y="61"/>
                      <a:pt x="29" y="61"/>
                      <a:pt x="29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2" y="63"/>
                      <a:pt x="31" y="63"/>
                      <a:pt x="29" y="64"/>
                    </a:cubicBezTo>
                    <a:close/>
                    <a:moveTo>
                      <a:pt x="19" y="59"/>
                    </a:moveTo>
                    <a:cubicBezTo>
                      <a:pt x="16" y="59"/>
                      <a:pt x="14" y="57"/>
                      <a:pt x="14" y="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0"/>
                      <a:pt x="16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0" y="17"/>
                      <a:pt x="20" y="18"/>
                    </a:cubicBezTo>
                    <a:cubicBezTo>
                      <a:pt x="20" y="18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0" y="25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0" y="33"/>
                      <a:pt x="20" y="34"/>
                    </a:cubicBezTo>
                    <a:cubicBezTo>
                      <a:pt x="20" y="34"/>
                      <a:pt x="21" y="35"/>
                      <a:pt x="21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0" y="41"/>
                      <a:pt x="20" y="42"/>
                    </a:cubicBezTo>
                    <a:cubicBezTo>
                      <a:pt x="20" y="42"/>
                      <a:pt x="21" y="43"/>
                      <a:pt x="21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0" y="49"/>
                      <a:pt x="20" y="50"/>
                    </a:cubicBezTo>
                    <a:cubicBezTo>
                      <a:pt x="20" y="50"/>
                      <a:pt x="21" y="51"/>
                      <a:pt x="21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5" y="53"/>
                      <a:pt x="28" y="55"/>
                      <a:pt x="31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lnTo>
                      <a:pt x="19" y="59"/>
                    </a:lnTo>
                    <a:close/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7"/>
                      <a:pt x="41" y="57"/>
                      <a:pt x="40" y="57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4" y="57"/>
                      <a:pt x="42" y="58"/>
                      <a:pt x="40" y="58"/>
                    </a:cubicBezTo>
                    <a:close/>
                    <a:moveTo>
                      <a:pt x="59" y="12"/>
                    </a:moveTo>
                    <a:cubicBezTo>
                      <a:pt x="59" y="12"/>
                      <a:pt x="59" y="13"/>
                      <a:pt x="58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2"/>
                      <a:pt x="32" y="12"/>
                    </a:cubicBezTo>
                    <a:cubicBezTo>
                      <a:pt x="32" y="11"/>
                      <a:pt x="32" y="11"/>
                      <a:pt x="33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9" y="11"/>
                      <a:pt x="59" y="11"/>
                      <a:pt x="59" y="12"/>
                    </a:cubicBezTo>
                    <a:close/>
                    <a:moveTo>
                      <a:pt x="59" y="20"/>
                    </a:moveTo>
                    <a:cubicBezTo>
                      <a:pt x="59" y="21"/>
                      <a:pt x="59" y="21"/>
                      <a:pt x="58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1"/>
                      <a:pt x="32" y="21"/>
                      <a:pt x="32" y="20"/>
                    </a:cubicBezTo>
                    <a:cubicBezTo>
                      <a:pt x="32" y="19"/>
                      <a:pt x="32" y="19"/>
                      <a:pt x="33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9" y="19"/>
                      <a:pt x="59" y="19"/>
                      <a:pt x="59" y="20"/>
                    </a:cubicBezTo>
                    <a:close/>
                    <a:moveTo>
                      <a:pt x="59" y="28"/>
                    </a:moveTo>
                    <a:cubicBezTo>
                      <a:pt x="59" y="29"/>
                      <a:pt x="59" y="29"/>
                      <a:pt x="58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32" y="27"/>
                      <a:pt x="32" y="27"/>
                      <a:pt x="33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9" y="27"/>
                      <a:pt x="59" y="27"/>
                      <a:pt x="59" y="28"/>
                    </a:cubicBezTo>
                    <a:close/>
                    <a:moveTo>
                      <a:pt x="59" y="36"/>
                    </a:moveTo>
                    <a:cubicBezTo>
                      <a:pt x="59" y="37"/>
                      <a:pt x="59" y="37"/>
                      <a:pt x="58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2" y="37"/>
                      <a:pt x="32" y="37"/>
                      <a:pt x="32" y="36"/>
                    </a:cubicBezTo>
                    <a:cubicBezTo>
                      <a:pt x="32" y="36"/>
                      <a:pt x="32" y="35"/>
                      <a:pt x="33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9" y="35"/>
                      <a:pt x="59" y="36"/>
                      <a:pt x="59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6" name="Freeform 85">
                <a:extLst>
                  <a:ext uri="{FF2B5EF4-FFF2-40B4-BE49-F238E27FC236}">
                    <a16:creationId xmlns:a16="http://schemas.microsoft.com/office/drawing/2014/main" id="{1EC08796-C301-444C-A8EF-D87A1EBEFE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97415" y="2727666"/>
                <a:ext cx="397387" cy="298627"/>
              </a:xfrm>
              <a:custGeom>
                <a:avLst/>
                <a:gdLst>
                  <a:gd name="T0" fmla="*/ 53 w 71"/>
                  <a:gd name="T1" fmla="*/ 5 h 51"/>
                  <a:gd name="T2" fmla="*/ 0 w 71"/>
                  <a:gd name="T3" fmla="*/ 12 h 51"/>
                  <a:gd name="T4" fmla="*/ 8 w 71"/>
                  <a:gd name="T5" fmla="*/ 33 h 51"/>
                  <a:gd name="T6" fmla="*/ 12 w 71"/>
                  <a:gd name="T7" fmla="*/ 43 h 51"/>
                  <a:gd name="T8" fmla="*/ 46 w 71"/>
                  <a:gd name="T9" fmla="*/ 40 h 51"/>
                  <a:gd name="T10" fmla="*/ 11 w 71"/>
                  <a:gd name="T11" fmla="*/ 35 h 51"/>
                  <a:gd name="T12" fmla="*/ 48 w 71"/>
                  <a:gd name="T13" fmla="*/ 31 h 51"/>
                  <a:gd name="T14" fmla="*/ 56 w 71"/>
                  <a:gd name="T15" fmla="*/ 6 h 51"/>
                  <a:gd name="T16" fmla="*/ 71 w 71"/>
                  <a:gd name="T17" fmla="*/ 2 h 51"/>
                  <a:gd name="T18" fmla="*/ 45 w 71"/>
                  <a:gd name="T19" fmla="*/ 18 h 51"/>
                  <a:gd name="T20" fmla="*/ 49 w 71"/>
                  <a:gd name="T21" fmla="*/ 18 h 51"/>
                  <a:gd name="T22" fmla="*/ 45 w 71"/>
                  <a:gd name="T23" fmla="*/ 20 h 51"/>
                  <a:gd name="T24" fmla="*/ 9 w 71"/>
                  <a:gd name="T25" fmla="*/ 30 h 51"/>
                  <a:gd name="T26" fmla="*/ 12 w 71"/>
                  <a:gd name="T27" fmla="*/ 32 h 51"/>
                  <a:gd name="T28" fmla="*/ 28 w 71"/>
                  <a:gd name="T29" fmla="*/ 18 h 51"/>
                  <a:gd name="T30" fmla="*/ 35 w 71"/>
                  <a:gd name="T31" fmla="*/ 18 h 51"/>
                  <a:gd name="T32" fmla="*/ 43 w 71"/>
                  <a:gd name="T33" fmla="*/ 18 h 51"/>
                  <a:gd name="T34" fmla="*/ 28 w 71"/>
                  <a:gd name="T35" fmla="*/ 20 h 51"/>
                  <a:gd name="T36" fmla="*/ 28 w 71"/>
                  <a:gd name="T37" fmla="*/ 25 h 51"/>
                  <a:gd name="T38" fmla="*/ 21 w 71"/>
                  <a:gd name="T39" fmla="*/ 25 h 51"/>
                  <a:gd name="T40" fmla="*/ 26 w 71"/>
                  <a:gd name="T41" fmla="*/ 25 h 51"/>
                  <a:gd name="T42" fmla="*/ 20 w 71"/>
                  <a:gd name="T43" fmla="*/ 13 h 51"/>
                  <a:gd name="T44" fmla="*/ 18 w 71"/>
                  <a:gd name="T45" fmla="*/ 18 h 51"/>
                  <a:gd name="T46" fmla="*/ 18 w 71"/>
                  <a:gd name="T47" fmla="*/ 13 h 51"/>
                  <a:gd name="T48" fmla="*/ 19 w 71"/>
                  <a:gd name="T49" fmla="*/ 25 h 51"/>
                  <a:gd name="T50" fmla="*/ 18 w 71"/>
                  <a:gd name="T51" fmla="*/ 20 h 51"/>
                  <a:gd name="T52" fmla="*/ 5 w 71"/>
                  <a:gd name="T53" fmla="*/ 20 h 51"/>
                  <a:gd name="T54" fmla="*/ 13 w 71"/>
                  <a:gd name="T55" fmla="*/ 27 h 51"/>
                  <a:gd name="T56" fmla="*/ 14 w 71"/>
                  <a:gd name="T57" fmla="*/ 32 h 51"/>
                  <a:gd name="T58" fmla="*/ 26 w 71"/>
                  <a:gd name="T59" fmla="*/ 27 h 51"/>
                  <a:gd name="T60" fmla="*/ 21 w 71"/>
                  <a:gd name="T61" fmla="*/ 27 h 51"/>
                  <a:gd name="T62" fmla="*/ 33 w 71"/>
                  <a:gd name="T63" fmla="*/ 32 h 51"/>
                  <a:gd name="T64" fmla="*/ 36 w 71"/>
                  <a:gd name="T65" fmla="*/ 27 h 51"/>
                  <a:gd name="T66" fmla="*/ 35 w 71"/>
                  <a:gd name="T67" fmla="*/ 32 h 51"/>
                  <a:gd name="T68" fmla="*/ 37 w 71"/>
                  <a:gd name="T69" fmla="*/ 20 h 51"/>
                  <a:gd name="T70" fmla="*/ 36 w 71"/>
                  <a:gd name="T71" fmla="*/ 25 h 51"/>
                  <a:gd name="T72" fmla="*/ 9 w 71"/>
                  <a:gd name="T73" fmla="*/ 13 h 51"/>
                  <a:gd name="T74" fmla="*/ 3 w 71"/>
                  <a:gd name="T75" fmla="*/ 14 h 51"/>
                  <a:gd name="T76" fmla="*/ 42 w 71"/>
                  <a:gd name="T77" fmla="*/ 32 h 51"/>
                  <a:gd name="T78" fmla="*/ 46 w 71"/>
                  <a:gd name="T79" fmla="*/ 27 h 51"/>
                  <a:gd name="T80" fmla="*/ 13 w 71"/>
                  <a:gd name="T81" fmla="*/ 44 h 51"/>
                  <a:gd name="T82" fmla="*/ 17 w 71"/>
                  <a:gd name="T83" fmla="*/ 48 h 51"/>
                  <a:gd name="T84" fmla="*/ 12 w 71"/>
                  <a:gd name="T85" fmla="*/ 48 h 51"/>
                  <a:gd name="T86" fmla="*/ 13 w 71"/>
                  <a:gd name="T87" fmla="*/ 49 h 51"/>
                  <a:gd name="T88" fmla="*/ 40 w 71"/>
                  <a:gd name="T89" fmla="*/ 51 h 51"/>
                  <a:gd name="T90" fmla="*/ 40 w 71"/>
                  <a:gd name="T91" fmla="*/ 49 h 51"/>
                  <a:gd name="T92" fmla="*/ 42 w 71"/>
                  <a:gd name="T93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1" h="51">
                    <a:moveTo>
                      <a:pt x="7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6" y="0"/>
                      <a:pt x="54" y="2"/>
                      <a:pt x="53" y="5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0" y="13"/>
                      <a:pt x="0" y="14"/>
                      <a:pt x="0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2"/>
                      <a:pt x="7" y="32"/>
                      <a:pt x="8" y="33"/>
                    </a:cubicBezTo>
                    <a:cubicBezTo>
                      <a:pt x="8" y="33"/>
                      <a:pt x="8" y="33"/>
                      <a:pt x="8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41"/>
                      <a:pt x="10" y="43"/>
                      <a:pt x="12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7" y="42"/>
                      <a:pt x="47" y="41"/>
                    </a:cubicBezTo>
                    <a:cubicBezTo>
                      <a:pt x="47" y="41"/>
                      <a:pt x="46" y="40"/>
                      <a:pt x="46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1" y="40"/>
                      <a:pt x="11" y="39"/>
                      <a:pt x="11" y="38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2" y="35"/>
                      <a:pt x="12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5" y="35"/>
                      <a:pt x="47" y="33"/>
                      <a:pt x="48" y="31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2"/>
                      <a:pt x="54" y="12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4"/>
                      <a:pt x="58" y="3"/>
                      <a:pt x="59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1" y="3"/>
                      <a:pt x="71" y="2"/>
                    </a:cubicBezTo>
                    <a:cubicBezTo>
                      <a:pt x="71" y="1"/>
                      <a:pt x="70" y="0"/>
                      <a:pt x="70" y="0"/>
                    </a:cubicBezTo>
                    <a:close/>
                    <a:moveTo>
                      <a:pt x="49" y="18"/>
                    </a:move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50" y="13"/>
                      <a:pt x="50" y="13"/>
                      <a:pt x="50" y="13"/>
                    </a:cubicBezTo>
                    <a:lnTo>
                      <a:pt x="49" y="18"/>
                    </a:lnTo>
                    <a:close/>
                    <a:moveTo>
                      <a:pt x="47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8" y="20"/>
                      <a:pt x="48" y="20"/>
                      <a:pt x="48" y="20"/>
                    </a:cubicBezTo>
                    <a:lnTo>
                      <a:pt x="47" y="25"/>
                    </a:lnTo>
                    <a:close/>
                    <a:moveTo>
                      <a:pt x="9" y="30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35" y="1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5" y="13"/>
                      <a:pt x="35" y="13"/>
                      <a:pt x="35" y="13"/>
                    </a:cubicBezTo>
                    <a:lnTo>
                      <a:pt x="35" y="18"/>
                    </a:lnTo>
                    <a:close/>
                    <a:moveTo>
                      <a:pt x="37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7" y="18"/>
                      <a:pt x="37" y="18"/>
                      <a:pt x="37" y="18"/>
                    </a:cubicBezTo>
                    <a:lnTo>
                      <a:pt x="37" y="13"/>
                    </a:lnTo>
                    <a:close/>
                    <a:moveTo>
                      <a:pt x="28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28" y="25"/>
                      <a:pt x="28" y="25"/>
                      <a:pt x="28" y="25"/>
                    </a:cubicBezTo>
                    <a:lnTo>
                      <a:pt x="28" y="20"/>
                    </a:lnTo>
                    <a:close/>
                    <a:moveTo>
                      <a:pt x="26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6" y="20"/>
                      <a:pt x="26" y="20"/>
                      <a:pt x="26" y="20"/>
                    </a:cubicBezTo>
                    <a:lnTo>
                      <a:pt x="26" y="25"/>
                    </a:lnTo>
                    <a:close/>
                    <a:moveTo>
                      <a:pt x="26" y="18"/>
                    </a:move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7" y="13"/>
                      <a:pt x="27" y="13"/>
                      <a:pt x="27" y="13"/>
                    </a:cubicBezTo>
                    <a:lnTo>
                      <a:pt x="26" y="18"/>
                    </a:lnTo>
                    <a:close/>
                    <a:moveTo>
                      <a:pt x="18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8" y="13"/>
                      <a:pt x="18" y="13"/>
                      <a:pt x="18" y="13"/>
                    </a:cubicBezTo>
                    <a:lnTo>
                      <a:pt x="18" y="18"/>
                    </a:lnTo>
                    <a:close/>
                    <a:moveTo>
                      <a:pt x="18" y="20"/>
                    </a:moveTo>
                    <a:cubicBezTo>
                      <a:pt x="19" y="25"/>
                      <a:pt x="19" y="25"/>
                      <a:pt x="19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0"/>
                      <a:pt x="12" y="20"/>
                      <a:pt x="12" y="20"/>
                    </a:cubicBezTo>
                    <a:lnTo>
                      <a:pt x="18" y="20"/>
                    </a:lnTo>
                    <a:close/>
                    <a:moveTo>
                      <a:pt x="11" y="25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1" y="25"/>
                    </a:lnTo>
                    <a:close/>
                    <a:moveTo>
                      <a:pt x="13" y="27"/>
                    </a:move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4" y="32"/>
                      <a:pt x="14" y="32"/>
                      <a:pt x="14" y="32"/>
                    </a:cubicBezTo>
                    <a:lnTo>
                      <a:pt x="13" y="27"/>
                    </a:lnTo>
                    <a:close/>
                    <a:moveTo>
                      <a:pt x="21" y="27"/>
                    </a:move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1" y="32"/>
                      <a:pt x="21" y="32"/>
                      <a:pt x="21" y="32"/>
                    </a:cubicBezTo>
                    <a:lnTo>
                      <a:pt x="21" y="27"/>
                    </a:lnTo>
                    <a:close/>
                    <a:moveTo>
                      <a:pt x="28" y="27"/>
                    </a:move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8" y="32"/>
                      <a:pt x="28" y="32"/>
                      <a:pt x="28" y="32"/>
                    </a:cubicBezTo>
                    <a:lnTo>
                      <a:pt x="28" y="27"/>
                    </a:lnTo>
                    <a:close/>
                    <a:moveTo>
                      <a:pt x="36" y="27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5" y="32"/>
                      <a:pt x="35" y="32"/>
                      <a:pt x="35" y="32"/>
                    </a:cubicBezTo>
                    <a:lnTo>
                      <a:pt x="36" y="27"/>
                    </a:lnTo>
                    <a:close/>
                    <a:moveTo>
                      <a:pt x="36" y="25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2" y="25"/>
                      <a:pt x="42" y="25"/>
                      <a:pt x="42" y="25"/>
                    </a:cubicBezTo>
                    <a:lnTo>
                      <a:pt x="36" y="25"/>
                    </a:lnTo>
                    <a:close/>
                    <a:moveTo>
                      <a:pt x="4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4" y="13"/>
                    </a:cubicBezTo>
                    <a:close/>
                    <a:moveTo>
                      <a:pt x="42" y="32"/>
                    </a:moveTo>
                    <a:cubicBezTo>
                      <a:pt x="42" y="32"/>
                      <a:pt x="42" y="32"/>
                      <a:pt x="42" y="3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1"/>
                      <a:pt x="43" y="32"/>
                      <a:pt x="42" y="32"/>
                    </a:cubicBezTo>
                    <a:close/>
                    <a:moveTo>
                      <a:pt x="13" y="44"/>
                    </a:moveTo>
                    <a:cubicBezTo>
                      <a:pt x="11" y="44"/>
                      <a:pt x="10" y="46"/>
                      <a:pt x="10" y="48"/>
                    </a:cubicBezTo>
                    <a:cubicBezTo>
                      <a:pt x="10" y="50"/>
                      <a:pt x="11" y="51"/>
                      <a:pt x="13" y="51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6"/>
                      <a:pt x="15" y="44"/>
                      <a:pt x="13" y="44"/>
                    </a:cubicBezTo>
                    <a:close/>
                    <a:moveTo>
                      <a:pt x="13" y="49"/>
                    </a:moveTo>
                    <a:cubicBezTo>
                      <a:pt x="13" y="49"/>
                      <a:pt x="12" y="48"/>
                      <a:pt x="12" y="48"/>
                    </a:cubicBezTo>
                    <a:cubicBezTo>
                      <a:pt x="12" y="47"/>
                      <a:pt x="13" y="46"/>
                      <a:pt x="13" y="46"/>
                    </a:cubicBezTo>
                    <a:cubicBezTo>
                      <a:pt x="14" y="46"/>
                      <a:pt x="15" y="47"/>
                      <a:pt x="15" y="48"/>
                    </a:cubicBezTo>
                    <a:cubicBezTo>
                      <a:pt x="15" y="48"/>
                      <a:pt x="14" y="49"/>
                      <a:pt x="13" y="49"/>
                    </a:cubicBezTo>
                    <a:close/>
                    <a:moveTo>
                      <a:pt x="40" y="44"/>
                    </a:moveTo>
                    <a:cubicBezTo>
                      <a:pt x="38" y="44"/>
                      <a:pt x="37" y="46"/>
                      <a:pt x="37" y="48"/>
                    </a:cubicBezTo>
                    <a:cubicBezTo>
                      <a:pt x="37" y="50"/>
                      <a:pt x="38" y="51"/>
                      <a:pt x="40" y="51"/>
                    </a:cubicBezTo>
                    <a:cubicBezTo>
                      <a:pt x="42" y="51"/>
                      <a:pt x="44" y="50"/>
                      <a:pt x="44" y="48"/>
                    </a:cubicBezTo>
                    <a:cubicBezTo>
                      <a:pt x="44" y="46"/>
                      <a:pt x="42" y="44"/>
                      <a:pt x="40" y="44"/>
                    </a:cubicBezTo>
                    <a:close/>
                    <a:moveTo>
                      <a:pt x="40" y="49"/>
                    </a:moveTo>
                    <a:cubicBezTo>
                      <a:pt x="39" y="49"/>
                      <a:pt x="39" y="48"/>
                      <a:pt x="39" y="48"/>
                    </a:cubicBezTo>
                    <a:cubicBezTo>
                      <a:pt x="39" y="47"/>
                      <a:pt x="39" y="46"/>
                      <a:pt x="40" y="46"/>
                    </a:cubicBezTo>
                    <a:cubicBezTo>
                      <a:pt x="41" y="46"/>
                      <a:pt x="42" y="47"/>
                      <a:pt x="42" y="48"/>
                    </a:cubicBezTo>
                    <a:cubicBezTo>
                      <a:pt x="42" y="48"/>
                      <a:pt x="41" y="49"/>
                      <a:pt x="40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7" name="Freeform 86">
                <a:extLst>
                  <a:ext uri="{FF2B5EF4-FFF2-40B4-BE49-F238E27FC236}">
                    <a16:creationId xmlns:a16="http://schemas.microsoft.com/office/drawing/2014/main" id="{CEED426E-891E-46EE-AB41-9481F7FEC4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02816" y="2167613"/>
                <a:ext cx="492109" cy="426303"/>
              </a:xfrm>
              <a:custGeom>
                <a:avLst/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8" name="Freeform 28">
                <a:extLst>
                  <a:ext uri="{FF2B5EF4-FFF2-40B4-BE49-F238E27FC236}">
                    <a16:creationId xmlns:a16="http://schemas.microsoft.com/office/drawing/2014/main" id="{06F83694-CBF1-4BCC-9543-89B8625124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7266" y="4240810"/>
                <a:ext cx="470524" cy="381798"/>
              </a:xfrm>
              <a:custGeom>
                <a:avLst/>
                <a:gdLst>
                  <a:gd name="T0" fmla="*/ 26 w 74"/>
                  <a:gd name="T1" fmla="*/ 0 h 60"/>
                  <a:gd name="T2" fmla="*/ 19 w 74"/>
                  <a:gd name="T3" fmla="*/ 53 h 60"/>
                  <a:gd name="T4" fmla="*/ 49 w 74"/>
                  <a:gd name="T5" fmla="*/ 60 h 60"/>
                  <a:gd name="T6" fmla="*/ 56 w 74"/>
                  <a:gd name="T7" fmla="*/ 7 h 60"/>
                  <a:gd name="T8" fmla="*/ 53 w 74"/>
                  <a:gd name="T9" fmla="*/ 7 h 60"/>
                  <a:gd name="T10" fmla="*/ 49 w 74"/>
                  <a:gd name="T11" fmla="*/ 57 h 60"/>
                  <a:gd name="T12" fmla="*/ 22 w 74"/>
                  <a:gd name="T13" fmla="*/ 53 h 60"/>
                  <a:gd name="T14" fmla="*/ 26 w 74"/>
                  <a:gd name="T15" fmla="*/ 3 h 60"/>
                  <a:gd name="T16" fmla="*/ 53 w 74"/>
                  <a:gd name="T17" fmla="*/ 7 h 60"/>
                  <a:gd name="T18" fmla="*/ 25 w 74"/>
                  <a:gd name="T19" fmla="*/ 6 h 60"/>
                  <a:gd name="T20" fmla="*/ 24 w 74"/>
                  <a:gd name="T21" fmla="*/ 50 h 60"/>
                  <a:gd name="T22" fmla="*/ 50 w 74"/>
                  <a:gd name="T23" fmla="*/ 51 h 60"/>
                  <a:gd name="T24" fmla="*/ 51 w 74"/>
                  <a:gd name="T25" fmla="*/ 7 h 60"/>
                  <a:gd name="T26" fmla="*/ 49 w 74"/>
                  <a:gd name="T27" fmla="*/ 49 h 60"/>
                  <a:gd name="T28" fmla="*/ 26 w 74"/>
                  <a:gd name="T29" fmla="*/ 8 h 60"/>
                  <a:gd name="T30" fmla="*/ 49 w 74"/>
                  <a:gd name="T31" fmla="*/ 49 h 60"/>
                  <a:gd name="T32" fmla="*/ 37 w 74"/>
                  <a:gd name="T33" fmla="*/ 56 h 60"/>
                  <a:gd name="T34" fmla="*/ 37 w 74"/>
                  <a:gd name="T35" fmla="*/ 52 h 60"/>
                  <a:gd name="T36" fmla="*/ 74 w 74"/>
                  <a:gd name="T37" fmla="*/ 23 h 60"/>
                  <a:gd name="T38" fmla="*/ 67 w 74"/>
                  <a:gd name="T39" fmla="*/ 41 h 60"/>
                  <a:gd name="T40" fmla="*/ 66 w 74"/>
                  <a:gd name="T41" fmla="*/ 39 h 60"/>
                  <a:gd name="T42" fmla="*/ 66 w 74"/>
                  <a:gd name="T43" fmla="*/ 7 h 60"/>
                  <a:gd name="T44" fmla="*/ 68 w 74"/>
                  <a:gd name="T45" fmla="*/ 6 h 60"/>
                  <a:gd name="T46" fmla="*/ 69 w 74"/>
                  <a:gd name="T47" fmla="*/ 23 h 60"/>
                  <a:gd name="T48" fmla="*/ 64 w 74"/>
                  <a:gd name="T49" fmla="*/ 37 h 60"/>
                  <a:gd name="T50" fmla="*/ 63 w 74"/>
                  <a:gd name="T51" fmla="*/ 35 h 60"/>
                  <a:gd name="T52" fmla="*/ 63 w 74"/>
                  <a:gd name="T53" fmla="*/ 11 h 60"/>
                  <a:gd name="T54" fmla="*/ 65 w 74"/>
                  <a:gd name="T55" fmla="*/ 10 h 60"/>
                  <a:gd name="T56" fmla="*/ 64 w 74"/>
                  <a:gd name="T57" fmla="*/ 23 h 60"/>
                  <a:gd name="T58" fmla="*/ 60 w 74"/>
                  <a:gd name="T59" fmla="*/ 33 h 60"/>
                  <a:gd name="T60" fmla="*/ 60 w 74"/>
                  <a:gd name="T61" fmla="*/ 31 h 60"/>
                  <a:gd name="T62" fmla="*/ 60 w 74"/>
                  <a:gd name="T63" fmla="*/ 15 h 60"/>
                  <a:gd name="T64" fmla="*/ 61 w 74"/>
                  <a:gd name="T65" fmla="*/ 14 h 60"/>
                  <a:gd name="T66" fmla="*/ 8 w 74"/>
                  <a:gd name="T67" fmla="*/ 39 h 60"/>
                  <a:gd name="T68" fmla="*/ 7 w 74"/>
                  <a:gd name="T69" fmla="*/ 41 h 60"/>
                  <a:gd name="T70" fmla="*/ 0 w 74"/>
                  <a:gd name="T71" fmla="*/ 23 h 60"/>
                  <a:gd name="T72" fmla="*/ 8 w 74"/>
                  <a:gd name="T73" fmla="*/ 6 h 60"/>
                  <a:gd name="T74" fmla="*/ 2 w 74"/>
                  <a:gd name="T75" fmla="*/ 23 h 60"/>
                  <a:gd name="T76" fmla="*/ 12 w 74"/>
                  <a:gd name="T77" fmla="*/ 35 h 60"/>
                  <a:gd name="T78" fmla="*/ 11 w 74"/>
                  <a:gd name="T79" fmla="*/ 37 h 60"/>
                  <a:gd name="T80" fmla="*/ 6 w 74"/>
                  <a:gd name="T81" fmla="*/ 23 h 60"/>
                  <a:gd name="T82" fmla="*/ 11 w 74"/>
                  <a:gd name="T83" fmla="*/ 10 h 60"/>
                  <a:gd name="T84" fmla="*/ 8 w 74"/>
                  <a:gd name="T85" fmla="*/ 23 h 60"/>
                  <a:gd name="T86" fmla="*/ 15 w 74"/>
                  <a:gd name="T87" fmla="*/ 15 h 60"/>
                  <a:gd name="T88" fmla="*/ 15 w 74"/>
                  <a:gd name="T89" fmla="*/ 31 h 60"/>
                  <a:gd name="T90" fmla="*/ 14 w 74"/>
                  <a:gd name="T91" fmla="*/ 33 h 60"/>
                  <a:gd name="T92" fmla="*/ 11 w 74"/>
                  <a:gd name="T93" fmla="*/ 23 h 60"/>
                  <a:gd name="T94" fmla="*/ 15 w 74"/>
                  <a:gd name="T95" fmla="*/ 1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60">
                    <a:moveTo>
                      <a:pt x="49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6"/>
                      <a:pt x="22" y="60"/>
                      <a:pt x="26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3" y="60"/>
                      <a:pt x="56" y="56"/>
                      <a:pt x="56" y="53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3"/>
                      <a:pt x="53" y="0"/>
                      <a:pt x="49" y="0"/>
                    </a:cubicBezTo>
                    <a:close/>
                    <a:moveTo>
                      <a:pt x="53" y="7"/>
                    </a:move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5"/>
                      <a:pt x="51" y="57"/>
                      <a:pt x="49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4" y="57"/>
                      <a:pt x="22" y="55"/>
                      <a:pt x="22" y="5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5"/>
                      <a:pt x="24" y="3"/>
                      <a:pt x="26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1" y="3"/>
                      <a:pt x="53" y="5"/>
                      <a:pt x="53" y="7"/>
                    </a:cubicBezTo>
                    <a:close/>
                    <a:moveTo>
                      <a:pt x="50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4" y="6"/>
                      <a:pt x="24" y="6"/>
                      <a:pt x="24" y="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1"/>
                      <a:pt x="24" y="51"/>
                      <a:pt x="25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1" y="51"/>
                      <a:pt x="51" y="50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6"/>
                      <a:pt x="50" y="6"/>
                      <a:pt x="50" y="6"/>
                    </a:cubicBezTo>
                    <a:close/>
                    <a:moveTo>
                      <a:pt x="49" y="49"/>
                    </a:move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49" y="8"/>
                      <a:pt x="49" y="8"/>
                      <a:pt x="49" y="8"/>
                    </a:cubicBezTo>
                    <a:lnTo>
                      <a:pt x="49" y="49"/>
                    </a:lnTo>
                    <a:close/>
                    <a:moveTo>
                      <a:pt x="39" y="54"/>
                    </a:moveTo>
                    <a:cubicBezTo>
                      <a:pt x="39" y="55"/>
                      <a:pt x="38" y="56"/>
                      <a:pt x="37" y="56"/>
                    </a:cubicBezTo>
                    <a:cubicBezTo>
                      <a:pt x="36" y="56"/>
                      <a:pt x="35" y="55"/>
                      <a:pt x="35" y="54"/>
                    </a:cubicBezTo>
                    <a:cubicBezTo>
                      <a:pt x="35" y="53"/>
                      <a:pt x="36" y="52"/>
                      <a:pt x="37" y="52"/>
                    </a:cubicBezTo>
                    <a:cubicBezTo>
                      <a:pt x="38" y="52"/>
                      <a:pt x="39" y="53"/>
                      <a:pt x="39" y="54"/>
                    </a:cubicBezTo>
                    <a:close/>
                    <a:moveTo>
                      <a:pt x="74" y="23"/>
                    </a:moveTo>
                    <a:cubicBezTo>
                      <a:pt x="74" y="30"/>
                      <a:pt x="72" y="36"/>
                      <a:pt x="68" y="41"/>
                    </a:cubicBezTo>
                    <a:cubicBezTo>
                      <a:pt x="68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6" y="40"/>
                      <a:pt x="66" y="40"/>
                      <a:pt x="66" y="39"/>
                    </a:cubicBezTo>
                    <a:cubicBezTo>
                      <a:pt x="70" y="35"/>
                      <a:pt x="72" y="29"/>
                      <a:pt x="72" y="23"/>
                    </a:cubicBezTo>
                    <a:cubicBezTo>
                      <a:pt x="72" y="17"/>
                      <a:pt x="70" y="12"/>
                      <a:pt x="66" y="7"/>
                    </a:cubicBezTo>
                    <a:cubicBezTo>
                      <a:pt x="66" y="7"/>
                      <a:pt x="66" y="6"/>
                      <a:pt x="67" y="6"/>
                    </a:cubicBezTo>
                    <a:cubicBezTo>
                      <a:pt x="67" y="5"/>
                      <a:pt x="68" y="6"/>
                      <a:pt x="68" y="6"/>
                    </a:cubicBezTo>
                    <a:cubicBezTo>
                      <a:pt x="72" y="11"/>
                      <a:pt x="74" y="17"/>
                      <a:pt x="74" y="23"/>
                    </a:cubicBezTo>
                    <a:close/>
                    <a:moveTo>
                      <a:pt x="69" y="23"/>
                    </a:moveTo>
                    <a:cubicBezTo>
                      <a:pt x="69" y="28"/>
                      <a:pt x="67" y="33"/>
                      <a:pt x="65" y="36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37"/>
                      <a:pt x="63" y="37"/>
                      <a:pt x="63" y="37"/>
                    </a:cubicBezTo>
                    <a:cubicBezTo>
                      <a:pt x="63" y="36"/>
                      <a:pt x="63" y="36"/>
                      <a:pt x="63" y="35"/>
                    </a:cubicBezTo>
                    <a:cubicBezTo>
                      <a:pt x="66" y="32"/>
                      <a:pt x="67" y="28"/>
                      <a:pt x="67" y="23"/>
                    </a:cubicBezTo>
                    <a:cubicBezTo>
                      <a:pt x="67" y="19"/>
                      <a:pt x="66" y="15"/>
                      <a:pt x="63" y="11"/>
                    </a:cubicBezTo>
                    <a:cubicBezTo>
                      <a:pt x="63" y="11"/>
                      <a:pt x="63" y="10"/>
                      <a:pt x="63" y="10"/>
                    </a:cubicBezTo>
                    <a:cubicBezTo>
                      <a:pt x="64" y="10"/>
                      <a:pt x="64" y="10"/>
                      <a:pt x="65" y="10"/>
                    </a:cubicBezTo>
                    <a:cubicBezTo>
                      <a:pt x="67" y="14"/>
                      <a:pt x="69" y="19"/>
                      <a:pt x="69" y="23"/>
                    </a:cubicBezTo>
                    <a:close/>
                    <a:moveTo>
                      <a:pt x="64" y="23"/>
                    </a:moveTo>
                    <a:cubicBezTo>
                      <a:pt x="64" y="26"/>
                      <a:pt x="63" y="29"/>
                      <a:pt x="61" y="32"/>
                    </a:cubicBezTo>
                    <a:cubicBezTo>
                      <a:pt x="61" y="32"/>
                      <a:pt x="61" y="33"/>
                      <a:pt x="60" y="33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59" y="32"/>
                      <a:pt x="59" y="32"/>
                      <a:pt x="60" y="31"/>
                    </a:cubicBezTo>
                    <a:cubicBezTo>
                      <a:pt x="61" y="29"/>
                      <a:pt x="62" y="26"/>
                      <a:pt x="62" y="23"/>
                    </a:cubicBezTo>
                    <a:cubicBezTo>
                      <a:pt x="62" y="21"/>
                      <a:pt x="61" y="18"/>
                      <a:pt x="60" y="15"/>
                    </a:cubicBezTo>
                    <a:cubicBezTo>
                      <a:pt x="59" y="15"/>
                      <a:pt x="59" y="14"/>
                      <a:pt x="60" y="14"/>
                    </a:cubicBezTo>
                    <a:cubicBezTo>
                      <a:pt x="60" y="14"/>
                      <a:pt x="61" y="14"/>
                      <a:pt x="61" y="14"/>
                    </a:cubicBezTo>
                    <a:cubicBezTo>
                      <a:pt x="63" y="17"/>
                      <a:pt x="64" y="20"/>
                      <a:pt x="64" y="23"/>
                    </a:cubicBezTo>
                    <a:close/>
                    <a:moveTo>
                      <a:pt x="8" y="39"/>
                    </a:moveTo>
                    <a:cubicBezTo>
                      <a:pt x="9" y="40"/>
                      <a:pt x="8" y="40"/>
                      <a:pt x="8" y="41"/>
                    </a:cubicBezTo>
                    <a:cubicBezTo>
                      <a:pt x="8" y="41"/>
                      <a:pt x="8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36"/>
                      <a:pt x="0" y="30"/>
                      <a:pt x="0" y="23"/>
                    </a:cubicBezTo>
                    <a:cubicBezTo>
                      <a:pt x="0" y="17"/>
                      <a:pt x="3" y="11"/>
                      <a:pt x="7" y="6"/>
                    </a:cubicBezTo>
                    <a:cubicBezTo>
                      <a:pt x="7" y="6"/>
                      <a:pt x="8" y="5"/>
                      <a:pt x="8" y="6"/>
                    </a:cubicBezTo>
                    <a:cubicBezTo>
                      <a:pt x="8" y="6"/>
                      <a:pt x="9" y="7"/>
                      <a:pt x="8" y="7"/>
                    </a:cubicBezTo>
                    <a:cubicBezTo>
                      <a:pt x="5" y="12"/>
                      <a:pt x="2" y="17"/>
                      <a:pt x="2" y="23"/>
                    </a:cubicBezTo>
                    <a:cubicBezTo>
                      <a:pt x="2" y="29"/>
                      <a:pt x="5" y="35"/>
                      <a:pt x="8" y="39"/>
                    </a:cubicBezTo>
                    <a:close/>
                    <a:moveTo>
                      <a:pt x="12" y="35"/>
                    </a:moveTo>
                    <a:cubicBezTo>
                      <a:pt x="12" y="36"/>
                      <a:pt x="12" y="36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0" y="37"/>
                      <a:pt x="10" y="37"/>
                      <a:pt x="10" y="36"/>
                    </a:cubicBezTo>
                    <a:cubicBezTo>
                      <a:pt x="7" y="33"/>
                      <a:pt x="6" y="28"/>
                      <a:pt x="6" y="23"/>
                    </a:cubicBezTo>
                    <a:cubicBezTo>
                      <a:pt x="6" y="19"/>
                      <a:pt x="7" y="14"/>
                      <a:pt x="10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9" y="15"/>
                      <a:pt x="8" y="19"/>
                      <a:pt x="8" y="23"/>
                    </a:cubicBezTo>
                    <a:cubicBezTo>
                      <a:pt x="8" y="28"/>
                      <a:pt x="9" y="32"/>
                      <a:pt x="12" y="35"/>
                    </a:cubicBezTo>
                    <a:close/>
                    <a:moveTo>
                      <a:pt x="15" y="15"/>
                    </a:moveTo>
                    <a:cubicBezTo>
                      <a:pt x="14" y="18"/>
                      <a:pt x="13" y="21"/>
                      <a:pt x="13" y="23"/>
                    </a:cubicBezTo>
                    <a:cubicBezTo>
                      <a:pt x="13" y="26"/>
                      <a:pt x="14" y="29"/>
                      <a:pt x="15" y="31"/>
                    </a:cubicBezTo>
                    <a:cubicBezTo>
                      <a:pt x="15" y="32"/>
                      <a:pt x="15" y="32"/>
                      <a:pt x="15" y="33"/>
                    </a:cubicBezTo>
                    <a:cubicBezTo>
                      <a:pt x="15" y="33"/>
                      <a:pt x="14" y="33"/>
                      <a:pt x="14" y="33"/>
                    </a:cubicBezTo>
                    <a:cubicBezTo>
                      <a:pt x="14" y="33"/>
                      <a:pt x="14" y="32"/>
                      <a:pt x="13" y="32"/>
                    </a:cubicBezTo>
                    <a:cubicBezTo>
                      <a:pt x="12" y="29"/>
                      <a:pt x="11" y="26"/>
                      <a:pt x="11" y="23"/>
                    </a:cubicBezTo>
                    <a:cubicBezTo>
                      <a:pt x="11" y="20"/>
                      <a:pt x="12" y="17"/>
                      <a:pt x="13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5" y="15"/>
                      <a:pt x="15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59" name="Freeform 20">
                <a:extLst>
                  <a:ext uri="{FF2B5EF4-FFF2-40B4-BE49-F238E27FC236}">
                    <a16:creationId xmlns:a16="http://schemas.microsoft.com/office/drawing/2014/main" id="{3537665D-3133-4549-ACDC-05F8E7D71B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47471" y="1886179"/>
                <a:ext cx="439953" cy="408149"/>
              </a:xfrm>
              <a:custGeom>
                <a:avLst/>
                <a:gdLst>
                  <a:gd name="T0" fmla="*/ 55 w 70"/>
                  <a:gd name="T1" fmla="*/ 45 h 65"/>
                  <a:gd name="T2" fmla="*/ 55 w 70"/>
                  <a:gd name="T3" fmla="*/ 35 h 65"/>
                  <a:gd name="T4" fmla="*/ 29 w 70"/>
                  <a:gd name="T5" fmla="*/ 25 h 65"/>
                  <a:gd name="T6" fmla="*/ 40 w 70"/>
                  <a:gd name="T7" fmla="*/ 50 h 65"/>
                  <a:gd name="T8" fmla="*/ 49 w 70"/>
                  <a:gd name="T9" fmla="*/ 51 h 65"/>
                  <a:gd name="T10" fmla="*/ 64 w 70"/>
                  <a:gd name="T11" fmla="*/ 65 h 65"/>
                  <a:gd name="T12" fmla="*/ 48 w 70"/>
                  <a:gd name="T13" fmla="*/ 44 h 65"/>
                  <a:gd name="T14" fmla="*/ 28 w 70"/>
                  <a:gd name="T15" fmla="*/ 35 h 65"/>
                  <a:gd name="T16" fmla="*/ 48 w 70"/>
                  <a:gd name="T17" fmla="*/ 27 h 65"/>
                  <a:gd name="T18" fmla="*/ 50 w 70"/>
                  <a:gd name="T19" fmla="*/ 47 h 65"/>
                  <a:gd name="T20" fmla="*/ 51 w 70"/>
                  <a:gd name="T21" fmla="*/ 45 h 65"/>
                  <a:gd name="T22" fmla="*/ 66 w 70"/>
                  <a:gd name="T23" fmla="*/ 61 h 65"/>
                  <a:gd name="T24" fmla="*/ 52 w 70"/>
                  <a:gd name="T25" fmla="*/ 50 h 65"/>
                  <a:gd name="T26" fmla="*/ 53 w 70"/>
                  <a:gd name="T27" fmla="*/ 49 h 65"/>
                  <a:gd name="T28" fmla="*/ 55 w 70"/>
                  <a:gd name="T29" fmla="*/ 48 h 65"/>
                  <a:gd name="T30" fmla="*/ 66 w 70"/>
                  <a:gd name="T31" fmla="*/ 61 h 65"/>
                  <a:gd name="T32" fmla="*/ 34 w 70"/>
                  <a:gd name="T33" fmla="*/ 42 h 65"/>
                  <a:gd name="T34" fmla="*/ 32 w 70"/>
                  <a:gd name="T35" fmla="*/ 43 h 65"/>
                  <a:gd name="T36" fmla="*/ 34 w 70"/>
                  <a:gd name="T37" fmla="*/ 28 h 65"/>
                  <a:gd name="T38" fmla="*/ 39 w 70"/>
                  <a:gd name="T39" fmla="*/ 60 h 65"/>
                  <a:gd name="T40" fmla="*/ 33 w 70"/>
                  <a:gd name="T41" fmla="*/ 60 h 65"/>
                  <a:gd name="T42" fmla="*/ 31 w 70"/>
                  <a:gd name="T43" fmla="*/ 60 h 65"/>
                  <a:gd name="T44" fmla="*/ 28 w 70"/>
                  <a:gd name="T45" fmla="*/ 47 h 65"/>
                  <a:gd name="T46" fmla="*/ 18 w 70"/>
                  <a:gd name="T47" fmla="*/ 33 h 65"/>
                  <a:gd name="T48" fmla="*/ 18 w 70"/>
                  <a:gd name="T49" fmla="*/ 31 h 65"/>
                  <a:gd name="T50" fmla="*/ 31 w 70"/>
                  <a:gd name="T51" fmla="*/ 21 h 65"/>
                  <a:gd name="T52" fmla="*/ 45 w 70"/>
                  <a:gd name="T53" fmla="*/ 19 h 65"/>
                  <a:gd name="T54" fmla="*/ 47 w 70"/>
                  <a:gd name="T55" fmla="*/ 19 h 65"/>
                  <a:gd name="T56" fmla="*/ 56 w 70"/>
                  <a:gd name="T57" fmla="*/ 33 h 65"/>
                  <a:gd name="T58" fmla="*/ 55 w 70"/>
                  <a:gd name="T59" fmla="*/ 43 h 65"/>
                  <a:gd name="T60" fmla="*/ 60 w 70"/>
                  <a:gd name="T61" fmla="*/ 45 h 65"/>
                  <a:gd name="T62" fmla="*/ 32 w 70"/>
                  <a:gd name="T63" fmla="*/ 0 h 65"/>
                  <a:gd name="T64" fmla="*/ 51 w 70"/>
                  <a:gd name="T65" fmla="*/ 57 h 65"/>
                  <a:gd name="T66" fmla="*/ 60 w 70"/>
                  <a:gd name="T67" fmla="*/ 24 h 65"/>
                  <a:gd name="T68" fmla="*/ 60 w 70"/>
                  <a:gd name="T69" fmla="*/ 24 h 65"/>
                  <a:gd name="T70" fmla="*/ 33 w 70"/>
                  <a:gd name="T71" fmla="*/ 15 h 65"/>
                  <a:gd name="T72" fmla="*/ 31 w 70"/>
                  <a:gd name="T73" fmla="*/ 15 h 65"/>
                  <a:gd name="T74" fmla="*/ 25 w 70"/>
                  <a:gd name="T75" fmla="*/ 4 h 65"/>
                  <a:gd name="T76" fmla="*/ 25 w 70"/>
                  <a:gd name="T77" fmla="*/ 4 h 65"/>
                  <a:gd name="T78" fmla="*/ 3 w 70"/>
                  <a:gd name="T79" fmla="*/ 31 h 65"/>
                  <a:gd name="T80" fmla="*/ 17 w 70"/>
                  <a:gd name="T81" fmla="*/ 44 h 65"/>
                  <a:gd name="T82" fmla="*/ 4 w 70"/>
                  <a:gd name="T83" fmla="*/ 39 h 65"/>
                  <a:gd name="T84" fmla="*/ 4 w 70"/>
                  <a:gd name="T85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0" h="65">
                    <a:moveTo>
                      <a:pt x="68" y="55"/>
                    </a:moveTo>
                    <a:cubicBezTo>
                      <a:pt x="59" y="47"/>
                      <a:pt x="59" y="47"/>
                      <a:pt x="59" y="47"/>
                    </a:cubicBezTo>
                    <a:cubicBezTo>
                      <a:pt x="58" y="46"/>
                      <a:pt x="56" y="45"/>
                      <a:pt x="55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4" y="41"/>
                      <a:pt x="55" y="38"/>
                      <a:pt x="55" y="35"/>
                    </a:cubicBezTo>
                    <a:cubicBezTo>
                      <a:pt x="55" y="31"/>
                      <a:pt x="53" y="28"/>
                      <a:pt x="50" y="25"/>
                    </a:cubicBezTo>
                    <a:cubicBezTo>
                      <a:pt x="47" y="22"/>
                      <a:pt x="44" y="21"/>
                      <a:pt x="40" y="21"/>
                    </a:cubicBezTo>
                    <a:cubicBezTo>
                      <a:pt x="36" y="21"/>
                      <a:pt x="32" y="22"/>
                      <a:pt x="29" y="25"/>
                    </a:cubicBezTo>
                    <a:cubicBezTo>
                      <a:pt x="26" y="28"/>
                      <a:pt x="25" y="31"/>
                      <a:pt x="25" y="35"/>
                    </a:cubicBezTo>
                    <a:cubicBezTo>
                      <a:pt x="25" y="39"/>
                      <a:pt x="26" y="43"/>
                      <a:pt x="29" y="46"/>
                    </a:cubicBezTo>
                    <a:cubicBezTo>
                      <a:pt x="32" y="49"/>
                      <a:pt x="36" y="50"/>
                      <a:pt x="40" y="50"/>
                    </a:cubicBezTo>
                    <a:cubicBezTo>
                      <a:pt x="43" y="50"/>
                      <a:pt x="46" y="50"/>
                      <a:pt x="48" y="48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50"/>
                      <a:pt x="49" y="50"/>
                      <a:pt x="49" y="51"/>
                    </a:cubicBezTo>
                    <a:cubicBezTo>
                      <a:pt x="49" y="52"/>
                      <a:pt x="50" y="53"/>
                      <a:pt x="51" y="55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1" y="64"/>
                      <a:pt x="62" y="65"/>
                      <a:pt x="64" y="65"/>
                    </a:cubicBezTo>
                    <a:cubicBezTo>
                      <a:pt x="65" y="65"/>
                      <a:pt x="67" y="64"/>
                      <a:pt x="68" y="63"/>
                    </a:cubicBezTo>
                    <a:cubicBezTo>
                      <a:pt x="70" y="61"/>
                      <a:pt x="70" y="58"/>
                      <a:pt x="68" y="55"/>
                    </a:cubicBezTo>
                    <a:close/>
                    <a:moveTo>
                      <a:pt x="48" y="44"/>
                    </a:moveTo>
                    <a:cubicBezTo>
                      <a:pt x="46" y="46"/>
                      <a:pt x="43" y="47"/>
                      <a:pt x="40" y="47"/>
                    </a:cubicBezTo>
                    <a:cubicBezTo>
                      <a:pt x="37" y="47"/>
                      <a:pt x="34" y="46"/>
                      <a:pt x="31" y="44"/>
                    </a:cubicBezTo>
                    <a:cubicBezTo>
                      <a:pt x="29" y="42"/>
                      <a:pt x="28" y="39"/>
                      <a:pt x="28" y="35"/>
                    </a:cubicBezTo>
                    <a:cubicBezTo>
                      <a:pt x="28" y="32"/>
                      <a:pt x="29" y="29"/>
                      <a:pt x="31" y="27"/>
                    </a:cubicBezTo>
                    <a:cubicBezTo>
                      <a:pt x="34" y="25"/>
                      <a:pt x="37" y="24"/>
                      <a:pt x="40" y="24"/>
                    </a:cubicBezTo>
                    <a:cubicBezTo>
                      <a:pt x="43" y="24"/>
                      <a:pt x="46" y="25"/>
                      <a:pt x="48" y="27"/>
                    </a:cubicBezTo>
                    <a:cubicBezTo>
                      <a:pt x="53" y="32"/>
                      <a:pt x="53" y="39"/>
                      <a:pt x="48" y="44"/>
                    </a:cubicBezTo>
                    <a:close/>
                    <a:moveTo>
                      <a:pt x="51" y="47"/>
                    </a:moveTo>
                    <a:cubicBezTo>
                      <a:pt x="51" y="47"/>
                      <a:pt x="50" y="47"/>
                      <a:pt x="50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6"/>
                      <a:pt x="51" y="45"/>
                      <a:pt x="51" y="45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6"/>
                      <a:pt x="51" y="46"/>
                      <a:pt x="51" y="47"/>
                    </a:cubicBezTo>
                    <a:close/>
                    <a:moveTo>
                      <a:pt x="66" y="61"/>
                    </a:moveTo>
                    <a:cubicBezTo>
                      <a:pt x="65" y="62"/>
                      <a:pt x="63" y="62"/>
                      <a:pt x="62" y="61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2" y="51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2" y="49"/>
                      <a:pt x="52" y="49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3" y="48"/>
                      <a:pt x="53" y="48"/>
                      <a:pt x="54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4" y="48"/>
                      <a:pt x="54" y="48"/>
                      <a:pt x="55" y="48"/>
                    </a:cubicBezTo>
                    <a:cubicBezTo>
                      <a:pt x="55" y="48"/>
                      <a:pt x="56" y="48"/>
                      <a:pt x="57" y="49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6" y="59"/>
                      <a:pt x="67" y="60"/>
                      <a:pt x="66" y="61"/>
                    </a:cubicBezTo>
                    <a:close/>
                    <a:moveTo>
                      <a:pt x="34" y="29"/>
                    </a:moveTo>
                    <a:cubicBezTo>
                      <a:pt x="32" y="31"/>
                      <a:pt x="31" y="33"/>
                      <a:pt x="31" y="35"/>
                    </a:cubicBezTo>
                    <a:cubicBezTo>
                      <a:pt x="31" y="38"/>
                      <a:pt x="32" y="40"/>
                      <a:pt x="34" y="42"/>
                    </a:cubicBezTo>
                    <a:cubicBezTo>
                      <a:pt x="34" y="42"/>
                      <a:pt x="34" y="43"/>
                      <a:pt x="34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2" y="43"/>
                      <a:pt x="32" y="43"/>
                    </a:cubicBezTo>
                    <a:cubicBezTo>
                      <a:pt x="30" y="41"/>
                      <a:pt x="29" y="38"/>
                      <a:pt x="29" y="35"/>
                    </a:cubicBezTo>
                    <a:cubicBezTo>
                      <a:pt x="29" y="33"/>
                      <a:pt x="30" y="30"/>
                      <a:pt x="32" y="28"/>
                    </a:cubicBezTo>
                    <a:cubicBezTo>
                      <a:pt x="33" y="28"/>
                      <a:pt x="33" y="28"/>
                      <a:pt x="34" y="28"/>
                    </a:cubicBezTo>
                    <a:cubicBezTo>
                      <a:pt x="34" y="28"/>
                      <a:pt x="34" y="29"/>
                      <a:pt x="34" y="29"/>
                    </a:cubicBezTo>
                    <a:close/>
                    <a:moveTo>
                      <a:pt x="49" y="55"/>
                    </a:moveTo>
                    <a:cubicBezTo>
                      <a:pt x="46" y="57"/>
                      <a:pt x="43" y="59"/>
                      <a:pt x="39" y="60"/>
                    </a:cubicBezTo>
                    <a:cubicBezTo>
                      <a:pt x="41" y="58"/>
                      <a:pt x="43" y="55"/>
                      <a:pt x="45" y="52"/>
                    </a:cubicBezTo>
                    <a:cubicBezTo>
                      <a:pt x="44" y="52"/>
                      <a:pt x="43" y="52"/>
                      <a:pt x="42" y="52"/>
                    </a:cubicBezTo>
                    <a:cubicBezTo>
                      <a:pt x="40" y="57"/>
                      <a:pt x="37" y="60"/>
                      <a:pt x="33" y="60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0"/>
                      <a:pt x="31" y="5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26" y="60"/>
                      <a:pt x="22" y="54"/>
                      <a:pt x="20" y="47"/>
                    </a:cubicBezTo>
                    <a:cubicBezTo>
                      <a:pt x="22" y="47"/>
                      <a:pt x="25" y="48"/>
                      <a:pt x="28" y="48"/>
                    </a:cubicBezTo>
                    <a:cubicBezTo>
                      <a:pt x="28" y="48"/>
                      <a:pt x="28" y="48"/>
                      <a:pt x="28" y="47"/>
                    </a:cubicBezTo>
                    <a:cubicBezTo>
                      <a:pt x="27" y="47"/>
                      <a:pt x="27" y="46"/>
                      <a:pt x="26" y="46"/>
                    </a:cubicBezTo>
                    <a:cubicBezTo>
                      <a:pt x="24" y="45"/>
                      <a:pt x="21" y="45"/>
                      <a:pt x="19" y="44"/>
                    </a:cubicBezTo>
                    <a:cubicBezTo>
                      <a:pt x="18" y="41"/>
                      <a:pt x="18" y="37"/>
                      <a:pt x="18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2"/>
                      <a:pt x="23" y="31"/>
                      <a:pt x="24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6"/>
                      <a:pt x="18" y="22"/>
                      <a:pt x="19" y="19"/>
                    </a:cubicBezTo>
                    <a:cubicBezTo>
                      <a:pt x="23" y="18"/>
                      <a:pt x="27" y="17"/>
                      <a:pt x="31" y="17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1"/>
                      <a:pt x="32" y="20"/>
                      <a:pt x="33" y="2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7" y="17"/>
                      <a:pt x="41" y="18"/>
                      <a:pt x="45" y="19"/>
                    </a:cubicBezTo>
                    <a:cubicBezTo>
                      <a:pt x="45" y="19"/>
                      <a:pt x="45" y="19"/>
                      <a:pt x="45" y="20"/>
                    </a:cubicBezTo>
                    <a:cubicBezTo>
                      <a:pt x="46" y="20"/>
                      <a:pt x="47" y="20"/>
                      <a:pt x="48" y="21"/>
                    </a:cubicBezTo>
                    <a:cubicBezTo>
                      <a:pt x="47" y="20"/>
                      <a:pt x="47" y="20"/>
                      <a:pt x="47" y="19"/>
                    </a:cubicBezTo>
                    <a:cubicBezTo>
                      <a:pt x="55" y="22"/>
                      <a:pt x="60" y="26"/>
                      <a:pt x="61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6" y="32"/>
                      <a:pt x="56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5"/>
                      <a:pt x="59" y="38"/>
                      <a:pt x="56" y="40"/>
                    </a:cubicBezTo>
                    <a:cubicBezTo>
                      <a:pt x="56" y="41"/>
                      <a:pt x="55" y="42"/>
                      <a:pt x="55" y="43"/>
                    </a:cubicBezTo>
                    <a:cubicBezTo>
                      <a:pt x="57" y="41"/>
                      <a:pt x="59" y="40"/>
                      <a:pt x="60" y="39"/>
                    </a:cubicBezTo>
                    <a:cubicBezTo>
                      <a:pt x="60" y="40"/>
                      <a:pt x="59" y="42"/>
                      <a:pt x="58" y="44"/>
                    </a:cubicBezTo>
                    <a:cubicBezTo>
                      <a:pt x="59" y="44"/>
                      <a:pt x="60" y="45"/>
                      <a:pt x="60" y="45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3" y="41"/>
                      <a:pt x="64" y="37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3"/>
                      <a:pt x="32" y="63"/>
                    </a:cubicBezTo>
                    <a:cubicBezTo>
                      <a:pt x="39" y="63"/>
                      <a:pt x="46" y="61"/>
                      <a:pt x="51" y="5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9" y="56"/>
                      <a:pt x="49" y="55"/>
                      <a:pt x="49" y="55"/>
                    </a:cubicBezTo>
                    <a:close/>
                    <a:moveTo>
                      <a:pt x="60" y="24"/>
                    </a:moveTo>
                    <a:cubicBezTo>
                      <a:pt x="57" y="21"/>
                      <a:pt x="53" y="19"/>
                      <a:pt x="47" y="17"/>
                    </a:cubicBezTo>
                    <a:cubicBezTo>
                      <a:pt x="45" y="11"/>
                      <a:pt x="42" y="6"/>
                      <a:pt x="39" y="4"/>
                    </a:cubicBezTo>
                    <a:cubicBezTo>
                      <a:pt x="50" y="6"/>
                      <a:pt x="58" y="14"/>
                      <a:pt x="60" y="24"/>
                    </a:cubicBezTo>
                    <a:close/>
                    <a:moveTo>
                      <a:pt x="33" y="3"/>
                    </a:moveTo>
                    <a:cubicBezTo>
                      <a:pt x="38" y="3"/>
                      <a:pt x="42" y="9"/>
                      <a:pt x="44" y="16"/>
                    </a:cubicBezTo>
                    <a:cubicBezTo>
                      <a:pt x="41" y="16"/>
                      <a:pt x="37" y="15"/>
                      <a:pt x="33" y="15"/>
                    </a:cubicBezTo>
                    <a:lnTo>
                      <a:pt x="33" y="3"/>
                    </a:lnTo>
                    <a:close/>
                    <a:moveTo>
                      <a:pt x="31" y="3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27" y="15"/>
                      <a:pt x="23" y="16"/>
                      <a:pt x="20" y="16"/>
                    </a:cubicBezTo>
                    <a:cubicBezTo>
                      <a:pt x="22" y="9"/>
                      <a:pt x="26" y="3"/>
                      <a:pt x="31" y="3"/>
                    </a:cubicBezTo>
                    <a:close/>
                    <a:moveTo>
                      <a:pt x="25" y="4"/>
                    </a:moveTo>
                    <a:cubicBezTo>
                      <a:pt x="22" y="6"/>
                      <a:pt x="19" y="11"/>
                      <a:pt x="18" y="17"/>
                    </a:cubicBezTo>
                    <a:cubicBezTo>
                      <a:pt x="12" y="19"/>
                      <a:pt x="7" y="21"/>
                      <a:pt x="4" y="24"/>
                    </a:cubicBezTo>
                    <a:cubicBezTo>
                      <a:pt x="7" y="14"/>
                      <a:pt x="15" y="6"/>
                      <a:pt x="25" y="4"/>
                    </a:cubicBezTo>
                    <a:close/>
                    <a:moveTo>
                      <a:pt x="17" y="19"/>
                    </a:moveTo>
                    <a:cubicBezTo>
                      <a:pt x="16" y="23"/>
                      <a:pt x="16" y="27"/>
                      <a:pt x="16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4" y="26"/>
                      <a:pt x="9" y="22"/>
                      <a:pt x="17" y="19"/>
                    </a:cubicBezTo>
                    <a:close/>
                    <a:moveTo>
                      <a:pt x="16" y="33"/>
                    </a:moveTo>
                    <a:cubicBezTo>
                      <a:pt x="16" y="37"/>
                      <a:pt x="16" y="40"/>
                      <a:pt x="17" y="44"/>
                    </a:cubicBezTo>
                    <a:cubicBezTo>
                      <a:pt x="9" y="41"/>
                      <a:pt x="4" y="37"/>
                      <a:pt x="3" y="33"/>
                    </a:cubicBezTo>
                    <a:lnTo>
                      <a:pt x="16" y="33"/>
                    </a:lnTo>
                    <a:close/>
                    <a:moveTo>
                      <a:pt x="4" y="39"/>
                    </a:moveTo>
                    <a:cubicBezTo>
                      <a:pt x="7" y="42"/>
                      <a:pt x="12" y="44"/>
                      <a:pt x="18" y="46"/>
                    </a:cubicBezTo>
                    <a:cubicBezTo>
                      <a:pt x="19" y="52"/>
                      <a:pt x="22" y="57"/>
                      <a:pt x="25" y="60"/>
                    </a:cubicBezTo>
                    <a:cubicBezTo>
                      <a:pt x="15" y="57"/>
                      <a:pt x="7" y="49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0" name="Freeform 15">
                <a:extLst>
                  <a:ext uri="{FF2B5EF4-FFF2-40B4-BE49-F238E27FC236}">
                    <a16:creationId xmlns:a16="http://schemas.microsoft.com/office/drawing/2014/main" id="{EBA500A3-855A-41BB-BB29-2AC53F2B7F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51801" y="3423615"/>
                <a:ext cx="504664" cy="360111"/>
              </a:xfrm>
              <a:custGeom>
                <a:avLst/>
                <a:gdLst>
                  <a:gd name="T0" fmla="*/ 9 w 84"/>
                  <a:gd name="T1" fmla="*/ 37 h 60"/>
                  <a:gd name="T2" fmla="*/ 74 w 84"/>
                  <a:gd name="T3" fmla="*/ 37 h 60"/>
                  <a:gd name="T4" fmla="*/ 10 w 84"/>
                  <a:gd name="T5" fmla="*/ 5 h 60"/>
                  <a:gd name="T6" fmla="*/ 11 w 84"/>
                  <a:gd name="T7" fmla="*/ 7 h 60"/>
                  <a:gd name="T8" fmla="*/ 32 w 84"/>
                  <a:gd name="T9" fmla="*/ 24 h 60"/>
                  <a:gd name="T10" fmla="*/ 33 w 84"/>
                  <a:gd name="T11" fmla="*/ 25 h 60"/>
                  <a:gd name="T12" fmla="*/ 34 w 84"/>
                  <a:gd name="T13" fmla="*/ 29 h 60"/>
                  <a:gd name="T14" fmla="*/ 37 w 84"/>
                  <a:gd name="T15" fmla="*/ 29 h 60"/>
                  <a:gd name="T16" fmla="*/ 37 w 84"/>
                  <a:gd name="T17" fmla="*/ 31 h 60"/>
                  <a:gd name="T18" fmla="*/ 41 w 84"/>
                  <a:gd name="T19" fmla="*/ 32 h 60"/>
                  <a:gd name="T20" fmla="*/ 43 w 84"/>
                  <a:gd name="T21" fmla="*/ 32 h 60"/>
                  <a:gd name="T22" fmla="*/ 47 w 84"/>
                  <a:gd name="T23" fmla="*/ 30 h 60"/>
                  <a:gd name="T24" fmla="*/ 48 w 84"/>
                  <a:gd name="T25" fmla="*/ 29 h 60"/>
                  <a:gd name="T26" fmla="*/ 51 w 84"/>
                  <a:gd name="T27" fmla="*/ 27 h 60"/>
                  <a:gd name="T28" fmla="*/ 50 w 84"/>
                  <a:gd name="T29" fmla="*/ 25 h 60"/>
                  <a:gd name="T30" fmla="*/ 52 w 84"/>
                  <a:gd name="T31" fmla="*/ 23 h 60"/>
                  <a:gd name="T32" fmla="*/ 51 w 84"/>
                  <a:gd name="T33" fmla="*/ 20 h 60"/>
                  <a:gd name="T34" fmla="*/ 50 w 84"/>
                  <a:gd name="T35" fmla="*/ 18 h 60"/>
                  <a:gd name="T36" fmla="*/ 49 w 84"/>
                  <a:gd name="T37" fmla="*/ 15 h 60"/>
                  <a:gd name="T38" fmla="*/ 47 w 84"/>
                  <a:gd name="T39" fmla="*/ 15 h 60"/>
                  <a:gd name="T40" fmla="*/ 46 w 84"/>
                  <a:gd name="T41" fmla="*/ 13 h 60"/>
                  <a:gd name="T42" fmla="*/ 42 w 84"/>
                  <a:gd name="T43" fmla="*/ 13 h 60"/>
                  <a:gd name="T44" fmla="*/ 40 w 84"/>
                  <a:gd name="T45" fmla="*/ 12 h 60"/>
                  <a:gd name="T46" fmla="*/ 37 w 84"/>
                  <a:gd name="T47" fmla="*/ 14 h 60"/>
                  <a:gd name="T48" fmla="*/ 35 w 84"/>
                  <a:gd name="T49" fmla="*/ 14 h 60"/>
                  <a:gd name="T50" fmla="*/ 33 w 84"/>
                  <a:gd name="T51" fmla="*/ 18 h 60"/>
                  <a:gd name="T52" fmla="*/ 33 w 84"/>
                  <a:gd name="T53" fmla="*/ 20 h 60"/>
                  <a:gd name="T54" fmla="*/ 31 w 84"/>
                  <a:gd name="T55" fmla="*/ 22 h 60"/>
                  <a:gd name="T56" fmla="*/ 33 w 84"/>
                  <a:gd name="T57" fmla="*/ 22 h 60"/>
                  <a:gd name="T58" fmla="*/ 35 w 84"/>
                  <a:gd name="T59" fmla="*/ 17 h 60"/>
                  <a:gd name="T60" fmla="*/ 39 w 84"/>
                  <a:gd name="T61" fmla="*/ 14 h 60"/>
                  <a:gd name="T62" fmla="*/ 45 w 84"/>
                  <a:gd name="T63" fmla="*/ 14 h 60"/>
                  <a:gd name="T64" fmla="*/ 49 w 84"/>
                  <a:gd name="T65" fmla="*/ 17 h 60"/>
                  <a:gd name="T66" fmla="*/ 50 w 84"/>
                  <a:gd name="T67" fmla="*/ 22 h 60"/>
                  <a:gd name="T68" fmla="*/ 49 w 84"/>
                  <a:gd name="T69" fmla="*/ 26 h 60"/>
                  <a:gd name="T70" fmla="*/ 45 w 84"/>
                  <a:gd name="T71" fmla="*/ 30 h 60"/>
                  <a:gd name="T72" fmla="*/ 39 w 84"/>
                  <a:gd name="T73" fmla="*/ 30 h 60"/>
                  <a:gd name="T74" fmla="*/ 35 w 84"/>
                  <a:gd name="T75" fmla="*/ 27 h 60"/>
                  <a:gd name="T76" fmla="*/ 33 w 84"/>
                  <a:gd name="T77" fmla="*/ 22 h 60"/>
                  <a:gd name="T78" fmla="*/ 42 w 84"/>
                  <a:gd name="T79" fmla="*/ 27 h 60"/>
                  <a:gd name="T80" fmla="*/ 37 w 84"/>
                  <a:gd name="T81" fmla="*/ 22 h 60"/>
                  <a:gd name="T82" fmla="*/ 44 w 84"/>
                  <a:gd name="T83" fmla="*/ 22 h 60"/>
                  <a:gd name="T84" fmla="*/ 42 w 84"/>
                  <a:gd name="T85" fmla="*/ 19 h 60"/>
                  <a:gd name="T86" fmla="*/ 79 w 84"/>
                  <a:gd name="T87" fmla="*/ 6 h 60"/>
                  <a:gd name="T88" fmla="*/ 5 w 84"/>
                  <a:gd name="T89" fmla="*/ 6 h 60"/>
                  <a:gd name="T90" fmla="*/ 0 w 84"/>
                  <a:gd name="T91" fmla="*/ 51 h 60"/>
                  <a:gd name="T92" fmla="*/ 0 w 84"/>
                  <a:gd name="T93" fmla="*/ 55 h 60"/>
                  <a:gd name="T94" fmla="*/ 84 w 84"/>
                  <a:gd name="T95" fmla="*/ 55 h 60"/>
                  <a:gd name="T96" fmla="*/ 76 w 84"/>
                  <a:gd name="T97" fmla="*/ 57 h 60"/>
                  <a:gd name="T98" fmla="*/ 3 w 84"/>
                  <a:gd name="T99" fmla="*/ 53 h 60"/>
                  <a:gd name="T100" fmla="*/ 30 w 84"/>
                  <a:gd name="T101" fmla="*/ 56 h 60"/>
                  <a:gd name="T102" fmla="*/ 54 w 84"/>
                  <a:gd name="T103" fmla="*/ 53 h 60"/>
                  <a:gd name="T104" fmla="*/ 76 w 84"/>
                  <a:gd name="T105" fmla="*/ 57 h 60"/>
                  <a:gd name="T106" fmla="*/ 52 w 84"/>
                  <a:gd name="T107" fmla="*/ 54 h 60"/>
                  <a:gd name="T108" fmla="*/ 53 w 84"/>
                  <a:gd name="T109" fmla="*/ 51 h 60"/>
                  <a:gd name="T110" fmla="*/ 7 w 84"/>
                  <a:gd name="T111" fmla="*/ 43 h 60"/>
                  <a:gd name="T112" fmla="*/ 53 w 84"/>
                  <a:gd name="T113" fmla="*/ 51 h 60"/>
                  <a:gd name="T114" fmla="*/ 8 w 84"/>
                  <a:gd name="T115" fmla="*/ 41 h 60"/>
                  <a:gd name="T116" fmla="*/ 10 w 84"/>
                  <a:gd name="T117" fmla="*/ 3 h 60"/>
                  <a:gd name="T118" fmla="*/ 76 w 84"/>
                  <a:gd name="T119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" h="60">
                    <a:moveTo>
                      <a:pt x="10" y="5"/>
                    </a:moveTo>
                    <a:cubicBezTo>
                      <a:pt x="10" y="5"/>
                      <a:pt x="9" y="5"/>
                      <a:pt x="9" y="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0" y="38"/>
                      <a:pt x="10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4" y="38"/>
                      <a:pt x="74" y="37"/>
                      <a:pt x="74" y="37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5"/>
                      <a:pt x="74" y="5"/>
                      <a:pt x="73" y="5"/>
                    </a:cubicBezTo>
                    <a:lnTo>
                      <a:pt x="10" y="5"/>
                    </a:lnTo>
                    <a:close/>
                    <a:moveTo>
                      <a:pt x="72" y="36"/>
                    </a:move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72" y="7"/>
                      <a:pt x="72" y="7"/>
                      <a:pt x="72" y="7"/>
                    </a:cubicBezTo>
                    <a:lnTo>
                      <a:pt x="72" y="36"/>
                    </a:lnTo>
                    <a:close/>
                    <a:moveTo>
                      <a:pt x="32" y="24"/>
                    </a:move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4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7"/>
                    </a:cubicBezTo>
                    <a:cubicBezTo>
                      <a:pt x="33" y="28"/>
                      <a:pt x="34" y="28"/>
                      <a:pt x="34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6" y="29"/>
                      <a:pt x="36" y="29"/>
                    </a:cubicBezTo>
                    <a:cubicBezTo>
                      <a:pt x="36" y="29"/>
                      <a:pt x="36" y="28"/>
                      <a:pt x="37" y="29"/>
                    </a:cubicBezTo>
                    <a:cubicBezTo>
                      <a:pt x="37" y="29"/>
                      <a:pt x="37" y="29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1"/>
                      <a:pt x="39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1" y="32"/>
                      <a:pt x="41" y="32"/>
                    </a:cubicBezTo>
                    <a:cubicBezTo>
                      <a:pt x="41" y="32"/>
                      <a:pt x="41" y="31"/>
                      <a:pt x="41" y="31"/>
                    </a:cubicBezTo>
                    <a:cubicBezTo>
                      <a:pt x="41" y="30"/>
                      <a:pt x="42" y="30"/>
                      <a:pt x="42" y="31"/>
                    </a:cubicBezTo>
                    <a:cubicBezTo>
                      <a:pt x="42" y="31"/>
                      <a:pt x="43" y="32"/>
                      <a:pt x="43" y="32"/>
                    </a:cubicBezTo>
                    <a:cubicBezTo>
                      <a:pt x="43" y="32"/>
                      <a:pt x="43" y="32"/>
                      <a:pt x="44" y="32"/>
                    </a:cubicBezTo>
                    <a:cubicBezTo>
                      <a:pt x="44" y="32"/>
                      <a:pt x="45" y="31"/>
                      <a:pt x="46" y="31"/>
                    </a:cubicBezTo>
                    <a:cubicBezTo>
                      <a:pt x="46" y="31"/>
                      <a:pt x="47" y="31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6" y="29"/>
                      <a:pt x="47" y="29"/>
                      <a:pt x="47" y="29"/>
                    </a:cubicBezTo>
                    <a:cubicBezTo>
                      <a:pt x="47" y="28"/>
                      <a:pt x="47" y="29"/>
                      <a:pt x="48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28"/>
                      <a:pt x="50" y="28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4"/>
                      <a:pt x="50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2" y="24"/>
                      <a:pt x="52" y="24"/>
                      <a:pt x="52" y="23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2" y="21"/>
                      <a:pt x="52" y="21"/>
                      <a:pt x="52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0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7"/>
                      <a:pt x="51" y="17"/>
                    </a:cubicBezTo>
                    <a:cubicBezTo>
                      <a:pt x="50" y="16"/>
                      <a:pt x="50" y="15"/>
                      <a:pt x="49" y="15"/>
                    </a:cubicBezTo>
                    <a:cubicBezTo>
                      <a:pt x="49" y="15"/>
                      <a:pt x="49" y="14"/>
                      <a:pt x="48" y="14"/>
                    </a:cubicBezTo>
                    <a:cubicBezTo>
                      <a:pt x="48" y="14"/>
                      <a:pt x="48" y="15"/>
                      <a:pt x="48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6" y="14"/>
                      <a:pt x="47" y="14"/>
                    </a:cubicBezTo>
                    <a:cubicBezTo>
                      <a:pt x="47" y="14"/>
                      <a:pt x="47" y="13"/>
                      <a:pt x="47" y="13"/>
                    </a:cubicBezTo>
                    <a:cubicBezTo>
                      <a:pt x="47" y="13"/>
                      <a:pt x="46" y="13"/>
                      <a:pt x="46" y="13"/>
                    </a:cubicBezTo>
                    <a:cubicBezTo>
                      <a:pt x="45" y="12"/>
                      <a:pt x="44" y="12"/>
                      <a:pt x="44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2" y="12"/>
                      <a:pt x="42" y="13"/>
                    </a:cubicBezTo>
                    <a:cubicBezTo>
                      <a:pt x="42" y="13"/>
                      <a:pt x="41" y="13"/>
                      <a:pt x="41" y="13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9" y="12"/>
                      <a:pt x="38" y="12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5" y="14"/>
                      <a:pt x="35" y="14"/>
                    </a:cubicBezTo>
                    <a:cubicBezTo>
                      <a:pt x="35" y="14"/>
                      <a:pt x="35" y="15"/>
                      <a:pt x="34" y="15"/>
                    </a:cubicBezTo>
                    <a:cubicBezTo>
                      <a:pt x="34" y="15"/>
                      <a:pt x="33" y="16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9"/>
                      <a:pt x="33" y="20"/>
                      <a:pt x="33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1"/>
                      <a:pt x="31" y="21"/>
                      <a:pt x="31" y="22"/>
                    </a:cubicBezTo>
                    <a:cubicBezTo>
                      <a:pt x="31" y="22"/>
                      <a:pt x="32" y="23"/>
                      <a:pt x="32" y="23"/>
                    </a:cubicBezTo>
                    <a:cubicBezTo>
                      <a:pt x="32" y="24"/>
                      <a:pt x="32" y="24"/>
                      <a:pt x="32" y="24"/>
                    </a:cubicBezTo>
                    <a:close/>
                    <a:moveTo>
                      <a:pt x="33" y="22"/>
                    </a:moveTo>
                    <a:cubicBezTo>
                      <a:pt x="34" y="21"/>
                      <a:pt x="35" y="21"/>
                      <a:pt x="35" y="20"/>
                    </a:cubicBezTo>
                    <a:cubicBezTo>
                      <a:pt x="36" y="19"/>
                      <a:pt x="36" y="18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7"/>
                      <a:pt x="37" y="17"/>
                      <a:pt x="38" y="17"/>
                    </a:cubicBezTo>
                    <a:cubicBezTo>
                      <a:pt x="39" y="16"/>
                      <a:pt x="39" y="15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5"/>
                      <a:pt x="41" y="15"/>
                      <a:pt x="42" y="15"/>
                    </a:cubicBezTo>
                    <a:cubicBezTo>
                      <a:pt x="43" y="15"/>
                      <a:pt x="44" y="15"/>
                      <a:pt x="44" y="14"/>
                    </a:cubicBezTo>
                    <a:cubicBezTo>
                      <a:pt x="44" y="14"/>
                      <a:pt x="44" y="14"/>
                      <a:pt x="45" y="14"/>
                    </a:cubicBezTo>
                    <a:cubicBezTo>
                      <a:pt x="44" y="15"/>
                      <a:pt x="45" y="16"/>
                      <a:pt x="46" y="17"/>
                    </a:cubicBezTo>
                    <a:cubicBezTo>
                      <a:pt x="46" y="17"/>
                      <a:pt x="47" y="17"/>
                      <a:pt x="48" y="17"/>
                    </a:cubicBezTo>
                    <a:cubicBezTo>
                      <a:pt x="48" y="17"/>
                      <a:pt x="48" y="17"/>
                      <a:pt x="49" y="17"/>
                    </a:cubicBezTo>
                    <a:cubicBezTo>
                      <a:pt x="48" y="18"/>
                      <a:pt x="48" y="19"/>
                      <a:pt x="48" y="20"/>
                    </a:cubicBezTo>
                    <a:cubicBezTo>
                      <a:pt x="48" y="21"/>
                      <a:pt x="49" y="21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8" y="23"/>
                      <a:pt x="48" y="24"/>
                    </a:cubicBezTo>
                    <a:cubicBezTo>
                      <a:pt x="48" y="25"/>
                      <a:pt x="48" y="26"/>
                      <a:pt x="49" y="26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7"/>
                      <a:pt x="46" y="27"/>
                      <a:pt x="46" y="27"/>
                    </a:cubicBezTo>
                    <a:cubicBezTo>
                      <a:pt x="45" y="28"/>
                      <a:pt x="44" y="29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29"/>
                      <a:pt x="43" y="28"/>
                      <a:pt x="42" y="28"/>
                    </a:cubicBezTo>
                    <a:cubicBezTo>
                      <a:pt x="41" y="28"/>
                      <a:pt x="40" y="29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29"/>
                      <a:pt x="39" y="28"/>
                      <a:pt x="38" y="27"/>
                    </a:cubicBezTo>
                    <a:cubicBezTo>
                      <a:pt x="37" y="27"/>
                      <a:pt x="36" y="27"/>
                      <a:pt x="35" y="27"/>
                    </a:cubicBezTo>
                    <a:cubicBezTo>
                      <a:pt x="35" y="27"/>
                      <a:pt x="35" y="27"/>
                      <a:pt x="35" y="26"/>
                    </a:cubicBezTo>
                    <a:cubicBezTo>
                      <a:pt x="36" y="26"/>
                      <a:pt x="36" y="25"/>
                      <a:pt x="35" y="24"/>
                    </a:cubicBezTo>
                    <a:cubicBezTo>
                      <a:pt x="35" y="23"/>
                      <a:pt x="34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lose/>
                    <a:moveTo>
                      <a:pt x="42" y="27"/>
                    </a:moveTo>
                    <a:cubicBezTo>
                      <a:pt x="44" y="27"/>
                      <a:pt x="46" y="24"/>
                      <a:pt x="46" y="22"/>
                    </a:cubicBezTo>
                    <a:cubicBezTo>
                      <a:pt x="46" y="19"/>
                      <a:pt x="44" y="17"/>
                      <a:pt x="42" y="17"/>
                    </a:cubicBezTo>
                    <a:cubicBezTo>
                      <a:pt x="39" y="17"/>
                      <a:pt x="37" y="19"/>
                      <a:pt x="37" y="22"/>
                    </a:cubicBezTo>
                    <a:cubicBezTo>
                      <a:pt x="37" y="24"/>
                      <a:pt x="39" y="27"/>
                      <a:pt x="42" y="27"/>
                    </a:cubicBezTo>
                    <a:close/>
                    <a:moveTo>
                      <a:pt x="42" y="19"/>
                    </a:moveTo>
                    <a:cubicBezTo>
                      <a:pt x="43" y="19"/>
                      <a:pt x="44" y="20"/>
                      <a:pt x="44" y="22"/>
                    </a:cubicBezTo>
                    <a:cubicBezTo>
                      <a:pt x="44" y="23"/>
                      <a:pt x="43" y="25"/>
                      <a:pt x="42" y="25"/>
                    </a:cubicBezTo>
                    <a:cubicBezTo>
                      <a:pt x="40" y="25"/>
                      <a:pt x="39" y="23"/>
                      <a:pt x="39" y="22"/>
                    </a:cubicBezTo>
                    <a:cubicBezTo>
                      <a:pt x="39" y="20"/>
                      <a:pt x="40" y="19"/>
                      <a:pt x="42" y="19"/>
                    </a:cubicBezTo>
                    <a:close/>
                    <a:moveTo>
                      <a:pt x="84" y="51"/>
                    </a:move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1"/>
                      <a:pt x="78" y="0"/>
                      <a:pt x="7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5" y="1"/>
                      <a:pt x="5" y="6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0" y="55"/>
                    </a:cubicBezTo>
                    <a:cubicBezTo>
                      <a:pt x="0" y="58"/>
                      <a:pt x="3" y="60"/>
                      <a:pt x="7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80" y="60"/>
                      <a:pt x="84" y="58"/>
                      <a:pt x="84" y="55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4" y="52"/>
                      <a:pt x="84" y="52"/>
                      <a:pt x="84" y="51"/>
                    </a:cubicBezTo>
                    <a:close/>
                    <a:moveTo>
                      <a:pt x="76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5" y="57"/>
                      <a:pt x="3" y="56"/>
                      <a:pt x="3" y="55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30" y="56"/>
                      <a:pt x="30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6"/>
                      <a:pt x="54" y="56"/>
                      <a:pt x="54" y="55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6"/>
                      <a:pt x="79" y="57"/>
                      <a:pt x="76" y="57"/>
                    </a:cubicBezTo>
                    <a:close/>
                    <a:moveTo>
                      <a:pt x="31" y="53"/>
                    </a:move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31" y="54"/>
                      <a:pt x="31" y="54"/>
                      <a:pt x="31" y="54"/>
                    </a:cubicBezTo>
                    <a:lnTo>
                      <a:pt x="31" y="53"/>
                    </a:lnTo>
                    <a:close/>
                    <a:moveTo>
                      <a:pt x="53" y="51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80" y="51"/>
                      <a:pt x="80" y="51"/>
                      <a:pt x="80" y="51"/>
                    </a:cubicBezTo>
                    <a:lnTo>
                      <a:pt x="53" y="51"/>
                    </a:lnTo>
                    <a:close/>
                    <a:moveTo>
                      <a:pt x="76" y="6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3"/>
                      <a:pt x="9" y="3"/>
                      <a:pt x="10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3"/>
                      <a:pt x="75" y="3"/>
                      <a:pt x="76" y="3"/>
                    </a:cubicBezTo>
                    <a:cubicBezTo>
                      <a:pt x="76" y="4"/>
                      <a:pt x="76" y="5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1" name="Freeform 15">
                <a:extLst>
                  <a:ext uri="{FF2B5EF4-FFF2-40B4-BE49-F238E27FC236}">
                    <a16:creationId xmlns:a16="http://schemas.microsoft.com/office/drawing/2014/main" id="{6F5F1F89-7310-4D03-8B45-E587B6FBAD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51801" y="5620266"/>
                <a:ext cx="443001" cy="316110"/>
              </a:xfrm>
              <a:custGeom>
                <a:avLst/>
                <a:gdLst>
                  <a:gd name="T0" fmla="*/ 9 w 84"/>
                  <a:gd name="T1" fmla="*/ 37 h 60"/>
                  <a:gd name="T2" fmla="*/ 74 w 84"/>
                  <a:gd name="T3" fmla="*/ 37 h 60"/>
                  <a:gd name="T4" fmla="*/ 10 w 84"/>
                  <a:gd name="T5" fmla="*/ 5 h 60"/>
                  <a:gd name="T6" fmla="*/ 11 w 84"/>
                  <a:gd name="T7" fmla="*/ 7 h 60"/>
                  <a:gd name="T8" fmla="*/ 32 w 84"/>
                  <a:gd name="T9" fmla="*/ 24 h 60"/>
                  <a:gd name="T10" fmla="*/ 33 w 84"/>
                  <a:gd name="T11" fmla="*/ 25 h 60"/>
                  <a:gd name="T12" fmla="*/ 34 w 84"/>
                  <a:gd name="T13" fmla="*/ 29 h 60"/>
                  <a:gd name="T14" fmla="*/ 37 w 84"/>
                  <a:gd name="T15" fmla="*/ 29 h 60"/>
                  <a:gd name="T16" fmla="*/ 37 w 84"/>
                  <a:gd name="T17" fmla="*/ 31 h 60"/>
                  <a:gd name="T18" fmla="*/ 41 w 84"/>
                  <a:gd name="T19" fmla="*/ 32 h 60"/>
                  <a:gd name="T20" fmla="*/ 43 w 84"/>
                  <a:gd name="T21" fmla="*/ 32 h 60"/>
                  <a:gd name="T22" fmla="*/ 47 w 84"/>
                  <a:gd name="T23" fmla="*/ 30 h 60"/>
                  <a:gd name="T24" fmla="*/ 48 w 84"/>
                  <a:gd name="T25" fmla="*/ 29 h 60"/>
                  <a:gd name="T26" fmla="*/ 51 w 84"/>
                  <a:gd name="T27" fmla="*/ 27 h 60"/>
                  <a:gd name="T28" fmla="*/ 50 w 84"/>
                  <a:gd name="T29" fmla="*/ 25 h 60"/>
                  <a:gd name="T30" fmla="*/ 52 w 84"/>
                  <a:gd name="T31" fmla="*/ 23 h 60"/>
                  <a:gd name="T32" fmla="*/ 51 w 84"/>
                  <a:gd name="T33" fmla="*/ 20 h 60"/>
                  <a:gd name="T34" fmla="*/ 50 w 84"/>
                  <a:gd name="T35" fmla="*/ 18 h 60"/>
                  <a:gd name="T36" fmla="*/ 49 w 84"/>
                  <a:gd name="T37" fmla="*/ 15 h 60"/>
                  <a:gd name="T38" fmla="*/ 47 w 84"/>
                  <a:gd name="T39" fmla="*/ 15 h 60"/>
                  <a:gd name="T40" fmla="*/ 46 w 84"/>
                  <a:gd name="T41" fmla="*/ 13 h 60"/>
                  <a:gd name="T42" fmla="*/ 42 w 84"/>
                  <a:gd name="T43" fmla="*/ 13 h 60"/>
                  <a:gd name="T44" fmla="*/ 40 w 84"/>
                  <a:gd name="T45" fmla="*/ 12 h 60"/>
                  <a:gd name="T46" fmla="*/ 37 w 84"/>
                  <a:gd name="T47" fmla="*/ 14 h 60"/>
                  <a:gd name="T48" fmla="*/ 35 w 84"/>
                  <a:gd name="T49" fmla="*/ 14 h 60"/>
                  <a:gd name="T50" fmla="*/ 33 w 84"/>
                  <a:gd name="T51" fmla="*/ 18 h 60"/>
                  <a:gd name="T52" fmla="*/ 33 w 84"/>
                  <a:gd name="T53" fmla="*/ 20 h 60"/>
                  <a:gd name="T54" fmla="*/ 31 w 84"/>
                  <a:gd name="T55" fmla="*/ 22 h 60"/>
                  <a:gd name="T56" fmla="*/ 33 w 84"/>
                  <a:gd name="T57" fmla="*/ 22 h 60"/>
                  <a:gd name="T58" fmla="*/ 35 w 84"/>
                  <a:gd name="T59" fmla="*/ 17 h 60"/>
                  <a:gd name="T60" fmla="*/ 39 w 84"/>
                  <a:gd name="T61" fmla="*/ 14 h 60"/>
                  <a:gd name="T62" fmla="*/ 45 w 84"/>
                  <a:gd name="T63" fmla="*/ 14 h 60"/>
                  <a:gd name="T64" fmla="*/ 49 w 84"/>
                  <a:gd name="T65" fmla="*/ 17 h 60"/>
                  <a:gd name="T66" fmla="*/ 50 w 84"/>
                  <a:gd name="T67" fmla="*/ 22 h 60"/>
                  <a:gd name="T68" fmla="*/ 49 w 84"/>
                  <a:gd name="T69" fmla="*/ 26 h 60"/>
                  <a:gd name="T70" fmla="*/ 45 w 84"/>
                  <a:gd name="T71" fmla="*/ 30 h 60"/>
                  <a:gd name="T72" fmla="*/ 39 w 84"/>
                  <a:gd name="T73" fmla="*/ 30 h 60"/>
                  <a:gd name="T74" fmla="*/ 35 w 84"/>
                  <a:gd name="T75" fmla="*/ 27 h 60"/>
                  <a:gd name="T76" fmla="*/ 33 w 84"/>
                  <a:gd name="T77" fmla="*/ 22 h 60"/>
                  <a:gd name="T78" fmla="*/ 42 w 84"/>
                  <a:gd name="T79" fmla="*/ 27 h 60"/>
                  <a:gd name="T80" fmla="*/ 37 w 84"/>
                  <a:gd name="T81" fmla="*/ 22 h 60"/>
                  <a:gd name="T82" fmla="*/ 44 w 84"/>
                  <a:gd name="T83" fmla="*/ 22 h 60"/>
                  <a:gd name="T84" fmla="*/ 42 w 84"/>
                  <a:gd name="T85" fmla="*/ 19 h 60"/>
                  <a:gd name="T86" fmla="*/ 79 w 84"/>
                  <a:gd name="T87" fmla="*/ 6 h 60"/>
                  <a:gd name="T88" fmla="*/ 5 w 84"/>
                  <a:gd name="T89" fmla="*/ 6 h 60"/>
                  <a:gd name="T90" fmla="*/ 0 w 84"/>
                  <a:gd name="T91" fmla="*/ 51 h 60"/>
                  <a:gd name="T92" fmla="*/ 0 w 84"/>
                  <a:gd name="T93" fmla="*/ 55 h 60"/>
                  <a:gd name="T94" fmla="*/ 84 w 84"/>
                  <a:gd name="T95" fmla="*/ 55 h 60"/>
                  <a:gd name="T96" fmla="*/ 76 w 84"/>
                  <a:gd name="T97" fmla="*/ 57 h 60"/>
                  <a:gd name="T98" fmla="*/ 3 w 84"/>
                  <a:gd name="T99" fmla="*/ 53 h 60"/>
                  <a:gd name="T100" fmla="*/ 30 w 84"/>
                  <a:gd name="T101" fmla="*/ 56 h 60"/>
                  <a:gd name="T102" fmla="*/ 54 w 84"/>
                  <a:gd name="T103" fmla="*/ 53 h 60"/>
                  <a:gd name="T104" fmla="*/ 76 w 84"/>
                  <a:gd name="T105" fmla="*/ 57 h 60"/>
                  <a:gd name="T106" fmla="*/ 52 w 84"/>
                  <a:gd name="T107" fmla="*/ 54 h 60"/>
                  <a:gd name="T108" fmla="*/ 53 w 84"/>
                  <a:gd name="T109" fmla="*/ 51 h 60"/>
                  <a:gd name="T110" fmla="*/ 7 w 84"/>
                  <a:gd name="T111" fmla="*/ 43 h 60"/>
                  <a:gd name="T112" fmla="*/ 53 w 84"/>
                  <a:gd name="T113" fmla="*/ 51 h 60"/>
                  <a:gd name="T114" fmla="*/ 8 w 84"/>
                  <a:gd name="T115" fmla="*/ 41 h 60"/>
                  <a:gd name="T116" fmla="*/ 10 w 84"/>
                  <a:gd name="T117" fmla="*/ 3 h 60"/>
                  <a:gd name="T118" fmla="*/ 76 w 84"/>
                  <a:gd name="T119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" h="60">
                    <a:moveTo>
                      <a:pt x="10" y="5"/>
                    </a:moveTo>
                    <a:cubicBezTo>
                      <a:pt x="10" y="5"/>
                      <a:pt x="9" y="5"/>
                      <a:pt x="9" y="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0" y="38"/>
                      <a:pt x="10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4" y="38"/>
                      <a:pt x="74" y="37"/>
                      <a:pt x="74" y="37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5"/>
                      <a:pt x="74" y="5"/>
                      <a:pt x="73" y="5"/>
                    </a:cubicBezTo>
                    <a:lnTo>
                      <a:pt x="10" y="5"/>
                    </a:lnTo>
                    <a:close/>
                    <a:moveTo>
                      <a:pt x="72" y="36"/>
                    </a:move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72" y="7"/>
                      <a:pt x="72" y="7"/>
                      <a:pt x="72" y="7"/>
                    </a:cubicBezTo>
                    <a:lnTo>
                      <a:pt x="72" y="36"/>
                    </a:lnTo>
                    <a:close/>
                    <a:moveTo>
                      <a:pt x="32" y="24"/>
                    </a:move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4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7"/>
                    </a:cubicBezTo>
                    <a:cubicBezTo>
                      <a:pt x="33" y="28"/>
                      <a:pt x="34" y="28"/>
                      <a:pt x="34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6" y="29"/>
                      <a:pt x="36" y="29"/>
                    </a:cubicBezTo>
                    <a:cubicBezTo>
                      <a:pt x="36" y="29"/>
                      <a:pt x="36" y="28"/>
                      <a:pt x="37" y="29"/>
                    </a:cubicBezTo>
                    <a:cubicBezTo>
                      <a:pt x="37" y="29"/>
                      <a:pt x="37" y="29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1"/>
                      <a:pt x="39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1" y="32"/>
                      <a:pt x="41" y="32"/>
                    </a:cubicBezTo>
                    <a:cubicBezTo>
                      <a:pt x="41" y="32"/>
                      <a:pt x="41" y="31"/>
                      <a:pt x="41" y="31"/>
                    </a:cubicBezTo>
                    <a:cubicBezTo>
                      <a:pt x="41" y="30"/>
                      <a:pt x="42" y="30"/>
                      <a:pt x="42" y="31"/>
                    </a:cubicBezTo>
                    <a:cubicBezTo>
                      <a:pt x="42" y="31"/>
                      <a:pt x="43" y="32"/>
                      <a:pt x="43" y="32"/>
                    </a:cubicBezTo>
                    <a:cubicBezTo>
                      <a:pt x="43" y="32"/>
                      <a:pt x="43" y="32"/>
                      <a:pt x="44" y="32"/>
                    </a:cubicBezTo>
                    <a:cubicBezTo>
                      <a:pt x="44" y="32"/>
                      <a:pt x="45" y="31"/>
                      <a:pt x="46" y="31"/>
                    </a:cubicBezTo>
                    <a:cubicBezTo>
                      <a:pt x="46" y="31"/>
                      <a:pt x="47" y="31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6" y="29"/>
                      <a:pt x="47" y="29"/>
                      <a:pt x="47" y="29"/>
                    </a:cubicBezTo>
                    <a:cubicBezTo>
                      <a:pt x="47" y="28"/>
                      <a:pt x="47" y="29"/>
                      <a:pt x="48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28"/>
                      <a:pt x="50" y="28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4"/>
                      <a:pt x="50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2" y="24"/>
                      <a:pt x="52" y="24"/>
                      <a:pt x="52" y="23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2" y="21"/>
                      <a:pt x="52" y="21"/>
                      <a:pt x="52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0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7"/>
                      <a:pt x="51" y="17"/>
                    </a:cubicBezTo>
                    <a:cubicBezTo>
                      <a:pt x="50" y="16"/>
                      <a:pt x="50" y="15"/>
                      <a:pt x="49" y="15"/>
                    </a:cubicBezTo>
                    <a:cubicBezTo>
                      <a:pt x="49" y="15"/>
                      <a:pt x="49" y="14"/>
                      <a:pt x="48" y="14"/>
                    </a:cubicBezTo>
                    <a:cubicBezTo>
                      <a:pt x="48" y="14"/>
                      <a:pt x="48" y="15"/>
                      <a:pt x="48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6" y="14"/>
                      <a:pt x="47" y="14"/>
                    </a:cubicBezTo>
                    <a:cubicBezTo>
                      <a:pt x="47" y="14"/>
                      <a:pt x="47" y="13"/>
                      <a:pt x="47" y="13"/>
                    </a:cubicBezTo>
                    <a:cubicBezTo>
                      <a:pt x="47" y="13"/>
                      <a:pt x="46" y="13"/>
                      <a:pt x="46" y="13"/>
                    </a:cubicBezTo>
                    <a:cubicBezTo>
                      <a:pt x="45" y="12"/>
                      <a:pt x="44" y="12"/>
                      <a:pt x="44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2" y="12"/>
                      <a:pt x="42" y="13"/>
                    </a:cubicBezTo>
                    <a:cubicBezTo>
                      <a:pt x="42" y="13"/>
                      <a:pt x="41" y="13"/>
                      <a:pt x="41" y="13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9" y="12"/>
                      <a:pt x="38" y="12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5" y="14"/>
                      <a:pt x="35" y="14"/>
                    </a:cubicBezTo>
                    <a:cubicBezTo>
                      <a:pt x="35" y="14"/>
                      <a:pt x="35" y="15"/>
                      <a:pt x="34" y="15"/>
                    </a:cubicBezTo>
                    <a:cubicBezTo>
                      <a:pt x="34" y="15"/>
                      <a:pt x="33" y="16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9"/>
                      <a:pt x="33" y="20"/>
                      <a:pt x="33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1"/>
                      <a:pt x="31" y="21"/>
                      <a:pt x="31" y="22"/>
                    </a:cubicBezTo>
                    <a:cubicBezTo>
                      <a:pt x="31" y="22"/>
                      <a:pt x="32" y="23"/>
                      <a:pt x="32" y="23"/>
                    </a:cubicBezTo>
                    <a:cubicBezTo>
                      <a:pt x="32" y="24"/>
                      <a:pt x="32" y="24"/>
                      <a:pt x="32" y="24"/>
                    </a:cubicBezTo>
                    <a:close/>
                    <a:moveTo>
                      <a:pt x="33" y="22"/>
                    </a:moveTo>
                    <a:cubicBezTo>
                      <a:pt x="34" y="21"/>
                      <a:pt x="35" y="21"/>
                      <a:pt x="35" y="20"/>
                    </a:cubicBezTo>
                    <a:cubicBezTo>
                      <a:pt x="36" y="19"/>
                      <a:pt x="36" y="18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7"/>
                      <a:pt x="37" y="17"/>
                      <a:pt x="38" y="17"/>
                    </a:cubicBezTo>
                    <a:cubicBezTo>
                      <a:pt x="39" y="16"/>
                      <a:pt x="39" y="15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5"/>
                      <a:pt x="41" y="15"/>
                      <a:pt x="42" y="15"/>
                    </a:cubicBezTo>
                    <a:cubicBezTo>
                      <a:pt x="43" y="15"/>
                      <a:pt x="44" y="15"/>
                      <a:pt x="44" y="14"/>
                    </a:cubicBezTo>
                    <a:cubicBezTo>
                      <a:pt x="44" y="14"/>
                      <a:pt x="44" y="14"/>
                      <a:pt x="45" y="14"/>
                    </a:cubicBezTo>
                    <a:cubicBezTo>
                      <a:pt x="44" y="15"/>
                      <a:pt x="45" y="16"/>
                      <a:pt x="46" y="17"/>
                    </a:cubicBezTo>
                    <a:cubicBezTo>
                      <a:pt x="46" y="17"/>
                      <a:pt x="47" y="17"/>
                      <a:pt x="48" y="17"/>
                    </a:cubicBezTo>
                    <a:cubicBezTo>
                      <a:pt x="48" y="17"/>
                      <a:pt x="48" y="17"/>
                      <a:pt x="49" y="17"/>
                    </a:cubicBezTo>
                    <a:cubicBezTo>
                      <a:pt x="48" y="18"/>
                      <a:pt x="48" y="19"/>
                      <a:pt x="48" y="20"/>
                    </a:cubicBezTo>
                    <a:cubicBezTo>
                      <a:pt x="48" y="21"/>
                      <a:pt x="49" y="21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8" y="23"/>
                      <a:pt x="48" y="24"/>
                    </a:cubicBezTo>
                    <a:cubicBezTo>
                      <a:pt x="48" y="25"/>
                      <a:pt x="48" y="26"/>
                      <a:pt x="49" y="26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7"/>
                      <a:pt x="46" y="27"/>
                      <a:pt x="46" y="27"/>
                    </a:cubicBezTo>
                    <a:cubicBezTo>
                      <a:pt x="45" y="28"/>
                      <a:pt x="44" y="29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29"/>
                      <a:pt x="43" y="28"/>
                      <a:pt x="42" y="28"/>
                    </a:cubicBezTo>
                    <a:cubicBezTo>
                      <a:pt x="41" y="28"/>
                      <a:pt x="40" y="29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29"/>
                      <a:pt x="39" y="28"/>
                      <a:pt x="38" y="27"/>
                    </a:cubicBezTo>
                    <a:cubicBezTo>
                      <a:pt x="37" y="27"/>
                      <a:pt x="36" y="27"/>
                      <a:pt x="35" y="27"/>
                    </a:cubicBezTo>
                    <a:cubicBezTo>
                      <a:pt x="35" y="27"/>
                      <a:pt x="35" y="27"/>
                      <a:pt x="35" y="26"/>
                    </a:cubicBezTo>
                    <a:cubicBezTo>
                      <a:pt x="36" y="26"/>
                      <a:pt x="36" y="25"/>
                      <a:pt x="35" y="24"/>
                    </a:cubicBezTo>
                    <a:cubicBezTo>
                      <a:pt x="35" y="23"/>
                      <a:pt x="34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lose/>
                    <a:moveTo>
                      <a:pt x="42" y="27"/>
                    </a:moveTo>
                    <a:cubicBezTo>
                      <a:pt x="44" y="27"/>
                      <a:pt x="46" y="24"/>
                      <a:pt x="46" y="22"/>
                    </a:cubicBezTo>
                    <a:cubicBezTo>
                      <a:pt x="46" y="19"/>
                      <a:pt x="44" y="17"/>
                      <a:pt x="42" y="17"/>
                    </a:cubicBezTo>
                    <a:cubicBezTo>
                      <a:pt x="39" y="17"/>
                      <a:pt x="37" y="19"/>
                      <a:pt x="37" y="22"/>
                    </a:cubicBezTo>
                    <a:cubicBezTo>
                      <a:pt x="37" y="24"/>
                      <a:pt x="39" y="27"/>
                      <a:pt x="42" y="27"/>
                    </a:cubicBezTo>
                    <a:close/>
                    <a:moveTo>
                      <a:pt x="42" y="19"/>
                    </a:moveTo>
                    <a:cubicBezTo>
                      <a:pt x="43" y="19"/>
                      <a:pt x="44" y="20"/>
                      <a:pt x="44" y="22"/>
                    </a:cubicBezTo>
                    <a:cubicBezTo>
                      <a:pt x="44" y="23"/>
                      <a:pt x="43" y="25"/>
                      <a:pt x="42" y="25"/>
                    </a:cubicBezTo>
                    <a:cubicBezTo>
                      <a:pt x="40" y="25"/>
                      <a:pt x="39" y="23"/>
                      <a:pt x="39" y="22"/>
                    </a:cubicBezTo>
                    <a:cubicBezTo>
                      <a:pt x="39" y="20"/>
                      <a:pt x="40" y="19"/>
                      <a:pt x="42" y="19"/>
                    </a:cubicBezTo>
                    <a:close/>
                    <a:moveTo>
                      <a:pt x="84" y="51"/>
                    </a:move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1"/>
                      <a:pt x="78" y="0"/>
                      <a:pt x="7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5" y="1"/>
                      <a:pt x="5" y="6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0" y="55"/>
                    </a:cubicBezTo>
                    <a:cubicBezTo>
                      <a:pt x="0" y="58"/>
                      <a:pt x="3" y="60"/>
                      <a:pt x="7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80" y="60"/>
                      <a:pt x="84" y="58"/>
                      <a:pt x="84" y="55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4" y="52"/>
                      <a:pt x="84" y="52"/>
                      <a:pt x="84" y="51"/>
                    </a:cubicBezTo>
                    <a:close/>
                    <a:moveTo>
                      <a:pt x="76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5" y="57"/>
                      <a:pt x="3" y="56"/>
                      <a:pt x="3" y="55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30" y="56"/>
                      <a:pt x="30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6"/>
                      <a:pt x="54" y="56"/>
                      <a:pt x="54" y="55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6"/>
                      <a:pt x="79" y="57"/>
                      <a:pt x="76" y="57"/>
                    </a:cubicBezTo>
                    <a:close/>
                    <a:moveTo>
                      <a:pt x="31" y="53"/>
                    </a:move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31" y="54"/>
                      <a:pt x="31" y="54"/>
                      <a:pt x="31" y="54"/>
                    </a:cubicBezTo>
                    <a:lnTo>
                      <a:pt x="31" y="53"/>
                    </a:lnTo>
                    <a:close/>
                    <a:moveTo>
                      <a:pt x="53" y="51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80" y="51"/>
                      <a:pt x="80" y="51"/>
                      <a:pt x="80" y="51"/>
                    </a:cubicBezTo>
                    <a:lnTo>
                      <a:pt x="53" y="51"/>
                    </a:lnTo>
                    <a:close/>
                    <a:moveTo>
                      <a:pt x="76" y="6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3"/>
                      <a:pt x="9" y="3"/>
                      <a:pt x="10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3"/>
                      <a:pt x="75" y="3"/>
                      <a:pt x="76" y="3"/>
                    </a:cubicBezTo>
                    <a:cubicBezTo>
                      <a:pt x="76" y="4"/>
                      <a:pt x="76" y="5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2" name="Freeform 24">
                <a:extLst>
                  <a:ext uri="{FF2B5EF4-FFF2-40B4-BE49-F238E27FC236}">
                    <a16:creationId xmlns:a16="http://schemas.microsoft.com/office/drawing/2014/main" id="{C8CE885D-15A2-47CC-AB3E-01A4AB6629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67518" y="2334324"/>
                <a:ext cx="380570" cy="401423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3" name="Freeform 63">
                <a:extLst>
                  <a:ext uri="{FF2B5EF4-FFF2-40B4-BE49-F238E27FC236}">
                    <a16:creationId xmlns:a16="http://schemas.microsoft.com/office/drawing/2014/main" id="{86E81F99-F3EB-407F-92B7-9A8539DA86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87566" y="2909526"/>
                <a:ext cx="454390" cy="454388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4" name="Freeform 16">
                <a:extLst>
                  <a:ext uri="{FF2B5EF4-FFF2-40B4-BE49-F238E27FC236}">
                    <a16:creationId xmlns:a16="http://schemas.microsoft.com/office/drawing/2014/main" id="{A50148AE-2CEA-4D8B-A61F-AEC0C9E343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26185" y="1682088"/>
                <a:ext cx="371697" cy="409820"/>
              </a:xfrm>
              <a:custGeom>
                <a:avLst/>
                <a:gdLst>
                  <a:gd name="T0" fmla="*/ 33 w 66"/>
                  <a:gd name="T1" fmla="*/ 0 h 73"/>
                  <a:gd name="T2" fmla="*/ 26 w 66"/>
                  <a:gd name="T3" fmla="*/ 6 h 73"/>
                  <a:gd name="T4" fmla="*/ 39 w 66"/>
                  <a:gd name="T5" fmla="*/ 7 h 73"/>
                  <a:gd name="T6" fmla="*/ 28 w 66"/>
                  <a:gd name="T7" fmla="*/ 5 h 73"/>
                  <a:gd name="T8" fmla="*/ 33 w 66"/>
                  <a:gd name="T9" fmla="*/ 1 h 73"/>
                  <a:gd name="T10" fmla="*/ 28 w 66"/>
                  <a:gd name="T11" fmla="*/ 5 h 73"/>
                  <a:gd name="T12" fmla="*/ 50 w 66"/>
                  <a:gd name="T13" fmla="*/ 13 h 73"/>
                  <a:gd name="T14" fmla="*/ 55 w 66"/>
                  <a:gd name="T15" fmla="*/ 15 h 73"/>
                  <a:gd name="T16" fmla="*/ 54 w 66"/>
                  <a:gd name="T17" fmla="*/ 8 h 73"/>
                  <a:gd name="T18" fmla="*/ 45 w 66"/>
                  <a:gd name="T19" fmla="*/ 8 h 73"/>
                  <a:gd name="T20" fmla="*/ 49 w 66"/>
                  <a:gd name="T21" fmla="*/ 11 h 73"/>
                  <a:gd name="T22" fmla="*/ 33 w 66"/>
                  <a:gd name="T23" fmla="*/ 7 h 73"/>
                  <a:gd name="T24" fmla="*/ 17 w 66"/>
                  <a:gd name="T25" fmla="*/ 12 h 73"/>
                  <a:gd name="T26" fmla="*/ 21 w 66"/>
                  <a:gd name="T27" fmla="*/ 8 h 73"/>
                  <a:gd name="T28" fmla="*/ 14 w 66"/>
                  <a:gd name="T29" fmla="*/ 6 h 73"/>
                  <a:gd name="T30" fmla="*/ 10 w 66"/>
                  <a:gd name="T31" fmla="*/ 15 h 73"/>
                  <a:gd name="T32" fmla="*/ 15 w 66"/>
                  <a:gd name="T33" fmla="*/ 12 h 73"/>
                  <a:gd name="T34" fmla="*/ 15 w 66"/>
                  <a:gd name="T35" fmla="*/ 13 h 73"/>
                  <a:gd name="T36" fmla="*/ 0 w 66"/>
                  <a:gd name="T37" fmla="*/ 35 h 73"/>
                  <a:gd name="T38" fmla="*/ 4 w 66"/>
                  <a:gd name="T39" fmla="*/ 43 h 73"/>
                  <a:gd name="T40" fmla="*/ 14 w 66"/>
                  <a:gd name="T41" fmla="*/ 60 h 73"/>
                  <a:gd name="T42" fmla="*/ 11 w 66"/>
                  <a:gd name="T43" fmla="*/ 68 h 73"/>
                  <a:gd name="T44" fmla="*/ 12 w 66"/>
                  <a:gd name="T45" fmla="*/ 73 h 73"/>
                  <a:gd name="T46" fmla="*/ 15 w 66"/>
                  <a:gd name="T47" fmla="*/ 70 h 73"/>
                  <a:gd name="T48" fmla="*/ 20 w 66"/>
                  <a:gd name="T49" fmla="*/ 63 h 73"/>
                  <a:gd name="T50" fmla="*/ 46 w 66"/>
                  <a:gd name="T51" fmla="*/ 63 h 73"/>
                  <a:gd name="T52" fmla="*/ 52 w 66"/>
                  <a:gd name="T53" fmla="*/ 70 h 73"/>
                  <a:gd name="T54" fmla="*/ 57 w 66"/>
                  <a:gd name="T55" fmla="*/ 71 h 73"/>
                  <a:gd name="T56" fmla="*/ 56 w 66"/>
                  <a:gd name="T57" fmla="*/ 67 h 73"/>
                  <a:gd name="T58" fmla="*/ 62 w 66"/>
                  <a:gd name="T59" fmla="*/ 43 h 73"/>
                  <a:gd name="T60" fmla="*/ 66 w 66"/>
                  <a:gd name="T61" fmla="*/ 35 h 73"/>
                  <a:gd name="T62" fmla="*/ 2 w 66"/>
                  <a:gd name="T63" fmla="*/ 38 h 73"/>
                  <a:gd name="T64" fmla="*/ 3 w 66"/>
                  <a:gd name="T65" fmla="*/ 32 h 73"/>
                  <a:gd name="T66" fmla="*/ 3 w 66"/>
                  <a:gd name="T67" fmla="*/ 41 h 73"/>
                  <a:gd name="T68" fmla="*/ 47 w 66"/>
                  <a:gd name="T69" fmla="*/ 8 h 73"/>
                  <a:gd name="T70" fmla="*/ 53 w 66"/>
                  <a:gd name="T71" fmla="*/ 10 h 73"/>
                  <a:gd name="T72" fmla="*/ 47 w 66"/>
                  <a:gd name="T73" fmla="*/ 8 h 73"/>
                  <a:gd name="T74" fmla="*/ 12 w 66"/>
                  <a:gd name="T75" fmla="*/ 10 h 73"/>
                  <a:gd name="T76" fmla="*/ 17 w 66"/>
                  <a:gd name="T77" fmla="*/ 7 h 73"/>
                  <a:gd name="T78" fmla="*/ 11 w 66"/>
                  <a:gd name="T79" fmla="*/ 13 h 73"/>
                  <a:gd name="T80" fmla="*/ 12 w 66"/>
                  <a:gd name="T81" fmla="*/ 66 h 73"/>
                  <a:gd name="T82" fmla="*/ 17 w 66"/>
                  <a:gd name="T83" fmla="*/ 64 h 73"/>
                  <a:gd name="T84" fmla="*/ 53 w 66"/>
                  <a:gd name="T85" fmla="*/ 66 h 73"/>
                  <a:gd name="T86" fmla="*/ 48 w 66"/>
                  <a:gd name="T87" fmla="*/ 64 h 73"/>
                  <a:gd name="T88" fmla="*/ 53 w 66"/>
                  <a:gd name="T89" fmla="*/ 66 h 73"/>
                  <a:gd name="T90" fmla="*/ 6 w 66"/>
                  <a:gd name="T91" fmla="*/ 37 h 73"/>
                  <a:gd name="T92" fmla="*/ 60 w 66"/>
                  <a:gd name="T93" fmla="*/ 37 h 73"/>
                  <a:gd name="T94" fmla="*/ 64 w 66"/>
                  <a:gd name="T95" fmla="*/ 38 h 73"/>
                  <a:gd name="T96" fmla="*/ 62 w 66"/>
                  <a:gd name="T97" fmla="*/ 37 h 73"/>
                  <a:gd name="T98" fmla="*/ 64 w 66"/>
                  <a:gd name="T99" fmla="*/ 35 h 73"/>
                  <a:gd name="T100" fmla="*/ 33 w 66"/>
                  <a:gd name="T101" fmla="*/ 12 h 73"/>
                  <a:gd name="T102" fmla="*/ 33 w 66"/>
                  <a:gd name="T103" fmla="*/ 61 h 73"/>
                  <a:gd name="T104" fmla="*/ 33 w 66"/>
                  <a:gd name="T105" fmla="*/ 12 h 73"/>
                  <a:gd name="T106" fmla="*/ 10 w 66"/>
                  <a:gd name="T107" fmla="*/ 37 h 73"/>
                  <a:gd name="T108" fmla="*/ 56 w 66"/>
                  <a:gd name="T109" fmla="*/ 37 h 73"/>
                  <a:gd name="T110" fmla="*/ 36 w 66"/>
                  <a:gd name="T111" fmla="*/ 35 h 73"/>
                  <a:gd name="T112" fmla="*/ 49 w 66"/>
                  <a:gd name="T113" fmla="*/ 38 h 73"/>
                  <a:gd name="T114" fmla="*/ 32 w 66"/>
                  <a:gd name="T115" fmla="*/ 40 h 73"/>
                  <a:gd name="T116" fmla="*/ 31 w 66"/>
                  <a:gd name="T117" fmla="*/ 32 h 73"/>
                  <a:gd name="T118" fmla="*/ 34 w 66"/>
                  <a:gd name="T119" fmla="*/ 16 h 73"/>
                  <a:gd name="T120" fmla="*/ 36 w 66"/>
                  <a:gd name="T121" fmla="*/ 3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" h="73">
                    <a:moveTo>
                      <a:pt x="39" y="6"/>
                    </a:moveTo>
                    <a:cubicBezTo>
                      <a:pt x="39" y="2"/>
                      <a:pt x="37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2"/>
                      <a:pt x="26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9" y="7"/>
                      <a:pt x="39" y="7"/>
                      <a:pt x="39" y="7"/>
                    </a:cubicBezTo>
                    <a:lnTo>
                      <a:pt x="39" y="6"/>
                    </a:lnTo>
                    <a:close/>
                    <a:moveTo>
                      <a:pt x="28" y="5"/>
                    </a:moveTo>
                    <a:cubicBezTo>
                      <a:pt x="28" y="3"/>
                      <a:pt x="30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1"/>
                      <a:pt x="37" y="3"/>
                      <a:pt x="38" y="5"/>
                    </a:cubicBezTo>
                    <a:lnTo>
                      <a:pt x="28" y="5"/>
                    </a:lnTo>
                    <a:close/>
                    <a:moveTo>
                      <a:pt x="62" y="30"/>
                    </a:moveTo>
                    <a:cubicBezTo>
                      <a:pt x="60" y="23"/>
                      <a:pt x="56" y="17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7" y="13"/>
                      <a:pt x="56" y="10"/>
                      <a:pt x="54" y="8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6" y="6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4" y="9"/>
                      <a:pt x="39" y="7"/>
                      <a:pt x="33" y="7"/>
                    </a:cubicBezTo>
                    <a:cubicBezTo>
                      <a:pt x="27" y="7"/>
                      <a:pt x="21" y="9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6"/>
                      <a:pt x="17" y="5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9" y="13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0" y="17"/>
                      <a:pt x="5" y="23"/>
                      <a:pt x="4" y="30"/>
                    </a:cubicBezTo>
                    <a:cubicBezTo>
                      <a:pt x="2" y="31"/>
                      <a:pt x="0" y="33"/>
                      <a:pt x="0" y="3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5" y="50"/>
                      <a:pt x="9" y="56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4" y="65"/>
                      <a:pt x="28" y="66"/>
                      <a:pt x="33" y="66"/>
                    </a:cubicBezTo>
                    <a:cubicBezTo>
                      <a:pt x="37" y="66"/>
                      <a:pt x="42" y="65"/>
                      <a:pt x="46" y="63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7" y="56"/>
                      <a:pt x="60" y="50"/>
                      <a:pt x="62" y="43"/>
                    </a:cubicBezTo>
                    <a:cubicBezTo>
                      <a:pt x="64" y="43"/>
                      <a:pt x="66" y="41"/>
                      <a:pt x="66" y="38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3"/>
                      <a:pt x="64" y="31"/>
                      <a:pt x="62" y="30"/>
                    </a:cubicBezTo>
                    <a:close/>
                    <a:moveTo>
                      <a:pt x="2" y="38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3"/>
                      <a:pt x="3" y="32"/>
                    </a:cubicBezTo>
                    <a:cubicBezTo>
                      <a:pt x="3" y="34"/>
                      <a:pt x="3" y="35"/>
                      <a:pt x="3" y="37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2" y="41"/>
                      <a:pt x="2" y="40"/>
                      <a:pt x="2" y="38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9" y="7"/>
                      <a:pt x="50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5" y="12"/>
                      <a:pt x="54" y="13"/>
                    </a:cubicBezTo>
                    <a:lnTo>
                      <a:pt x="47" y="8"/>
                    </a:lnTo>
                    <a:close/>
                    <a:moveTo>
                      <a:pt x="11" y="13"/>
                    </a:moveTo>
                    <a:cubicBezTo>
                      <a:pt x="11" y="12"/>
                      <a:pt x="11" y="10"/>
                      <a:pt x="12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8" y="7"/>
                      <a:pt x="18" y="8"/>
                      <a:pt x="19" y="8"/>
                    </a:cubicBezTo>
                    <a:lnTo>
                      <a:pt x="11" y="13"/>
                    </a:lnTo>
                    <a:close/>
                    <a:moveTo>
                      <a:pt x="15" y="68"/>
                    </a:moveTo>
                    <a:cubicBezTo>
                      <a:pt x="12" y="66"/>
                      <a:pt x="12" y="66"/>
                      <a:pt x="12" y="66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5" y="68"/>
                    </a:lnTo>
                    <a:close/>
                    <a:moveTo>
                      <a:pt x="53" y="66"/>
                    </a:move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2"/>
                      <a:pt x="50" y="62"/>
                      <a:pt x="50" y="62"/>
                    </a:cubicBezTo>
                    <a:lnTo>
                      <a:pt x="53" y="66"/>
                    </a:lnTo>
                    <a:close/>
                    <a:moveTo>
                      <a:pt x="33" y="64"/>
                    </a:moveTo>
                    <a:cubicBezTo>
                      <a:pt x="18" y="64"/>
                      <a:pt x="6" y="52"/>
                      <a:pt x="6" y="37"/>
                    </a:cubicBezTo>
                    <a:cubicBezTo>
                      <a:pt x="6" y="22"/>
                      <a:pt x="18" y="10"/>
                      <a:pt x="33" y="10"/>
                    </a:cubicBezTo>
                    <a:cubicBezTo>
                      <a:pt x="48" y="10"/>
                      <a:pt x="60" y="22"/>
                      <a:pt x="60" y="37"/>
                    </a:cubicBezTo>
                    <a:cubicBezTo>
                      <a:pt x="60" y="52"/>
                      <a:pt x="48" y="64"/>
                      <a:pt x="33" y="64"/>
                    </a:cubicBezTo>
                    <a:close/>
                    <a:moveTo>
                      <a:pt x="64" y="38"/>
                    </a:moveTo>
                    <a:cubicBezTo>
                      <a:pt x="64" y="40"/>
                      <a:pt x="63" y="41"/>
                      <a:pt x="62" y="41"/>
                    </a:cubicBezTo>
                    <a:cubicBezTo>
                      <a:pt x="62" y="40"/>
                      <a:pt x="62" y="38"/>
                      <a:pt x="62" y="37"/>
                    </a:cubicBezTo>
                    <a:cubicBezTo>
                      <a:pt x="62" y="35"/>
                      <a:pt x="62" y="34"/>
                      <a:pt x="62" y="32"/>
                    </a:cubicBezTo>
                    <a:cubicBezTo>
                      <a:pt x="63" y="33"/>
                      <a:pt x="64" y="34"/>
                      <a:pt x="64" y="35"/>
                    </a:cubicBezTo>
                    <a:lnTo>
                      <a:pt x="64" y="38"/>
                    </a:lnTo>
                    <a:close/>
                    <a:moveTo>
                      <a:pt x="33" y="12"/>
                    </a:moveTo>
                    <a:cubicBezTo>
                      <a:pt x="19" y="12"/>
                      <a:pt x="8" y="23"/>
                      <a:pt x="8" y="37"/>
                    </a:cubicBezTo>
                    <a:cubicBezTo>
                      <a:pt x="8" y="50"/>
                      <a:pt x="19" y="61"/>
                      <a:pt x="33" y="61"/>
                    </a:cubicBezTo>
                    <a:cubicBezTo>
                      <a:pt x="46" y="61"/>
                      <a:pt x="57" y="50"/>
                      <a:pt x="57" y="37"/>
                    </a:cubicBezTo>
                    <a:cubicBezTo>
                      <a:pt x="57" y="23"/>
                      <a:pt x="46" y="12"/>
                      <a:pt x="33" y="12"/>
                    </a:cubicBezTo>
                    <a:close/>
                    <a:moveTo>
                      <a:pt x="33" y="60"/>
                    </a:moveTo>
                    <a:cubicBezTo>
                      <a:pt x="20" y="60"/>
                      <a:pt x="10" y="49"/>
                      <a:pt x="10" y="37"/>
                    </a:cubicBezTo>
                    <a:cubicBezTo>
                      <a:pt x="10" y="24"/>
                      <a:pt x="20" y="14"/>
                      <a:pt x="33" y="14"/>
                    </a:cubicBezTo>
                    <a:cubicBezTo>
                      <a:pt x="45" y="14"/>
                      <a:pt x="56" y="24"/>
                      <a:pt x="56" y="37"/>
                    </a:cubicBezTo>
                    <a:cubicBezTo>
                      <a:pt x="56" y="49"/>
                      <a:pt x="45" y="60"/>
                      <a:pt x="33" y="60"/>
                    </a:cubicBezTo>
                    <a:close/>
                    <a:moveTo>
                      <a:pt x="36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40"/>
                      <a:pt x="34" y="40"/>
                      <a:pt x="32" y="40"/>
                    </a:cubicBezTo>
                    <a:cubicBezTo>
                      <a:pt x="30" y="40"/>
                      <a:pt x="28" y="39"/>
                      <a:pt x="28" y="36"/>
                    </a:cubicBezTo>
                    <a:cubicBezTo>
                      <a:pt x="28" y="34"/>
                      <a:pt x="29" y="33"/>
                      <a:pt x="31" y="32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6" y="34"/>
                      <a:pt x="36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5" name="Freeform 62">
                <a:extLst>
                  <a:ext uri="{FF2B5EF4-FFF2-40B4-BE49-F238E27FC236}">
                    <a16:creationId xmlns:a16="http://schemas.microsoft.com/office/drawing/2014/main" id="{A07E645E-1EBE-4533-BEBF-268CD0D8B2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69154" y="3831961"/>
                <a:ext cx="344503" cy="398192"/>
              </a:xfrm>
              <a:custGeom>
                <a:avLst/>
                <a:gdLst>
                  <a:gd name="T0" fmla="*/ 54 w 62"/>
                  <a:gd name="T1" fmla="*/ 0 h 72"/>
                  <a:gd name="T2" fmla="*/ 8 w 62"/>
                  <a:gd name="T3" fmla="*/ 0 h 72"/>
                  <a:gd name="T4" fmla="*/ 0 w 62"/>
                  <a:gd name="T5" fmla="*/ 8 h 72"/>
                  <a:gd name="T6" fmla="*/ 0 w 62"/>
                  <a:gd name="T7" fmla="*/ 64 h 72"/>
                  <a:gd name="T8" fmla="*/ 8 w 62"/>
                  <a:gd name="T9" fmla="*/ 72 h 72"/>
                  <a:gd name="T10" fmla="*/ 54 w 62"/>
                  <a:gd name="T11" fmla="*/ 72 h 72"/>
                  <a:gd name="T12" fmla="*/ 62 w 62"/>
                  <a:gd name="T13" fmla="*/ 64 h 72"/>
                  <a:gd name="T14" fmla="*/ 62 w 62"/>
                  <a:gd name="T15" fmla="*/ 8 h 72"/>
                  <a:gd name="T16" fmla="*/ 54 w 62"/>
                  <a:gd name="T17" fmla="*/ 0 h 72"/>
                  <a:gd name="T18" fmla="*/ 8 w 62"/>
                  <a:gd name="T19" fmla="*/ 3 h 72"/>
                  <a:gd name="T20" fmla="*/ 54 w 62"/>
                  <a:gd name="T21" fmla="*/ 3 h 72"/>
                  <a:gd name="T22" fmla="*/ 59 w 62"/>
                  <a:gd name="T23" fmla="*/ 8 h 72"/>
                  <a:gd name="T24" fmla="*/ 59 w 62"/>
                  <a:gd name="T25" fmla="*/ 64 h 72"/>
                  <a:gd name="T26" fmla="*/ 54 w 62"/>
                  <a:gd name="T27" fmla="*/ 69 h 72"/>
                  <a:gd name="T28" fmla="*/ 8 w 62"/>
                  <a:gd name="T29" fmla="*/ 69 h 72"/>
                  <a:gd name="T30" fmla="*/ 3 w 62"/>
                  <a:gd name="T31" fmla="*/ 64 h 72"/>
                  <a:gd name="T32" fmla="*/ 3 w 62"/>
                  <a:gd name="T33" fmla="*/ 8 h 72"/>
                  <a:gd name="T34" fmla="*/ 8 w 62"/>
                  <a:gd name="T35" fmla="*/ 3 h 72"/>
                  <a:gd name="T36" fmla="*/ 7 w 62"/>
                  <a:gd name="T37" fmla="*/ 62 h 72"/>
                  <a:gd name="T38" fmla="*/ 55 w 62"/>
                  <a:gd name="T39" fmla="*/ 62 h 72"/>
                  <a:gd name="T40" fmla="*/ 56 w 62"/>
                  <a:gd name="T41" fmla="*/ 61 h 72"/>
                  <a:gd name="T42" fmla="*/ 56 w 62"/>
                  <a:gd name="T43" fmla="*/ 7 h 72"/>
                  <a:gd name="T44" fmla="*/ 55 w 62"/>
                  <a:gd name="T45" fmla="*/ 6 h 72"/>
                  <a:gd name="T46" fmla="*/ 7 w 62"/>
                  <a:gd name="T47" fmla="*/ 6 h 72"/>
                  <a:gd name="T48" fmla="*/ 6 w 62"/>
                  <a:gd name="T49" fmla="*/ 7 h 72"/>
                  <a:gd name="T50" fmla="*/ 6 w 62"/>
                  <a:gd name="T51" fmla="*/ 61 h 72"/>
                  <a:gd name="T52" fmla="*/ 7 w 62"/>
                  <a:gd name="T53" fmla="*/ 62 h 72"/>
                  <a:gd name="T54" fmla="*/ 8 w 62"/>
                  <a:gd name="T55" fmla="*/ 8 h 72"/>
                  <a:gd name="T56" fmla="*/ 54 w 62"/>
                  <a:gd name="T57" fmla="*/ 8 h 72"/>
                  <a:gd name="T58" fmla="*/ 54 w 62"/>
                  <a:gd name="T59" fmla="*/ 60 h 72"/>
                  <a:gd name="T60" fmla="*/ 8 w 62"/>
                  <a:gd name="T61" fmla="*/ 60 h 72"/>
                  <a:gd name="T62" fmla="*/ 8 w 62"/>
                  <a:gd name="T63" fmla="*/ 8 h 72"/>
                  <a:gd name="T64" fmla="*/ 33 w 62"/>
                  <a:gd name="T65" fmla="*/ 66 h 72"/>
                  <a:gd name="T66" fmla="*/ 31 w 62"/>
                  <a:gd name="T67" fmla="*/ 68 h 72"/>
                  <a:gd name="T68" fmla="*/ 29 w 62"/>
                  <a:gd name="T69" fmla="*/ 66 h 72"/>
                  <a:gd name="T70" fmla="*/ 31 w 62"/>
                  <a:gd name="T71" fmla="*/ 64 h 72"/>
                  <a:gd name="T72" fmla="*/ 33 w 62"/>
                  <a:gd name="T73" fmla="*/ 6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" h="72">
                    <a:moveTo>
                      <a:pt x="5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8"/>
                      <a:pt x="4" y="72"/>
                      <a:pt x="8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8" y="72"/>
                      <a:pt x="62" y="68"/>
                      <a:pt x="62" y="64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3"/>
                      <a:pt x="58" y="0"/>
                      <a:pt x="54" y="0"/>
                    </a:cubicBezTo>
                    <a:close/>
                    <a:moveTo>
                      <a:pt x="8" y="3"/>
                    </a:moveTo>
                    <a:cubicBezTo>
                      <a:pt x="54" y="3"/>
                      <a:pt x="54" y="3"/>
                      <a:pt x="54" y="3"/>
                    </a:cubicBezTo>
                    <a:cubicBezTo>
                      <a:pt x="56" y="3"/>
                      <a:pt x="59" y="5"/>
                      <a:pt x="59" y="8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7"/>
                      <a:pt x="56" y="69"/>
                      <a:pt x="54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5" y="69"/>
                      <a:pt x="3" y="67"/>
                      <a:pt x="3" y="6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5"/>
                      <a:pt x="5" y="3"/>
                      <a:pt x="8" y="3"/>
                    </a:cubicBezTo>
                    <a:close/>
                    <a:moveTo>
                      <a:pt x="7" y="62"/>
                    </a:move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6" y="61"/>
                      <a:pt x="56" y="61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6"/>
                      <a:pt x="55" y="6"/>
                      <a:pt x="55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6" y="61"/>
                      <a:pt x="7" y="62"/>
                      <a:pt x="7" y="62"/>
                    </a:cubicBezTo>
                    <a:close/>
                    <a:moveTo>
                      <a:pt x="8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8" y="60"/>
                      <a:pt x="8" y="60"/>
                      <a:pt x="8" y="60"/>
                    </a:cubicBezTo>
                    <a:lnTo>
                      <a:pt x="8" y="8"/>
                    </a:lnTo>
                    <a:close/>
                    <a:moveTo>
                      <a:pt x="33" y="66"/>
                    </a:moveTo>
                    <a:cubicBezTo>
                      <a:pt x="33" y="67"/>
                      <a:pt x="32" y="68"/>
                      <a:pt x="31" y="68"/>
                    </a:cubicBezTo>
                    <a:cubicBezTo>
                      <a:pt x="30" y="68"/>
                      <a:pt x="29" y="67"/>
                      <a:pt x="29" y="66"/>
                    </a:cubicBezTo>
                    <a:cubicBezTo>
                      <a:pt x="29" y="65"/>
                      <a:pt x="30" y="64"/>
                      <a:pt x="31" y="64"/>
                    </a:cubicBezTo>
                    <a:cubicBezTo>
                      <a:pt x="32" y="64"/>
                      <a:pt x="33" y="65"/>
                      <a:pt x="33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6" name="Freeform 24">
                <a:extLst>
                  <a:ext uri="{FF2B5EF4-FFF2-40B4-BE49-F238E27FC236}">
                    <a16:creationId xmlns:a16="http://schemas.microsoft.com/office/drawing/2014/main" id="{4D8ED539-75B9-40D2-8589-E8794D090C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99071" y="3278159"/>
                <a:ext cx="593853" cy="626393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7" name="Freeform 67">
                <a:extLst>
                  <a:ext uri="{FF2B5EF4-FFF2-40B4-BE49-F238E27FC236}">
                    <a16:creationId xmlns:a16="http://schemas.microsoft.com/office/drawing/2014/main" id="{8BFBB624-01F2-477A-91C8-0DBD5BFEA9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07498" y="2248904"/>
                <a:ext cx="390902" cy="456051"/>
              </a:xfrm>
              <a:custGeom>
                <a:avLst/>
                <a:gdLst>
                  <a:gd name="T0" fmla="*/ 18 w 58"/>
                  <a:gd name="T1" fmla="*/ 37 h 68"/>
                  <a:gd name="T2" fmla="*/ 17 w 58"/>
                  <a:gd name="T3" fmla="*/ 31 h 68"/>
                  <a:gd name="T4" fmla="*/ 40 w 58"/>
                  <a:gd name="T5" fmla="*/ 16 h 68"/>
                  <a:gd name="T6" fmla="*/ 17 w 58"/>
                  <a:gd name="T7" fmla="*/ 30 h 68"/>
                  <a:gd name="T8" fmla="*/ 44 w 58"/>
                  <a:gd name="T9" fmla="*/ 18 h 68"/>
                  <a:gd name="T10" fmla="*/ 17 w 58"/>
                  <a:gd name="T11" fmla="*/ 23 h 68"/>
                  <a:gd name="T12" fmla="*/ 30 w 58"/>
                  <a:gd name="T13" fmla="*/ 16 h 68"/>
                  <a:gd name="T14" fmla="*/ 14 w 58"/>
                  <a:gd name="T15" fmla="*/ 21 h 68"/>
                  <a:gd name="T16" fmla="*/ 34 w 58"/>
                  <a:gd name="T17" fmla="*/ 66 h 68"/>
                  <a:gd name="T18" fmla="*/ 28 w 58"/>
                  <a:gd name="T19" fmla="*/ 68 h 68"/>
                  <a:gd name="T20" fmla="*/ 20 w 58"/>
                  <a:gd name="T21" fmla="*/ 62 h 68"/>
                  <a:gd name="T22" fmla="*/ 23 w 58"/>
                  <a:gd name="T23" fmla="*/ 50 h 68"/>
                  <a:gd name="T24" fmla="*/ 17 w 58"/>
                  <a:gd name="T25" fmla="*/ 44 h 68"/>
                  <a:gd name="T26" fmla="*/ 40 w 58"/>
                  <a:gd name="T27" fmla="*/ 30 h 68"/>
                  <a:gd name="T28" fmla="*/ 25 w 58"/>
                  <a:gd name="T29" fmla="*/ 41 h 68"/>
                  <a:gd name="T30" fmla="*/ 29 w 58"/>
                  <a:gd name="T31" fmla="*/ 50 h 68"/>
                  <a:gd name="T32" fmla="*/ 40 w 58"/>
                  <a:gd name="T33" fmla="*/ 39 h 68"/>
                  <a:gd name="T34" fmla="*/ 35 w 58"/>
                  <a:gd name="T35" fmla="*/ 50 h 68"/>
                  <a:gd name="T36" fmla="*/ 34 w 58"/>
                  <a:gd name="T37" fmla="*/ 52 h 68"/>
                  <a:gd name="T38" fmla="*/ 33 w 58"/>
                  <a:gd name="T39" fmla="*/ 52 h 68"/>
                  <a:gd name="T40" fmla="*/ 28 w 58"/>
                  <a:gd name="T41" fmla="*/ 52 h 68"/>
                  <a:gd name="T42" fmla="*/ 22 w 58"/>
                  <a:gd name="T43" fmla="*/ 54 h 68"/>
                  <a:gd name="T44" fmla="*/ 25 w 58"/>
                  <a:gd name="T45" fmla="*/ 64 h 68"/>
                  <a:gd name="T46" fmla="*/ 36 w 58"/>
                  <a:gd name="T47" fmla="*/ 62 h 68"/>
                  <a:gd name="T48" fmla="*/ 39 w 58"/>
                  <a:gd name="T49" fmla="*/ 9 h 68"/>
                  <a:gd name="T50" fmla="*/ 41 w 58"/>
                  <a:gd name="T51" fmla="*/ 10 h 68"/>
                  <a:gd name="T52" fmla="*/ 42 w 58"/>
                  <a:gd name="T53" fmla="*/ 4 h 68"/>
                  <a:gd name="T54" fmla="*/ 15 w 58"/>
                  <a:gd name="T55" fmla="*/ 54 h 68"/>
                  <a:gd name="T56" fmla="*/ 19 w 58"/>
                  <a:gd name="T57" fmla="*/ 49 h 68"/>
                  <a:gd name="T58" fmla="*/ 48 w 58"/>
                  <a:gd name="T59" fmla="*/ 19 h 68"/>
                  <a:gd name="T60" fmla="*/ 54 w 58"/>
                  <a:gd name="T61" fmla="*/ 14 h 68"/>
                  <a:gd name="T62" fmla="*/ 47 w 58"/>
                  <a:gd name="T63" fmla="*/ 18 h 68"/>
                  <a:gd name="T64" fmla="*/ 4 w 58"/>
                  <a:gd name="T65" fmla="*/ 42 h 68"/>
                  <a:gd name="T66" fmla="*/ 5 w 58"/>
                  <a:gd name="T67" fmla="*/ 44 h 68"/>
                  <a:gd name="T68" fmla="*/ 9 w 58"/>
                  <a:gd name="T69" fmla="*/ 39 h 68"/>
                  <a:gd name="T70" fmla="*/ 50 w 58"/>
                  <a:gd name="T71" fmla="*/ 29 h 68"/>
                  <a:gd name="T72" fmla="*/ 58 w 58"/>
                  <a:gd name="T73" fmla="*/ 29 h 68"/>
                  <a:gd name="T74" fmla="*/ 7 w 58"/>
                  <a:gd name="T75" fmla="*/ 28 h 68"/>
                  <a:gd name="T76" fmla="*/ 1 w 58"/>
                  <a:gd name="T77" fmla="*/ 30 h 68"/>
                  <a:gd name="T78" fmla="*/ 49 w 58"/>
                  <a:gd name="T79" fmla="*/ 39 h 68"/>
                  <a:gd name="T80" fmla="*/ 53 w 58"/>
                  <a:gd name="T81" fmla="*/ 44 h 68"/>
                  <a:gd name="T82" fmla="*/ 54 w 58"/>
                  <a:gd name="T83" fmla="*/ 42 h 68"/>
                  <a:gd name="T84" fmla="*/ 4 w 58"/>
                  <a:gd name="T85" fmla="*/ 14 h 68"/>
                  <a:gd name="T86" fmla="*/ 10 w 58"/>
                  <a:gd name="T87" fmla="*/ 19 h 68"/>
                  <a:gd name="T88" fmla="*/ 5 w 58"/>
                  <a:gd name="T89" fmla="*/ 14 h 68"/>
                  <a:gd name="T90" fmla="*/ 39 w 58"/>
                  <a:gd name="T91" fmla="*/ 49 h 68"/>
                  <a:gd name="T92" fmla="*/ 44 w 58"/>
                  <a:gd name="T93" fmla="*/ 54 h 68"/>
                  <a:gd name="T94" fmla="*/ 17 w 58"/>
                  <a:gd name="T95" fmla="*/ 10 h 68"/>
                  <a:gd name="T96" fmla="*/ 19 w 58"/>
                  <a:gd name="T97" fmla="*/ 9 h 68"/>
                  <a:gd name="T98" fmla="*/ 14 w 58"/>
                  <a:gd name="T99" fmla="*/ 5 h 68"/>
                  <a:gd name="T100" fmla="*/ 30 w 58"/>
                  <a:gd name="T101" fmla="*/ 7 h 68"/>
                  <a:gd name="T102" fmla="*/ 28 w 58"/>
                  <a:gd name="T103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8" h="68">
                    <a:moveTo>
                      <a:pt x="44" y="25"/>
                    </a:moveTo>
                    <a:cubicBezTo>
                      <a:pt x="44" y="26"/>
                      <a:pt x="42" y="28"/>
                      <a:pt x="41" y="28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7" y="37"/>
                      <a:pt x="17" y="37"/>
                    </a:cubicBezTo>
                    <a:cubicBezTo>
                      <a:pt x="15" y="37"/>
                      <a:pt x="14" y="36"/>
                      <a:pt x="14" y="35"/>
                    </a:cubicBezTo>
                    <a:cubicBezTo>
                      <a:pt x="14" y="33"/>
                      <a:pt x="16" y="32"/>
                      <a:pt x="17" y="31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2" y="22"/>
                      <a:pt x="44" y="23"/>
                      <a:pt x="44" y="25"/>
                    </a:cubicBezTo>
                    <a:close/>
                    <a:moveTo>
                      <a:pt x="40" y="16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5"/>
                      <a:pt x="14" y="26"/>
                      <a:pt x="14" y="28"/>
                    </a:cubicBezTo>
                    <a:cubicBezTo>
                      <a:pt x="14" y="29"/>
                      <a:pt x="15" y="30"/>
                      <a:pt x="17" y="30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2" y="21"/>
                      <a:pt x="44" y="19"/>
                      <a:pt x="44" y="18"/>
                    </a:cubicBezTo>
                    <a:cubicBezTo>
                      <a:pt x="44" y="16"/>
                      <a:pt x="42" y="15"/>
                      <a:pt x="40" y="16"/>
                    </a:cubicBezTo>
                    <a:close/>
                    <a:moveTo>
                      <a:pt x="14" y="21"/>
                    </a:moveTo>
                    <a:cubicBezTo>
                      <a:pt x="14" y="22"/>
                      <a:pt x="15" y="23"/>
                      <a:pt x="17" y="23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9" y="19"/>
                      <a:pt x="30" y="17"/>
                      <a:pt x="30" y="16"/>
                    </a:cubicBezTo>
                    <a:cubicBezTo>
                      <a:pt x="30" y="14"/>
                      <a:pt x="28" y="13"/>
                      <a:pt x="26" y="14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8"/>
                      <a:pt x="14" y="19"/>
                      <a:pt x="14" y="21"/>
                    </a:cubicBezTo>
                    <a:close/>
                    <a:moveTo>
                      <a:pt x="38" y="54"/>
                    </a:move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4"/>
                      <a:pt x="36" y="66"/>
                      <a:pt x="34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7"/>
                      <a:pt x="32" y="68"/>
                      <a:pt x="30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6" y="68"/>
                      <a:pt x="25" y="67"/>
                      <a:pt x="25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0" y="64"/>
                      <a:pt x="20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2" y="51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47"/>
                      <a:pt x="21" y="44"/>
                      <a:pt x="20" y="43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5" y="44"/>
                      <a:pt x="14" y="43"/>
                      <a:pt x="14" y="42"/>
                    </a:cubicBezTo>
                    <a:cubicBezTo>
                      <a:pt x="14" y="40"/>
                      <a:pt x="16" y="39"/>
                      <a:pt x="17" y="3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9"/>
                      <a:pt x="44" y="30"/>
                      <a:pt x="44" y="32"/>
                    </a:cubicBezTo>
                    <a:cubicBezTo>
                      <a:pt x="44" y="33"/>
                      <a:pt x="42" y="35"/>
                      <a:pt x="41" y="36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7" y="43"/>
                      <a:pt x="29" y="46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3"/>
                      <a:pt x="36" y="38"/>
                      <a:pt x="37" y="38"/>
                    </a:cubicBezTo>
                    <a:cubicBezTo>
                      <a:pt x="38" y="37"/>
                      <a:pt x="39" y="38"/>
                      <a:pt x="40" y="39"/>
                    </a:cubicBezTo>
                    <a:cubicBezTo>
                      <a:pt x="41" y="40"/>
                      <a:pt x="41" y="42"/>
                      <a:pt x="39" y="43"/>
                    </a:cubicBezTo>
                    <a:cubicBezTo>
                      <a:pt x="39" y="43"/>
                      <a:pt x="35" y="46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1"/>
                      <a:pt x="38" y="52"/>
                      <a:pt x="38" y="54"/>
                    </a:cubicBezTo>
                    <a:close/>
                    <a:moveTo>
                      <a:pt x="36" y="54"/>
                    </a:moveTo>
                    <a:cubicBezTo>
                      <a:pt x="36" y="53"/>
                      <a:pt x="35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3" y="52"/>
                      <a:pt x="22" y="53"/>
                      <a:pt x="22" y="54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3"/>
                      <a:pt x="23" y="64"/>
                      <a:pt x="24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5" y="64"/>
                      <a:pt x="36" y="63"/>
                      <a:pt x="36" y="62"/>
                    </a:cubicBezTo>
                    <a:lnTo>
                      <a:pt x="36" y="54"/>
                    </a:lnTo>
                    <a:close/>
                    <a:moveTo>
                      <a:pt x="42" y="4"/>
                    </a:moveTo>
                    <a:cubicBezTo>
                      <a:pt x="39" y="9"/>
                      <a:pt x="39" y="9"/>
                      <a:pt x="39" y="9"/>
                    </a:cubicBezTo>
                    <a:cubicBezTo>
                      <a:pt x="39" y="10"/>
                      <a:pt x="39" y="10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4"/>
                      <a:pt x="44" y="4"/>
                    </a:cubicBezTo>
                    <a:cubicBezTo>
                      <a:pt x="43" y="4"/>
                      <a:pt x="42" y="4"/>
                      <a:pt x="42" y="4"/>
                    </a:cubicBezTo>
                    <a:close/>
                    <a:moveTo>
                      <a:pt x="17" y="48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6" y="54"/>
                      <a:pt x="16" y="54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8"/>
                      <a:pt x="19" y="47"/>
                      <a:pt x="18" y="47"/>
                    </a:cubicBezTo>
                    <a:cubicBezTo>
                      <a:pt x="18" y="47"/>
                      <a:pt x="17" y="47"/>
                      <a:pt x="17" y="48"/>
                    </a:cubicBezTo>
                    <a:close/>
                    <a:moveTo>
                      <a:pt x="48" y="19"/>
                    </a:moveTo>
                    <a:cubicBezTo>
                      <a:pt x="48" y="19"/>
                      <a:pt x="48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6"/>
                      <a:pt x="54" y="15"/>
                      <a:pt x="54" y="14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7" y="18"/>
                    </a:cubicBezTo>
                    <a:cubicBezTo>
                      <a:pt x="47" y="19"/>
                      <a:pt x="48" y="19"/>
                      <a:pt x="48" y="19"/>
                    </a:cubicBezTo>
                    <a:close/>
                    <a:moveTo>
                      <a:pt x="9" y="39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4" y="44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0"/>
                      <a:pt x="11" y="40"/>
                    </a:cubicBezTo>
                    <a:cubicBezTo>
                      <a:pt x="10" y="39"/>
                      <a:pt x="10" y="39"/>
                      <a:pt x="9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30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30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30"/>
                      <a:pt x="0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8" y="30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7" y="40"/>
                    </a:cubicBezTo>
                    <a:cubicBezTo>
                      <a:pt x="47" y="40"/>
                      <a:pt x="47" y="41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4" y="43"/>
                      <a:pt x="54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5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0" y="17"/>
                    </a:cubicBezTo>
                    <a:lnTo>
                      <a:pt x="5" y="14"/>
                    </a:lnTo>
                    <a:close/>
                    <a:moveTo>
                      <a:pt x="41" y="48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9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8"/>
                    </a:lnTo>
                    <a:close/>
                    <a:moveTo>
                      <a:pt x="17" y="10"/>
                    </a:moveTo>
                    <a:cubicBezTo>
                      <a:pt x="17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8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8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8" name="Freeform 15">
                <a:extLst>
                  <a:ext uri="{FF2B5EF4-FFF2-40B4-BE49-F238E27FC236}">
                    <a16:creationId xmlns:a16="http://schemas.microsoft.com/office/drawing/2014/main" id="{B5826681-16A7-4E9C-8F87-5C15C4DF56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60129" y="3268886"/>
                <a:ext cx="504664" cy="360111"/>
              </a:xfrm>
              <a:custGeom>
                <a:avLst/>
                <a:gdLst>
                  <a:gd name="T0" fmla="*/ 9 w 84"/>
                  <a:gd name="T1" fmla="*/ 37 h 60"/>
                  <a:gd name="T2" fmla="*/ 74 w 84"/>
                  <a:gd name="T3" fmla="*/ 37 h 60"/>
                  <a:gd name="T4" fmla="*/ 10 w 84"/>
                  <a:gd name="T5" fmla="*/ 5 h 60"/>
                  <a:gd name="T6" fmla="*/ 11 w 84"/>
                  <a:gd name="T7" fmla="*/ 7 h 60"/>
                  <a:gd name="T8" fmla="*/ 32 w 84"/>
                  <a:gd name="T9" fmla="*/ 24 h 60"/>
                  <a:gd name="T10" fmla="*/ 33 w 84"/>
                  <a:gd name="T11" fmla="*/ 25 h 60"/>
                  <a:gd name="T12" fmla="*/ 34 w 84"/>
                  <a:gd name="T13" fmla="*/ 29 h 60"/>
                  <a:gd name="T14" fmla="*/ 37 w 84"/>
                  <a:gd name="T15" fmla="*/ 29 h 60"/>
                  <a:gd name="T16" fmla="*/ 37 w 84"/>
                  <a:gd name="T17" fmla="*/ 31 h 60"/>
                  <a:gd name="T18" fmla="*/ 41 w 84"/>
                  <a:gd name="T19" fmla="*/ 32 h 60"/>
                  <a:gd name="T20" fmla="*/ 43 w 84"/>
                  <a:gd name="T21" fmla="*/ 32 h 60"/>
                  <a:gd name="T22" fmla="*/ 47 w 84"/>
                  <a:gd name="T23" fmla="*/ 30 h 60"/>
                  <a:gd name="T24" fmla="*/ 48 w 84"/>
                  <a:gd name="T25" fmla="*/ 29 h 60"/>
                  <a:gd name="T26" fmla="*/ 51 w 84"/>
                  <a:gd name="T27" fmla="*/ 27 h 60"/>
                  <a:gd name="T28" fmla="*/ 50 w 84"/>
                  <a:gd name="T29" fmla="*/ 25 h 60"/>
                  <a:gd name="T30" fmla="*/ 52 w 84"/>
                  <a:gd name="T31" fmla="*/ 23 h 60"/>
                  <a:gd name="T32" fmla="*/ 51 w 84"/>
                  <a:gd name="T33" fmla="*/ 20 h 60"/>
                  <a:gd name="T34" fmla="*/ 50 w 84"/>
                  <a:gd name="T35" fmla="*/ 18 h 60"/>
                  <a:gd name="T36" fmla="*/ 49 w 84"/>
                  <a:gd name="T37" fmla="*/ 15 h 60"/>
                  <a:gd name="T38" fmla="*/ 47 w 84"/>
                  <a:gd name="T39" fmla="*/ 15 h 60"/>
                  <a:gd name="T40" fmla="*/ 46 w 84"/>
                  <a:gd name="T41" fmla="*/ 13 h 60"/>
                  <a:gd name="T42" fmla="*/ 42 w 84"/>
                  <a:gd name="T43" fmla="*/ 13 h 60"/>
                  <a:gd name="T44" fmla="*/ 40 w 84"/>
                  <a:gd name="T45" fmla="*/ 12 h 60"/>
                  <a:gd name="T46" fmla="*/ 37 w 84"/>
                  <a:gd name="T47" fmla="*/ 14 h 60"/>
                  <a:gd name="T48" fmla="*/ 35 w 84"/>
                  <a:gd name="T49" fmla="*/ 14 h 60"/>
                  <a:gd name="T50" fmla="*/ 33 w 84"/>
                  <a:gd name="T51" fmla="*/ 18 h 60"/>
                  <a:gd name="T52" fmla="*/ 33 w 84"/>
                  <a:gd name="T53" fmla="*/ 20 h 60"/>
                  <a:gd name="T54" fmla="*/ 31 w 84"/>
                  <a:gd name="T55" fmla="*/ 22 h 60"/>
                  <a:gd name="T56" fmla="*/ 33 w 84"/>
                  <a:gd name="T57" fmla="*/ 22 h 60"/>
                  <a:gd name="T58" fmla="*/ 35 w 84"/>
                  <a:gd name="T59" fmla="*/ 17 h 60"/>
                  <a:gd name="T60" fmla="*/ 39 w 84"/>
                  <a:gd name="T61" fmla="*/ 14 h 60"/>
                  <a:gd name="T62" fmla="*/ 45 w 84"/>
                  <a:gd name="T63" fmla="*/ 14 h 60"/>
                  <a:gd name="T64" fmla="*/ 49 w 84"/>
                  <a:gd name="T65" fmla="*/ 17 h 60"/>
                  <a:gd name="T66" fmla="*/ 50 w 84"/>
                  <a:gd name="T67" fmla="*/ 22 h 60"/>
                  <a:gd name="T68" fmla="*/ 49 w 84"/>
                  <a:gd name="T69" fmla="*/ 26 h 60"/>
                  <a:gd name="T70" fmla="*/ 45 w 84"/>
                  <a:gd name="T71" fmla="*/ 30 h 60"/>
                  <a:gd name="T72" fmla="*/ 39 w 84"/>
                  <a:gd name="T73" fmla="*/ 30 h 60"/>
                  <a:gd name="T74" fmla="*/ 35 w 84"/>
                  <a:gd name="T75" fmla="*/ 27 h 60"/>
                  <a:gd name="T76" fmla="*/ 33 w 84"/>
                  <a:gd name="T77" fmla="*/ 22 h 60"/>
                  <a:gd name="T78" fmla="*/ 42 w 84"/>
                  <a:gd name="T79" fmla="*/ 27 h 60"/>
                  <a:gd name="T80" fmla="*/ 37 w 84"/>
                  <a:gd name="T81" fmla="*/ 22 h 60"/>
                  <a:gd name="T82" fmla="*/ 44 w 84"/>
                  <a:gd name="T83" fmla="*/ 22 h 60"/>
                  <a:gd name="T84" fmla="*/ 42 w 84"/>
                  <a:gd name="T85" fmla="*/ 19 h 60"/>
                  <a:gd name="T86" fmla="*/ 79 w 84"/>
                  <a:gd name="T87" fmla="*/ 6 h 60"/>
                  <a:gd name="T88" fmla="*/ 5 w 84"/>
                  <a:gd name="T89" fmla="*/ 6 h 60"/>
                  <a:gd name="T90" fmla="*/ 0 w 84"/>
                  <a:gd name="T91" fmla="*/ 51 h 60"/>
                  <a:gd name="T92" fmla="*/ 0 w 84"/>
                  <a:gd name="T93" fmla="*/ 55 h 60"/>
                  <a:gd name="T94" fmla="*/ 84 w 84"/>
                  <a:gd name="T95" fmla="*/ 55 h 60"/>
                  <a:gd name="T96" fmla="*/ 76 w 84"/>
                  <a:gd name="T97" fmla="*/ 57 h 60"/>
                  <a:gd name="T98" fmla="*/ 3 w 84"/>
                  <a:gd name="T99" fmla="*/ 53 h 60"/>
                  <a:gd name="T100" fmla="*/ 30 w 84"/>
                  <a:gd name="T101" fmla="*/ 56 h 60"/>
                  <a:gd name="T102" fmla="*/ 54 w 84"/>
                  <a:gd name="T103" fmla="*/ 53 h 60"/>
                  <a:gd name="T104" fmla="*/ 76 w 84"/>
                  <a:gd name="T105" fmla="*/ 57 h 60"/>
                  <a:gd name="T106" fmla="*/ 52 w 84"/>
                  <a:gd name="T107" fmla="*/ 54 h 60"/>
                  <a:gd name="T108" fmla="*/ 53 w 84"/>
                  <a:gd name="T109" fmla="*/ 51 h 60"/>
                  <a:gd name="T110" fmla="*/ 7 w 84"/>
                  <a:gd name="T111" fmla="*/ 43 h 60"/>
                  <a:gd name="T112" fmla="*/ 53 w 84"/>
                  <a:gd name="T113" fmla="*/ 51 h 60"/>
                  <a:gd name="T114" fmla="*/ 8 w 84"/>
                  <a:gd name="T115" fmla="*/ 41 h 60"/>
                  <a:gd name="T116" fmla="*/ 10 w 84"/>
                  <a:gd name="T117" fmla="*/ 3 h 60"/>
                  <a:gd name="T118" fmla="*/ 76 w 84"/>
                  <a:gd name="T119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" h="60">
                    <a:moveTo>
                      <a:pt x="10" y="5"/>
                    </a:moveTo>
                    <a:cubicBezTo>
                      <a:pt x="10" y="5"/>
                      <a:pt x="9" y="5"/>
                      <a:pt x="9" y="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0" y="38"/>
                      <a:pt x="10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4" y="38"/>
                      <a:pt x="74" y="37"/>
                      <a:pt x="74" y="37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5"/>
                      <a:pt x="74" y="5"/>
                      <a:pt x="73" y="5"/>
                    </a:cubicBezTo>
                    <a:lnTo>
                      <a:pt x="10" y="5"/>
                    </a:lnTo>
                    <a:close/>
                    <a:moveTo>
                      <a:pt x="72" y="36"/>
                    </a:move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72" y="7"/>
                      <a:pt x="72" y="7"/>
                      <a:pt x="72" y="7"/>
                    </a:cubicBezTo>
                    <a:lnTo>
                      <a:pt x="72" y="36"/>
                    </a:lnTo>
                    <a:close/>
                    <a:moveTo>
                      <a:pt x="32" y="24"/>
                    </a:move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4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7"/>
                    </a:cubicBezTo>
                    <a:cubicBezTo>
                      <a:pt x="33" y="28"/>
                      <a:pt x="34" y="28"/>
                      <a:pt x="34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6" y="29"/>
                      <a:pt x="36" y="29"/>
                    </a:cubicBezTo>
                    <a:cubicBezTo>
                      <a:pt x="36" y="29"/>
                      <a:pt x="36" y="28"/>
                      <a:pt x="37" y="29"/>
                    </a:cubicBezTo>
                    <a:cubicBezTo>
                      <a:pt x="37" y="29"/>
                      <a:pt x="37" y="29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1"/>
                      <a:pt x="39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1" y="32"/>
                      <a:pt x="41" y="32"/>
                    </a:cubicBezTo>
                    <a:cubicBezTo>
                      <a:pt x="41" y="32"/>
                      <a:pt x="41" y="31"/>
                      <a:pt x="41" y="31"/>
                    </a:cubicBezTo>
                    <a:cubicBezTo>
                      <a:pt x="41" y="30"/>
                      <a:pt x="42" y="30"/>
                      <a:pt x="42" y="31"/>
                    </a:cubicBezTo>
                    <a:cubicBezTo>
                      <a:pt x="42" y="31"/>
                      <a:pt x="43" y="32"/>
                      <a:pt x="43" y="32"/>
                    </a:cubicBezTo>
                    <a:cubicBezTo>
                      <a:pt x="43" y="32"/>
                      <a:pt x="43" y="32"/>
                      <a:pt x="44" y="32"/>
                    </a:cubicBezTo>
                    <a:cubicBezTo>
                      <a:pt x="44" y="32"/>
                      <a:pt x="45" y="31"/>
                      <a:pt x="46" y="31"/>
                    </a:cubicBezTo>
                    <a:cubicBezTo>
                      <a:pt x="46" y="31"/>
                      <a:pt x="47" y="31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6" y="29"/>
                      <a:pt x="47" y="29"/>
                      <a:pt x="47" y="29"/>
                    </a:cubicBezTo>
                    <a:cubicBezTo>
                      <a:pt x="47" y="28"/>
                      <a:pt x="47" y="29"/>
                      <a:pt x="48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28"/>
                      <a:pt x="50" y="28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4"/>
                      <a:pt x="50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2" y="24"/>
                      <a:pt x="52" y="24"/>
                      <a:pt x="52" y="23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2" y="21"/>
                      <a:pt x="52" y="21"/>
                      <a:pt x="52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0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7"/>
                      <a:pt x="51" y="17"/>
                    </a:cubicBezTo>
                    <a:cubicBezTo>
                      <a:pt x="50" y="16"/>
                      <a:pt x="50" y="15"/>
                      <a:pt x="49" y="15"/>
                    </a:cubicBezTo>
                    <a:cubicBezTo>
                      <a:pt x="49" y="15"/>
                      <a:pt x="49" y="14"/>
                      <a:pt x="48" y="14"/>
                    </a:cubicBezTo>
                    <a:cubicBezTo>
                      <a:pt x="48" y="14"/>
                      <a:pt x="48" y="15"/>
                      <a:pt x="48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6" y="14"/>
                      <a:pt x="47" y="14"/>
                    </a:cubicBezTo>
                    <a:cubicBezTo>
                      <a:pt x="47" y="14"/>
                      <a:pt x="47" y="13"/>
                      <a:pt x="47" y="13"/>
                    </a:cubicBezTo>
                    <a:cubicBezTo>
                      <a:pt x="47" y="13"/>
                      <a:pt x="46" y="13"/>
                      <a:pt x="46" y="13"/>
                    </a:cubicBezTo>
                    <a:cubicBezTo>
                      <a:pt x="45" y="12"/>
                      <a:pt x="44" y="12"/>
                      <a:pt x="44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2" y="12"/>
                      <a:pt x="42" y="13"/>
                    </a:cubicBezTo>
                    <a:cubicBezTo>
                      <a:pt x="42" y="13"/>
                      <a:pt x="41" y="13"/>
                      <a:pt x="41" y="13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9" y="12"/>
                      <a:pt x="38" y="12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5" y="14"/>
                      <a:pt x="35" y="14"/>
                    </a:cubicBezTo>
                    <a:cubicBezTo>
                      <a:pt x="35" y="14"/>
                      <a:pt x="35" y="15"/>
                      <a:pt x="34" y="15"/>
                    </a:cubicBezTo>
                    <a:cubicBezTo>
                      <a:pt x="34" y="15"/>
                      <a:pt x="33" y="16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9"/>
                      <a:pt x="33" y="20"/>
                      <a:pt x="33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1"/>
                      <a:pt x="31" y="21"/>
                      <a:pt x="31" y="22"/>
                    </a:cubicBezTo>
                    <a:cubicBezTo>
                      <a:pt x="31" y="22"/>
                      <a:pt x="32" y="23"/>
                      <a:pt x="32" y="23"/>
                    </a:cubicBezTo>
                    <a:cubicBezTo>
                      <a:pt x="32" y="24"/>
                      <a:pt x="32" y="24"/>
                      <a:pt x="32" y="24"/>
                    </a:cubicBezTo>
                    <a:close/>
                    <a:moveTo>
                      <a:pt x="33" y="22"/>
                    </a:moveTo>
                    <a:cubicBezTo>
                      <a:pt x="34" y="21"/>
                      <a:pt x="35" y="21"/>
                      <a:pt x="35" y="20"/>
                    </a:cubicBezTo>
                    <a:cubicBezTo>
                      <a:pt x="36" y="19"/>
                      <a:pt x="36" y="18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7"/>
                      <a:pt x="37" y="17"/>
                      <a:pt x="38" y="17"/>
                    </a:cubicBezTo>
                    <a:cubicBezTo>
                      <a:pt x="39" y="16"/>
                      <a:pt x="39" y="15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5"/>
                      <a:pt x="41" y="15"/>
                      <a:pt x="42" y="15"/>
                    </a:cubicBezTo>
                    <a:cubicBezTo>
                      <a:pt x="43" y="15"/>
                      <a:pt x="44" y="15"/>
                      <a:pt x="44" y="14"/>
                    </a:cubicBezTo>
                    <a:cubicBezTo>
                      <a:pt x="44" y="14"/>
                      <a:pt x="44" y="14"/>
                      <a:pt x="45" y="14"/>
                    </a:cubicBezTo>
                    <a:cubicBezTo>
                      <a:pt x="44" y="15"/>
                      <a:pt x="45" y="16"/>
                      <a:pt x="46" y="17"/>
                    </a:cubicBezTo>
                    <a:cubicBezTo>
                      <a:pt x="46" y="17"/>
                      <a:pt x="47" y="17"/>
                      <a:pt x="48" y="17"/>
                    </a:cubicBezTo>
                    <a:cubicBezTo>
                      <a:pt x="48" y="17"/>
                      <a:pt x="48" y="17"/>
                      <a:pt x="49" y="17"/>
                    </a:cubicBezTo>
                    <a:cubicBezTo>
                      <a:pt x="48" y="18"/>
                      <a:pt x="48" y="19"/>
                      <a:pt x="48" y="20"/>
                    </a:cubicBezTo>
                    <a:cubicBezTo>
                      <a:pt x="48" y="21"/>
                      <a:pt x="49" y="21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8" y="23"/>
                      <a:pt x="48" y="24"/>
                    </a:cubicBezTo>
                    <a:cubicBezTo>
                      <a:pt x="48" y="25"/>
                      <a:pt x="48" y="26"/>
                      <a:pt x="49" y="26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7"/>
                      <a:pt x="46" y="27"/>
                      <a:pt x="46" y="27"/>
                    </a:cubicBezTo>
                    <a:cubicBezTo>
                      <a:pt x="45" y="28"/>
                      <a:pt x="44" y="29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29"/>
                      <a:pt x="43" y="28"/>
                      <a:pt x="42" y="28"/>
                    </a:cubicBezTo>
                    <a:cubicBezTo>
                      <a:pt x="41" y="28"/>
                      <a:pt x="40" y="29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29"/>
                      <a:pt x="39" y="28"/>
                      <a:pt x="38" y="27"/>
                    </a:cubicBezTo>
                    <a:cubicBezTo>
                      <a:pt x="37" y="27"/>
                      <a:pt x="36" y="27"/>
                      <a:pt x="35" y="27"/>
                    </a:cubicBezTo>
                    <a:cubicBezTo>
                      <a:pt x="35" y="27"/>
                      <a:pt x="35" y="27"/>
                      <a:pt x="35" y="26"/>
                    </a:cubicBezTo>
                    <a:cubicBezTo>
                      <a:pt x="36" y="26"/>
                      <a:pt x="36" y="25"/>
                      <a:pt x="35" y="24"/>
                    </a:cubicBezTo>
                    <a:cubicBezTo>
                      <a:pt x="35" y="23"/>
                      <a:pt x="34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lose/>
                    <a:moveTo>
                      <a:pt x="42" y="27"/>
                    </a:moveTo>
                    <a:cubicBezTo>
                      <a:pt x="44" y="27"/>
                      <a:pt x="46" y="24"/>
                      <a:pt x="46" y="22"/>
                    </a:cubicBezTo>
                    <a:cubicBezTo>
                      <a:pt x="46" y="19"/>
                      <a:pt x="44" y="17"/>
                      <a:pt x="42" y="17"/>
                    </a:cubicBezTo>
                    <a:cubicBezTo>
                      <a:pt x="39" y="17"/>
                      <a:pt x="37" y="19"/>
                      <a:pt x="37" y="22"/>
                    </a:cubicBezTo>
                    <a:cubicBezTo>
                      <a:pt x="37" y="24"/>
                      <a:pt x="39" y="27"/>
                      <a:pt x="42" y="27"/>
                    </a:cubicBezTo>
                    <a:close/>
                    <a:moveTo>
                      <a:pt x="42" y="19"/>
                    </a:moveTo>
                    <a:cubicBezTo>
                      <a:pt x="43" y="19"/>
                      <a:pt x="44" y="20"/>
                      <a:pt x="44" y="22"/>
                    </a:cubicBezTo>
                    <a:cubicBezTo>
                      <a:pt x="44" y="23"/>
                      <a:pt x="43" y="25"/>
                      <a:pt x="42" y="25"/>
                    </a:cubicBezTo>
                    <a:cubicBezTo>
                      <a:pt x="40" y="25"/>
                      <a:pt x="39" y="23"/>
                      <a:pt x="39" y="22"/>
                    </a:cubicBezTo>
                    <a:cubicBezTo>
                      <a:pt x="39" y="20"/>
                      <a:pt x="40" y="19"/>
                      <a:pt x="42" y="19"/>
                    </a:cubicBezTo>
                    <a:close/>
                    <a:moveTo>
                      <a:pt x="84" y="51"/>
                    </a:move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1"/>
                      <a:pt x="78" y="0"/>
                      <a:pt x="7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5" y="1"/>
                      <a:pt x="5" y="6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0" y="55"/>
                    </a:cubicBezTo>
                    <a:cubicBezTo>
                      <a:pt x="0" y="58"/>
                      <a:pt x="3" y="60"/>
                      <a:pt x="7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80" y="60"/>
                      <a:pt x="84" y="58"/>
                      <a:pt x="84" y="55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4" y="52"/>
                      <a:pt x="84" y="52"/>
                      <a:pt x="84" y="51"/>
                    </a:cubicBezTo>
                    <a:close/>
                    <a:moveTo>
                      <a:pt x="76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5" y="57"/>
                      <a:pt x="3" y="56"/>
                      <a:pt x="3" y="55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30" y="56"/>
                      <a:pt x="30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6"/>
                      <a:pt x="54" y="56"/>
                      <a:pt x="54" y="55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6"/>
                      <a:pt x="79" y="57"/>
                      <a:pt x="76" y="57"/>
                    </a:cubicBezTo>
                    <a:close/>
                    <a:moveTo>
                      <a:pt x="31" y="53"/>
                    </a:move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31" y="54"/>
                      <a:pt x="31" y="54"/>
                      <a:pt x="31" y="54"/>
                    </a:cubicBezTo>
                    <a:lnTo>
                      <a:pt x="31" y="53"/>
                    </a:lnTo>
                    <a:close/>
                    <a:moveTo>
                      <a:pt x="53" y="51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80" y="51"/>
                      <a:pt x="80" y="51"/>
                      <a:pt x="80" y="51"/>
                    </a:cubicBezTo>
                    <a:lnTo>
                      <a:pt x="53" y="51"/>
                    </a:lnTo>
                    <a:close/>
                    <a:moveTo>
                      <a:pt x="76" y="6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3"/>
                      <a:pt x="9" y="3"/>
                      <a:pt x="10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3"/>
                      <a:pt x="75" y="3"/>
                      <a:pt x="76" y="3"/>
                    </a:cubicBezTo>
                    <a:cubicBezTo>
                      <a:pt x="76" y="4"/>
                      <a:pt x="76" y="5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69" name="Freeform 14">
                <a:extLst>
                  <a:ext uri="{FF2B5EF4-FFF2-40B4-BE49-F238E27FC236}">
                    <a16:creationId xmlns:a16="http://schemas.microsoft.com/office/drawing/2014/main" id="{744ABB90-7CAF-4BCC-92E5-F83CC23670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11811" y="2867649"/>
                <a:ext cx="390810" cy="455946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0" name="Freeform 70">
                <a:extLst>
                  <a:ext uri="{FF2B5EF4-FFF2-40B4-BE49-F238E27FC236}">
                    <a16:creationId xmlns:a16="http://schemas.microsoft.com/office/drawing/2014/main" id="{CDC8224F-DCDE-499F-BE2F-1C314E5869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06668" y="4682705"/>
                <a:ext cx="454390" cy="454388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1" name="Freeform 41">
                <a:extLst>
                  <a:ext uri="{FF2B5EF4-FFF2-40B4-BE49-F238E27FC236}">
                    <a16:creationId xmlns:a16="http://schemas.microsoft.com/office/drawing/2014/main" id="{728A9FE2-317A-46B0-A0D4-95E03DD5D9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3918" y="2055543"/>
                <a:ext cx="467459" cy="451878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2" name="Freeform 41">
                <a:extLst>
                  <a:ext uri="{FF2B5EF4-FFF2-40B4-BE49-F238E27FC236}">
                    <a16:creationId xmlns:a16="http://schemas.microsoft.com/office/drawing/2014/main" id="{D7723623-B6CA-4113-921C-088C297126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87715" y="5751080"/>
                <a:ext cx="467459" cy="451878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3" name="Freeform 85">
                <a:extLst>
                  <a:ext uri="{FF2B5EF4-FFF2-40B4-BE49-F238E27FC236}">
                    <a16:creationId xmlns:a16="http://schemas.microsoft.com/office/drawing/2014/main" id="{72CE5991-9C5F-4945-BADB-F602E286E1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77342" y="6185035"/>
                <a:ext cx="653447" cy="491050"/>
              </a:xfrm>
              <a:custGeom>
                <a:avLst/>
                <a:gdLst>
                  <a:gd name="T0" fmla="*/ 53 w 71"/>
                  <a:gd name="T1" fmla="*/ 5 h 51"/>
                  <a:gd name="T2" fmla="*/ 0 w 71"/>
                  <a:gd name="T3" fmla="*/ 12 h 51"/>
                  <a:gd name="T4" fmla="*/ 8 w 71"/>
                  <a:gd name="T5" fmla="*/ 33 h 51"/>
                  <a:gd name="T6" fmla="*/ 12 w 71"/>
                  <a:gd name="T7" fmla="*/ 43 h 51"/>
                  <a:gd name="T8" fmla="*/ 46 w 71"/>
                  <a:gd name="T9" fmla="*/ 40 h 51"/>
                  <a:gd name="T10" fmla="*/ 11 w 71"/>
                  <a:gd name="T11" fmla="*/ 35 h 51"/>
                  <a:gd name="T12" fmla="*/ 48 w 71"/>
                  <a:gd name="T13" fmla="*/ 31 h 51"/>
                  <a:gd name="T14" fmla="*/ 56 w 71"/>
                  <a:gd name="T15" fmla="*/ 6 h 51"/>
                  <a:gd name="T16" fmla="*/ 71 w 71"/>
                  <a:gd name="T17" fmla="*/ 2 h 51"/>
                  <a:gd name="T18" fmla="*/ 45 w 71"/>
                  <a:gd name="T19" fmla="*/ 18 h 51"/>
                  <a:gd name="T20" fmla="*/ 49 w 71"/>
                  <a:gd name="T21" fmla="*/ 18 h 51"/>
                  <a:gd name="T22" fmla="*/ 45 w 71"/>
                  <a:gd name="T23" fmla="*/ 20 h 51"/>
                  <a:gd name="T24" fmla="*/ 9 w 71"/>
                  <a:gd name="T25" fmla="*/ 30 h 51"/>
                  <a:gd name="T26" fmla="*/ 12 w 71"/>
                  <a:gd name="T27" fmla="*/ 32 h 51"/>
                  <a:gd name="T28" fmla="*/ 28 w 71"/>
                  <a:gd name="T29" fmla="*/ 18 h 51"/>
                  <a:gd name="T30" fmla="*/ 35 w 71"/>
                  <a:gd name="T31" fmla="*/ 18 h 51"/>
                  <a:gd name="T32" fmla="*/ 43 w 71"/>
                  <a:gd name="T33" fmla="*/ 18 h 51"/>
                  <a:gd name="T34" fmla="*/ 28 w 71"/>
                  <a:gd name="T35" fmla="*/ 20 h 51"/>
                  <a:gd name="T36" fmla="*/ 28 w 71"/>
                  <a:gd name="T37" fmla="*/ 25 h 51"/>
                  <a:gd name="T38" fmla="*/ 21 w 71"/>
                  <a:gd name="T39" fmla="*/ 25 h 51"/>
                  <a:gd name="T40" fmla="*/ 26 w 71"/>
                  <a:gd name="T41" fmla="*/ 25 h 51"/>
                  <a:gd name="T42" fmla="*/ 20 w 71"/>
                  <a:gd name="T43" fmla="*/ 13 h 51"/>
                  <a:gd name="T44" fmla="*/ 18 w 71"/>
                  <a:gd name="T45" fmla="*/ 18 h 51"/>
                  <a:gd name="T46" fmla="*/ 18 w 71"/>
                  <a:gd name="T47" fmla="*/ 13 h 51"/>
                  <a:gd name="T48" fmla="*/ 19 w 71"/>
                  <a:gd name="T49" fmla="*/ 25 h 51"/>
                  <a:gd name="T50" fmla="*/ 18 w 71"/>
                  <a:gd name="T51" fmla="*/ 20 h 51"/>
                  <a:gd name="T52" fmla="*/ 5 w 71"/>
                  <a:gd name="T53" fmla="*/ 20 h 51"/>
                  <a:gd name="T54" fmla="*/ 13 w 71"/>
                  <a:gd name="T55" fmla="*/ 27 h 51"/>
                  <a:gd name="T56" fmla="*/ 14 w 71"/>
                  <a:gd name="T57" fmla="*/ 32 h 51"/>
                  <a:gd name="T58" fmla="*/ 26 w 71"/>
                  <a:gd name="T59" fmla="*/ 27 h 51"/>
                  <a:gd name="T60" fmla="*/ 21 w 71"/>
                  <a:gd name="T61" fmla="*/ 27 h 51"/>
                  <a:gd name="T62" fmla="*/ 33 w 71"/>
                  <a:gd name="T63" fmla="*/ 32 h 51"/>
                  <a:gd name="T64" fmla="*/ 36 w 71"/>
                  <a:gd name="T65" fmla="*/ 27 h 51"/>
                  <a:gd name="T66" fmla="*/ 35 w 71"/>
                  <a:gd name="T67" fmla="*/ 32 h 51"/>
                  <a:gd name="T68" fmla="*/ 37 w 71"/>
                  <a:gd name="T69" fmla="*/ 20 h 51"/>
                  <a:gd name="T70" fmla="*/ 36 w 71"/>
                  <a:gd name="T71" fmla="*/ 25 h 51"/>
                  <a:gd name="T72" fmla="*/ 9 w 71"/>
                  <a:gd name="T73" fmla="*/ 13 h 51"/>
                  <a:gd name="T74" fmla="*/ 3 w 71"/>
                  <a:gd name="T75" fmla="*/ 14 h 51"/>
                  <a:gd name="T76" fmla="*/ 42 w 71"/>
                  <a:gd name="T77" fmla="*/ 32 h 51"/>
                  <a:gd name="T78" fmla="*/ 46 w 71"/>
                  <a:gd name="T79" fmla="*/ 27 h 51"/>
                  <a:gd name="T80" fmla="*/ 13 w 71"/>
                  <a:gd name="T81" fmla="*/ 44 h 51"/>
                  <a:gd name="T82" fmla="*/ 17 w 71"/>
                  <a:gd name="T83" fmla="*/ 48 h 51"/>
                  <a:gd name="T84" fmla="*/ 12 w 71"/>
                  <a:gd name="T85" fmla="*/ 48 h 51"/>
                  <a:gd name="T86" fmla="*/ 13 w 71"/>
                  <a:gd name="T87" fmla="*/ 49 h 51"/>
                  <a:gd name="T88" fmla="*/ 40 w 71"/>
                  <a:gd name="T89" fmla="*/ 51 h 51"/>
                  <a:gd name="T90" fmla="*/ 40 w 71"/>
                  <a:gd name="T91" fmla="*/ 49 h 51"/>
                  <a:gd name="T92" fmla="*/ 42 w 71"/>
                  <a:gd name="T93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1" h="51">
                    <a:moveTo>
                      <a:pt x="7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6" y="0"/>
                      <a:pt x="54" y="2"/>
                      <a:pt x="53" y="5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0" y="13"/>
                      <a:pt x="0" y="14"/>
                      <a:pt x="0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2"/>
                      <a:pt x="7" y="32"/>
                      <a:pt x="8" y="33"/>
                    </a:cubicBezTo>
                    <a:cubicBezTo>
                      <a:pt x="8" y="33"/>
                      <a:pt x="8" y="33"/>
                      <a:pt x="8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41"/>
                      <a:pt x="10" y="43"/>
                      <a:pt x="12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7" y="42"/>
                      <a:pt x="47" y="41"/>
                    </a:cubicBezTo>
                    <a:cubicBezTo>
                      <a:pt x="47" y="41"/>
                      <a:pt x="46" y="40"/>
                      <a:pt x="46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1" y="40"/>
                      <a:pt x="11" y="39"/>
                      <a:pt x="11" y="38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2" y="35"/>
                      <a:pt x="12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5" y="35"/>
                      <a:pt x="47" y="33"/>
                      <a:pt x="48" y="31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2"/>
                      <a:pt x="54" y="12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4"/>
                      <a:pt x="58" y="3"/>
                      <a:pt x="59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1" y="3"/>
                      <a:pt x="71" y="2"/>
                    </a:cubicBezTo>
                    <a:cubicBezTo>
                      <a:pt x="71" y="1"/>
                      <a:pt x="70" y="0"/>
                      <a:pt x="70" y="0"/>
                    </a:cubicBezTo>
                    <a:close/>
                    <a:moveTo>
                      <a:pt x="49" y="18"/>
                    </a:move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50" y="13"/>
                      <a:pt x="50" y="13"/>
                      <a:pt x="50" y="13"/>
                    </a:cubicBezTo>
                    <a:lnTo>
                      <a:pt x="49" y="18"/>
                    </a:lnTo>
                    <a:close/>
                    <a:moveTo>
                      <a:pt x="47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8" y="20"/>
                      <a:pt x="48" y="20"/>
                      <a:pt x="48" y="20"/>
                    </a:cubicBezTo>
                    <a:lnTo>
                      <a:pt x="47" y="25"/>
                    </a:lnTo>
                    <a:close/>
                    <a:moveTo>
                      <a:pt x="9" y="30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35" y="1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5" y="13"/>
                      <a:pt x="35" y="13"/>
                      <a:pt x="35" y="13"/>
                    </a:cubicBezTo>
                    <a:lnTo>
                      <a:pt x="35" y="18"/>
                    </a:lnTo>
                    <a:close/>
                    <a:moveTo>
                      <a:pt x="37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7" y="18"/>
                      <a:pt x="37" y="18"/>
                      <a:pt x="37" y="18"/>
                    </a:cubicBezTo>
                    <a:lnTo>
                      <a:pt x="37" y="13"/>
                    </a:lnTo>
                    <a:close/>
                    <a:moveTo>
                      <a:pt x="28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28" y="25"/>
                      <a:pt x="28" y="25"/>
                      <a:pt x="28" y="25"/>
                    </a:cubicBezTo>
                    <a:lnTo>
                      <a:pt x="28" y="20"/>
                    </a:lnTo>
                    <a:close/>
                    <a:moveTo>
                      <a:pt x="26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6" y="20"/>
                      <a:pt x="26" y="20"/>
                      <a:pt x="26" y="20"/>
                    </a:cubicBezTo>
                    <a:lnTo>
                      <a:pt x="26" y="25"/>
                    </a:lnTo>
                    <a:close/>
                    <a:moveTo>
                      <a:pt x="26" y="18"/>
                    </a:move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7" y="13"/>
                      <a:pt x="27" y="13"/>
                      <a:pt x="27" y="13"/>
                    </a:cubicBezTo>
                    <a:lnTo>
                      <a:pt x="26" y="18"/>
                    </a:lnTo>
                    <a:close/>
                    <a:moveTo>
                      <a:pt x="18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8" y="13"/>
                      <a:pt x="18" y="13"/>
                      <a:pt x="18" y="13"/>
                    </a:cubicBezTo>
                    <a:lnTo>
                      <a:pt x="18" y="18"/>
                    </a:lnTo>
                    <a:close/>
                    <a:moveTo>
                      <a:pt x="18" y="20"/>
                    </a:moveTo>
                    <a:cubicBezTo>
                      <a:pt x="19" y="25"/>
                      <a:pt x="19" y="25"/>
                      <a:pt x="19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0"/>
                      <a:pt x="12" y="20"/>
                      <a:pt x="12" y="20"/>
                    </a:cubicBezTo>
                    <a:lnTo>
                      <a:pt x="18" y="20"/>
                    </a:lnTo>
                    <a:close/>
                    <a:moveTo>
                      <a:pt x="11" y="25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1" y="25"/>
                    </a:lnTo>
                    <a:close/>
                    <a:moveTo>
                      <a:pt x="13" y="27"/>
                    </a:move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4" y="32"/>
                      <a:pt x="14" y="32"/>
                      <a:pt x="14" y="32"/>
                    </a:cubicBezTo>
                    <a:lnTo>
                      <a:pt x="13" y="27"/>
                    </a:lnTo>
                    <a:close/>
                    <a:moveTo>
                      <a:pt x="21" y="27"/>
                    </a:move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1" y="32"/>
                      <a:pt x="21" y="32"/>
                      <a:pt x="21" y="32"/>
                    </a:cubicBezTo>
                    <a:lnTo>
                      <a:pt x="21" y="27"/>
                    </a:lnTo>
                    <a:close/>
                    <a:moveTo>
                      <a:pt x="28" y="27"/>
                    </a:move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8" y="32"/>
                      <a:pt x="28" y="32"/>
                      <a:pt x="28" y="32"/>
                    </a:cubicBezTo>
                    <a:lnTo>
                      <a:pt x="28" y="27"/>
                    </a:lnTo>
                    <a:close/>
                    <a:moveTo>
                      <a:pt x="36" y="27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5" y="32"/>
                      <a:pt x="35" y="32"/>
                      <a:pt x="35" y="32"/>
                    </a:cubicBezTo>
                    <a:lnTo>
                      <a:pt x="36" y="27"/>
                    </a:lnTo>
                    <a:close/>
                    <a:moveTo>
                      <a:pt x="36" y="25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2" y="25"/>
                      <a:pt x="42" y="25"/>
                      <a:pt x="42" y="25"/>
                    </a:cubicBezTo>
                    <a:lnTo>
                      <a:pt x="36" y="25"/>
                    </a:lnTo>
                    <a:close/>
                    <a:moveTo>
                      <a:pt x="4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4" y="13"/>
                    </a:cubicBezTo>
                    <a:close/>
                    <a:moveTo>
                      <a:pt x="42" y="32"/>
                    </a:moveTo>
                    <a:cubicBezTo>
                      <a:pt x="42" y="32"/>
                      <a:pt x="42" y="32"/>
                      <a:pt x="42" y="3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1"/>
                      <a:pt x="43" y="32"/>
                      <a:pt x="42" y="32"/>
                    </a:cubicBezTo>
                    <a:close/>
                    <a:moveTo>
                      <a:pt x="13" y="44"/>
                    </a:moveTo>
                    <a:cubicBezTo>
                      <a:pt x="11" y="44"/>
                      <a:pt x="10" y="46"/>
                      <a:pt x="10" y="48"/>
                    </a:cubicBezTo>
                    <a:cubicBezTo>
                      <a:pt x="10" y="50"/>
                      <a:pt x="11" y="51"/>
                      <a:pt x="13" y="51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6"/>
                      <a:pt x="15" y="44"/>
                      <a:pt x="13" y="44"/>
                    </a:cubicBezTo>
                    <a:close/>
                    <a:moveTo>
                      <a:pt x="13" y="49"/>
                    </a:moveTo>
                    <a:cubicBezTo>
                      <a:pt x="13" y="49"/>
                      <a:pt x="12" y="48"/>
                      <a:pt x="12" y="48"/>
                    </a:cubicBezTo>
                    <a:cubicBezTo>
                      <a:pt x="12" y="47"/>
                      <a:pt x="13" y="46"/>
                      <a:pt x="13" y="46"/>
                    </a:cubicBezTo>
                    <a:cubicBezTo>
                      <a:pt x="14" y="46"/>
                      <a:pt x="15" y="47"/>
                      <a:pt x="15" y="48"/>
                    </a:cubicBezTo>
                    <a:cubicBezTo>
                      <a:pt x="15" y="48"/>
                      <a:pt x="14" y="49"/>
                      <a:pt x="13" y="49"/>
                    </a:cubicBezTo>
                    <a:close/>
                    <a:moveTo>
                      <a:pt x="40" y="44"/>
                    </a:moveTo>
                    <a:cubicBezTo>
                      <a:pt x="38" y="44"/>
                      <a:pt x="37" y="46"/>
                      <a:pt x="37" y="48"/>
                    </a:cubicBezTo>
                    <a:cubicBezTo>
                      <a:pt x="37" y="50"/>
                      <a:pt x="38" y="51"/>
                      <a:pt x="40" y="51"/>
                    </a:cubicBezTo>
                    <a:cubicBezTo>
                      <a:pt x="42" y="51"/>
                      <a:pt x="44" y="50"/>
                      <a:pt x="44" y="48"/>
                    </a:cubicBezTo>
                    <a:cubicBezTo>
                      <a:pt x="44" y="46"/>
                      <a:pt x="42" y="44"/>
                      <a:pt x="40" y="44"/>
                    </a:cubicBezTo>
                    <a:close/>
                    <a:moveTo>
                      <a:pt x="40" y="49"/>
                    </a:moveTo>
                    <a:cubicBezTo>
                      <a:pt x="39" y="49"/>
                      <a:pt x="39" y="48"/>
                      <a:pt x="39" y="48"/>
                    </a:cubicBezTo>
                    <a:cubicBezTo>
                      <a:pt x="39" y="47"/>
                      <a:pt x="39" y="46"/>
                      <a:pt x="40" y="46"/>
                    </a:cubicBezTo>
                    <a:cubicBezTo>
                      <a:pt x="41" y="46"/>
                      <a:pt x="42" y="47"/>
                      <a:pt x="42" y="48"/>
                    </a:cubicBezTo>
                    <a:cubicBezTo>
                      <a:pt x="42" y="48"/>
                      <a:pt x="41" y="49"/>
                      <a:pt x="40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4" name="Freeform 37">
                <a:extLst>
                  <a:ext uri="{FF2B5EF4-FFF2-40B4-BE49-F238E27FC236}">
                    <a16:creationId xmlns:a16="http://schemas.microsoft.com/office/drawing/2014/main" id="{2B063EE3-395F-4BB4-9CB0-F0408FAD28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58400" y="5270180"/>
                <a:ext cx="371163" cy="371166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4 w 35"/>
                  <a:gd name="T21" fmla="*/ 12 h 35"/>
                  <a:gd name="T22" fmla="*/ 19 w 35"/>
                  <a:gd name="T23" fmla="*/ 18 h 35"/>
                  <a:gd name="T24" fmla="*/ 24 w 35"/>
                  <a:gd name="T25" fmla="*/ 23 h 35"/>
                  <a:gd name="T26" fmla="*/ 24 w 35"/>
                  <a:gd name="T27" fmla="*/ 24 h 35"/>
                  <a:gd name="T28" fmla="*/ 24 w 35"/>
                  <a:gd name="T29" fmla="*/ 25 h 35"/>
                  <a:gd name="T30" fmla="*/ 23 w 35"/>
                  <a:gd name="T31" fmla="*/ 24 h 35"/>
                  <a:gd name="T32" fmla="*/ 18 w 35"/>
                  <a:gd name="T33" fmla="*/ 19 h 35"/>
                  <a:gd name="T34" fmla="*/ 12 w 35"/>
                  <a:gd name="T35" fmla="*/ 24 h 35"/>
                  <a:gd name="T36" fmla="*/ 12 w 35"/>
                  <a:gd name="T37" fmla="*/ 25 h 35"/>
                  <a:gd name="T38" fmla="*/ 11 w 35"/>
                  <a:gd name="T39" fmla="*/ 24 h 35"/>
                  <a:gd name="T40" fmla="*/ 11 w 35"/>
                  <a:gd name="T41" fmla="*/ 23 h 35"/>
                  <a:gd name="T42" fmla="*/ 16 w 35"/>
                  <a:gd name="T43" fmla="*/ 18 h 35"/>
                  <a:gd name="T44" fmla="*/ 11 w 35"/>
                  <a:gd name="T45" fmla="*/ 12 h 35"/>
                  <a:gd name="T46" fmla="*/ 11 w 35"/>
                  <a:gd name="T47" fmla="*/ 11 h 35"/>
                  <a:gd name="T48" fmla="*/ 12 w 35"/>
                  <a:gd name="T49" fmla="*/ 11 h 35"/>
                  <a:gd name="T50" fmla="*/ 18 w 35"/>
                  <a:gd name="T51" fmla="*/ 16 h 35"/>
                  <a:gd name="T52" fmla="*/ 23 w 35"/>
                  <a:gd name="T53" fmla="*/ 11 h 35"/>
                  <a:gd name="T54" fmla="*/ 24 w 35"/>
                  <a:gd name="T55" fmla="*/ 11 h 35"/>
                  <a:gd name="T56" fmla="*/ 24 w 35"/>
                  <a:gd name="T57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7" y="35"/>
                      <a:pt x="35" y="27"/>
                      <a:pt x="35" y="18"/>
                    </a:cubicBezTo>
                    <a:cubicBezTo>
                      <a:pt x="35" y="8"/>
                      <a:pt x="27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4" y="12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4"/>
                      <a:pt x="24" y="24"/>
                    </a:cubicBezTo>
                    <a:cubicBezTo>
                      <a:pt x="24" y="24"/>
                      <a:pt x="24" y="25"/>
                      <a:pt x="24" y="25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5"/>
                      <a:pt x="12" y="25"/>
                    </a:cubicBezTo>
                    <a:cubicBezTo>
                      <a:pt x="11" y="25"/>
                      <a:pt x="11" y="24"/>
                      <a:pt x="11" y="24"/>
                    </a:cubicBezTo>
                    <a:cubicBezTo>
                      <a:pt x="11" y="24"/>
                      <a:pt x="11" y="23"/>
                      <a:pt x="11" y="23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0"/>
                      <a:pt x="12" y="10"/>
                      <a:pt x="12" y="11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4" y="10"/>
                      <a:pt x="24" y="11"/>
                    </a:cubicBezTo>
                    <a:cubicBezTo>
                      <a:pt x="25" y="11"/>
                      <a:pt x="25" y="12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5" name="Freeform 14">
                <a:extLst>
                  <a:ext uri="{FF2B5EF4-FFF2-40B4-BE49-F238E27FC236}">
                    <a16:creationId xmlns:a16="http://schemas.microsoft.com/office/drawing/2014/main" id="{D96D45B8-F9B8-466B-B4C5-D197B890F7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99405" y="3988395"/>
                <a:ext cx="330276" cy="385323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6" name="Freeform 18">
                <a:extLst>
                  <a:ext uri="{FF2B5EF4-FFF2-40B4-BE49-F238E27FC236}">
                    <a16:creationId xmlns:a16="http://schemas.microsoft.com/office/drawing/2014/main" id="{26C52290-61CE-44CF-A5D0-ACBE9D88FF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33507" y="3403364"/>
                <a:ext cx="473037" cy="446461"/>
              </a:xfrm>
              <a:custGeom>
                <a:avLst/>
                <a:gdLst>
                  <a:gd name="T0" fmla="*/ 13 w 75"/>
                  <a:gd name="T1" fmla="*/ 41 h 71"/>
                  <a:gd name="T2" fmla="*/ 13 w 75"/>
                  <a:gd name="T3" fmla="*/ 35 h 71"/>
                  <a:gd name="T4" fmla="*/ 65 w 75"/>
                  <a:gd name="T5" fmla="*/ 12 h 71"/>
                  <a:gd name="T6" fmla="*/ 36 w 75"/>
                  <a:gd name="T7" fmla="*/ 13 h 71"/>
                  <a:gd name="T8" fmla="*/ 65 w 75"/>
                  <a:gd name="T9" fmla="*/ 14 h 71"/>
                  <a:gd name="T10" fmla="*/ 65 w 75"/>
                  <a:gd name="T11" fmla="*/ 12 h 71"/>
                  <a:gd name="T12" fmla="*/ 22 w 75"/>
                  <a:gd name="T13" fmla="*/ 38 h 71"/>
                  <a:gd name="T14" fmla="*/ 27 w 75"/>
                  <a:gd name="T15" fmla="*/ 38 h 71"/>
                  <a:gd name="T16" fmla="*/ 36 w 75"/>
                  <a:gd name="T17" fmla="*/ 35 h 71"/>
                  <a:gd name="T18" fmla="*/ 36 w 75"/>
                  <a:gd name="T19" fmla="*/ 41 h 71"/>
                  <a:gd name="T20" fmla="*/ 36 w 75"/>
                  <a:gd name="T21" fmla="*/ 35 h 71"/>
                  <a:gd name="T22" fmla="*/ 75 w 75"/>
                  <a:gd name="T23" fmla="*/ 36 h 71"/>
                  <a:gd name="T24" fmla="*/ 67 w 75"/>
                  <a:gd name="T25" fmla="*/ 42 h 71"/>
                  <a:gd name="T26" fmla="*/ 71 w 75"/>
                  <a:gd name="T27" fmla="*/ 52 h 71"/>
                  <a:gd name="T28" fmla="*/ 67 w 75"/>
                  <a:gd name="T29" fmla="*/ 53 h 71"/>
                  <a:gd name="T30" fmla="*/ 49 w 75"/>
                  <a:gd name="T31" fmla="*/ 42 h 71"/>
                  <a:gd name="T32" fmla="*/ 43 w 75"/>
                  <a:gd name="T33" fmla="*/ 59 h 71"/>
                  <a:gd name="T34" fmla="*/ 8 w 75"/>
                  <a:gd name="T35" fmla="*/ 70 h 71"/>
                  <a:gd name="T36" fmla="*/ 6 w 75"/>
                  <a:gd name="T37" fmla="*/ 70 h 71"/>
                  <a:gd name="T38" fmla="*/ 9 w 75"/>
                  <a:gd name="T39" fmla="*/ 59 h 71"/>
                  <a:gd name="T40" fmla="*/ 0 w 75"/>
                  <a:gd name="T41" fmla="*/ 53 h 71"/>
                  <a:gd name="T42" fmla="*/ 6 w 75"/>
                  <a:gd name="T43" fmla="*/ 17 h 71"/>
                  <a:gd name="T44" fmla="*/ 26 w 75"/>
                  <a:gd name="T45" fmla="*/ 6 h 71"/>
                  <a:gd name="T46" fmla="*/ 69 w 75"/>
                  <a:gd name="T47" fmla="*/ 0 h 71"/>
                  <a:gd name="T48" fmla="*/ 72 w 75"/>
                  <a:gd name="T49" fmla="*/ 36 h 71"/>
                  <a:gd name="T50" fmla="*/ 69 w 75"/>
                  <a:gd name="T51" fmla="*/ 3 h 71"/>
                  <a:gd name="T52" fmla="*/ 29 w 75"/>
                  <a:gd name="T53" fmla="*/ 6 h 71"/>
                  <a:gd name="T54" fmla="*/ 43 w 75"/>
                  <a:gd name="T55" fmla="*/ 18 h 71"/>
                  <a:gd name="T56" fmla="*/ 48 w 75"/>
                  <a:gd name="T57" fmla="*/ 21 h 71"/>
                  <a:gd name="T58" fmla="*/ 66 w 75"/>
                  <a:gd name="T59" fmla="*/ 22 h 71"/>
                  <a:gd name="T60" fmla="*/ 48 w 75"/>
                  <a:gd name="T61" fmla="*/ 23 h 71"/>
                  <a:gd name="T62" fmla="*/ 65 w 75"/>
                  <a:gd name="T63" fmla="*/ 30 h 71"/>
                  <a:gd name="T64" fmla="*/ 65 w 75"/>
                  <a:gd name="T65" fmla="*/ 32 h 71"/>
                  <a:gd name="T66" fmla="*/ 48 w 75"/>
                  <a:gd name="T67" fmla="*/ 39 h 71"/>
                  <a:gd name="T68" fmla="*/ 56 w 75"/>
                  <a:gd name="T69" fmla="*/ 39 h 71"/>
                  <a:gd name="T70" fmla="*/ 63 w 75"/>
                  <a:gd name="T71" fmla="*/ 41 h 71"/>
                  <a:gd name="T72" fmla="*/ 64 w 75"/>
                  <a:gd name="T73" fmla="*/ 39 h 71"/>
                  <a:gd name="T74" fmla="*/ 72 w 75"/>
                  <a:gd name="T75" fmla="*/ 36 h 71"/>
                  <a:gd name="T76" fmla="*/ 46 w 75"/>
                  <a:gd name="T77" fmla="*/ 23 h 71"/>
                  <a:gd name="T78" fmla="*/ 6 w 75"/>
                  <a:gd name="T79" fmla="*/ 20 h 71"/>
                  <a:gd name="T80" fmla="*/ 3 w 75"/>
                  <a:gd name="T81" fmla="*/ 53 h 71"/>
                  <a:gd name="T82" fmla="*/ 12 w 75"/>
                  <a:gd name="T83" fmla="*/ 56 h 71"/>
                  <a:gd name="T84" fmla="*/ 13 w 75"/>
                  <a:gd name="T85" fmla="*/ 57 h 71"/>
                  <a:gd name="T86" fmla="*/ 20 w 75"/>
                  <a:gd name="T87" fmla="*/ 56 h 71"/>
                  <a:gd name="T88" fmla="*/ 43 w 75"/>
                  <a:gd name="T89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71">
                    <a:moveTo>
                      <a:pt x="16" y="38"/>
                    </a:moveTo>
                    <a:cubicBezTo>
                      <a:pt x="16" y="40"/>
                      <a:pt x="15" y="41"/>
                      <a:pt x="13" y="41"/>
                    </a:cubicBezTo>
                    <a:cubicBezTo>
                      <a:pt x="12" y="41"/>
                      <a:pt x="10" y="40"/>
                      <a:pt x="10" y="38"/>
                    </a:cubicBezTo>
                    <a:cubicBezTo>
                      <a:pt x="10" y="37"/>
                      <a:pt x="12" y="35"/>
                      <a:pt x="13" y="35"/>
                    </a:cubicBezTo>
                    <a:cubicBezTo>
                      <a:pt x="15" y="35"/>
                      <a:pt x="16" y="37"/>
                      <a:pt x="16" y="38"/>
                    </a:cubicBezTo>
                    <a:close/>
                    <a:moveTo>
                      <a:pt x="65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6" y="14"/>
                      <a:pt x="66" y="13"/>
                    </a:cubicBezTo>
                    <a:cubicBezTo>
                      <a:pt x="66" y="12"/>
                      <a:pt x="65" y="12"/>
                      <a:pt x="65" y="12"/>
                    </a:cubicBezTo>
                    <a:close/>
                    <a:moveTo>
                      <a:pt x="24" y="35"/>
                    </a:moveTo>
                    <a:cubicBezTo>
                      <a:pt x="23" y="35"/>
                      <a:pt x="22" y="37"/>
                      <a:pt x="22" y="38"/>
                    </a:cubicBezTo>
                    <a:cubicBezTo>
                      <a:pt x="22" y="40"/>
                      <a:pt x="23" y="41"/>
                      <a:pt x="24" y="41"/>
                    </a:cubicBezTo>
                    <a:cubicBezTo>
                      <a:pt x="26" y="41"/>
                      <a:pt x="27" y="40"/>
                      <a:pt x="27" y="38"/>
                    </a:cubicBezTo>
                    <a:cubicBezTo>
                      <a:pt x="27" y="37"/>
                      <a:pt x="26" y="35"/>
                      <a:pt x="24" y="35"/>
                    </a:cubicBezTo>
                    <a:close/>
                    <a:moveTo>
                      <a:pt x="36" y="35"/>
                    </a:moveTo>
                    <a:cubicBezTo>
                      <a:pt x="34" y="35"/>
                      <a:pt x="33" y="37"/>
                      <a:pt x="33" y="38"/>
                    </a:cubicBezTo>
                    <a:cubicBezTo>
                      <a:pt x="33" y="40"/>
                      <a:pt x="34" y="41"/>
                      <a:pt x="36" y="41"/>
                    </a:cubicBezTo>
                    <a:cubicBezTo>
                      <a:pt x="37" y="41"/>
                      <a:pt x="39" y="40"/>
                      <a:pt x="39" y="38"/>
                    </a:cubicBezTo>
                    <a:cubicBezTo>
                      <a:pt x="39" y="37"/>
                      <a:pt x="37" y="35"/>
                      <a:pt x="36" y="35"/>
                    </a:cubicBezTo>
                    <a:close/>
                    <a:moveTo>
                      <a:pt x="75" y="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40"/>
                      <a:pt x="73" y="42"/>
                      <a:pt x="69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1" y="52"/>
                      <a:pt x="71" y="52"/>
                    </a:cubicBezTo>
                    <a:cubicBezTo>
                      <a:pt x="71" y="53"/>
                      <a:pt x="70" y="54"/>
                      <a:pt x="69" y="54"/>
                    </a:cubicBezTo>
                    <a:cubicBezTo>
                      <a:pt x="68" y="54"/>
                      <a:pt x="68" y="54"/>
                      <a:pt x="67" y="53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6"/>
                      <a:pt x="46" y="59"/>
                      <a:pt x="43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0"/>
                      <a:pt x="7" y="71"/>
                      <a:pt x="7" y="71"/>
                    </a:cubicBezTo>
                    <a:cubicBezTo>
                      <a:pt x="7" y="71"/>
                      <a:pt x="6" y="71"/>
                      <a:pt x="6" y="70"/>
                    </a:cubicBezTo>
                    <a:cubicBezTo>
                      <a:pt x="5" y="70"/>
                      <a:pt x="5" y="69"/>
                      <a:pt x="5" y="6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3" y="59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3" y="17"/>
                      <a:pt x="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"/>
                      <a:pt x="29" y="0"/>
                      <a:pt x="3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lose/>
                    <a:moveTo>
                      <a:pt x="72" y="3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4"/>
                      <a:pt x="71" y="3"/>
                      <a:pt x="69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29" y="4"/>
                      <a:pt x="29" y="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8" y="23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6" y="22"/>
                      <a:pt x="66" y="22"/>
                    </a:cubicBezTo>
                    <a:cubicBezTo>
                      <a:pt x="66" y="23"/>
                      <a:pt x="65" y="23"/>
                      <a:pt x="65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6" y="31"/>
                      <a:pt x="66" y="31"/>
                    </a:cubicBezTo>
                    <a:cubicBezTo>
                      <a:pt x="66" y="32"/>
                      <a:pt x="65" y="32"/>
                      <a:pt x="65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6" y="39"/>
                      <a:pt x="56" y="39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4" y="39"/>
                      <a:pt x="64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1" y="39"/>
                      <a:pt x="72" y="38"/>
                      <a:pt x="72" y="36"/>
                    </a:cubicBezTo>
                    <a:close/>
                    <a:moveTo>
                      <a:pt x="46" y="53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3" y="21"/>
                      <a:pt x="3" y="2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5"/>
                      <a:pt x="4" y="56"/>
                      <a:pt x="6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5" y="56"/>
                      <a:pt x="46" y="55"/>
                      <a:pt x="46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7" name="Freeform 77">
                <a:extLst>
                  <a:ext uri="{FF2B5EF4-FFF2-40B4-BE49-F238E27FC236}">
                    <a16:creationId xmlns:a16="http://schemas.microsoft.com/office/drawing/2014/main" id="{ECA970FD-08E9-4821-87FD-924B70F0D2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7443" y="4457560"/>
                <a:ext cx="257175" cy="252412"/>
              </a:xfrm>
              <a:custGeom>
                <a:avLst/>
                <a:gdLst>
                  <a:gd name="T0" fmla="*/ 12 w 68"/>
                  <a:gd name="T1" fmla="*/ 0 h 67"/>
                  <a:gd name="T2" fmla="*/ 0 w 68"/>
                  <a:gd name="T3" fmla="*/ 56 h 67"/>
                  <a:gd name="T4" fmla="*/ 57 w 68"/>
                  <a:gd name="T5" fmla="*/ 67 h 67"/>
                  <a:gd name="T6" fmla="*/ 68 w 68"/>
                  <a:gd name="T7" fmla="*/ 11 h 67"/>
                  <a:gd name="T8" fmla="*/ 65 w 68"/>
                  <a:gd name="T9" fmla="*/ 11 h 67"/>
                  <a:gd name="T10" fmla="*/ 57 w 68"/>
                  <a:gd name="T11" fmla="*/ 64 h 67"/>
                  <a:gd name="T12" fmla="*/ 3 w 68"/>
                  <a:gd name="T13" fmla="*/ 56 h 67"/>
                  <a:gd name="T14" fmla="*/ 12 w 68"/>
                  <a:gd name="T15" fmla="*/ 3 h 67"/>
                  <a:gd name="T16" fmla="*/ 65 w 68"/>
                  <a:gd name="T17" fmla="*/ 11 h 67"/>
                  <a:gd name="T18" fmla="*/ 12 w 68"/>
                  <a:gd name="T19" fmla="*/ 5 h 67"/>
                  <a:gd name="T20" fmla="*/ 6 w 68"/>
                  <a:gd name="T21" fmla="*/ 56 h 67"/>
                  <a:gd name="T22" fmla="*/ 56 w 68"/>
                  <a:gd name="T23" fmla="*/ 62 h 67"/>
                  <a:gd name="T24" fmla="*/ 63 w 68"/>
                  <a:gd name="T25" fmla="*/ 12 h 67"/>
                  <a:gd name="T26" fmla="*/ 61 w 68"/>
                  <a:gd name="T27" fmla="*/ 12 h 67"/>
                  <a:gd name="T28" fmla="*/ 35 w 68"/>
                  <a:gd name="T29" fmla="*/ 33 h 67"/>
                  <a:gd name="T30" fmla="*/ 56 w 68"/>
                  <a:gd name="T31" fmla="*/ 7 h 67"/>
                  <a:gd name="T32" fmla="*/ 12 w 68"/>
                  <a:gd name="T33" fmla="*/ 7 h 67"/>
                  <a:gd name="T34" fmla="*/ 33 w 68"/>
                  <a:gd name="T35" fmla="*/ 33 h 67"/>
                  <a:gd name="T36" fmla="*/ 8 w 68"/>
                  <a:gd name="T37" fmla="*/ 12 h 67"/>
                  <a:gd name="T38" fmla="*/ 8 w 68"/>
                  <a:gd name="T39" fmla="*/ 56 h 67"/>
                  <a:gd name="T40" fmla="*/ 33 w 68"/>
                  <a:gd name="T41" fmla="*/ 35 h 67"/>
                  <a:gd name="T42" fmla="*/ 12 w 68"/>
                  <a:gd name="T43" fmla="*/ 60 h 67"/>
                  <a:gd name="T44" fmla="*/ 56 w 68"/>
                  <a:gd name="T45" fmla="*/ 60 h 67"/>
                  <a:gd name="T46" fmla="*/ 35 w 68"/>
                  <a:gd name="T47" fmla="*/ 35 h 67"/>
                  <a:gd name="T48" fmla="*/ 61 w 68"/>
                  <a:gd name="T49" fmla="*/ 56 h 67"/>
                  <a:gd name="T50" fmla="*/ 12 w 68"/>
                  <a:gd name="T51" fmla="*/ 20 h 67"/>
                  <a:gd name="T52" fmla="*/ 19 w 68"/>
                  <a:gd name="T53" fmla="*/ 19 h 67"/>
                  <a:gd name="T54" fmla="*/ 20 w 68"/>
                  <a:gd name="T55" fmla="*/ 12 h 67"/>
                  <a:gd name="T56" fmla="*/ 21 w 68"/>
                  <a:gd name="T57" fmla="*/ 19 h 67"/>
                  <a:gd name="T58" fmla="*/ 29 w 68"/>
                  <a:gd name="T59" fmla="*/ 20 h 67"/>
                  <a:gd name="T60" fmla="*/ 21 w 68"/>
                  <a:gd name="T61" fmla="*/ 21 h 67"/>
                  <a:gd name="T62" fmla="*/ 20 w 68"/>
                  <a:gd name="T63" fmla="*/ 28 h 67"/>
                  <a:gd name="T64" fmla="*/ 19 w 68"/>
                  <a:gd name="T65" fmla="*/ 21 h 67"/>
                  <a:gd name="T66" fmla="*/ 12 w 68"/>
                  <a:gd name="T67" fmla="*/ 20 h 67"/>
                  <a:gd name="T68" fmla="*/ 26 w 68"/>
                  <a:gd name="T69" fmla="*/ 53 h 67"/>
                  <a:gd name="T70" fmla="*/ 25 w 68"/>
                  <a:gd name="T71" fmla="*/ 53 h 67"/>
                  <a:gd name="T72" fmla="*/ 16 w 68"/>
                  <a:gd name="T73" fmla="*/ 53 h 67"/>
                  <a:gd name="T74" fmla="*/ 15 w 68"/>
                  <a:gd name="T75" fmla="*/ 53 h 67"/>
                  <a:gd name="T76" fmla="*/ 19 w 68"/>
                  <a:gd name="T77" fmla="*/ 47 h 67"/>
                  <a:gd name="T78" fmla="*/ 15 w 68"/>
                  <a:gd name="T79" fmla="*/ 42 h 67"/>
                  <a:gd name="T80" fmla="*/ 20 w 68"/>
                  <a:gd name="T81" fmla="*/ 46 h 67"/>
                  <a:gd name="T82" fmla="*/ 26 w 68"/>
                  <a:gd name="T83" fmla="*/ 42 h 67"/>
                  <a:gd name="T84" fmla="*/ 22 w 68"/>
                  <a:gd name="T85" fmla="*/ 47 h 67"/>
                  <a:gd name="T86" fmla="*/ 40 w 68"/>
                  <a:gd name="T87" fmla="*/ 19 h 67"/>
                  <a:gd name="T88" fmla="*/ 56 w 68"/>
                  <a:gd name="T89" fmla="*/ 18 h 67"/>
                  <a:gd name="T90" fmla="*/ 56 w 68"/>
                  <a:gd name="T91" fmla="*/ 20 h 67"/>
                  <a:gd name="T92" fmla="*/ 40 w 68"/>
                  <a:gd name="T93" fmla="*/ 19 h 67"/>
                  <a:gd name="T94" fmla="*/ 55 w 68"/>
                  <a:gd name="T95" fmla="*/ 45 h 67"/>
                  <a:gd name="T96" fmla="*/ 40 w 68"/>
                  <a:gd name="T97" fmla="*/ 44 h 67"/>
                  <a:gd name="T98" fmla="*/ 55 w 68"/>
                  <a:gd name="T99" fmla="*/ 43 h 67"/>
                  <a:gd name="T100" fmla="*/ 56 w 68"/>
                  <a:gd name="T101" fmla="*/ 50 h 67"/>
                  <a:gd name="T102" fmla="*/ 41 w 68"/>
                  <a:gd name="T103" fmla="*/ 51 h 67"/>
                  <a:gd name="T104" fmla="*/ 41 w 68"/>
                  <a:gd name="T105" fmla="*/ 49 h 67"/>
                  <a:gd name="T106" fmla="*/ 56 w 68"/>
                  <a:gd name="T107" fmla="*/ 5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57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2"/>
                      <a:pt x="5" y="67"/>
                      <a:pt x="1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3" y="67"/>
                      <a:pt x="68" y="62"/>
                      <a:pt x="68" y="56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5"/>
                      <a:pt x="63" y="0"/>
                      <a:pt x="57" y="0"/>
                    </a:cubicBezTo>
                    <a:close/>
                    <a:moveTo>
                      <a:pt x="65" y="11"/>
                    </a:move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61"/>
                      <a:pt x="61" y="64"/>
                      <a:pt x="57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7" y="64"/>
                      <a:pt x="3" y="61"/>
                      <a:pt x="3" y="56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7"/>
                      <a:pt x="7" y="3"/>
                      <a:pt x="12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61" y="3"/>
                      <a:pt x="65" y="7"/>
                      <a:pt x="65" y="11"/>
                    </a:cubicBezTo>
                    <a:close/>
                    <a:moveTo>
                      <a:pt x="56" y="5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9" y="5"/>
                      <a:pt x="6" y="8"/>
                      <a:pt x="6" y="12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6" y="59"/>
                      <a:pt x="9" y="62"/>
                      <a:pt x="12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60" y="62"/>
                      <a:pt x="63" y="59"/>
                      <a:pt x="63" y="56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8"/>
                      <a:pt x="60" y="5"/>
                      <a:pt x="56" y="5"/>
                    </a:cubicBezTo>
                    <a:close/>
                    <a:moveTo>
                      <a:pt x="61" y="12"/>
                    </a:moveTo>
                    <a:cubicBezTo>
                      <a:pt x="61" y="33"/>
                      <a:pt x="61" y="33"/>
                      <a:pt x="61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9" y="7"/>
                      <a:pt x="61" y="9"/>
                      <a:pt x="61" y="12"/>
                    </a:cubicBezTo>
                    <a:close/>
                    <a:moveTo>
                      <a:pt x="12" y="7"/>
                    </a:moveTo>
                    <a:cubicBezTo>
                      <a:pt x="33" y="7"/>
                      <a:pt x="33" y="7"/>
                      <a:pt x="33" y="7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9"/>
                      <a:pt x="10" y="7"/>
                      <a:pt x="12" y="7"/>
                    </a:cubicBezTo>
                    <a:close/>
                    <a:moveTo>
                      <a:pt x="8" y="56"/>
                    </a:moveTo>
                    <a:cubicBezTo>
                      <a:pt x="8" y="35"/>
                      <a:pt x="8" y="35"/>
                      <a:pt x="8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60"/>
                      <a:pt x="8" y="58"/>
                      <a:pt x="8" y="56"/>
                    </a:cubicBezTo>
                    <a:close/>
                    <a:moveTo>
                      <a:pt x="56" y="60"/>
                    </a:moveTo>
                    <a:cubicBezTo>
                      <a:pt x="35" y="60"/>
                      <a:pt x="35" y="60"/>
                      <a:pt x="35" y="60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8"/>
                      <a:pt x="59" y="60"/>
                      <a:pt x="56" y="60"/>
                    </a:cubicBezTo>
                    <a:close/>
                    <a:moveTo>
                      <a:pt x="12" y="20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2"/>
                      <a:pt x="20" y="12"/>
                      <a:pt x="20" y="12"/>
                    </a:cubicBezTo>
                    <a:cubicBezTo>
                      <a:pt x="21" y="12"/>
                      <a:pt x="21" y="12"/>
                      <a:pt x="21" y="13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9" y="19"/>
                      <a:pt x="29" y="20"/>
                    </a:cubicBezTo>
                    <a:cubicBezTo>
                      <a:pt x="29" y="20"/>
                      <a:pt x="28" y="21"/>
                      <a:pt x="28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8"/>
                      <a:pt x="20" y="28"/>
                    </a:cubicBezTo>
                    <a:cubicBezTo>
                      <a:pt x="20" y="28"/>
                      <a:pt x="19" y="27"/>
                      <a:pt x="19" y="2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2" y="20"/>
                      <a:pt x="12" y="20"/>
                    </a:cubicBezTo>
                    <a:close/>
                    <a:moveTo>
                      <a:pt x="26" y="52"/>
                    </a:moveTo>
                    <a:cubicBezTo>
                      <a:pt x="27" y="52"/>
                      <a:pt x="27" y="53"/>
                      <a:pt x="26" y="53"/>
                    </a:cubicBezTo>
                    <a:cubicBezTo>
                      <a:pt x="26" y="53"/>
                      <a:pt x="26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4" y="53"/>
                      <a:pt x="14" y="52"/>
                      <a:pt x="15" y="52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4" y="43"/>
                      <a:pt x="14" y="42"/>
                      <a:pt x="15" y="42"/>
                    </a:cubicBezTo>
                    <a:cubicBezTo>
                      <a:pt x="15" y="41"/>
                      <a:pt x="16" y="41"/>
                      <a:pt x="16" y="42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6" y="41"/>
                      <a:pt x="26" y="42"/>
                    </a:cubicBezTo>
                    <a:cubicBezTo>
                      <a:pt x="27" y="42"/>
                      <a:pt x="27" y="43"/>
                      <a:pt x="26" y="43"/>
                    </a:cubicBezTo>
                    <a:cubicBezTo>
                      <a:pt x="22" y="47"/>
                      <a:pt x="22" y="47"/>
                      <a:pt x="22" y="47"/>
                    </a:cubicBezTo>
                    <a:lnTo>
                      <a:pt x="26" y="52"/>
                    </a:lnTo>
                    <a:close/>
                    <a:moveTo>
                      <a:pt x="40" y="19"/>
                    </a:moveTo>
                    <a:cubicBezTo>
                      <a:pt x="40" y="19"/>
                      <a:pt x="41" y="18"/>
                      <a:pt x="41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7" y="19"/>
                      <a:pt x="57" y="19"/>
                    </a:cubicBezTo>
                    <a:cubicBezTo>
                      <a:pt x="57" y="20"/>
                      <a:pt x="56" y="20"/>
                      <a:pt x="56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0" y="20"/>
                      <a:pt x="40" y="19"/>
                    </a:cubicBezTo>
                    <a:close/>
                    <a:moveTo>
                      <a:pt x="56" y="44"/>
                    </a:moveTo>
                    <a:cubicBezTo>
                      <a:pt x="56" y="45"/>
                      <a:pt x="56" y="45"/>
                      <a:pt x="55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0" y="45"/>
                      <a:pt x="40" y="44"/>
                    </a:cubicBezTo>
                    <a:cubicBezTo>
                      <a:pt x="40" y="44"/>
                      <a:pt x="41" y="43"/>
                      <a:pt x="41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6" y="43"/>
                      <a:pt x="56" y="44"/>
                      <a:pt x="56" y="44"/>
                    </a:cubicBezTo>
                    <a:close/>
                    <a:moveTo>
                      <a:pt x="56" y="50"/>
                    </a:moveTo>
                    <a:cubicBezTo>
                      <a:pt x="56" y="51"/>
                      <a:pt x="56" y="51"/>
                      <a:pt x="55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0" y="51"/>
                      <a:pt x="40" y="50"/>
                    </a:cubicBezTo>
                    <a:cubicBezTo>
                      <a:pt x="40" y="50"/>
                      <a:pt x="41" y="49"/>
                      <a:pt x="41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6" y="49"/>
                      <a:pt x="56" y="50"/>
                      <a:pt x="56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8" name="Freeform 41">
                <a:extLst>
                  <a:ext uri="{FF2B5EF4-FFF2-40B4-BE49-F238E27FC236}">
                    <a16:creationId xmlns:a16="http://schemas.microsoft.com/office/drawing/2014/main" id="{A76D3C53-42FD-4F00-9BA3-217DB0C5A4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83924" y="1761825"/>
                <a:ext cx="354914" cy="343084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79" name="Freeform 79">
                <a:extLst>
                  <a:ext uri="{FF2B5EF4-FFF2-40B4-BE49-F238E27FC236}">
                    <a16:creationId xmlns:a16="http://schemas.microsoft.com/office/drawing/2014/main" id="{6613D975-5A75-4899-AE68-C3EC0FB335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31205" y="6105313"/>
                <a:ext cx="454390" cy="454388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0" name="Freeform 36">
                <a:extLst>
                  <a:ext uri="{FF2B5EF4-FFF2-40B4-BE49-F238E27FC236}">
                    <a16:creationId xmlns:a16="http://schemas.microsoft.com/office/drawing/2014/main" id="{A28AA61B-120D-449C-A905-A6D07EC735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07926" y="4306627"/>
                <a:ext cx="387490" cy="387493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1" name="Freeform 36">
                <a:extLst>
                  <a:ext uri="{FF2B5EF4-FFF2-40B4-BE49-F238E27FC236}">
                    <a16:creationId xmlns:a16="http://schemas.microsoft.com/office/drawing/2014/main" id="{6F9760CC-B530-4A6D-8742-EB22755EFD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30810" y="3432847"/>
                <a:ext cx="387490" cy="387493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2" name="Freeform 30">
                <a:extLst>
                  <a:ext uri="{FF2B5EF4-FFF2-40B4-BE49-F238E27FC236}">
                    <a16:creationId xmlns:a16="http://schemas.microsoft.com/office/drawing/2014/main" id="{A79D148A-42DA-46D4-9E58-2F4B478119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43865" y="4794289"/>
                <a:ext cx="585781" cy="555994"/>
              </a:xfrm>
              <a:custGeom>
                <a:avLst/>
                <a:gdLst>
                  <a:gd name="T0" fmla="*/ 75 w 75"/>
                  <a:gd name="T1" fmla="*/ 27 h 71"/>
                  <a:gd name="T2" fmla="*/ 69 w 75"/>
                  <a:gd name="T3" fmla="*/ 14 h 71"/>
                  <a:gd name="T4" fmla="*/ 64 w 75"/>
                  <a:gd name="T5" fmla="*/ 0 h 71"/>
                  <a:gd name="T6" fmla="*/ 5 w 75"/>
                  <a:gd name="T7" fmla="*/ 11 h 71"/>
                  <a:gd name="T8" fmla="*/ 1 w 75"/>
                  <a:gd name="T9" fmla="*/ 26 h 71"/>
                  <a:gd name="T10" fmla="*/ 0 w 75"/>
                  <a:gd name="T11" fmla="*/ 31 h 71"/>
                  <a:gd name="T12" fmla="*/ 1 w 75"/>
                  <a:gd name="T13" fmla="*/ 65 h 71"/>
                  <a:gd name="T14" fmla="*/ 70 w 75"/>
                  <a:gd name="T15" fmla="*/ 71 h 71"/>
                  <a:gd name="T16" fmla="*/ 70 w 75"/>
                  <a:gd name="T17" fmla="*/ 61 h 71"/>
                  <a:gd name="T18" fmla="*/ 4 w 75"/>
                  <a:gd name="T19" fmla="*/ 26 h 71"/>
                  <a:gd name="T20" fmla="*/ 71 w 75"/>
                  <a:gd name="T21" fmla="*/ 26 h 71"/>
                  <a:gd name="T22" fmla="*/ 58 w 75"/>
                  <a:gd name="T23" fmla="*/ 33 h 71"/>
                  <a:gd name="T24" fmla="*/ 54 w 75"/>
                  <a:gd name="T25" fmla="*/ 28 h 71"/>
                  <a:gd name="T26" fmla="*/ 52 w 75"/>
                  <a:gd name="T27" fmla="*/ 31 h 71"/>
                  <a:gd name="T28" fmla="*/ 44 w 75"/>
                  <a:gd name="T29" fmla="*/ 31 h 71"/>
                  <a:gd name="T30" fmla="*/ 52 w 75"/>
                  <a:gd name="T31" fmla="*/ 31 h 71"/>
                  <a:gd name="T32" fmla="*/ 37 w 75"/>
                  <a:gd name="T33" fmla="*/ 33 h 71"/>
                  <a:gd name="T34" fmla="*/ 42 w 75"/>
                  <a:gd name="T35" fmla="*/ 28 h 71"/>
                  <a:gd name="T36" fmla="*/ 28 w 75"/>
                  <a:gd name="T37" fmla="*/ 33 h 71"/>
                  <a:gd name="T38" fmla="*/ 23 w 75"/>
                  <a:gd name="T39" fmla="*/ 28 h 71"/>
                  <a:gd name="T40" fmla="*/ 21 w 75"/>
                  <a:gd name="T41" fmla="*/ 28 h 71"/>
                  <a:gd name="T42" fmla="*/ 17 w 75"/>
                  <a:gd name="T43" fmla="*/ 33 h 71"/>
                  <a:gd name="T44" fmla="*/ 21 w 75"/>
                  <a:gd name="T45" fmla="*/ 28 h 71"/>
                  <a:gd name="T46" fmla="*/ 18 w 75"/>
                  <a:gd name="T47" fmla="*/ 35 h 71"/>
                  <a:gd name="T48" fmla="*/ 28 w 75"/>
                  <a:gd name="T49" fmla="*/ 35 h 71"/>
                  <a:gd name="T50" fmla="*/ 38 w 75"/>
                  <a:gd name="T51" fmla="*/ 35 h 71"/>
                  <a:gd name="T52" fmla="*/ 48 w 75"/>
                  <a:gd name="T53" fmla="*/ 35 h 71"/>
                  <a:gd name="T54" fmla="*/ 58 w 75"/>
                  <a:gd name="T55" fmla="*/ 35 h 71"/>
                  <a:gd name="T56" fmla="*/ 67 w 75"/>
                  <a:gd name="T57" fmla="*/ 62 h 71"/>
                  <a:gd name="T58" fmla="*/ 29 w 75"/>
                  <a:gd name="T59" fmla="*/ 40 h 71"/>
                  <a:gd name="T60" fmla="*/ 13 w 75"/>
                  <a:gd name="T61" fmla="*/ 62 h 71"/>
                  <a:gd name="T62" fmla="*/ 12 w 75"/>
                  <a:gd name="T63" fmla="*/ 33 h 71"/>
                  <a:gd name="T64" fmla="*/ 28 w 75"/>
                  <a:gd name="T65" fmla="*/ 42 h 71"/>
                  <a:gd name="T66" fmla="*/ 68 w 75"/>
                  <a:gd name="T67" fmla="*/ 33 h 71"/>
                  <a:gd name="T68" fmla="*/ 64 w 75"/>
                  <a:gd name="T69" fmla="*/ 28 h 71"/>
                  <a:gd name="T70" fmla="*/ 68 w 75"/>
                  <a:gd name="T71" fmla="*/ 33 h 71"/>
                  <a:gd name="T72" fmla="*/ 11 w 75"/>
                  <a:gd name="T73" fmla="*/ 14 h 71"/>
                  <a:gd name="T74" fmla="*/ 11 w 75"/>
                  <a:gd name="T75" fmla="*/ 3 h 71"/>
                  <a:gd name="T76" fmla="*/ 67 w 75"/>
                  <a:gd name="T77" fmla="*/ 11 h 71"/>
                  <a:gd name="T78" fmla="*/ 11 w 75"/>
                  <a:gd name="T79" fmla="*/ 31 h 71"/>
                  <a:gd name="T80" fmla="*/ 3 w 75"/>
                  <a:gd name="T81" fmla="*/ 31 h 71"/>
                  <a:gd name="T82" fmla="*/ 4 w 75"/>
                  <a:gd name="T83" fmla="*/ 65 h 71"/>
                  <a:gd name="T84" fmla="*/ 29 w 75"/>
                  <a:gd name="T85" fmla="*/ 64 h 71"/>
                  <a:gd name="T86" fmla="*/ 71 w 75"/>
                  <a:gd name="T87" fmla="*/ 67 h 71"/>
                  <a:gd name="T88" fmla="*/ 4 w 75"/>
                  <a:gd name="T89" fmla="*/ 67 h 71"/>
                  <a:gd name="T90" fmla="*/ 62 w 75"/>
                  <a:gd name="T91" fmla="*/ 56 h 71"/>
                  <a:gd name="T92" fmla="*/ 39 w 75"/>
                  <a:gd name="T93" fmla="*/ 40 h 71"/>
                  <a:gd name="T94" fmla="*/ 39 w 75"/>
                  <a:gd name="T95" fmla="*/ 57 h 71"/>
                  <a:gd name="T96" fmla="*/ 60 w 75"/>
                  <a:gd name="T97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" h="71">
                    <a:moveTo>
                      <a:pt x="75" y="31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7"/>
                      <a:pt x="75" y="26"/>
                      <a:pt x="75" y="26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70" y="13"/>
                      <a:pt x="70" y="12"/>
                      <a:pt x="70" y="1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2"/>
                      <a:pt x="67" y="0"/>
                      <a:pt x="6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2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1" y="63"/>
                      <a:pt x="1" y="65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9"/>
                      <a:pt x="3" y="71"/>
                      <a:pt x="6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2" y="71"/>
                      <a:pt x="74" y="69"/>
                      <a:pt x="74" y="67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3"/>
                      <a:pt x="72" y="61"/>
                      <a:pt x="70" y="61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3" y="36"/>
                      <a:pt x="75" y="33"/>
                      <a:pt x="75" y="31"/>
                    </a:cubicBezTo>
                    <a:close/>
                    <a:moveTo>
                      <a:pt x="4" y="2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71" y="26"/>
                      <a:pt x="71" y="26"/>
                      <a:pt x="71" y="26"/>
                    </a:cubicBezTo>
                    <a:lnTo>
                      <a:pt x="4" y="26"/>
                    </a:lnTo>
                    <a:close/>
                    <a:moveTo>
                      <a:pt x="62" y="31"/>
                    </a:moveTo>
                    <a:cubicBezTo>
                      <a:pt x="62" y="32"/>
                      <a:pt x="60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5" y="33"/>
                      <a:pt x="54" y="32"/>
                      <a:pt x="54" y="3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62" y="28"/>
                      <a:pt x="62" y="28"/>
                      <a:pt x="62" y="28"/>
                    </a:cubicBezTo>
                    <a:lnTo>
                      <a:pt x="62" y="31"/>
                    </a:lnTo>
                    <a:close/>
                    <a:moveTo>
                      <a:pt x="52" y="31"/>
                    </a:moveTo>
                    <a:cubicBezTo>
                      <a:pt x="52" y="32"/>
                      <a:pt x="50" y="33"/>
                      <a:pt x="48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5" y="33"/>
                      <a:pt x="44" y="32"/>
                      <a:pt x="44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2" y="28"/>
                      <a:pt x="52" y="28"/>
                      <a:pt x="52" y="28"/>
                    </a:cubicBezTo>
                    <a:lnTo>
                      <a:pt x="52" y="31"/>
                    </a:lnTo>
                    <a:close/>
                    <a:moveTo>
                      <a:pt x="42" y="31"/>
                    </a:moveTo>
                    <a:cubicBezTo>
                      <a:pt x="42" y="32"/>
                      <a:pt x="40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3"/>
                      <a:pt x="34" y="32"/>
                      <a:pt x="34" y="3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42" y="28"/>
                      <a:pt x="42" y="28"/>
                      <a:pt x="42" y="28"/>
                    </a:cubicBezTo>
                    <a:lnTo>
                      <a:pt x="42" y="31"/>
                    </a:lnTo>
                    <a:close/>
                    <a:moveTo>
                      <a:pt x="32" y="31"/>
                    </a:moveTo>
                    <a:cubicBezTo>
                      <a:pt x="32" y="32"/>
                      <a:pt x="30" y="33"/>
                      <a:pt x="28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5" y="33"/>
                      <a:pt x="23" y="32"/>
                      <a:pt x="23" y="31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32" y="28"/>
                      <a:pt x="32" y="28"/>
                      <a:pt x="32" y="28"/>
                    </a:cubicBezTo>
                    <a:lnTo>
                      <a:pt x="32" y="31"/>
                    </a:lnTo>
                    <a:close/>
                    <a:moveTo>
                      <a:pt x="21" y="28"/>
                    </a:move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2"/>
                      <a:pt x="20" y="33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3" y="32"/>
                      <a:pt x="13" y="31"/>
                    </a:cubicBezTo>
                    <a:cubicBezTo>
                      <a:pt x="13" y="28"/>
                      <a:pt x="13" y="28"/>
                      <a:pt x="13" y="28"/>
                    </a:cubicBezTo>
                    <a:lnTo>
                      <a:pt x="21" y="28"/>
                    </a:lnTo>
                    <a:close/>
                    <a:moveTo>
                      <a:pt x="12" y="33"/>
                    </a:moveTo>
                    <a:cubicBezTo>
                      <a:pt x="13" y="35"/>
                      <a:pt x="15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3" y="35"/>
                      <a:pt x="25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2" y="35"/>
                      <a:pt x="33" y="33"/>
                    </a:cubicBezTo>
                    <a:cubicBezTo>
                      <a:pt x="34" y="35"/>
                      <a:pt x="35" y="35"/>
                      <a:pt x="37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35"/>
                      <a:pt x="42" y="35"/>
                      <a:pt x="43" y="33"/>
                    </a:cubicBezTo>
                    <a:cubicBezTo>
                      <a:pt x="44" y="35"/>
                      <a:pt x="45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50" y="35"/>
                      <a:pt x="52" y="35"/>
                      <a:pt x="53" y="33"/>
                    </a:cubicBezTo>
                    <a:cubicBezTo>
                      <a:pt x="54" y="35"/>
                      <a:pt x="55" y="35"/>
                      <a:pt x="57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0" y="35"/>
                      <a:pt x="62" y="35"/>
                      <a:pt x="63" y="33"/>
                    </a:cubicBezTo>
                    <a:cubicBezTo>
                      <a:pt x="64" y="35"/>
                      <a:pt x="65" y="35"/>
                      <a:pt x="67" y="35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40"/>
                      <a:pt x="29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5"/>
                      <a:pt x="11" y="35"/>
                      <a:pt x="12" y="33"/>
                    </a:cubicBezTo>
                    <a:close/>
                    <a:moveTo>
                      <a:pt x="15" y="62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62"/>
                      <a:pt x="28" y="62"/>
                      <a:pt x="28" y="62"/>
                    </a:cubicBezTo>
                    <a:lnTo>
                      <a:pt x="15" y="62"/>
                    </a:lnTo>
                    <a:close/>
                    <a:moveTo>
                      <a:pt x="68" y="33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5" y="33"/>
                      <a:pt x="64" y="32"/>
                      <a:pt x="64" y="31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2"/>
                      <a:pt x="70" y="33"/>
                      <a:pt x="68" y="33"/>
                    </a:cubicBezTo>
                    <a:close/>
                    <a:moveTo>
                      <a:pt x="67" y="11"/>
                    </a:moveTo>
                    <a:cubicBezTo>
                      <a:pt x="67" y="13"/>
                      <a:pt x="66" y="14"/>
                      <a:pt x="6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3"/>
                      <a:pt x="8" y="1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3"/>
                      <a:pt x="11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6" y="3"/>
                      <a:pt x="67" y="4"/>
                      <a:pt x="67" y="5"/>
                    </a:cubicBezTo>
                    <a:lnTo>
                      <a:pt x="67" y="11"/>
                    </a:lnTo>
                    <a:close/>
                    <a:moveTo>
                      <a:pt x="3" y="28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0" y="33"/>
                      <a:pt x="8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5" y="33"/>
                      <a:pt x="3" y="32"/>
                      <a:pt x="3" y="31"/>
                    </a:cubicBezTo>
                    <a:lnTo>
                      <a:pt x="3" y="28"/>
                    </a:lnTo>
                    <a:close/>
                    <a:moveTo>
                      <a:pt x="4" y="67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5" y="64"/>
                      <a:pt x="6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1" y="65"/>
                      <a:pt x="71" y="65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8"/>
                      <a:pt x="70" y="68"/>
                      <a:pt x="70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5" y="68"/>
                      <a:pt x="4" y="68"/>
                      <a:pt x="4" y="67"/>
                    </a:cubicBezTo>
                    <a:close/>
                    <a:moveTo>
                      <a:pt x="39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62" y="57"/>
                      <a:pt x="62" y="56"/>
                      <a:pt x="62" y="56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0"/>
                      <a:pt x="62" y="40"/>
                      <a:pt x="61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7"/>
                      <a:pt x="39" y="57"/>
                    </a:cubicBezTo>
                    <a:close/>
                    <a:moveTo>
                      <a:pt x="40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40" y="55"/>
                      <a:pt x="40" y="55"/>
                      <a:pt x="40" y="55"/>
                    </a:cubicBezTo>
                    <a:lnTo>
                      <a:pt x="4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3" name="Freeform 31">
                <a:extLst>
                  <a:ext uri="{FF2B5EF4-FFF2-40B4-BE49-F238E27FC236}">
                    <a16:creationId xmlns:a16="http://schemas.microsoft.com/office/drawing/2014/main" id="{96E05FF3-3247-467C-8F85-B2AD464CBF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49460" y="4614187"/>
                <a:ext cx="499717" cy="543488"/>
              </a:xfrm>
              <a:custGeom>
                <a:avLst/>
                <a:gdLst>
                  <a:gd name="T0" fmla="*/ 42 w 58"/>
                  <a:gd name="T1" fmla="*/ 4 h 63"/>
                  <a:gd name="T2" fmla="*/ 41 w 58"/>
                  <a:gd name="T3" fmla="*/ 10 h 63"/>
                  <a:gd name="T4" fmla="*/ 17 w 58"/>
                  <a:gd name="T5" fmla="*/ 47 h 63"/>
                  <a:gd name="T6" fmla="*/ 15 w 58"/>
                  <a:gd name="T7" fmla="*/ 54 h 63"/>
                  <a:gd name="T8" fmla="*/ 19 w 58"/>
                  <a:gd name="T9" fmla="*/ 47 h 63"/>
                  <a:gd name="T10" fmla="*/ 49 w 58"/>
                  <a:gd name="T11" fmla="*/ 19 h 63"/>
                  <a:gd name="T12" fmla="*/ 53 w 58"/>
                  <a:gd name="T13" fmla="*/ 14 h 63"/>
                  <a:gd name="T14" fmla="*/ 48 w 58"/>
                  <a:gd name="T15" fmla="*/ 19 h 63"/>
                  <a:gd name="T16" fmla="*/ 4 w 58"/>
                  <a:gd name="T17" fmla="*/ 43 h 63"/>
                  <a:gd name="T18" fmla="*/ 11 w 58"/>
                  <a:gd name="T19" fmla="*/ 41 h 63"/>
                  <a:gd name="T20" fmla="*/ 57 w 58"/>
                  <a:gd name="T21" fmla="*/ 28 h 63"/>
                  <a:gd name="T22" fmla="*/ 51 w 58"/>
                  <a:gd name="T23" fmla="*/ 30 h 63"/>
                  <a:gd name="T24" fmla="*/ 57 w 58"/>
                  <a:gd name="T25" fmla="*/ 28 h 63"/>
                  <a:gd name="T26" fmla="*/ 1 w 58"/>
                  <a:gd name="T27" fmla="*/ 28 h 63"/>
                  <a:gd name="T28" fmla="*/ 7 w 58"/>
                  <a:gd name="T29" fmla="*/ 30 h 63"/>
                  <a:gd name="T30" fmla="*/ 48 w 58"/>
                  <a:gd name="T31" fmla="*/ 39 h 63"/>
                  <a:gd name="T32" fmla="*/ 54 w 58"/>
                  <a:gd name="T33" fmla="*/ 44 h 63"/>
                  <a:gd name="T34" fmla="*/ 49 w 58"/>
                  <a:gd name="T35" fmla="*/ 39 h 63"/>
                  <a:gd name="T36" fmla="*/ 5 w 58"/>
                  <a:gd name="T37" fmla="*/ 16 h 63"/>
                  <a:gd name="T38" fmla="*/ 11 w 58"/>
                  <a:gd name="T39" fmla="*/ 18 h 63"/>
                  <a:gd name="T40" fmla="*/ 41 w 58"/>
                  <a:gd name="T41" fmla="*/ 47 h 63"/>
                  <a:gd name="T42" fmla="*/ 42 w 58"/>
                  <a:gd name="T43" fmla="*/ 54 h 63"/>
                  <a:gd name="T44" fmla="*/ 44 w 58"/>
                  <a:gd name="T45" fmla="*/ 53 h 63"/>
                  <a:gd name="T46" fmla="*/ 18 w 58"/>
                  <a:gd name="T47" fmla="*/ 11 h 63"/>
                  <a:gd name="T48" fmla="*/ 16 w 58"/>
                  <a:gd name="T49" fmla="*/ 4 h 63"/>
                  <a:gd name="T50" fmla="*/ 17 w 58"/>
                  <a:gd name="T51" fmla="*/ 10 h 63"/>
                  <a:gd name="T52" fmla="*/ 30 w 58"/>
                  <a:gd name="T53" fmla="*/ 1 h 63"/>
                  <a:gd name="T54" fmla="*/ 28 w 58"/>
                  <a:gd name="T55" fmla="*/ 7 h 63"/>
                  <a:gd name="T56" fmla="*/ 40 w 58"/>
                  <a:gd name="T57" fmla="*/ 41 h 63"/>
                  <a:gd name="T58" fmla="*/ 37 w 58"/>
                  <a:gd name="T59" fmla="*/ 51 h 63"/>
                  <a:gd name="T60" fmla="*/ 38 w 58"/>
                  <a:gd name="T61" fmla="*/ 55 h 63"/>
                  <a:gd name="T62" fmla="*/ 35 w 58"/>
                  <a:gd name="T63" fmla="*/ 60 h 63"/>
                  <a:gd name="T64" fmla="*/ 28 w 58"/>
                  <a:gd name="T65" fmla="*/ 63 h 63"/>
                  <a:gd name="T66" fmla="*/ 21 w 58"/>
                  <a:gd name="T67" fmla="*/ 58 h 63"/>
                  <a:gd name="T68" fmla="*/ 22 w 58"/>
                  <a:gd name="T69" fmla="*/ 53 h 63"/>
                  <a:gd name="T70" fmla="*/ 21 w 58"/>
                  <a:gd name="T71" fmla="*/ 49 h 63"/>
                  <a:gd name="T72" fmla="*/ 13 w 58"/>
                  <a:gd name="T73" fmla="*/ 29 h 63"/>
                  <a:gd name="T74" fmla="*/ 33 w 58"/>
                  <a:gd name="T75" fmla="*/ 61 h 63"/>
                  <a:gd name="T76" fmla="*/ 25 w 58"/>
                  <a:gd name="T77" fmla="*/ 61 h 63"/>
                  <a:gd name="T78" fmla="*/ 33 w 58"/>
                  <a:gd name="T79" fmla="*/ 61 h 63"/>
                  <a:gd name="T80" fmla="*/ 23 w 58"/>
                  <a:gd name="T81" fmla="*/ 58 h 63"/>
                  <a:gd name="T82" fmla="*/ 31 w 58"/>
                  <a:gd name="T83" fmla="*/ 58 h 63"/>
                  <a:gd name="T84" fmla="*/ 34 w 58"/>
                  <a:gd name="T85" fmla="*/ 57 h 63"/>
                  <a:gd name="T86" fmla="*/ 23 w 58"/>
                  <a:gd name="T87" fmla="*/ 55 h 63"/>
                  <a:gd name="T88" fmla="*/ 36 w 58"/>
                  <a:gd name="T89" fmla="*/ 55 h 63"/>
                  <a:gd name="T90" fmla="*/ 25 w 58"/>
                  <a:gd name="T91" fmla="*/ 52 h 63"/>
                  <a:gd name="T92" fmla="*/ 34 w 58"/>
                  <a:gd name="T93" fmla="*/ 52 h 63"/>
                  <a:gd name="T94" fmla="*/ 34 w 58"/>
                  <a:gd name="T95" fmla="*/ 50 h 63"/>
                  <a:gd name="T96" fmla="*/ 25 w 58"/>
                  <a:gd name="T97" fmla="*/ 49 h 63"/>
                  <a:gd name="T98" fmla="*/ 34 w 58"/>
                  <a:gd name="T99" fmla="*/ 50 h 63"/>
                  <a:gd name="T100" fmla="*/ 15 w 58"/>
                  <a:gd name="T101" fmla="*/ 29 h 63"/>
                  <a:gd name="T102" fmla="*/ 25 w 58"/>
                  <a:gd name="T103" fmla="*/ 47 h 63"/>
                  <a:gd name="T104" fmla="*/ 24 w 58"/>
                  <a:gd name="T105" fmla="*/ 31 h 63"/>
                  <a:gd name="T106" fmla="*/ 31 w 58"/>
                  <a:gd name="T107" fmla="*/ 47 h 63"/>
                  <a:gd name="T108" fmla="*/ 35 w 58"/>
                  <a:gd name="T109" fmla="*/ 32 h 63"/>
                  <a:gd name="T110" fmla="*/ 35 w 58"/>
                  <a:gd name="T111" fmla="*/ 4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8" h="63">
                    <a:moveTo>
                      <a:pt x="40" y="11"/>
                    </a:moveTo>
                    <a:cubicBezTo>
                      <a:pt x="39" y="10"/>
                      <a:pt x="39" y="10"/>
                      <a:pt x="39" y="9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3"/>
                      <a:pt x="44" y="4"/>
                    </a:cubicBezTo>
                    <a:cubicBezTo>
                      <a:pt x="44" y="4"/>
                      <a:pt x="44" y="5"/>
                      <a:pt x="44" y="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lose/>
                    <a:moveTo>
                      <a:pt x="17" y="47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7"/>
                      <a:pt x="19" y="47"/>
                    </a:cubicBezTo>
                    <a:cubicBezTo>
                      <a:pt x="18" y="47"/>
                      <a:pt x="18" y="47"/>
                      <a:pt x="17" y="47"/>
                    </a:cubicBezTo>
                    <a:close/>
                    <a:moveTo>
                      <a:pt x="48" y="19"/>
                    </a:moveTo>
                    <a:cubicBezTo>
                      <a:pt x="49" y="19"/>
                      <a:pt x="49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5"/>
                      <a:pt x="55" y="15"/>
                      <a:pt x="54" y="14"/>
                    </a:cubicBezTo>
                    <a:cubicBezTo>
                      <a:pt x="54" y="14"/>
                      <a:pt x="54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8" y="18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10" y="39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5" y="44"/>
                      <a:pt x="5" y="44"/>
                    </a:cubicBezTo>
                    <a:cubicBezTo>
                      <a:pt x="5" y="44"/>
                      <a:pt x="5" y="44"/>
                      <a:pt x="6" y="44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0"/>
                      <a:pt x="11" y="40"/>
                      <a:pt x="11" y="39"/>
                    </a:cubicBezTo>
                    <a:cubicBezTo>
                      <a:pt x="11" y="39"/>
                      <a:pt x="10" y="39"/>
                      <a:pt x="10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29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29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8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0" y="28"/>
                      <a:pt x="0" y="29"/>
                    </a:cubicBezTo>
                    <a:cubicBezTo>
                      <a:pt x="0" y="29"/>
                      <a:pt x="1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0"/>
                      <a:pt x="8" y="29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7" y="40"/>
                      <a:pt x="47" y="40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5" y="43"/>
                      <a:pt x="55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6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5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1" y="17"/>
                    </a:cubicBezTo>
                    <a:lnTo>
                      <a:pt x="6" y="14"/>
                    </a:lnTo>
                    <a:close/>
                    <a:moveTo>
                      <a:pt x="41" y="47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8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4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7"/>
                    </a:lnTo>
                    <a:close/>
                    <a:moveTo>
                      <a:pt x="17" y="10"/>
                    </a:move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3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9" y="8"/>
                      <a:pt x="29" y="8"/>
                    </a:cubicBezTo>
                    <a:close/>
                    <a:moveTo>
                      <a:pt x="45" y="29"/>
                    </a:moveTo>
                    <a:cubicBezTo>
                      <a:pt x="45" y="33"/>
                      <a:pt x="44" y="38"/>
                      <a:pt x="40" y="41"/>
                    </a:cubicBezTo>
                    <a:cubicBezTo>
                      <a:pt x="38" y="43"/>
                      <a:pt x="37" y="46"/>
                      <a:pt x="37" y="47"/>
                    </a:cubicBezTo>
                    <a:cubicBezTo>
                      <a:pt x="38" y="48"/>
                      <a:pt x="38" y="48"/>
                      <a:pt x="38" y="49"/>
                    </a:cubicBezTo>
                    <a:cubicBezTo>
                      <a:pt x="38" y="50"/>
                      <a:pt x="38" y="50"/>
                      <a:pt x="37" y="51"/>
                    </a:cubicBezTo>
                    <a:cubicBezTo>
                      <a:pt x="38" y="51"/>
                      <a:pt x="38" y="51"/>
                      <a:pt x="38" y="52"/>
                    </a:cubicBezTo>
                    <a:cubicBezTo>
                      <a:pt x="38" y="53"/>
                      <a:pt x="38" y="53"/>
                      <a:pt x="37" y="53"/>
                    </a:cubicBezTo>
                    <a:cubicBezTo>
                      <a:pt x="38" y="54"/>
                      <a:pt x="38" y="54"/>
                      <a:pt x="38" y="55"/>
                    </a:cubicBezTo>
                    <a:cubicBezTo>
                      <a:pt x="38" y="56"/>
                      <a:pt x="38" y="56"/>
                      <a:pt x="37" y="56"/>
                    </a:cubicBezTo>
                    <a:cubicBezTo>
                      <a:pt x="38" y="57"/>
                      <a:pt x="38" y="57"/>
                      <a:pt x="38" y="58"/>
                    </a:cubicBezTo>
                    <a:cubicBezTo>
                      <a:pt x="38" y="59"/>
                      <a:pt x="37" y="60"/>
                      <a:pt x="35" y="60"/>
                    </a:cubicBezTo>
                    <a:cubicBezTo>
                      <a:pt x="35" y="60"/>
                      <a:pt x="35" y="61"/>
                      <a:pt x="35" y="61"/>
                    </a:cubicBezTo>
                    <a:cubicBezTo>
                      <a:pt x="35" y="63"/>
                      <a:pt x="33" y="63"/>
                      <a:pt x="31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6" y="63"/>
                      <a:pt x="23" y="63"/>
                      <a:pt x="23" y="61"/>
                    </a:cubicBezTo>
                    <a:cubicBezTo>
                      <a:pt x="23" y="61"/>
                      <a:pt x="23" y="60"/>
                      <a:pt x="23" y="60"/>
                    </a:cubicBezTo>
                    <a:cubicBezTo>
                      <a:pt x="22" y="60"/>
                      <a:pt x="21" y="59"/>
                      <a:pt x="21" y="58"/>
                    </a:cubicBezTo>
                    <a:cubicBezTo>
                      <a:pt x="21" y="57"/>
                      <a:pt x="21" y="57"/>
                      <a:pt x="22" y="56"/>
                    </a:cubicBezTo>
                    <a:cubicBezTo>
                      <a:pt x="21" y="56"/>
                      <a:pt x="21" y="56"/>
                      <a:pt x="21" y="55"/>
                    </a:cubicBezTo>
                    <a:cubicBezTo>
                      <a:pt x="21" y="54"/>
                      <a:pt x="21" y="54"/>
                      <a:pt x="22" y="53"/>
                    </a:cubicBezTo>
                    <a:cubicBezTo>
                      <a:pt x="21" y="53"/>
                      <a:pt x="21" y="53"/>
                      <a:pt x="21" y="52"/>
                    </a:cubicBezTo>
                    <a:cubicBezTo>
                      <a:pt x="21" y="51"/>
                      <a:pt x="21" y="51"/>
                      <a:pt x="22" y="51"/>
                    </a:cubicBezTo>
                    <a:cubicBezTo>
                      <a:pt x="21" y="50"/>
                      <a:pt x="21" y="50"/>
                      <a:pt x="21" y="49"/>
                    </a:cubicBezTo>
                    <a:cubicBezTo>
                      <a:pt x="21" y="48"/>
                      <a:pt x="21" y="48"/>
                      <a:pt x="22" y="47"/>
                    </a:cubicBezTo>
                    <a:cubicBezTo>
                      <a:pt x="22" y="46"/>
                      <a:pt x="21" y="43"/>
                      <a:pt x="18" y="41"/>
                    </a:cubicBezTo>
                    <a:cubicBezTo>
                      <a:pt x="15" y="38"/>
                      <a:pt x="13" y="33"/>
                      <a:pt x="13" y="29"/>
                    </a:cubicBezTo>
                    <a:cubicBezTo>
                      <a:pt x="13" y="20"/>
                      <a:pt x="20" y="13"/>
                      <a:pt x="29" y="13"/>
                    </a:cubicBezTo>
                    <a:cubicBezTo>
                      <a:pt x="38" y="13"/>
                      <a:pt x="45" y="20"/>
                      <a:pt x="45" y="29"/>
                    </a:cubicBezTo>
                    <a:close/>
                    <a:moveTo>
                      <a:pt x="33" y="61"/>
                    </a:moveTo>
                    <a:cubicBezTo>
                      <a:pt x="33" y="61"/>
                      <a:pt x="32" y="60"/>
                      <a:pt x="31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6" y="60"/>
                      <a:pt x="26" y="61"/>
                      <a:pt x="25" y="61"/>
                    </a:cubicBezTo>
                    <a:cubicBezTo>
                      <a:pt x="26" y="61"/>
                      <a:pt x="26" y="61"/>
                      <a:pt x="28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3" y="61"/>
                      <a:pt x="33" y="61"/>
                    </a:cubicBezTo>
                    <a:close/>
                    <a:moveTo>
                      <a:pt x="34" y="57"/>
                    </a:moveTo>
                    <a:cubicBezTo>
                      <a:pt x="25" y="57"/>
                      <a:pt x="25" y="57"/>
                      <a:pt x="25" y="57"/>
                    </a:cubicBezTo>
                    <a:cubicBezTo>
                      <a:pt x="24" y="57"/>
                      <a:pt x="23" y="58"/>
                      <a:pt x="23" y="58"/>
                    </a:cubicBezTo>
                    <a:cubicBezTo>
                      <a:pt x="23" y="58"/>
                      <a:pt x="24" y="58"/>
                      <a:pt x="25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58"/>
                      <a:pt x="35" y="58"/>
                      <a:pt x="36" y="58"/>
                    </a:cubicBezTo>
                    <a:cubicBezTo>
                      <a:pt x="35" y="58"/>
                      <a:pt x="35" y="57"/>
                      <a:pt x="34" y="57"/>
                    </a:cubicBezTo>
                    <a:close/>
                    <a:moveTo>
                      <a:pt x="34" y="54"/>
                    </a:moveTo>
                    <a:cubicBezTo>
                      <a:pt x="25" y="54"/>
                      <a:pt x="25" y="54"/>
                      <a:pt x="25" y="54"/>
                    </a:cubicBezTo>
                    <a:cubicBezTo>
                      <a:pt x="24" y="54"/>
                      <a:pt x="23" y="55"/>
                      <a:pt x="23" y="55"/>
                    </a:cubicBezTo>
                    <a:cubicBezTo>
                      <a:pt x="23" y="55"/>
                      <a:pt x="24" y="55"/>
                      <a:pt x="25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55"/>
                      <a:pt x="35" y="55"/>
                      <a:pt x="36" y="55"/>
                    </a:cubicBezTo>
                    <a:cubicBezTo>
                      <a:pt x="35" y="55"/>
                      <a:pt x="35" y="54"/>
                      <a:pt x="34" y="54"/>
                    </a:cubicBezTo>
                    <a:close/>
                    <a:moveTo>
                      <a:pt x="34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4" y="52"/>
                      <a:pt x="23" y="52"/>
                      <a:pt x="23" y="52"/>
                    </a:cubicBezTo>
                    <a:cubicBezTo>
                      <a:pt x="23" y="52"/>
                      <a:pt x="24" y="52"/>
                      <a:pt x="2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5" y="52"/>
                      <a:pt x="35" y="52"/>
                      <a:pt x="36" y="52"/>
                    </a:cubicBezTo>
                    <a:cubicBezTo>
                      <a:pt x="35" y="52"/>
                      <a:pt x="35" y="52"/>
                      <a:pt x="34" y="52"/>
                    </a:cubicBezTo>
                    <a:close/>
                    <a:moveTo>
                      <a:pt x="34" y="50"/>
                    </a:moveTo>
                    <a:cubicBezTo>
                      <a:pt x="35" y="50"/>
                      <a:pt x="35" y="49"/>
                      <a:pt x="36" y="49"/>
                    </a:cubicBezTo>
                    <a:cubicBezTo>
                      <a:pt x="35" y="49"/>
                      <a:pt x="35" y="49"/>
                      <a:pt x="34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4" y="50"/>
                      <a:pt x="25" y="50"/>
                    </a:cubicBezTo>
                    <a:lnTo>
                      <a:pt x="34" y="50"/>
                    </a:lnTo>
                    <a:close/>
                    <a:moveTo>
                      <a:pt x="43" y="29"/>
                    </a:moveTo>
                    <a:cubicBezTo>
                      <a:pt x="43" y="21"/>
                      <a:pt x="37" y="15"/>
                      <a:pt x="29" y="15"/>
                    </a:cubicBezTo>
                    <a:cubicBezTo>
                      <a:pt x="22" y="15"/>
                      <a:pt x="15" y="21"/>
                      <a:pt x="15" y="29"/>
                    </a:cubicBezTo>
                    <a:cubicBezTo>
                      <a:pt x="15" y="33"/>
                      <a:pt x="17" y="36"/>
                      <a:pt x="20" y="39"/>
                    </a:cubicBezTo>
                    <a:cubicBezTo>
                      <a:pt x="22" y="42"/>
                      <a:pt x="23" y="44"/>
                      <a:pt x="24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2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1"/>
                      <a:pt x="34" y="31"/>
                      <a:pt x="35" y="31"/>
                    </a:cubicBezTo>
                    <a:cubicBezTo>
                      <a:pt x="35" y="31"/>
                      <a:pt x="35" y="32"/>
                      <a:pt x="35" y="32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4"/>
                      <a:pt x="37" y="42"/>
                      <a:pt x="39" y="39"/>
                    </a:cubicBezTo>
                    <a:cubicBezTo>
                      <a:pt x="42" y="36"/>
                      <a:pt x="43" y="33"/>
                      <a:pt x="4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4" name="Freeform 32">
                <a:extLst>
                  <a:ext uri="{FF2B5EF4-FFF2-40B4-BE49-F238E27FC236}">
                    <a16:creationId xmlns:a16="http://schemas.microsoft.com/office/drawing/2014/main" id="{3EE4C56D-3CED-4B1A-BD98-1BA8E3F63D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02671" y="3651649"/>
                <a:ext cx="467849" cy="522383"/>
              </a:xfrm>
              <a:custGeom>
                <a:avLst/>
                <a:gdLst>
                  <a:gd name="T0" fmla="*/ 55 w 69"/>
                  <a:gd name="T1" fmla="*/ 0 h 77"/>
                  <a:gd name="T2" fmla="*/ 45 w 69"/>
                  <a:gd name="T3" fmla="*/ 5 h 77"/>
                  <a:gd name="T4" fmla="*/ 31 w 69"/>
                  <a:gd name="T5" fmla="*/ 7 h 77"/>
                  <a:gd name="T6" fmla="*/ 24 w 69"/>
                  <a:gd name="T7" fmla="*/ 7 h 77"/>
                  <a:gd name="T8" fmla="*/ 10 w 69"/>
                  <a:gd name="T9" fmla="*/ 5 h 77"/>
                  <a:gd name="T10" fmla="*/ 0 w 69"/>
                  <a:gd name="T11" fmla="*/ 69 h 77"/>
                  <a:gd name="T12" fmla="*/ 69 w 69"/>
                  <a:gd name="T13" fmla="*/ 14 h 77"/>
                  <a:gd name="T14" fmla="*/ 10 w 69"/>
                  <a:gd name="T15" fmla="*/ 13 h 77"/>
                  <a:gd name="T16" fmla="*/ 24 w 69"/>
                  <a:gd name="T17" fmla="*/ 10 h 77"/>
                  <a:gd name="T18" fmla="*/ 31 w 69"/>
                  <a:gd name="T19" fmla="*/ 10 h 77"/>
                  <a:gd name="T20" fmla="*/ 45 w 69"/>
                  <a:gd name="T21" fmla="*/ 13 h 77"/>
                  <a:gd name="T22" fmla="*/ 55 w 69"/>
                  <a:gd name="T23" fmla="*/ 17 h 77"/>
                  <a:gd name="T24" fmla="*/ 66 w 69"/>
                  <a:gd name="T25" fmla="*/ 14 h 77"/>
                  <a:gd name="T26" fmla="*/ 7 w 69"/>
                  <a:gd name="T27" fmla="*/ 10 h 77"/>
                  <a:gd name="T28" fmla="*/ 61 w 69"/>
                  <a:gd name="T29" fmla="*/ 74 h 77"/>
                  <a:gd name="T30" fmla="*/ 34 w 69"/>
                  <a:gd name="T31" fmla="*/ 39 h 77"/>
                  <a:gd name="T32" fmla="*/ 34 w 69"/>
                  <a:gd name="T33" fmla="*/ 39 h 77"/>
                  <a:gd name="T34" fmla="*/ 33 w 69"/>
                  <a:gd name="T35" fmla="*/ 36 h 77"/>
                  <a:gd name="T36" fmla="*/ 44 w 69"/>
                  <a:gd name="T37" fmla="*/ 33 h 77"/>
                  <a:gd name="T38" fmla="*/ 45 w 69"/>
                  <a:gd name="T39" fmla="*/ 36 h 77"/>
                  <a:gd name="T40" fmla="*/ 54 w 69"/>
                  <a:gd name="T41" fmla="*/ 39 h 77"/>
                  <a:gd name="T42" fmla="*/ 54 w 69"/>
                  <a:gd name="T43" fmla="*/ 39 h 77"/>
                  <a:gd name="T44" fmla="*/ 53 w 69"/>
                  <a:gd name="T45" fmla="*/ 36 h 77"/>
                  <a:gd name="T46" fmla="*/ 14 w 69"/>
                  <a:gd name="T47" fmla="*/ 43 h 77"/>
                  <a:gd name="T48" fmla="*/ 15 w 69"/>
                  <a:gd name="T49" fmla="*/ 46 h 77"/>
                  <a:gd name="T50" fmla="*/ 24 w 69"/>
                  <a:gd name="T51" fmla="*/ 49 h 77"/>
                  <a:gd name="T52" fmla="*/ 24 w 69"/>
                  <a:gd name="T53" fmla="*/ 49 h 77"/>
                  <a:gd name="T54" fmla="*/ 23 w 69"/>
                  <a:gd name="T55" fmla="*/ 46 h 77"/>
                  <a:gd name="T56" fmla="*/ 34 w 69"/>
                  <a:gd name="T57" fmla="*/ 43 h 77"/>
                  <a:gd name="T58" fmla="*/ 35 w 69"/>
                  <a:gd name="T59" fmla="*/ 46 h 77"/>
                  <a:gd name="T60" fmla="*/ 44 w 69"/>
                  <a:gd name="T61" fmla="*/ 49 h 77"/>
                  <a:gd name="T62" fmla="*/ 44 w 69"/>
                  <a:gd name="T63" fmla="*/ 49 h 77"/>
                  <a:gd name="T64" fmla="*/ 43 w 69"/>
                  <a:gd name="T65" fmla="*/ 46 h 77"/>
                  <a:gd name="T66" fmla="*/ 54 w 69"/>
                  <a:gd name="T67" fmla="*/ 43 h 77"/>
                  <a:gd name="T68" fmla="*/ 55 w 69"/>
                  <a:gd name="T69" fmla="*/ 46 h 77"/>
                  <a:gd name="T70" fmla="*/ 14 w 69"/>
                  <a:gd name="T71" fmla="*/ 59 h 77"/>
                  <a:gd name="T72" fmla="*/ 14 w 69"/>
                  <a:gd name="T73" fmla="*/ 59 h 77"/>
                  <a:gd name="T74" fmla="*/ 13 w 69"/>
                  <a:gd name="T75" fmla="*/ 56 h 77"/>
                  <a:gd name="T76" fmla="*/ 24 w 69"/>
                  <a:gd name="T77" fmla="*/ 53 h 77"/>
                  <a:gd name="T78" fmla="*/ 25 w 69"/>
                  <a:gd name="T79" fmla="*/ 56 h 77"/>
                  <a:gd name="T80" fmla="*/ 34 w 69"/>
                  <a:gd name="T81" fmla="*/ 59 h 77"/>
                  <a:gd name="T82" fmla="*/ 34 w 69"/>
                  <a:gd name="T83" fmla="*/ 59 h 77"/>
                  <a:gd name="T84" fmla="*/ 33 w 69"/>
                  <a:gd name="T85" fmla="*/ 56 h 77"/>
                  <a:gd name="T86" fmla="*/ 44 w 69"/>
                  <a:gd name="T87" fmla="*/ 53 h 77"/>
                  <a:gd name="T88" fmla="*/ 45 w 69"/>
                  <a:gd name="T89" fmla="*/ 56 h 77"/>
                  <a:gd name="T90" fmla="*/ 54 w 69"/>
                  <a:gd name="T91" fmla="*/ 59 h 77"/>
                  <a:gd name="T92" fmla="*/ 54 w 69"/>
                  <a:gd name="T93" fmla="*/ 59 h 77"/>
                  <a:gd name="T94" fmla="*/ 53 w 69"/>
                  <a:gd name="T95" fmla="*/ 56 h 77"/>
                  <a:gd name="T96" fmla="*/ 14 w 69"/>
                  <a:gd name="T97" fmla="*/ 63 h 77"/>
                  <a:gd name="T98" fmla="*/ 15 w 69"/>
                  <a:gd name="T99" fmla="*/ 65 h 77"/>
                  <a:gd name="T100" fmla="*/ 24 w 69"/>
                  <a:gd name="T101" fmla="*/ 68 h 77"/>
                  <a:gd name="T102" fmla="*/ 24 w 69"/>
                  <a:gd name="T103" fmla="*/ 68 h 77"/>
                  <a:gd name="T104" fmla="*/ 23 w 69"/>
                  <a:gd name="T105" fmla="*/ 6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" h="77">
                    <a:moveTo>
                      <a:pt x="61" y="7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"/>
                      <a:pt x="57" y="0"/>
                      <a:pt x="55" y="0"/>
                    </a:cubicBezTo>
                    <a:cubicBezTo>
                      <a:pt x="53" y="0"/>
                      <a:pt x="51" y="2"/>
                      <a:pt x="51" y="5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2"/>
                      <a:pt x="43" y="0"/>
                      <a:pt x="41" y="0"/>
                    </a:cubicBezTo>
                    <a:cubicBezTo>
                      <a:pt x="39" y="0"/>
                      <a:pt x="37" y="2"/>
                      <a:pt x="37" y="5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7" y="0"/>
                    </a:cubicBezTo>
                    <a:cubicBezTo>
                      <a:pt x="25" y="0"/>
                      <a:pt x="24" y="2"/>
                      <a:pt x="24" y="5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2"/>
                      <a:pt x="16" y="0"/>
                      <a:pt x="14" y="0"/>
                    </a:cubicBezTo>
                    <a:cubicBezTo>
                      <a:pt x="11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4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4"/>
                      <a:pt x="3" y="77"/>
                      <a:pt x="7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5" y="77"/>
                      <a:pt x="69" y="74"/>
                      <a:pt x="69" y="69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0"/>
                      <a:pt x="65" y="7"/>
                      <a:pt x="61" y="7"/>
                    </a:cubicBezTo>
                    <a:close/>
                    <a:moveTo>
                      <a:pt x="7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11" y="17"/>
                      <a:pt x="14" y="17"/>
                    </a:cubicBezTo>
                    <a:cubicBezTo>
                      <a:pt x="16" y="17"/>
                      <a:pt x="17" y="15"/>
                      <a:pt x="17" y="13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5"/>
                      <a:pt x="25" y="17"/>
                      <a:pt x="27" y="17"/>
                    </a:cubicBezTo>
                    <a:cubicBezTo>
                      <a:pt x="29" y="17"/>
                      <a:pt x="31" y="15"/>
                      <a:pt x="31" y="1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3" y="17"/>
                      <a:pt x="45" y="15"/>
                      <a:pt x="45" y="13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5"/>
                      <a:pt x="53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4" y="10"/>
                      <a:pt x="66" y="12"/>
                      <a:pt x="66" y="14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5" y="10"/>
                      <a:pt x="7" y="10"/>
                    </a:cubicBezTo>
                    <a:close/>
                    <a:moveTo>
                      <a:pt x="3" y="28"/>
                    </a:move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6" y="72"/>
                      <a:pt x="64" y="74"/>
                      <a:pt x="61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5" y="74"/>
                      <a:pt x="3" y="72"/>
                      <a:pt x="3" y="69"/>
                    </a:cubicBezTo>
                    <a:lnTo>
                      <a:pt x="3" y="28"/>
                    </a:lnTo>
                    <a:close/>
                    <a:moveTo>
                      <a:pt x="34" y="39"/>
                    </a:moveTo>
                    <a:cubicBezTo>
                      <a:pt x="36" y="39"/>
                      <a:pt x="37" y="38"/>
                      <a:pt x="37" y="36"/>
                    </a:cubicBezTo>
                    <a:cubicBezTo>
                      <a:pt x="37" y="34"/>
                      <a:pt x="36" y="33"/>
                      <a:pt x="34" y="33"/>
                    </a:cubicBezTo>
                    <a:cubicBezTo>
                      <a:pt x="33" y="33"/>
                      <a:pt x="31" y="34"/>
                      <a:pt x="31" y="36"/>
                    </a:cubicBezTo>
                    <a:cubicBezTo>
                      <a:pt x="31" y="38"/>
                      <a:pt x="33" y="39"/>
                      <a:pt x="34" y="39"/>
                    </a:cubicBezTo>
                    <a:close/>
                    <a:moveTo>
                      <a:pt x="34" y="35"/>
                    </a:moveTo>
                    <a:cubicBezTo>
                      <a:pt x="35" y="35"/>
                      <a:pt x="35" y="36"/>
                      <a:pt x="35" y="36"/>
                    </a:cubicBezTo>
                    <a:cubicBezTo>
                      <a:pt x="35" y="36"/>
                      <a:pt x="35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33" y="36"/>
                      <a:pt x="34" y="35"/>
                      <a:pt x="34" y="35"/>
                    </a:cubicBezTo>
                    <a:close/>
                    <a:moveTo>
                      <a:pt x="44" y="39"/>
                    </a:moveTo>
                    <a:cubicBezTo>
                      <a:pt x="46" y="39"/>
                      <a:pt x="47" y="38"/>
                      <a:pt x="47" y="36"/>
                    </a:cubicBezTo>
                    <a:cubicBezTo>
                      <a:pt x="47" y="34"/>
                      <a:pt x="46" y="33"/>
                      <a:pt x="44" y="33"/>
                    </a:cubicBezTo>
                    <a:cubicBezTo>
                      <a:pt x="43" y="33"/>
                      <a:pt x="41" y="34"/>
                      <a:pt x="41" y="36"/>
                    </a:cubicBezTo>
                    <a:cubicBezTo>
                      <a:pt x="41" y="38"/>
                      <a:pt x="43" y="39"/>
                      <a:pt x="44" y="39"/>
                    </a:cubicBezTo>
                    <a:close/>
                    <a:moveTo>
                      <a:pt x="44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45" y="36"/>
                      <a:pt x="45" y="37"/>
                      <a:pt x="44" y="37"/>
                    </a:cubicBezTo>
                    <a:cubicBezTo>
                      <a:pt x="44" y="37"/>
                      <a:pt x="43" y="36"/>
                      <a:pt x="43" y="36"/>
                    </a:cubicBezTo>
                    <a:cubicBezTo>
                      <a:pt x="43" y="36"/>
                      <a:pt x="44" y="35"/>
                      <a:pt x="44" y="35"/>
                    </a:cubicBezTo>
                    <a:close/>
                    <a:moveTo>
                      <a:pt x="54" y="39"/>
                    </a:moveTo>
                    <a:cubicBezTo>
                      <a:pt x="56" y="39"/>
                      <a:pt x="57" y="38"/>
                      <a:pt x="57" y="36"/>
                    </a:cubicBezTo>
                    <a:cubicBezTo>
                      <a:pt x="57" y="34"/>
                      <a:pt x="56" y="33"/>
                      <a:pt x="54" y="33"/>
                    </a:cubicBezTo>
                    <a:cubicBezTo>
                      <a:pt x="52" y="33"/>
                      <a:pt x="51" y="34"/>
                      <a:pt x="51" y="36"/>
                    </a:cubicBezTo>
                    <a:cubicBezTo>
                      <a:pt x="51" y="38"/>
                      <a:pt x="52" y="39"/>
                      <a:pt x="54" y="39"/>
                    </a:cubicBezTo>
                    <a:close/>
                    <a:moveTo>
                      <a:pt x="54" y="35"/>
                    </a:moveTo>
                    <a:cubicBezTo>
                      <a:pt x="55" y="35"/>
                      <a:pt x="55" y="36"/>
                      <a:pt x="55" y="36"/>
                    </a:cubicBezTo>
                    <a:cubicBezTo>
                      <a:pt x="55" y="36"/>
                      <a:pt x="55" y="37"/>
                      <a:pt x="54" y="37"/>
                    </a:cubicBezTo>
                    <a:cubicBezTo>
                      <a:pt x="54" y="37"/>
                      <a:pt x="53" y="36"/>
                      <a:pt x="53" y="36"/>
                    </a:cubicBezTo>
                    <a:cubicBezTo>
                      <a:pt x="53" y="36"/>
                      <a:pt x="54" y="35"/>
                      <a:pt x="54" y="35"/>
                    </a:cubicBezTo>
                    <a:close/>
                    <a:moveTo>
                      <a:pt x="14" y="49"/>
                    </a:moveTo>
                    <a:cubicBezTo>
                      <a:pt x="16" y="49"/>
                      <a:pt x="17" y="47"/>
                      <a:pt x="17" y="46"/>
                    </a:cubicBezTo>
                    <a:cubicBezTo>
                      <a:pt x="17" y="44"/>
                      <a:pt x="16" y="43"/>
                      <a:pt x="14" y="43"/>
                    </a:cubicBezTo>
                    <a:cubicBezTo>
                      <a:pt x="13" y="43"/>
                      <a:pt x="11" y="44"/>
                      <a:pt x="11" y="46"/>
                    </a:cubicBezTo>
                    <a:cubicBezTo>
                      <a:pt x="11" y="47"/>
                      <a:pt x="13" y="49"/>
                      <a:pt x="14" y="49"/>
                    </a:cubicBezTo>
                    <a:close/>
                    <a:moveTo>
                      <a:pt x="14" y="45"/>
                    </a:moveTo>
                    <a:cubicBezTo>
                      <a:pt x="15" y="45"/>
                      <a:pt x="15" y="45"/>
                      <a:pt x="15" y="46"/>
                    </a:cubicBezTo>
                    <a:cubicBezTo>
                      <a:pt x="15" y="46"/>
                      <a:pt x="15" y="47"/>
                      <a:pt x="14" y="47"/>
                    </a:cubicBezTo>
                    <a:cubicBezTo>
                      <a:pt x="14" y="47"/>
                      <a:pt x="13" y="46"/>
                      <a:pt x="13" y="46"/>
                    </a:cubicBezTo>
                    <a:cubicBezTo>
                      <a:pt x="13" y="45"/>
                      <a:pt x="14" y="45"/>
                      <a:pt x="14" y="45"/>
                    </a:cubicBezTo>
                    <a:close/>
                    <a:moveTo>
                      <a:pt x="24" y="49"/>
                    </a:moveTo>
                    <a:cubicBezTo>
                      <a:pt x="26" y="49"/>
                      <a:pt x="27" y="47"/>
                      <a:pt x="27" y="46"/>
                    </a:cubicBezTo>
                    <a:cubicBezTo>
                      <a:pt x="27" y="44"/>
                      <a:pt x="26" y="43"/>
                      <a:pt x="24" y="43"/>
                    </a:cubicBezTo>
                    <a:cubicBezTo>
                      <a:pt x="23" y="43"/>
                      <a:pt x="21" y="44"/>
                      <a:pt x="21" y="46"/>
                    </a:cubicBezTo>
                    <a:cubicBezTo>
                      <a:pt x="21" y="47"/>
                      <a:pt x="23" y="49"/>
                      <a:pt x="24" y="49"/>
                    </a:cubicBezTo>
                    <a:close/>
                    <a:moveTo>
                      <a:pt x="24" y="45"/>
                    </a:moveTo>
                    <a:cubicBezTo>
                      <a:pt x="25" y="45"/>
                      <a:pt x="25" y="45"/>
                      <a:pt x="25" y="46"/>
                    </a:cubicBezTo>
                    <a:cubicBezTo>
                      <a:pt x="25" y="46"/>
                      <a:pt x="25" y="47"/>
                      <a:pt x="24" y="47"/>
                    </a:cubicBezTo>
                    <a:cubicBezTo>
                      <a:pt x="24" y="47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lose/>
                    <a:moveTo>
                      <a:pt x="34" y="49"/>
                    </a:moveTo>
                    <a:cubicBezTo>
                      <a:pt x="36" y="49"/>
                      <a:pt x="37" y="47"/>
                      <a:pt x="37" y="46"/>
                    </a:cubicBezTo>
                    <a:cubicBezTo>
                      <a:pt x="37" y="44"/>
                      <a:pt x="36" y="43"/>
                      <a:pt x="34" y="43"/>
                    </a:cubicBezTo>
                    <a:cubicBezTo>
                      <a:pt x="33" y="43"/>
                      <a:pt x="31" y="44"/>
                      <a:pt x="31" y="46"/>
                    </a:cubicBezTo>
                    <a:cubicBezTo>
                      <a:pt x="31" y="47"/>
                      <a:pt x="33" y="49"/>
                      <a:pt x="34" y="49"/>
                    </a:cubicBezTo>
                    <a:close/>
                    <a:moveTo>
                      <a:pt x="34" y="45"/>
                    </a:moveTo>
                    <a:cubicBezTo>
                      <a:pt x="35" y="45"/>
                      <a:pt x="35" y="45"/>
                      <a:pt x="35" y="46"/>
                    </a:cubicBezTo>
                    <a:cubicBezTo>
                      <a:pt x="35" y="46"/>
                      <a:pt x="35" y="47"/>
                      <a:pt x="34" y="47"/>
                    </a:cubicBezTo>
                    <a:cubicBezTo>
                      <a:pt x="34" y="47"/>
                      <a:pt x="33" y="46"/>
                      <a:pt x="33" y="46"/>
                    </a:cubicBezTo>
                    <a:cubicBezTo>
                      <a:pt x="33" y="45"/>
                      <a:pt x="34" y="45"/>
                      <a:pt x="34" y="45"/>
                    </a:cubicBezTo>
                    <a:close/>
                    <a:moveTo>
                      <a:pt x="44" y="49"/>
                    </a:moveTo>
                    <a:cubicBezTo>
                      <a:pt x="46" y="49"/>
                      <a:pt x="47" y="47"/>
                      <a:pt x="47" y="46"/>
                    </a:cubicBezTo>
                    <a:cubicBezTo>
                      <a:pt x="47" y="44"/>
                      <a:pt x="46" y="43"/>
                      <a:pt x="44" y="43"/>
                    </a:cubicBezTo>
                    <a:cubicBezTo>
                      <a:pt x="43" y="43"/>
                      <a:pt x="41" y="44"/>
                      <a:pt x="41" y="46"/>
                    </a:cubicBezTo>
                    <a:cubicBezTo>
                      <a:pt x="41" y="47"/>
                      <a:pt x="43" y="49"/>
                      <a:pt x="44" y="49"/>
                    </a:cubicBezTo>
                    <a:close/>
                    <a:moveTo>
                      <a:pt x="44" y="45"/>
                    </a:moveTo>
                    <a:cubicBezTo>
                      <a:pt x="45" y="45"/>
                      <a:pt x="45" y="45"/>
                      <a:pt x="45" y="46"/>
                    </a:cubicBezTo>
                    <a:cubicBezTo>
                      <a:pt x="45" y="46"/>
                      <a:pt x="45" y="47"/>
                      <a:pt x="44" y="47"/>
                    </a:cubicBezTo>
                    <a:cubicBezTo>
                      <a:pt x="44" y="47"/>
                      <a:pt x="43" y="46"/>
                      <a:pt x="43" y="46"/>
                    </a:cubicBezTo>
                    <a:cubicBezTo>
                      <a:pt x="43" y="45"/>
                      <a:pt x="44" y="45"/>
                      <a:pt x="44" y="45"/>
                    </a:cubicBezTo>
                    <a:close/>
                    <a:moveTo>
                      <a:pt x="54" y="49"/>
                    </a:moveTo>
                    <a:cubicBezTo>
                      <a:pt x="56" y="49"/>
                      <a:pt x="57" y="47"/>
                      <a:pt x="57" y="46"/>
                    </a:cubicBezTo>
                    <a:cubicBezTo>
                      <a:pt x="57" y="44"/>
                      <a:pt x="56" y="43"/>
                      <a:pt x="54" y="43"/>
                    </a:cubicBezTo>
                    <a:cubicBezTo>
                      <a:pt x="52" y="43"/>
                      <a:pt x="51" y="44"/>
                      <a:pt x="51" y="46"/>
                    </a:cubicBezTo>
                    <a:cubicBezTo>
                      <a:pt x="51" y="47"/>
                      <a:pt x="52" y="49"/>
                      <a:pt x="54" y="49"/>
                    </a:cubicBezTo>
                    <a:close/>
                    <a:moveTo>
                      <a:pt x="54" y="45"/>
                    </a:moveTo>
                    <a:cubicBezTo>
                      <a:pt x="55" y="45"/>
                      <a:pt x="55" y="45"/>
                      <a:pt x="55" y="46"/>
                    </a:cubicBezTo>
                    <a:cubicBezTo>
                      <a:pt x="55" y="46"/>
                      <a:pt x="55" y="47"/>
                      <a:pt x="54" y="47"/>
                    </a:cubicBezTo>
                    <a:cubicBezTo>
                      <a:pt x="54" y="47"/>
                      <a:pt x="53" y="46"/>
                      <a:pt x="53" y="46"/>
                    </a:cubicBezTo>
                    <a:cubicBezTo>
                      <a:pt x="53" y="45"/>
                      <a:pt x="54" y="45"/>
                      <a:pt x="54" y="45"/>
                    </a:cubicBezTo>
                    <a:close/>
                    <a:moveTo>
                      <a:pt x="14" y="59"/>
                    </a:moveTo>
                    <a:cubicBezTo>
                      <a:pt x="16" y="59"/>
                      <a:pt x="17" y="57"/>
                      <a:pt x="17" y="56"/>
                    </a:cubicBezTo>
                    <a:cubicBezTo>
                      <a:pt x="17" y="54"/>
                      <a:pt x="16" y="53"/>
                      <a:pt x="14" y="53"/>
                    </a:cubicBezTo>
                    <a:cubicBezTo>
                      <a:pt x="13" y="53"/>
                      <a:pt x="11" y="54"/>
                      <a:pt x="11" y="56"/>
                    </a:cubicBezTo>
                    <a:cubicBezTo>
                      <a:pt x="11" y="57"/>
                      <a:pt x="13" y="59"/>
                      <a:pt x="14" y="59"/>
                    </a:cubicBezTo>
                    <a:close/>
                    <a:moveTo>
                      <a:pt x="14" y="55"/>
                    </a:moveTo>
                    <a:cubicBezTo>
                      <a:pt x="15" y="55"/>
                      <a:pt x="15" y="55"/>
                      <a:pt x="15" y="56"/>
                    </a:cubicBezTo>
                    <a:cubicBezTo>
                      <a:pt x="15" y="56"/>
                      <a:pt x="15" y="57"/>
                      <a:pt x="14" y="57"/>
                    </a:cubicBezTo>
                    <a:cubicBezTo>
                      <a:pt x="14" y="57"/>
                      <a:pt x="13" y="56"/>
                      <a:pt x="13" y="56"/>
                    </a:cubicBezTo>
                    <a:cubicBezTo>
                      <a:pt x="13" y="55"/>
                      <a:pt x="14" y="55"/>
                      <a:pt x="14" y="55"/>
                    </a:cubicBezTo>
                    <a:close/>
                    <a:moveTo>
                      <a:pt x="24" y="59"/>
                    </a:moveTo>
                    <a:cubicBezTo>
                      <a:pt x="26" y="59"/>
                      <a:pt x="27" y="57"/>
                      <a:pt x="27" y="56"/>
                    </a:cubicBezTo>
                    <a:cubicBezTo>
                      <a:pt x="27" y="54"/>
                      <a:pt x="26" y="53"/>
                      <a:pt x="24" y="53"/>
                    </a:cubicBezTo>
                    <a:cubicBezTo>
                      <a:pt x="23" y="53"/>
                      <a:pt x="21" y="54"/>
                      <a:pt x="21" y="56"/>
                    </a:cubicBezTo>
                    <a:cubicBezTo>
                      <a:pt x="21" y="57"/>
                      <a:pt x="23" y="59"/>
                      <a:pt x="24" y="59"/>
                    </a:cubicBezTo>
                    <a:close/>
                    <a:moveTo>
                      <a:pt x="24" y="55"/>
                    </a:moveTo>
                    <a:cubicBezTo>
                      <a:pt x="25" y="55"/>
                      <a:pt x="25" y="55"/>
                      <a:pt x="25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3" y="56"/>
                      <a:pt x="23" y="56"/>
                    </a:cubicBezTo>
                    <a:cubicBezTo>
                      <a:pt x="23" y="55"/>
                      <a:pt x="24" y="55"/>
                      <a:pt x="24" y="55"/>
                    </a:cubicBezTo>
                    <a:close/>
                    <a:moveTo>
                      <a:pt x="34" y="59"/>
                    </a:moveTo>
                    <a:cubicBezTo>
                      <a:pt x="36" y="59"/>
                      <a:pt x="37" y="57"/>
                      <a:pt x="37" y="56"/>
                    </a:cubicBezTo>
                    <a:cubicBezTo>
                      <a:pt x="37" y="54"/>
                      <a:pt x="36" y="53"/>
                      <a:pt x="34" y="53"/>
                    </a:cubicBezTo>
                    <a:cubicBezTo>
                      <a:pt x="33" y="53"/>
                      <a:pt x="31" y="54"/>
                      <a:pt x="31" y="56"/>
                    </a:cubicBezTo>
                    <a:cubicBezTo>
                      <a:pt x="31" y="57"/>
                      <a:pt x="33" y="59"/>
                      <a:pt x="34" y="59"/>
                    </a:cubicBezTo>
                    <a:close/>
                    <a:moveTo>
                      <a:pt x="34" y="55"/>
                    </a:moveTo>
                    <a:cubicBezTo>
                      <a:pt x="35" y="55"/>
                      <a:pt x="35" y="55"/>
                      <a:pt x="35" y="56"/>
                    </a:cubicBezTo>
                    <a:cubicBezTo>
                      <a:pt x="35" y="56"/>
                      <a:pt x="35" y="57"/>
                      <a:pt x="34" y="57"/>
                    </a:cubicBezTo>
                    <a:cubicBezTo>
                      <a:pt x="34" y="57"/>
                      <a:pt x="33" y="56"/>
                      <a:pt x="33" y="56"/>
                    </a:cubicBezTo>
                    <a:cubicBezTo>
                      <a:pt x="33" y="55"/>
                      <a:pt x="34" y="55"/>
                      <a:pt x="34" y="55"/>
                    </a:cubicBezTo>
                    <a:close/>
                    <a:moveTo>
                      <a:pt x="44" y="59"/>
                    </a:moveTo>
                    <a:cubicBezTo>
                      <a:pt x="46" y="59"/>
                      <a:pt x="47" y="57"/>
                      <a:pt x="47" y="56"/>
                    </a:cubicBezTo>
                    <a:cubicBezTo>
                      <a:pt x="47" y="54"/>
                      <a:pt x="46" y="53"/>
                      <a:pt x="44" y="53"/>
                    </a:cubicBezTo>
                    <a:cubicBezTo>
                      <a:pt x="43" y="53"/>
                      <a:pt x="41" y="54"/>
                      <a:pt x="41" y="56"/>
                    </a:cubicBezTo>
                    <a:cubicBezTo>
                      <a:pt x="41" y="57"/>
                      <a:pt x="43" y="59"/>
                      <a:pt x="44" y="59"/>
                    </a:cubicBezTo>
                    <a:close/>
                    <a:moveTo>
                      <a:pt x="44" y="55"/>
                    </a:moveTo>
                    <a:cubicBezTo>
                      <a:pt x="45" y="55"/>
                      <a:pt x="45" y="55"/>
                      <a:pt x="45" y="56"/>
                    </a:cubicBezTo>
                    <a:cubicBezTo>
                      <a:pt x="45" y="56"/>
                      <a:pt x="45" y="57"/>
                      <a:pt x="44" y="57"/>
                    </a:cubicBezTo>
                    <a:cubicBezTo>
                      <a:pt x="44" y="57"/>
                      <a:pt x="43" y="56"/>
                      <a:pt x="43" y="56"/>
                    </a:cubicBezTo>
                    <a:cubicBezTo>
                      <a:pt x="43" y="55"/>
                      <a:pt x="44" y="55"/>
                      <a:pt x="44" y="55"/>
                    </a:cubicBezTo>
                    <a:close/>
                    <a:moveTo>
                      <a:pt x="54" y="59"/>
                    </a:moveTo>
                    <a:cubicBezTo>
                      <a:pt x="56" y="59"/>
                      <a:pt x="57" y="57"/>
                      <a:pt x="57" y="56"/>
                    </a:cubicBezTo>
                    <a:cubicBezTo>
                      <a:pt x="57" y="54"/>
                      <a:pt x="56" y="53"/>
                      <a:pt x="54" y="53"/>
                    </a:cubicBezTo>
                    <a:cubicBezTo>
                      <a:pt x="52" y="53"/>
                      <a:pt x="51" y="54"/>
                      <a:pt x="51" y="56"/>
                    </a:cubicBezTo>
                    <a:cubicBezTo>
                      <a:pt x="51" y="57"/>
                      <a:pt x="52" y="59"/>
                      <a:pt x="54" y="59"/>
                    </a:cubicBezTo>
                    <a:close/>
                    <a:moveTo>
                      <a:pt x="54" y="55"/>
                    </a:moveTo>
                    <a:cubicBezTo>
                      <a:pt x="55" y="55"/>
                      <a:pt x="55" y="55"/>
                      <a:pt x="55" y="56"/>
                    </a:cubicBezTo>
                    <a:cubicBezTo>
                      <a:pt x="55" y="56"/>
                      <a:pt x="55" y="57"/>
                      <a:pt x="54" y="57"/>
                    </a:cubicBezTo>
                    <a:cubicBezTo>
                      <a:pt x="54" y="57"/>
                      <a:pt x="53" y="56"/>
                      <a:pt x="53" y="56"/>
                    </a:cubicBezTo>
                    <a:cubicBezTo>
                      <a:pt x="53" y="55"/>
                      <a:pt x="54" y="55"/>
                      <a:pt x="54" y="55"/>
                    </a:cubicBezTo>
                    <a:close/>
                    <a:moveTo>
                      <a:pt x="14" y="68"/>
                    </a:moveTo>
                    <a:cubicBezTo>
                      <a:pt x="16" y="68"/>
                      <a:pt x="17" y="67"/>
                      <a:pt x="17" y="65"/>
                    </a:cubicBezTo>
                    <a:cubicBezTo>
                      <a:pt x="17" y="64"/>
                      <a:pt x="16" y="63"/>
                      <a:pt x="14" y="63"/>
                    </a:cubicBezTo>
                    <a:cubicBezTo>
                      <a:pt x="13" y="63"/>
                      <a:pt x="11" y="64"/>
                      <a:pt x="11" y="65"/>
                    </a:cubicBezTo>
                    <a:cubicBezTo>
                      <a:pt x="11" y="67"/>
                      <a:pt x="13" y="68"/>
                      <a:pt x="14" y="68"/>
                    </a:cubicBezTo>
                    <a:close/>
                    <a:moveTo>
                      <a:pt x="14" y="65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6"/>
                      <a:pt x="15" y="66"/>
                      <a:pt x="14" y="66"/>
                    </a:cubicBezTo>
                    <a:cubicBezTo>
                      <a:pt x="14" y="66"/>
                      <a:pt x="13" y="66"/>
                      <a:pt x="13" y="65"/>
                    </a:cubicBezTo>
                    <a:cubicBezTo>
                      <a:pt x="13" y="65"/>
                      <a:pt x="14" y="65"/>
                      <a:pt x="14" y="65"/>
                    </a:cubicBezTo>
                    <a:close/>
                    <a:moveTo>
                      <a:pt x="24" y="68"/>
                    </a:moveTo>
                    <a:cubicBezTo>
                      <a:pt x="26" y="68"/>
                      <a:pt x="27" y="67"/>
                      <a:pt x="27" y="65"/>
                    </a:cubicBezTo>
                    <a:cubicBezTo>
                      <a:pt x="27" y="64"/>
                      <a:pt x="26" y="63"/>
                      <a:pt x="24" y="63"/>
                    </a:cubicBezTo>
                    <a:cubicBezTo>
                      <a:pt x="23" y="63"/>
                      <a:pt x="21" y="64"/>
                      <a:pt x="21" y="65"/>
                    </a:cubicBezTo>
                    <a:cubicBezTo>
                      <a:pt x="21" y="67"/>
                      <a:pt x="23" y="68"/>
                      <a:pt x="24" y="68"/>
                    </a:cubicBezTo>
                    <a:close/>
                    <a:moveTo>
                      <a:pt x="24" y="65"/>
                    </a:move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6"/>
                      <a:pt x="25" y="66"/>
                      <a:pt x="24" y="66"/>
                    </a:cubicBezTo>
                    <a:cubicBezTo>
                      <a:pt x="24" y="66"/>
                      <a:pt x="23" y="66"/>
                      <a:pt x="23" y="65"/>
                    </a:cubicBezTo>
                    <a:cubicBezTo>
                      <a:pt x="23" y="65"/>
                      <a:pt x="24" y="65"/>
                      <a:pt x="24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5" name="Freeform 33">
                <a:extLst>
                  <a:ext uri="{FF2B5EF4-FFF2-40B4-BE49-F238E27FC236}">
                    <a16:creationId xmlns:a16="http://schemas.microsoft.com/office/drawing/2014/main" id="{FE410FBE-5FF7-4A05-BFA9-C774DEB9C9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93568" y="2835236"/>
                <a:ext cx="449953" cy="460928"/>
              </a:xfrm>
              <a:custGeom>
                <a:avLst/>
                <a:gdLst>
                  <a:gd name="T0" fmla="*/ 8 w 52"/>
                  <a:gd name="T1" fmla="*/ 19 h 53"/>
                  <a:gd name="T2" fmla="*/ 8 w 52"/>
                  <a:gd name="T3" fmla="*/ 19 h 53"/>
                  <a:gd name="T4" fmla="*/ 8 w 52"/>
                  <a:gd name="T5" fmla="*/ 18 h 53"/>
                  <a:gd name="T6" fmla="*/ 8 w 52"/>
                  <a:gd name="T7" fmla="*/ 17 h 53"/>
                  <a:gd name="T8" fmla="*/ 8 w 52"/>
                  <a:gd name="T9" fmla="*/ 17 h 53"/>
                  <a:gd name="T10" fmla="*/ 15 w 52"/>
                  <a:gd name="T11" fmla="*/ 10 h 53"/>
                  <a:gd name="T12" fmla="*/ 17 w 52"/>
                  <a:gd name="T13" fmla="*/ 10 h 53"/>
                  <a:gd name="T14" fmla="*/ 17 w 52"/>
                  <a:gd name="T15" fmla="*/ 12 h 53"/>
                  <a:gd name="T16" fmla="*/ 13 w 52"/>
                  <a:gd name="T17" fmla="*/ 17 h 53"/>
                  <a:gd name="T18" fmla="*/ 39 w 52"/>
                  <a:gd name="T19" fmla="*/ 17 h 53"/>
                  <a:gd name="T20" fmla="*/ 40 w 52"/>
                  <a:gd name="T21" fmla="*/ 18 h 53"/>
                  <a:gd name="T22" fmla="*/ 39 w 52"/>
                  <a:gd name="T23" fmla="*/ 20 h 53"/>
                  <a:gd name="T24" fmla="*/ 13 w 52"/>
                  <a:gd name="T25" fmla="*/ 20 h 53"/>
                  <a:gd name="T26" fmla="*/ 17 w 52"/>
                  <a:gd name="T27" fmla="*/ 24 h 53"/>
                  <a:gd name="T28" fmla="*/ 17 w 52"/>
                  <a:gd name="T29" fmla="*/ 26 h 53"/>
                  <a:gd name="T30" fmla="*/ 16 w 52"/>
                  <a:gd name="T31" fmla="*/ 26 h 53"/>
                  <a:gd name="T32" fmla="*/ 15 w 52"/>
                  <a:gd name="T33" fmla="*/ 26 h 53"/>
                  <a:gd name="T34" fmla="*/ 8 w 52"/>
                  <a:gd name="T35" fmla="*/ 19 h 53"/>
                  <a:gd name="T36" fmla="*/ 43 w 52"/>
                  <a:gd name="T37" fmla="*/ 34 h 53"/>
                  <a:gd name="T38" fmla="*/ 43 w 52"/>
                  <a:gd name="T39" fmla="*/ 34 h 53"/>
                  <a:gd name="T40" fmla="*/ 36 w 52"/>
                  <a:gd name="T41" fmla="*/ 27 h 53"/>
                  <a:gd name="T42" fmla="*/ 34 w 52"/>
                  <a:gd name="T43" fmla="*/ 27 h 53"/>
                  <a:gd name="T44" fmla="*/ 34 w 52"/>
                  <a:gd name="T45" fmla="*/ 29 h 53"/>
                  <a:gd name="T46" fmla="*/ 39 w 52"/>
                  <a:gd name="T47" fmla="*/ 33 h 53"/>
                  <a:gd name="T48" fmla="*/ 13 w 52"/>
                  <a:gd name="T49" fmla="*/ 33 h 53"/>
                  <a:gd name="T50" fmla="*/ 11 w 52"/>
                  <a:gd name="T51" fmla="*/ 35 h 53"/>
                  <a:gd name="T52" fmla="*/ 13 w 52"/>
                  <a:gd name="T53" fmla="*/ 36 h 53"/>
                  <a:gd name="T54" fmla="*/ 39 w 52"/>
                  <a:gd name="T55" fmla="*/ 36 h 53"/>
                  <a:gd name="T56" fmla="*/ 34 w 52"/>
                  <a:gd name="T57" fmla="*/ 41 h 53"/>
                  <a:gd name="T58" fmla="*/ 34 w 52"/>
                  <a:gd name="T59" fmla="*/ 43 h 53"/>
                  <a:gd name="T60" fmla="*/ 35 w 52"/>
                  <a:gd name="T61" fmla="*/ 43 h 53"/>
                  <a:gd name="T62" fmla="*/ 36 w 52"/>
                  <a:gd name="T63" fmla="*/ 43 h 53"/>
                  <a:gd name="T64" fmla="*/ 43 w 52"/>
                  <a:gd name="T65" fmla="*/ 36 h 53"/>
                  <a:gd name="T66" fmla="*/ 43 w 52"/>
                  <a:gd name="T67" fmla="*/ 36 h 53"/>
                  <a:gd name="T68" fmla="*/ 44 w 52"/>
                  <a:gd name="T69" fmla="*/ 35 h 53"/>
                  <a:gd name="T70" fmla="*/ 43 w 52"/>
                  <a:gd name="T71" fmla="*/ 34 h 53"/>
                  <a:gd name="T72" fmla="*/ 52 w 52"/>
                  <a:gd name="T73" fmla="*/ 7 h 53"/>
                  <a:gd name="T74" fmla="*/ 52 w 52"/>
                  <a:gd name="T75" fmla="*/ 45 h 53"/>
                  <a:gd name="T76" fmla="*/ 45 w 52"/>
                  <a:gd name="T77" fmla="*/ 53 h 53"/>
                  <a:gd name="T78" fmla="*/ 7 w 52"/>
                  <a:gd name="T79" fmla="*/ 53 h 53"/>
                  <a:gd name="T80" fmla="*/ 0 w 52"/>
                  <a:gd name="T81" fmla="*/ 45 h 53"/>
                  <a:gd name="T82" fmla="*/ 0 w 52"/>
                  <a:gd name="T83" fmla="*/ 7 h 53"/>
                  <a:gd name="T84" fmla="*/ 7 w 52"/>
                  <a:gd name="T85" fmla="*/ 0 h 53"/>
                  <a:gd name="T86" fmla="*/ 45 w 52"/>
                  <a:gd name="T87" fmla="*/ 0 h 53"/>
                  <a:gd name="T88" fmla="*/ 52 w 52"/>
                  <a:gd name="T89" fmla="*/ 7 h 53"/>
                  <a:gd name="T90" fmla="*/ 49 w 52"/>
                  <a:gd name="T91" fmla="*/ 7 h 53"/>
                  <a:gd name="T92" fmla="*/ 45 w 52"/>
                  <a:gd name="T93" fmla="*/ 3 h 53"/>
                  <a:gd name="T94" fmla="*/ 7 w 52"/>
                  <a:gd name="T95" fmla="*/ 3 h 53"/>
                  <a:gd name="T96" fmla="*/ 3 w 52"/>
                  <a:gd name="T97" fmla="*/ 7 h 53"/>
                  <a:gd name="T98" fmla="*/ 3 w 52"/>
                  <a:gd name="T99" fmla="*/ 45 h 53"/>
                  <a:gd name="T100" fmla="*/ 7 w 52"/>
                  <a:gd name="T101" fmla="*/ 50 h 53"/>
                  <a:gd name="T102" fmla="*/ 45 w 52"/>
                  <a:gd name="T103" fmla="*/ 50 h 53"/>
                  <a:gd name="T104" fmla="*/ 49 w 52"/>
                  <a:gd name="T105" fmla="*/ 45 h 53"/>
                  <a:gd name="T106" fmla="*/ 49 w 52"/>
                  <a:gd name="T107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3">
                    <a:moveTo>
                      <a:pt x="8" y="19"/>
                    </a:move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0" y="19"/>
                      <a:pt x="40" y="20"/>
                      <a:pt x="39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5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lnTo>
                      <a:pt x="8" y="19"/>
                    </a:lnTo>
                    <a:close/>
                    <a:moveTo>
                      <a:pt x="43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5" y="26"/>
                      <a:pt x="34" y="27"/>
                    </a:cubicBezTo>
                    <a:cubicBezTo>
                      <a:pt x="34" y="28"/>
                      <a:pt x="34" y="29"/>
                      <a:pt x="34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1" y="36"/>
                      <a:pt x="12" y="36"/>
                      <a:pt x="13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2"/>
                      <a:pt x="34" y="43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5"/>
                      <a:pt x="44" y="35"/>
                    </a:cubicBezTo>
                    <a:cubicBezTo>
                      <a:pt x="44" y="35"/>
                      <a:pt x="44" y="34"/>
                      <a:pt x="43" y="34"/>
                    </a:cubicBezTo>
                    <a:close/>
                    <a:moveTo>
                      <a:pt x="52" y="7"/>
                    </a:move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9"/>
                      <a:pt x="49" y="53"/>
                      <a:pt x="4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49"/>
                      <a:pt x="0" y="4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4"/>
                      <a:pt x="52" y="7"/>
                    </a:cubicBezTo>
                    <a:close/>
                    <a:moveTo>
                      <a:pt x="49" y="7"/>
                    </a:moveTo>
                    <a:cubicBezTo>
                      <a:pt x="49" y="5"/>
                      <a:pt x="47" y="3"/>
                      <a:pt x="45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3" y="5"/>
                      <a:pt x="3" y="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8"/>
                      <a:pt x="4" y="50"/>
                      <a:pt x="7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7" y="50"/>
                      <a:pt x="49" y="48"/>
                      <a:pt x="49" y="45"/>
                    </a:cubicBezTo>
                    <a:lnTo>
                      <a:pt x="4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6" name="Freeform 34">
                <a:extLst>
                  <a:ext uri="{FF2B5EF4-FFF2-40B4-BE49-F238E27FC236}">
                    <a16:creationId xmlns:a16="http://schemas.microsoft.com/office/drawing/2014/main" id="{2381A2D6-8580-48B3-AEFA-8BC07CE67F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15016" y="4611573"/>
                <a:ext cx="438560" cy="588312"/>
              </a:xfrm>
              <a:custGeom>
                <a:avLst/>
                <a:gdLst>
                  <a:gd name="T0" fmla="*/ 13 w 52"/>
                  <a:gd name="T1" fmla="*/ 18 h 70"/>
                  <a:gd name="T2" fmla="*/ 12 w 52"/>
                  <a:gd name="T3" fmla="*/ 17 h 70"/>
                  <a:gd name="T4" fmla="*/ 11 w 52"/>
                  <a:gd name="T5" fmla="*/ 15 h 70"/>
                  <a:gd name="T6" fmla="*/ 51 w 52"/>
                  <a:gd name="T7" fmla="*/ 50 h 70"/>
                  <a:gd name="T8" fmla="*/ 49 w 52"/>
                  <a:gd name="T9" fmla="*/ 60 h 70"/>
                  <a:gd name="T10" fmla="*/ 51 w 52"/>
                  <a:gd name="T11" fmla="*/ 69 h 70"/>
                  <a:gd name="T12" fmla="*/ 0 w 52"/>
                  <a:gd name="T13" fmla="*/ 69 h 70"/>
                  <a:gd name="T14" fmla="*/ 1 w 52"/>
                  <a:gd name="T15" fmla="*/ 60 h 70"/>
                  <a:gd name="T16" fmla="*/ 4 w 52"/>
                  <a:gd name="T17" fmla="*/ 45 h 70"/>
                  <a:gd name="T18" fmla="*/ 19 w 52"/>
                  <a:gd name="T19" fmla="*/ 27 h 70"/>
                  <a:gd name="T20" fmla="*/ 15 w 52"/>
                  <a:gd name="T21" fmla="*/ 30 h 70"/>
                  <a:gd name="T22" fmla="*/ 10 w 52"/>
                  <a:gd name="T23" fmla="*/ 34 h 70"/>
                  <a:gd name="T24" fmla="*/ 2 w 52"/>
                  <a:gd name="T25" fmla="*/ 28 h 70"/>
                  <a:gd name="T26" fmla="*/ 8 w 52"/>
                  <a:gd name="T27" fmla="*/ 14 h 70"/>
                  <a:gd name="T28" fmla="*/ 13 w 52"/>
                  <a:gd name="T29" fmla="*/ 5 h 70"/>
                  <a:gd name="T30" fmla="*/ 12 w 52"/>
                  <a:gd name="T31" fmla="*/ 0 h 70"/>
                  <a:gd name="T32" fmla="*/ 12 w 52"/>
                  <a:gd name="T33" fmla="*/ 0 h 70"/>
                  <a:gd name="T34" fmla="*/ 14 w 52"/>
                  <a:gd name="T35" fmla="*/ 0 h 70"/>
                  <a:gd name="T36" fmla="*/ 43 w 52"/>
                  <a:gd name="T37" fmla="*/ 13 h 70"/>
                  <a:gd name="T38" fmla="*/ 51 w 52"/>
                  <a:gd name="T39" fmla="*/ 47 h 70"/>
                  <a:gd name="T40" fmla="*/ 2 w 52"/>
                  <a:gd name="T41" fmla="*/ 62 h 70"/>
                  <a:gd name="T42" fmla="*/ 48 w 52"/>
                  <a:gd name="T43" fmla="*/ 62 h 70"/>
                  <a:gd name="T44" fmla="*/ 2 w 52"/>
                  <a:gd name="T45" fmla="*/ 62 h 70"/>
                  <a:gd name="T46" fmla="*/ 6 w 52"/>
                  <a:gd name="T47" fmla="*/ 56 h 70"/>
                  <a:gd name="T48" fmla="*/ 44 w 52"/>
                  <a:gd name="T49" fmla="*/ 60 h 70"/>
                  <a:gd name="T50" fmla="*/ 12 w 52"/>
                  <a:gd name="T51" fmla="*/ 41 h 70"/>
                  <a:gd name="T52" fmla="*/ 6 w 52"/>
                  <a:gd name="T53" fmla="*/ 54 h 70"/>
                  <a:gd name="T54" fmla="*/ 15 w 52"/>
                  <a:gd name="T55" fmla="*/ 42 h 70"/>
                  <a:gd name="T56" fmla="*/ 12 w 52"/>
                  <a:gd name="T57" fmla="*/ 48 h 70"/>
                  <a:gd name="T58" fmla="*/ 41 w 52"/>
                  <a:gd name="T59" fmla="*/ 54 h 70"/>
                  <a:gd name="T60" fmla="*/ 39 w 52"/>
                  <a:gd name="T61" fmla="*/ 17 h 70"/>
                  <a:gd name="T62" fmla="*/ 22 w 52"/>
                  <a:gd name="T63" fmla="*/ 6 h 70"/>
                  <a:gd name="T64" fmla="*/ 20 w 52"/>
                  <a:gd name="T65" fmla="*/ 5 h 70"/>
                  <a:gd name="T66" fmla="*/ 18 w 52"/>
                  <a:gd name="T67" fmla="*/ 4 h 70"/>
                  <a:gd name="T68" fmla="*/ 19 w 52"/>
                  <a:gd name="T69" fmla="*/ 7 h 70"/>
                  <a:gd name="T70" fmla="*/ 17 w 52"/>
                  <a:gd name="T71" fmla="*/ 8 h 70"/>
                  <a:gd name="T72" fmla="*/ 11 w 52"/>
                  <a:gd name="T73" fmla="*/ 14 h 70"/>
                  <a:gd name="T74" fmla="*/ 4 w 52"/>
                  <a:gd name="T75" fmla="*/ 28 h 70"/>
                  <a:gd name="T76" fmla="*/ 10 w 52"/>
                  <a:gd name="T77" fmla="*/ 31 h 70"/>
                  <a:gd name="T78" fmla="*/ 16 w 52"/>
                  <a:gd name="T79" fmla="*/ 25 h 70"/>
                  <a:gd name="T80" fmla="*/ 21 w 52"/>
                  <a:gd name="T81" fmla="*/ 25 h 70"/>
                  <a:gd name="T82" fmla="*/ 30 w 52"/>
                  <a:gd name="T83" fmla="*/ 19 h 70"/>
                  <a:gd name="T84" fmla="*/ 44 w 52"/>
                  <a:gd name="T85" fmla="*/ 36 h 70"/>
                  <a:gd name="T86" fmla="*/ 40 w 52"/>
                  <a:gd name="T87" fmla="*/ 16 h 70"/>
                  <a:gd name="T88" fmla="*/ 43 w 52"/>
                  <a:gd name="T89" fmla="*/ 53 h 70"/>
                  <a:gd name="T90" fmla="*/ 44 w 52"/>
                  <a:gd name="T91" fmla="*/ 3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70">
                    <a:moveTo>
                      <a:pt x="16" y="14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9"/>
                      <a:pt x="13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8"/>
                      <a:pt x="11" y="18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0" y="17"/>
                      <a:pt x="10" y="16"/>
                    </a:cubicBezTo>
                    <a:cubicBezTo>
                      <a:pt x="10" y="16"/>
                      <a:pt x="10" y="15"/>
                      <a:pt x="11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6" y="14"/>
                      <a:pt x="16" y="14"/>
                    </a:cubicBezTo>
                    <a:close/>
                    <a:moveTo>
                      <a:pt x="51" y="50"/>
                    </a:moveTo>
                    <a:cubicBezTo>
                      <a:pt x="46" y="54"/>
                      <a:pt x="46" y="54"/>
                      <a:pt x="46" y="54"/>
                    </a:cubicBezTo>
                    <a:cubicBezTo>
                      <a:pt x="48" y="55"/>
                      <a:pt x="49" y="56"/>
                      <a:pt x="49" y="58"/>
                    </a:cubicBezTo>
                    <a:cubicBezTo>
                      <a:pt x="49" y="59"/>
                      <a:pt x="49" y="59"/>
                      <a:pt x="49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0" y="60"/>
                      <a:pt x="51" y="60"/>
                      <a:pt x="51" y="61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0" y="70"/>
                      <a:pt x="49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0"/>
                      <a:pt x="0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59"/>
                      <a:pt x="1" y="59"/>
                      <a:pt x="1" y="58"/>
                    </a:cubicBezTo>
                    <a:cubicBezTo>
                      <a:pt x="1" y="57"/>
                      <a:pt x="2" y="55"/>
                      <a:pt x="3" y="54"/>
                    </a:cubicBezTo>
                    <a:cubicBezTo>
                      <a:pt x="3" y="53"/>
                      <a:pt x="2" y="49"/>
                      <a:pt x="4" y="45"/>
                    </a:cubicBezTo>
                    <a:cubicBezTo>
                      <a:pt x="5" y="43"/>
                      <a:pt x="8" y="41"/>
                      <a:pt x="11" y="39"/>
                    </a:cubicBezTo>
                    <a:cubicBezTo>
                      <a:pt x="13" y="37"/>
                      <a:pt x="16" y="35"/>
                      <a:pt x="18" y="33"/>
                    </a:cubicBezTo>
                    <a:cubicBezTo>
                      <a:pt x="19" y="31"/>
                      <a:pt x="19" y="29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8" y="27"/>
                      <a:pt x="17" y="27"/>
                      <a:pt x="16" y="27"/>
                    </a:cubicBezTo>
                    <a:cubicBezTo>
                      <a:pt x="16" y="27"/>
                      <a:pt x="15" y="28"/>
                      <a:pt x="15" y="30"/>
                    </a:cubicBezTo>
                    <a:cubicBezTo>
                      <a:pt x="14" y="31"/>
                      <a:pt x="14" y="32"/>
                      <a:pt x="13" y="32"/>
                    </a:cubicBezTo>
                    <a:cubicBezTo>
                      <a:pt x="13" y="33"/>
                      <a:pt x="12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4"/>
                      <a:pt x="8" y="33"/>
                      <a:pt x="7" y="32"/>
                    </a:cubicBezTo>
                    <a:cubicBezTo>
                      <a:pt x="6" y="32"/>
                      <a:pt x="6" y="32"/>
                      <a:pt x="5" y="31"/>
                    </a:cubicBezTo>
                    <a:cubicBezTo>
                      <a:pt x="4" y="31"/>
                      <a:pt x="2" y="30"/>
                      <a:pt x="2" y="28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5"/>
                      <a:pt x="2" y="23"/>
                      <a:pt x="4" y="20"/>
                    </a:cubicBezTo>
                    <a:cubicBezTo>
                      <a:pt x="7" y="17"/>
                      <a:pt x="8" y="15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9" y="12"/>
                      <a:pt x="14" y="6"/>
                    </a:cubicBezTo>
                    <a:cubicBezTo>
                      <a:pt x="14" y="6"/>
                      <a:pt x="14" y="5"/>
                      <a:pt x="13" y="5"/>
                    </a:cubicBezTo>
                    <a:cubicBezTo>
                      <a:pt x="13" y="4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8" y="1"/>
                      <a:pt x="20" y="2"/>
                    </a:cubicBezTo>
                    <a:cubicBezTo>
                      <a:pt x="21" y="2"/>
                      <a:pt x="23" y="2"/>
                      <a:pt x="24" y="2"/>
                    </a:cubicBezTo>
                    <a:cubicBezTo>
                      <a:pt x="30" y="2"/>
                      <a:pt x="37" y="4"/>
                      <a:pt x="43" y="13"/>
                    </a:cubicBezTo>
                    <a:cubicBezTo>
                      <a:pt x="48" y="22"/>
                      <a:pt x="47" y="30"/>
                      <a:pt x="47" y="36"/>
                    </a:cubicBezTo>
                    <a:cubicBezTo>
                      <a:pt x="47" y="39"/>
                      <a:pt x="46" y="41"/>
                      <a:pt x="47" y="42"/>
                    </a:cubicBezTo>
                    <a:cubicBezTo>
                      <a:pt x="48" y="45"/>
                      <a:pt x="51" y="47"/>
                      <a:pt x="51" y="47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49"/>
                      <a:pt x="52" y="49"/>
                      <a:pt x="51" y="50"/>
                    </a:cubicBezTo>
                    <a:close/>
                    <a:moveTo>
                      <a:pt x="2" y="62"/>
                    </a:moveTo>
                    <a:cubicBezTo>
                      <a:pt x="2" y="68"/>
                      <a:pt x="2" y="68"/>
                      <a:pt x="2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6" y="62"/>
                      <a:pt x="6" y="62"/>
                      <a:pt x="6" y="62"/>
                    </a:cubicBezTo>
                    <a:lnTo>
                      <a:pt x="2" y="62"/>
                    </a:lnTo>
                    <a:close/>
                    <a:moveTo>
                      <a:pt x="47" y="58"/>
                    </a:moveTo>
                    <a:cubicBezTo>
                      <a:pt x="47" y="57"/>
                      <a:pt x="46" y="56"/>
                      <a:pt x="44" y="56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4" y="56"/>
                      <a:pt x="3" y="57"/>
                      <a:pt x="3" y="58"/>
                    </a:cubicBezTo>
                    <a:cubicBezTo>
                      <a:pt x="3" y="59"/>
                      <a:pt x="4" y="60"/>
                      <a:pt x="6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6" y="60"/>
                      <a:pt x="47" y="59"/>
                      <a:pt x="47" y="58"/>
                    </a:cubicBezTo>
                    <a:close/>
                    <a:moveTo>
                      <a:pt x="20" y="34"/>
                    </a:moveTo>
                    <a:cubicBezTo>
                      <a:pt x="18" y="36"/>
                      <a:pt x="15" y="39"/>
                      <a:pt x="12" y="41"/>
                    </a:cubicBezTo>
                    <a:cubicBezTo>
                      <a:pt x="10" y="43"/>
                      <a:pt x="7" y="45"/>
                      <a:pt x="7" y="46"/>
                    </a:cubicBezTo>
                    <a:cubicBezTo>
                      <a:pt x="4" y="50"/>
                      <a:pt x="6" y="54"/>
                      <a:pt x="6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3"/>
                      <a:pt x="8" y="49"/>
                      <a:pt x="10" y="46"/>
                    </a:cubicBezTo>
                    <a:cubicBezTo>
                      <a:pt x="13" y="44"/>
                      <a:pt x="15" y="42"/>
                      <a:pt x="15" y="42"/>
                    </a:cubicBezTo>
                    <a:cubicBezTo>
                      <a:pt x="16" y="42"/>
                      <a:pt x="16" y="42"/>
                      <a:pt x="17" y="43"/>
                    </a:cubicBezTo>
                    <a:cubicBezTo>
                      <a:pt x="17" y="43"/>
                      <a:pt x="17" y="44"/>
                      <a:pt x="16" y="44"/>
                    </a:cubicBezTo>
                    <a:cubicBezTo>
                      <a:pt x="16" y="44"/>
                      <a:pt x="14" y="46"/>
                      <a:pt x="12" y="48"/>
                    </a:cubicBezTo>
                    <a:cubicBezTo>
                      <a:pt x="10" y="50"/>
                      <a:pt x="10" y="54"/>
                      <a:pt x="1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3"/>
                      <a:pt x="39" y="49"/>
                      <a:pt x="39" y="45"/>
                    </a:cubicBezTo>
                    <a:cubicBezTo>
                      <a:pt x="39" y="44"/>
                      <a:pt x="39" y="42"/>
                      <a:pt x="40" y="40"/>
                    </a:cubicBezTo>
                    <a:cubicBezTo>
                      <a:pt x="40" y="35"/>
                      <a:pt x="42" y="26"/>
                      <a:pt x="39" y="17"/>
                    </a:cubicBezTo>
                    <a:cubicBezTo>
                      <a:pt x="35" y="7"/>
                      <a:pt x="26" y="6"/>
                      <a:pt x="23" y="6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5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3"/>
                      <a:pt x="16" y="3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6" y="7"/>
                    </a:cubicBezTo>
                    <a:cubicBezTo>
                      <a:pt x="14" y="10"/>
                      <a:pt x="11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5"/>
                      <a:pt x="10" y="18"/>
                      <a:pt x="6" y="22"/>
                    </a:cubicBezTo>
                    <a:cubicBezTo>
                      <a:pt x="4" y="24"/>
                      <a:pt x="4" y="26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5" y="29"/>
                      <a:pt x="6" y="29"/>
                    </a:cubicBezTo>
                    <a:cubicBezTo>
                      <a:pt x="7" y="30"/>
                      <a:pt x="8" y="30"/>
                      <a:pt x="9" y="31"/>
                    </a:cubicBezTo>
                    <a:cubicBezTo>
                      <a:pt x="9" y="31"/>
                      <a:pt x="10" y="31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2" y="30"/>
                      <a:pt x="12" y="29"/>
                    </a:cubicBezTo>
                    <a:cubicBezTo>
                      <a:pt x="13" y="27"/>
                      <a:pt x="14" y="24"/>
                      <a:pt x="16" y="25"/>
                    </a:cubicBezTo>
                    <a:cubicBezTo>
                      <a:pt x="18" y="25"/>
                      <a:pt x="19" y="25"/>
                      <a:pt x="20" y="25"/>
                    </a:cubicBezTo>
                    <a:cubicBezTo>
                      <a:pt x="20" y="25"/>
                      <a:pt x="20" y="24"/>
                      <a:pt x="20" y="24"/>
                    </a:cubicBezTo>
                    <a:cubicBezTo>
                      <a:pt x="21" y="24"/>
                      <a:pt x="21" y="24"/>
                      <a:pt x="21" y="25"/>
                    </a:cubicBezTo>
                    <a:cubicBezTo>
                      <a:pt x="26" y="24"/>
                      <a:pt x="27" y="19"/>
                      <a:pt x="28" y="19"/>
                    </a:cubicBezTo>
                    <a:cubicBezTo>
                      <a:pt x="28" y="18"/>
                      <a:pt x="28" y="18"/>
                      <a:pt x="29" y="18"/>
                    </a:cubicBezTo>
                    <a:cubicBezTo>
                      <a:pt x="29" y="18"/>
                      <a:pt x="30" y="19"/>
                      <a:pt x="30" y="19"/>
                    </a:cubicBezTo>
                    <a:cubicBezTo>
                      <a:pt x="29" y="19"/>
                      <a:pt x="28" y="25"/>
                      <a:pt x="22" y="27"/>
                    </a:cubicBezTo>
                    <a:cubicBezTo>
                      <a:pt x="22" y="29"/>
                      <a:pt x="21" y="32"/>
                      <a:pt x="20" y="34"/>
                    </a:cubicBezTo>
                    <a:close/>
                    <a:moveTo>
                      <a:pt x="44" y="36"/>
                    </a:moveTo>
                    <a:cubicBezTo>
                      <a:pt x="45" y="30"/>
                      <a:pt x="45" y="22"/>
                      <a:pt x="40" y="14"/>
                    </a:cubicBezTo>
                    <a:cubicBezTo>
                      <a:pt x="37" y="8"/>
                      <a:pt x="32" y="6"/>
                      <a:pt x="28" y="5"/>
                    </a:cubicBezTo>
                    <a:cubicBezTo>
                      <a:pt x="33" y="6"/>
                      <a:pt x="38" y="9"/>
                      <a:pt x="40" y="16"/>
                    </a:cubicBezTo>
                    <a:cubicBezTo>
                      <a:pt x="44" y="26"/>
                      <a:pt x="42" y="35"/>
                      <a:pt x="42" y="41"/>
                    </a:cubicBezTo>
                    <a:cubicBezTo>
                      <a:pt x="41" y="42"/>
                      <a:pt x="41" y="44"/>
                      <a:pt x="41" y="45"/>
                    </a:cubicBezTo>
                    <a:cubicBezTo>
                      <a:pt x="41" y="48"/>
                      <a:pt x="42" y="51"/>
                      <a:pt x="43" y="5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8" y="47"/>
                      <a:pt x="46" y="45"/>
                      <a:pt x="45" y="43"/>
                    </a:cubicBezTo>
                    <a:cubicBezTo>
                      <a:pt x="44" y="41"/>
                      <a:pt x="44" y="39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7" name="Freeform 35">
                <a:extLst>
                  <a:ext uri="{FF2B5EF4-FFF2-40B4-BE49-F238E27FC236}">
                    <a16:creationId xmlns:a16="http://schemas.microsoft.com/office/drawing/2014/main" id="{F9C0F889-3A9A-44BE-822F-301582FC1B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7890" y="2909526"/>
                <a:ext cx="408229" cy="390142"/>
              </a:xfrm>
              <a:custGeom>
                <a:avLst/>
                <a:gdLst>
                  <a:gd name="T0" fmla="*/ 44 w 67"/>
                  <a:gd name="T1" fmla="*/ 21 h 64"/>
                  <a:gd name="T2" fmla="*/ 25 w 67"/>
                  <a:gd name="T3" fmla="*/ 19 h 64"/>
                  <a:gd name="T4" fmla="*/ 24 w 67"/>
                  <a:gd name="T5" fmla="*/ 21 h 64"/>
                  <a:gd name="T6" fmla="*/ 16 w 67"/>
                  <a:gd name="T7" fmla="*/ 30 h 64"/>
                  <a:gd name="T8" fmla="*/ 26 w 67"/>
                  <a:gd name="T9" fmla="*/ 36 h 64"/>
                  <a:gd name="T10" fmla="*/ 32 w 67"/>
                  <a:gd name="T11" fmla="*/ 42 h 64"/>
                  <a:gd name="T12" fmla="*/ 26 w 67"/>
                  <a:gd name="T13" fmla="*/ 48 h 64"/>
                  <a:gd name="T14" fmla="*/ 42 w 67"/>
                  <a:gd name="T15" fmla="*/ 48 h 64"/>
                  <a:gd name="T16" fmla="*/ 36 w 67"/>
                  <a:gd name="T17" fmla="*/ 42 h 64"/>
                  <a:gd name="T18" fmla="*/ 42 w 67"/>
                  <a:gd name="T19" fmla="*/ 36 h 64"/>
                  <a:gd name="T20" fmla="*/ 51 w 67"/>
                  <a:gd name="T21" fmla="*/ 30 h 64"/>
                  <a:gd name="T22" fmla="*/ 19 w 67"/>
                  <a:gd name="T23" fmla="*/ 30 h 64"/>
                  <a:gd name="T24" fmla="*/ 24 w 67"/>
                  <a:gd name="T25" fmla="*/ 31 h 64"/>
                  <a:gd name="T26" fmla="*/ 48 w 67"/>
                  <a:gd name="T27" fmla="*/ 30 h 64"/>
                  <a:gd name="T28" fmla="*/ 44 w 67"/>
                  <a:gd name="T29" fmla="*/ 31 h 64"/>
                  <a:gd name="T30" fmla="*/ 48 w 67"/>
                  <a:gd name="T31" fmla="*/ 30 h 64"/>
                  <a:gd name="T32" fmla="*/ 61 w 67"/>
                  <a:gd name="T33" fmla="*/ 20 h 64"/>
                  <a:gd name="T34" fmla="*/ 51 w 67"/>
                  <a:gd name="T35" fmla="*/ 9 h 64"/>
                  <a:gd name="T36" fmla="*/ 43 w 67"/>
                  <a:gd name="T37" fmla="*/ 0 h 64"/>
                  <a:gd name="T38" fmla="*/ 30 w 67"/>
                  <a:gd name="T39" fmla="*/ 2 h 64"/>
                  <a:gd name="T40" fmla="*/ 19 w 67"/>
                  <a:gd name="T41" fmla="*/ 6 h 64"/>
                  <a:gd name="T42" fmla="*/ 7 w 67"/>
                  <a:gd name="T43" fmla="*/ 13 h 64"/>
                  <a:gd name="T44" fmla="*/ 4 w 67"/>
                  <a:gd name="T45" fmla="*/ 26 h 64"/>
                  <a:gd name="T46" fmla="*/ 7 w 67"/>
                  <a:gd name="T47" fmla="*/ 41 h 64"/>
                  <a:gd name="T48" fmla="*/ 13 w 67"/>
                  <a:gd name="T49" fmla="*/ 55 h 64"/>
                  <a:gd name="T50" fmla="*/ 24 w 67"/>
                  <a:gd name="T51" fmla="*/ 64 h 64"/>
                  <a:gd name="T52" fmla="*/ 34 w 67"/>
                  <a:gd name="T53" fmla="*/ 61 h 64"/>
                  <a:gd name="T54" fmla="*/ 44 w 67"/>
                  <a:gd name="T55" fmla="*/ 64 h 64"/>
                  <a:gd name="T56" fmla="*/ 54 w 67"/>
                  <a:gd name="T57" fmla="*/ 55 h 64"/>
                  <a:gd name="T58" fmla="*/ 61 w 67"/>
                  <a:gd name="T59" fmla="*/ 41 h 64"/>
                  <a:gd name="T60" fmla="*/ 63 w 67"/>
                  <a:gd name="T61" fmla="*/ 26 h 64"/>
                  <a:gd name="T62" fmla="*/ 58 w 67"/>
                  <a:gd name="T63" fmla="*/ 19 h 64"/>
                  <a:gd name="T64" fmla="*/ 54 w 67"/>
                  <a:gd name="T65" fmla="*/ 13 h 64"/>
                  <a:gd name="T66" fmla="*/ 46 w 67"/>
                  <a:gd name="T67" fmla="*/ 7 h 64"/>
                  <a:gd name="T68" fmla="*/ 39 w 67"/>
                  <a:gd name="T69" fmla="*/ 5 h 64"/>
                  <a:gd name="T70" fmla="*/ 29 w 67"/>
                  <a:gd name="T71" fmla="*/ 5 h 64"/>
                  <a:gd name="T72" fmla="*/ 22 w 67"/>
                  <a:gd name="T73" fmla="*/ 7 h 64"/>
                  <a:gd name="T74" fmla="*/ 18 w 67"/>
                  <a:gd name="T75" fmla="*/ 12 h 64"/>
                  <a:gd name="T76" fmla="*/ 9 w 67"/>
                  <a:gd name="T77" fmla="*/ 14 h 64"/>
                  <a:gd name="T78" fmla="*/ 6 w 67"/>
                  <a:gd name="T79" fmla="*/ 28 h 64"/>
                  <a:gd name="T80" fmla="*/ 9 w 67"/>
                  <a:gd name="T81" fmla="*/ 40 h 64"/>
                  <a:gd name="T82" fmla="*/ 9 w 67"/>
                  <a:gd name="T83" fmla="*/ 50 h 64"/>
                  <a:gd name="T84" fmla="*/ 18 w 67"/>
                  <a:gd name="T85" fmla="*/ 53 h 64"/>
                  <a:gd name="T86" fmla="*/ 24 w 67"/>
                  <a:gd name="T87" fmla="*/ 61 h 64"/>
                  <a:gd name="T88" fmla="*/ 33 w 67"/>
                  <a:gd name="T89" fmla="*/ 58 h 64"/>
                  <a:gd name="T90" fmla="*/ 43 w 67"/>
                  <a:gd name="T91" fmla="*/ 61 h 64"/>
                  <a:gd name="T92" fmla="*/ 48 w 67"/>
                  <a:gd name="T93" fmla="*/ 53 h 64"/>
                  <a:gd name="T94" fmla="*/ 10 w 67"/>
                  <a:gd name="T95" fmla="*/ 32 h 64"/>
                  <a:gd name="T96" fmla="*/ 34 w 67"/>
                  <a:gd name="T97" fmla="*/ 56 h 64"/>
                  <a:gd name="T98" fmla="*/ 49 w 67"/>
                  <a:gd name="T99" fmla="*/ 53 h 64"/>
                  <a:gd name="T100" fmla="*/ 58 w 67"/>
                  <a:gd name="T101" fmla="*/ 50 h 64"/>
                  <a:gd name="T102" fmla="*/ 60 w 67"/>
                  <a:gd name="T103" fmla="*/ 32 h 64"/>
                  <a:gd name="T104" fmla="*/ 64 w 67"/>
                  <a:gd name="T105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4">
                    <a:moveTo>
                      <a:pt x="51" y="23"/>
                    </a:moveTo>
                    <a:cubicBezTo>
                      <a:pt x="51" y="22"/>
                      <a:pt x="51" y="21"/>
                      <a:pt x="50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0"/>
                      <a:pt x="44" y="19"/>
                      <a:pt x="43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6" y="22"/>
                      <a:pt x="16" y="2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3"/>
                      <a:pt x="20" y="35"/>
                      <a:pt x="2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27" y="37"/>
                      <a:pt x="28" y="38"/>
                      <a:pt x="30" y="39"/>
                    </a:cubicBezTo>
                    <a:cubicBezTo>
                      <a:pt x="30" y="39"/>
                      <a:pt x="31" y="39"/>
                      <a:pt x="31" y="40"/>
                    </a:cubicBezTo>
                    <a:cubicBezTo>
                      <a:pt x="31" y="40"/>
                      <a:pt x="32" y="41"/>
                      <a:pt x="32" y="42"/>
                    </a:cubicBezTo>
                    <a:cubicBezTo>
                      <a:pt x="32" y="45"/>
                      <a:pt x="30" y="46"/>
                      <a:pt x="30" y="46"/>
                    </a:cubicBezTo>
                    <a:cubicBezTo>
                      <a:pt x="30" y="46"/>
                      <a:pt x="28" y="47"/>
                      <a:pt x="26" y="47"/>
                    </a:cubicBezTo>
                    <a:cubicBezTo>
                      <a:pt x="26" y="47"/>
                      <a:pt x="26" y="48"/>
                      <a:pt x="26" y="48"/>
                    </a:cubicBezTo>
                    <a:cubicBezTo>
                      <a:pt x="26" y="49"/>
                      <a:pt x="26" y="49"/>
                      <a:pt x="2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2" y="49"/>
                      <a:pt x="42" y="49"/>
                      <a:pt x="42" y="48"/>
                    </a:cubicBezTo>
                    <a:cubicBezTo>
                      <a:pt x="42" y="48"/>
                      <a:pt x="42" y="47"/>
                      <a:pt x="42" y="47"/>
                    </a:cubicBezTo>
                    <a:cubicBezTo>
                      <a:pt x="40" y="47"/>
                      <a:pt x="38" y="46"/>
                      <a:pt x="38" y="46"/>
                    </a:cubicBezTo>
                    <a:cubicBezTo>
                      <a:pt x="37" y="46"/>
                      <a:pt x="36" y="45"/>
                      <a:pt x="36" y="42"/>
                    </a:cubicBezTo>
                    <a:cubicBezTo>
                      <a:pt x="36" y="41"/>
                      <a:pt x="37" y="40"/>
                      <a:pt x="37" y="39"/>
                    </a:cubicBezTo>
                    <a:cubicBezTo>
                      <a:pt x="37" y="39"/>
                      <a:pt x="38" y="39"/>
                      <a:pt x="38" y="39"/>
                    </a:cubicBezTo>
                    <a:cubicBezTo>
                      <a:pt x="40" y="38"/>
                      <a:pt x="41" y="37"/>
                      <a:pt x="42" y="36"/>
                    </a:cubicBezTo>
                    <a:cubicBezTo>
                      <a:pt x="43" y="37"/>
                      <a:pt x="44" y="37"/>
                      <a:pt x="44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8" y="35"/>
                      <a:pt x="51" y="33"/>
                      <a:pt x="51" y="30"/>
                    </a:cubicBezTo>
                    <a:lnTo>
                      <a:pt x="51" y="23"/>
                    </a:lnTo>
                    <a:close/>
                    <a:moveTo>
                      <a:pt x="23" y="34"/>
                    </a:moveTo>
                    <a:cubicBezTo>
                      <a:pt x="19" y="31"/>
                      <a:pt x="19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2"/>
                      <a:pt x="24" y="33"/>
                      <a:pt x="24" y="33"/>
                    </a:cubicBezTo>
                    <a:cubicBezTo>
                      <a:pt x="24" y="34"/>
                      <a:pt x="24" y="34"/>
                      <a:pt x="23" y="34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1"/>
                      <a:pt x="44" y="34"/>
                    </a:cubicBezTo>
                    <a:cubicBezTo>
                      <a:pt x="44" y="34"/>
                      <a:pt x="44" y="34"/>
                      <a:pt x="44" y="33"/>
                    </a:cubicBezTo>
                    <a:cubicBezTo>
                      <a:pt x="44" y="33"/>
                      <a:pt x="44" y="32"/>
                      <a:pt x="44" y="31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8" y="24"/>
                      <a:pt x="48" y="24"/>
                      <a:pt x="48" y="24"/>
                    </a:cubicBezTo>
                    <a:lnTo>
                      <a:pt x="48" y="30"/>
                    </a:lnTo>
                    <a:close/>
                    <a:moveTo>
                      <a:pt x="63" y="26"/>
                    </a:moveTo>
                    <a:cubicBezTo>
                      <a:pt x="62" y="25"/>
                      <a:pt x="61" y="24"/>
                      <a:pt x="61" y="24"/>
                    </a:cubicBezTo>
                    <a:cubicBezTo>
                      <a:pt x="61" y="23"/>
                      <a:pt x="61" y="21"/>
                      <a:pt x="61" y="20"/>
                    </a:cubicBezTo>
                    <a:cubicBezTo>
                      <a:pt x="62" y="17"/>
                      <a:pt x="62" y="15"/>
                      <a:pt x="61" y="13"/>
                    </a:cubicBezTo>
                    <a:cubicBezTo>
                      <a:pt x="59" y="11"/>
                      <a:pt x="57" y="10"/>
                      <a:pt x="54" y="10"/>
                    </a:cubicBezTo>
                    <a:cubicBezTo>
                      <a:pt x="53" y="10"/>
                      <a:pt x="51" y="10"/>
                      <a:pt x="51" y="9"/>
                    </a:cubicBezTo>
                    <a:cubicBezTo>
                      <a:pt x="50" y="9"/>
                      <a:pt x="49" y="7"/>
                      <a:pt x="49" y="6"/>
                    </a:cubicBezTo>
                    <a:cubicBezTo>
                      <a:pt x="48" y="4"/>
                      <a:pt x="47" y="1"/>
                      <a:pt x="44" y="1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41" y="0"/>
                      <a:pt x="39" y="1"/>
                      <a:pt x="37" y="2"/>
                    </a:cubicBezTo>
                    <a:cubicBezTo>
                      <a:pt x="36" y="3"/>
                      <a:pt x="35" y="4"/>
                      <a:pt x="34" y="4"/>
                    </a:cubicBezTo>
                    <a:cubicBezTo>
                      <a:pt x="33" y="4"/>
                      <a:pt x="32" y="3"/>
                      <a:pt x="30" y="2"/>
                    </a:cubicBezTo>
                    <a:cubicBezTo>
                      <a:pt x="29" y="1"/>
                      <a:pt x="27" y="0"/>
                      <a:pt x="25" y="0"/>
                    </a:cubicBezTo>
                    <a:cubicBezTo>
                      <a:pt x="25" y="0"/>
                      <a:pt x="24" y="0"/>
                      <a:pt x="24" y="1"/>
                    </a:cubicBezTo>
                    <a:cubicBezTo>
                      <a:pt x="21" y="1"/>
                      <a:pt x="20" y="4"/>
                      <a:pt x="19" y="6"/>
                    </a:cubicBezTo>
                    <a:cubicBezTo>
                      <a:pt x="18" y="7"/>
                      <a:pt x="18" y="9"/>
                      <a:pt x="17" y="9"/>
                    </a:cubicBezTo>
                    <a:cubicBezTo>
                      <a:pt x="16" y="10"/>
                      <a:pt x="15" y="10"/>
                      <a:pt x="13" y="10"/>
                    </a:cubicBezTo>
                    <a:cubicBezTo>
                      <a:pt x="11" y="10"/>
                      <a:pt x="8" y="11"/>
                      <a:pt x="7" y="13"/>
                    </a:cubicBezTo>
                    <a:cubicBezTo>
                      <a:pt x="5" y="15"/>
                      <a:pt x="6" y="17"/>
                      <a:pt x="6" y="20"/>
                    </a:cubicBezTo>
                    <a:cubicBezTo>
                      <a:pt x="7" y="21"/>
                      <a:pt x="7" y="23"/>
                      <a:pt x="7" y="24"/>
                    </a:cubicBezTo>
                    <a:cubicBezTo>
                      <a:pt x="7" y="24"/>
                      <a:pt x="5" y="25"/>
                      <a:pt x="4" y="26"/>
                    </a:cubicBezTo>
                    <a:cubicBezTo>
                      <a:pt x="3" y="28"/>
                      <a:pt x="0" y="30"/>
                      <a:pt x="0" y="32"/>
                    </a:cubicBezTo>
                    <a:cubicBezTo>
                      <a:pt x="0" y="35"/>
                      <a:pt x="3" y="37"/>
                      <a:pt x="4" y="38"/>
                    </a:cubicBezTo>
                    <a:cubicBezTo>
                      <a:pt x="5" y="39"/>
                      <a:pt x="7" y="40"/>
                      <a:pt x="7" y="41"/>
                    </a:cubicBezTo>
                    <a:cubicBezTo>
                      <a:pt x="7" y="42"/>
                      <a:pt x="7" y="44"/>
                      <a:pt x="6" y="45"/>
                    </a:cubicBezTo>
                    <a:cubicBezTo>
                      <a:pt x="6" y="47"/>
                      <a:pt x="5" y="50"/>
                      <a:pt x="7" y="52"/>
                    </a:cubicBezTo>
                    <a:cubicBezTo>
                      <a:pt x="8" y="54"/>
                      <a:pt x="11" y="54"/>
                      <a:pt x="13" y="55"/>
                    </a:cubicBezTo>
                    <a:cubicBezTo>
                      <a:pt x="15" y="55"/>
                      <a:pt x="16" y="55"/>
                      <a:pt x="17" y="55"/>
                    </a:cubicBezTo>
                    <a:cubicBezTo>
                      <a:pt x="18" y="56"/>
                      <a:pt x="18" y="57"/>
                      <a:pt x="19" y="59"/>
                    </a:cubicBezTo>
                    <a:cubicBezTo>
                      <a:pt x="20" y="61"/>
                      <a:pt x="21" y="63"/>
                      <a:pt x="24" y="64"/>
                    </a:cubicBezTo>
                    <a:cubicBezTo>
                      <a:pt x="24" y="64"/>
                      <a:pt x="25" y="64"/>
                      <a:pt x="25" y="64"/>
                    </a:cubicBezTo>
                    <a:cubicBezTo>
                      <a:pt x="27" y="64"/>
                      <a:pt x="29" y="63"/>
                      <a:pt x="30" y="62"/>
                    </a:cubicBezTo>
                    <a:cubicBezTo>
                      <a:pt x="32" y="62"/>
                      <a:pt x="33" y="61"/>
                      <a:pt x="34" y="61"/>
                    </a:cubicBezTo>
                    <a:cubicBezTo>
                      <a:pt x="35" y="61"/>
                      <a:pt x="36" y="62"/>
                      <a:pt x="37" y="62"/>
                    </a:cubicBezTo>
                    <a:cubicBezTo>
                      <a:pt x="39" y="63"/>
                      <a:pt x="41" y="64"/>
                      <a:pt x="43" y="64"/>
                    </a:cubicBezTo>
                    <a:cubicBezTo>
                      <a:pt x="43" y="64"/>
                      <a:pt x="44" y="64"/>
                      <a:pt x="44" y="64"/>
                    </a:cubicBezTo>
                    <a:cubicBezTo>
                      <a:pt x="47" y="63"/>
                      <a:pt x="48" y="61"/>
                      <a:pt x="49" y="59"/>
                    </a:cubicBezTo>
                    <a:cubicBezTo>
                      <a:pt x="49" y="57"/>
                      <a:pt x="50" y="56"/>
                      <a:pt x="51" y="55"/>
                    </a:cubicBezTo>
                    <a:cubicBezTo>
                      <a:pt x="51" y="55"/>
                      <a:pt x="53" y="55"/>
                      <a:pt x="54" y="55"/>
                    </a:cubicBezTo>
                    <a:cubicBezTo>
                      <a:pt x="57" y="54"/>
                      <a:pt x="59" y="54"/>
                      <a:pt x="61" y="52"/>
                    </a:cubicBezTo>
                    <a:cubicBezTo>
                      <a:pt x="62" y="50"/>
                      <a:pt x="62" y="47"/>
                      <a:pt x="61" y="45"/>
                    </a:cubicBezTo>
                    <a:cubicBezTo>
                      <a:pt x="61" y="44"/>
                      <a:pt x="61" y="42"/>
                      <a:pt x="61" y="41"/>
                    </a:cubicBezTo>
                    <a:cubicBezTo>
                      <a:pt x="61" y="40"/>
                      <a:pt x="62" y="39"/>
                      <a:pt x="63" y="38"/>
                    </a:cubicBezTo>
                    <a:cubicBezTo>
                      <a:pt x="65" y="37"/>
                      <a:pt x="67" y="35"/>
                      <a:pt x="67" y="32"/>
                    </a:cubicBezTo>
                    <a:cubicBezTo>
                      <a:pt x="67" y="30"/>
                      <a:pt x="65" y="28"/>
                      <a:pt x="63" y="26"/>
                    </a:cubicBezTo>
                    <a:close/>
                    <a:moveTo>
                      <a:pt x="54" y="13"/>
                    </a:moveTo>
                    <a:cubicBezTo>
                      <a:pt x="56" y="13"/>
                      <a:pt x="58" y="13"/>
                      <a:pt x="58" y="14"/>
                    </a:cubicBezTo>
                    <a:cubicBezTo>
                      <a:pt x="59" y="15"/>
                      <a:pt x="59" y="17"/>
                      <a:pt x="58" y="19"/>
                    </a:cubicBezTo>
                    <a:cubicBezTo>
                      <a:pt x="58" y="21"/>
                      <a:pt x="58" y="22"/>
                      <a:pt x="58" y="24"/>
                    </a:cubicBezTo>
                    <a:cubicBezTo>
                      <a:pt x="56" y="19"/>
                      <a:pt x="53" y="15"/>
                      <a:pt x="49" y="12"/>
                    </a:cubicBezTo>
                    <a:cubicBezTo>
                      <a:pt x="51" y="13"/>
                      <a:pt x="52" y="13"/>
                      <a:pt x="54" y="13"/>
                    </a:cubicBezTo>
                    <a:close/>
                    <a:moveTo>
                      <a:pt x="39" y="5"/>
                    </a:moveTo>
                    <a:cubicBezTo>
                      <a:pt x="41" y="4"/>
                      <a:pt x="42" y="3"/>
                      <a:pt x="43" y="3"/>
                    </a:cubicBezTo>
                    <a:cubicBezTo>
                      <a:pt x="44" y="4"/>
                      <a:pt x="45" y="6"/>
                      <a:pt x="46" y="7"/>
                    </a:cubicBezTo>
                    <a:cubicBezTo>
                      <a:pt x="47" y="9"/>
                      <a:pt x="47" y="10"/>
                      <a:pt x="48" y="11"/>
                    </a:cubicBezTo>
                    <a:cubicBezTo>
                      <a:pt x="44" y="8"/>
                      <a:pt x="40" y="7"/>
                      <a:pt x="35" y="7"/>
                    </a:cubicBezTo>
                    <a:cubicBezTo>
                      <a:pt x="36" y="6"/>
                      <a:pt x="38" y="6"/>
                      <a:pt x="39" y="5"/>
                    </a:cubicBezTo>
                    <a:close/>
                    <a:moveTo>
                      <a:pt x="22" y="7"/>
                    </a:moveTo>
                    <a:cubicBezTo>
                      <a:pt x="22" y="6"/>
                      <a:pt x="23" y="4"/>
                      <a:pt x="24" y="3"/>
                    </a:cubicBezTo>
                    <a:cubicBezTo>
                      <a:pt x="26" y="3"/>
                      <a:pt x="27" y="4"/>
                      <a:pt x="29" y="5"/>
                    </a:cubicBezTo>
                    <a:cubicBezTo>
                      <a:pt x="30" y="6"/>
                      <a:pt x="32" y="6"/>
                      <a:pt x="33" y="7"/>
                    </a:cubicBezTo>
                    <a:cubicBezTo>
                      <a:pt x="28" y="7"/>
                      <a:pt x="23" y="8"/>
                      <a:pt x="19" y="11"/>
                    </a:cubicBezTo>
                    <a:cubicBezTo>
                      <a:pt x="20" y="10"/>
                      <a:pt x="21" y="9"/>
                      <a:pt x="22" y="7"/>
                    </a:cubicBezTo>
                    <a:close/>
                    <a:moveTo>
                      <a:pt x="9" y="14"/>
                    </a:moveTo>
                    <a:cubicBezTo>
                      <a:pt x="10" y="13"/>
                      <a:pt x="12" y="13"/>
                      <a:pt x="14" y="13"/>
                    </a:cubicBezTo>
                    <a:cubicBezTo>
                      <a:pt x="15" y="13"/>
                      <a:pt x="17" y="13"/>
                      <a:pt x="18" y="12"/>
                    </a:cubicBezTo>
                    <a:cubicBezTo>
                      <a:pt x="14" y="15"/>
                      <a:pt x="11" y="19"/>
                      <a:pt x="10" y="24"/>
                    </a:cubicBezTo>
                    <a:cubicBezTo>
                      <a:pt x="10" y="22"/>
                      <a:pt x="10" y="21"/>
                      <a:pt x="9" y="19"/>
                    </a:cubicBezTo>
                    <a:cubicBezTo>
                      <a:pt x="9" y="17"/>
                      <a:pt x="9" y="15"/>
                      <a:pt x="9" y="14"/>
                    </a:cubicBezTo>
                    <a:close/>
                    <a:moveTo>
                      <a:pt x="6" y="36"/>
                    </a:moveTo>
                    <a:cubicBezTo>
                      <a:pt x="5" y="35"/>
                      <a:pt x="3" y="34"/>
                      <a:pt x="3" y="32"/>
                    </a:cubicBezTo>
                    <a:cubicBezTo>
                      <a:pt x="3" y="31"/>
                      <a:pt x="5" y="30"/>
                      <a:pt x="6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7"/>
                      <a:pt x="8" y="30"/>
                      <a:pt x="8" y="32"/>
                    </a:cubicBezTo>
                    <a:cubicBezTo>
                      <a:pt x="8" y="35"/>
                      <a:pt x="9" y="37"/>
                      <a:pt x="9" y="40"/>
                    </a:cubicBezTo>
                    <a:cubicBezTo>
                      <a:pt x="9" y="38"/>
                      <a:pt x="8" y="37"/>
                      <a:pt x="6" y="36"/>
                    </a:cubicBezTo>
                    <a:close/>
                    <a:moveTo>
                      <a:pt x="14" y="52"/>
                    </a:moveTo>
                    <a:cubicBezTo>
                      <a:pt x="12" y="51"/>
                      <a:pt x="10" y="51"/>
                      <a:pt x="9" y="50"/>
                    </a:cubicBezTo>
                    <a:cubicBezTo>
                      <a:pt x="9" y="49"/>
                      <a:pt x="9" y="47"/>
                      <a:pt x="9" y="46"/>
                    </a:cubicBezTo>
                    <a:cubicBezTo>
                      <a:pt x="10" y="44"/>
                      <a:pt x="10" y="42"/>
                      <a:pt x="10" y="41"/>
                    </a:cubicBezTo>
                    <a:cubicBezTo>
                      <a:pt x="11" y="46"/>
                      <a:pt x="14" y="50"/>
                      <a:pt x="18" y="53"/>
                    </a:cubicBezTo>
                    <a:cubicBezTo>
                      <a:pt x="17" y="52"/>
                      <a:pt x="15" y="52"/>
                      <a:pt x="14" y="52"/>
                    </a:cubicBezTo>
                    <a:close/>
                    <a:moveTo>
                      <a:pt x="29" y="60"/>
                    </a:moveTo>
                    <a:cubicBezTo>
                      <a:pt x="27" y="61"/>
                      <a:pt x="26" y="62"/>
                      <a:pt x="24" y="61"/>
                    </a:cubicBezTo>
                    <a:cubicBezTo>
                      <a:pt x="23" y="61"/>
                      <a:pt x="22" y="59"/>
                      <a:pt x="22" y="57"/>
                    </a:cubicBezTo>
                    <a:cubicBezTo>
                      <a:pt x="21" y="56"/>
                      <a:pt x="20" y="54"/>
                      <a:pt x="19" y="53"/>
                    </a:cubicBezTo>
                    <a:cubicBezTo>
                      <a:pt x="23" y="56"/>
                      <a:pt x="28" y="58"/>
                      <a:pt x="33" y="58"/>
                    </a:cubicBezTo>
                    <a:cubicBezTo>
                      <a:pt x="32" y="58"/>
                      <a:pt x="30" y="59"/>
                      <a:pt x="29" y="60"/>
                    </a:cubicBezTo>
                    <a:close/>
                    <a:moveTo>
                      <a:pt x="46" y="57"/>
                    </a:moveTo>
                    <a:cubicBezTo>
                      <a:pt x="45" y="59"/>
                      <a:pt x="44" y="61"/>
                      <a:pt x="43" y="61"/>
                    </a:cubicBezTo>
                    <a:cubicBezTo>
                      <a:pt x="42" y="62"/>
                      <a:pt x="41" y="61"/>
                      <a:pt x="39" y="60"/>
                    </a:cubicBezTo>
                    <a:cubicBezTo>
                      <a:pt x="37" y="59"/>
                      <a:pt x="36" y="58"/>
                      <a:pt x="35" y="58"/>
                    </a:cubicBezTo>
                    <a:cubicBezTo>
                      <a:pt x="40" y="58"/>
                      <a:pt x="44" y="56"/>
                      <a:pt x="48" y="53"/>
                    </a:cubicBezTo>
                    <a:cubicBezTo>
                      <a:pt x="47" y="54"/>
                      <a:pt x="47" y="56"/>
                      <a:pt x="46" y="57"/>
                    </a:cubicBezTo>
                    <a:close/>
                    <a:moveTo>
                      <a:pt x="34" y="56"/>
                    </a:moveTo>
                    <a:cubicBezTo>
                      <a:pt x="21" y="56"/>
                      <a:pt x="10" y="45"/>
                      <a:pt x="10" y="32"/>
                    </a:cubicBezTo>
                    <a:cubicBezTo>
                      <a:pt x="10" y="19"/>
                      <a:pt x="21" y="9"/>
                      <a:pt x="34" y="9"/>
                    </a:cubicBezTo>
                    <a:cubicBezTo>
                      <a:pt x="47" y="9"/>
                      <a:pt x="58" y="19"/>
                      <a:pt x="58" y="32"/>
                    </a:cubicBezTo>
                    <a:cubicBezTo>
                      <a:pt x="58" y="45"/>
                      <a:pt x="47" y="56"/>
                      <a:pt x="34" y="56"/>
                    </a:cubicBezTo>
                    <a:close/>
                    <a:moveTo>
                      <a:pt x="58" y="50"/>
                    </a:moveTo>
                    <a:cubicBezTo>
                      <a:pt x="58" y="51"/>
                      <a:pt x="56" y="51"/>
                      <a:pt x="54" y="52"/>
                    </a:cubicBezTo>
                    <a:cubicBezTo>
                      <a:pt x="52" y="52"/>
                      <a:pt x="51" y="52"/>
                      <a:pt x="49" y="53"/>
                    </a:cubicBezTo>
                    <a:cubicBezTo>
                      <a:pt x="53" y="50"/>
                      <a:pt x="56" y="46"/>
                      <a:pt x="58" y="41"/>
                    </a:cubicBezTo>
                    <a:cubicBezTo>
                      <a:pt x="58" y="42"/>
                      <a:pt x="58" y="44"/>
                      <a:pt x="58" y="46"/>
                    </a:cubicBezTo>
                    <a:cubicBezTo>
                      <a:pt x="59" y="47"/>
                      <a:pt x="59" y="49"/>
                      <a:pt x="58" y="50"/>
                    </a:cubicBezTo>
                    <a:close/>
                    <a:moveTo>
                      <a:pt x="61" y="36"/>
                    </a:moveTo>
                    <a:cubicBezTo>
                      <a:pt x="60" y="37"/>
                      <a:pt x="59" y="38"/>
                      <a:pt x="58" y="40"/>
                    </a:cubicBezTo>
                    <a:cubicBezTo>
                      <a:pt x="59" y="37"/>
                      <a:pt x="60" y="35"/>
                      <a:pt x="60" y="32"/>
                    </a:cubicBezTo>
                    <a:cubicBezTo>
                      <a:pt x="60" y="30"/>
                      <a:pt x="59" y="27"/>
                      <a:pt x="58" y="25"/>
                    </a:cubicBezTo>
                    <a:cubicBezTo>
                      <a:pt x="59" y="26"/>
                      <a:pt x="60" y="27"/>
                      <a:pt x="61" y="28"/>
                    </a:cubicBezTo>
                    <a:cubicBezTo>
                      <a:pt x="63" y="30"/>
                      <a:pt x="64" y="31"/>
                      <a:pt x="64" y="32"/>
                    </a:cubicBezTo>
                    <a:cubicBezTo>
                      <a:pt x="64" y="34"/>
                      <a:pt x="63" y="35"/>
                      <a:pt x="6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8" name="Freeform 36">
                <a:extLst>
                  <a:ext uri="{FF2B5EF4-FFF2-40B4-BE49-F238E27FC236}">
                    <a16:creationId xmlns:a16="http://schemas.microsoft.com/office/drawing/2014/main" id="{0BA070F4-157C-4D01-B490-3F63BF7961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70762" y="5622868"/>
                <a:ext cx="496706" cy="414895"/>
              </a:xfrm>
              <a:custGeom>
                <a:avLst/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89" name="Freeform 37">
                <a:extLst>
                  <a:ext uri="{FF2B5EF4-FFF2-40B4-BE49-F238E27FC236}">
                    <a16:creationId xmlns:a16="http://schemas.microsoft.com/office/drawing/2014/main" id="{79D01517-1090-4D0E-A129-14EAB76FC0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6543" y="2488572"/>
                <a:ext cx="442055" cy="425267"/>
              </a:xfrm>
              <a:custGeom>
                <a:avLst/>
                <a:gdLst>
                  <a:gd name="T0" fmla="*/ 65 w 67"/>
                  <a:gd name="T1" fmla="*/ 41 h 64"/>
                  <a:gd name="T2" fmla="*/ 46 w 67"/>
                  <a:gd name="T3" fmla="*/ 41 h 64"/>
                  <a:gd name="T4" fmla="*/ 46 w 67"/>
                  <a:gd name="T5" fmla="*/ 34 h 64"/>
                  <a:gd name="T6" fmla="*/ 44 w 67"/>
                  <a:gd name="T7" fmla="*/ 32 h 64"/>
                  <a:gd name="T8" fmla="*/ 23 w 67"/>
                  <a:gd name="T9" fmla="*/ 32 h 64"/>
                  <a:gd name="T10" fmla="*/ 21 w 67"/>
                  <a:gd name="T11" fmla="*/ 34 h 64"/>
                  <a:gd name="T12" fmla="*/ 21 w 67"/>
                  <a:gd name="T13" fmla="*/ 47 h 64"/>
                  <a:gd name="T14" fmla="*/ 2 w 67"/>
                  <a:gd name="T15" fmla="*/ 47 h 64"/>
                  <a:gd name="T16" fmla="*/ 0 w 67"/>
                  <a:gd name="T17" fmla="*/ 49 h 64"/>
                  <a:gd name="T18" fmla="*/ 0 w 67"/>
                  <a:gd name="T19" fmla="*/ 62 h 64"/>
                  <a:gd name="T20" fmla="*/ 2 w 67"/>
                  <a:gd name="T21" fmla="*/ 64 h 64"/>
                  <a:gd name="T22" fmla="*/ 23 w 67"/>
                  <a:gd name="T23" fmla="*/ 64 h 64"/>
                  <a:gd name="T24" fmla="*/ 44 w 67"/>
                  <a:gd name="T25" fmla="*/ 64 h 64"/>
                  <a:gd name="T26" fmla="*/ 65 w 67"/>
                  <a:gd name="T27" fmla="*/ 64 h 64"/>
                  <a:gd name="T28" fmla="*/ 67 w 67"/>
                  <a:gd name="T29" fmla="*/ 62 h 64"/>
                  <a:gd name="T30" fmla="*/ 67 w 67"/>
                  <a:gd name="T31" fmla="*/ 43 h 64"/>
                  <a:gd name="T32" fmla="*/ 65 w 67"/>
                  <a:gd name="T33" fmla="*/ 41 h 64"/>
                  <a:gd name="T34" fmla="*/ 45 w 67"/>
                  <a:gd name="T35" fmla="*/ 61 h 64"/>
                  <a:gd name="T36" fmla="*/ 45 w 67"/>
                  <a:gd name="T37" fmla="*/ 44 h 64"/>
                  <a:gd name="T38" fmla="*/ 64 w 67"/>
                  <a:gd name="T39" fmla="*/ 44 h 64"/>
                  <a:gd name="T40" fmla="*/ 64 w 67"/>
                  <a:gd name="T41" fmla="*/ 61 h 64"/>
                  <a:gd name="T42" fmla="*/ 45 w 67"/>
                  <a:gd name="T43" fmla="*/ 61 h 64"/>
                  <a:gd name="T44" fmla="*/ 24 w 67"/>
                  <a:gd name="T45" fmla="*/ 49 h 64"/>
                  <a:gd name="T46" fmla="*/ 24 w 67"/>
                  <a:gd name="T47" fmla="*/ 35 h 64"/>
                  <a:gd name="T48" fmla="*/ 43 w 67"/>
                  <a:gd name="T49" fmla="*/ 35 h 64"/>
                  <a:gd name="T50" fmla="*/ 43 w 67"/>
                  <a:gd name="T51" fmla="*/ 43 h 64"/>
                  <a:gd name="T52" fmla="*/ 43 w 67"/>
                  <a:gd name="T53" fmla="*/ 61 h 64"/>
                  <a:gd name="T54" fmla="*/ 24 w 67"/>
                  <a:gd name="T55" fmla="*/ 61 h 64"/>
                  <a:gd name="T56" fmla="*/ 24 w 67"/>
                  <a:gd name="T57" fmla="*/ 49 h 64"/>
                  <a:gd name="T58" fmla="*/ 22 w 67"/>
                  <a:gd name="T59" fmla="*/ 61 h 64"/>
                  <a:gd name="T60" fmla="*/ 3 w 67"/>
                  <a:gd name="T61" fmla="*/ 61 h 64"/>
                  <a:gd name="T62" fmla="*/ 3 w 67"/>
                  <a:gd name="T63" fmla="*/ 50 h 64"/>
                  <a:gd name="T64" fmla="*/ 22 w 67"/>
                  <a:gd name="T65" fmla="*/ 50 h 64"/>
                  <a:gd name="T66" fmla="*/ 22 w 67"/>
                  <a:gd name="T67" fmla="*/ 61 h 64"/>
                  <a:gd name="T68" fmla="*/ 32 w 67"/>
                  <a:gd name="T69" fmla="*/ 20 h 64"/>
                  <a:gd name="T70" fmla="*/ 32 w 67"/>
                  <a:gd name="T71" fmla="*/ 9 h 64"/>
                  <a:gd name="T72" fmla="*/ 30 w 67"/>
                  <a:gd name="T73" fmla="*/ 10 h 64"/>
                  <a:gd name="T74" fmla="*/ 29 w 67"/>
                  <a:gd name="T75" fmla="*/ 10 h 64"/>
                  <a:gd name="T76" fmla="*/ 29 w 67"/>
                  <a:gd name="T77" fmla="*/ 9 h 64"/>
                  <a:gd name="T78" fmla="*/ 33 w 67"/>
                  <a:gd name="T79" fmla="*/ 6 h 64"/>
                  <a:gd name="T80" fmla="*/ 34 w 67"/>
                  <a:gd name="T81" fmla="*/ 6 h 64"/>
                  <a:gd name="T82" fmla="*/ 34 w 67"/>
                  <a:gd name="T83" fmla="*/ 7 h 64"/>
                  <a:gd name="T84" fmla="*/ 34 w 67"/>
                  <a:gd name="T85" fmla="*/ 20 h 64"/>
                  <a:gd name="T86" fmla="*/ 37 w 67"/>
                  <a:gd name="T87" fmla="*/ 20 h 64"/>
                  <a:gd name="T88" fmla="*/ 38 w 67"/>
                  <a:gd name="T89" fmla="*/ 21 h 64"/>
                  <a:gd name="T90" fmla="*/ 37 w 67"/>
                  <a:gd name="T91" fmla="*/ 22 h 64"/>
                  <a:gd name="T92" fmla="*/ 30 w 67"/>
                  <a:gd name="T93" fmla="*/ 22 h 64"/>
                  <a:gd name="T94" fmla="*/ 29 w 67"/>
                  <a:gd name="T95" fmla="*/ 21 h 64"/>
                  <a:gd name="T96" fmla="*/ 30 w 67"/>
                  <a:gd name="T97" fmla="*/ 20 h 64"/>
                  <a:gd name="T98" fmla="*/ 32 w 67"/>
                  <a:gd name="T99" fmla="*/ 20 h 64"/>
                  <a:gd name="T100" fmla="*/ 33 w 67"/>
                  <a:gd name="T101" fmla="*/ 28 h 64"/>
                  <a:gd name="T102" fmla="*/ 47 w 67"/>
                  <a:gd name="T103" fmla="*/ 14 h 64"/>
                  <a:gd name="T104" fmla="*/ 33 w 67"/>
                  <a:gd name="T105" fmla="*/ 0 h 64"/>
                  <a:gd name="T106" fmla="*/ 20 w 67"/>
                  <a:gd name="T107" fmla="*/ 14 h 64"/>
                  <a:gd name="T108" fmla="*/ 33 w 67"/>
                  <a:gd name="T109" fmla="*/ 28 h 64"/>
                  <a:gd name="T110" fmla="*/ 33 w 67"/>
                  <a:gd name="T111" fmla="*/ 3 h 64"/>
                  <a:gd name="T112" fmla="*/ 44 w 67"/>
                  <a:gd name="T113" fmla="*/ 14 h 64"/>
                  <a:gd name="T114" fmla="*/ 33 w 67"/>
                  <a:gd name="T115" fmla="*/ 25 h 64"/>
                  <a:gd name="T116" fmla="*/ 23 w 67"/>
                  <a:gd name="T117" fmla="*/ 14 h 64"/>
                  <a:gd name="T118" fmla="*/ 33 w 67"/>
                  <a:gd name="T11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7" h="64">
                    <a:moveTo>
                      <a:pt x="65" y="41"/>
                    </a:move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2"/>
                      <a:pt x="45" y="32"/>
                      <a:pt x="44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32"/>
                      <a:pt x="21" y="32"/>
                      <a:pt x="21" y="3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1" y="47"/>
                      <a:pt x="0" y="48"/>
                      <a:pt x="0" y="4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1" y="64"/>
                      <a:pt x="2" y="64"/>
                    </a:cubicBezTo>
                    <a:cubicBezTo>
                      <a:pt x="23" y="64"/>
                      <a:pt x="23" y="64"/>
                      <a:pt x="23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6" y="64"/>
                      <a:pt x="67" y="63"/>
                      <a:pt x="67" y="62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7" y="42"/>
                      <a:pt x="66" y="41"/>
                      <a:pt x="65" y="41"/>
                    </a:cubicBezTo>
                    <a:close/>
                    <a:moveTo>
                      <a:pt x="45" y="61"/>
                    </a:moveTo>
                    <a:cubicBezTo>
                      <a:pt x="45" y="44"/>
                      <a:pt x="45" y="44"/>
                      <a:pt x="45" y="44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64" y="61"/>
                      <a:pt x="64" y="61"/>
                      <a:pt x="64" y="61"/>
                    </a:cubicBezTo>
                    <a:lnTo>
                      <a:pt x="45" y="61"/>
                    </a:lnTo>
                    <a:close/>
                    <a:moveTo>
                      <a:pt x="24" y="49"/>
                    </a:moveTo>
                    <a:cubicBezTo>
                      <a:pt x="24" y="35"/>
                      <a:pt x="24" y="35"/>
                      <a:pt x="24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24" y="61"/>
                      <a:pt x="24" y="61"/>
                      <a:pt x="24" y="61"/>
                    </a:cubicBezTo>
                    <a:lnTo>
                      <a:pt x="24" y="49"/>
                    </a:lnTo>
                    <a:close/>
                    <a:moveTo>
                      <a:pt x="22" y="61"/>
                    </a:moveTo>
                    <a:cubicBezTo>
                      <a:pt x="3" y="61"/>
                      <a:pt x="3" y="61"/>
                      <a:pt x="3" y="61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22" y="50"/>
                      <a:pt x="22" y="50"/>
                      <a:pt x="22" y="50"/>
                    </a:cubicBezTo>
                    <a:lnTo>
                      <a:pt x="22" y="61"/>
                    </a:lnTo>
                    <a:close/>
                    <a:moveTo>
                      <a:pt x="32" y="2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1"/>
                      <a:pt x="29" y="11"/>
                      <a:pt x="29" y="10"/>
                    </a:cubicBezTo>
                    <a:cubicBezTo>
                      <a:pt x="29" y="10"/>
                      <a:pt x="29" y="9"/>
                      <a:pt x="29" y="9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4" y="6"/>
                    </a:cubicBezTo>
                    <a:cubicBezTo>
                      <a:pt x="34" y="6"/>
                      <a:pt x="34" y="7"/>
                      <a:pt x="34" y="7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8" y="21"/>
                      <a:pt x="38" y="21"/>
                    </a:cubicBezTo>
                    <a:cubicBezTo>
                      <a:pt x="38" y="22"/>
                      <a:pt x="37" y="22"/>
                      <a:pt x="37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2"/>
                      <a:pt x="29" y="22"/>
                      <a:pt x="29" y="21"/>
                    </a:cubicBezTo>
                    <a:cubicBezTo>
                      <a:pt x="29" y="21"/>
                      <a:pt x="29" y="20"/>
                      <a:pt x="30" y="20"/>
                    </a:cubicBezTo>
                    <a:lnTo>
                      <a:pt x="32" y="20"/>
                    </a:lnTo>
                    <a:close/>
                    <a:moveTo>
                      <a:pt x="33" y="28"/>
                    </a:moveTo>
                    <a:cubicBezTo>
                      <a:pt x="41" y="28"/>
                      <a:pt x="47" y="22"/>
                      <a:pt x="47" y="14"/>
                    </a:cubicBezTo>
                    <a:cubicBezTo>
                      <a:pt x="47" y="7"/>
                      <a:pt x="41" y="0"/>
                      <a:pt x="33" y="0"/>
                    </a:cubicBezTo>
                    <a:cubicBezTo>
                      <a:pt x="26" y="0"/>
                      <a:pt x="20" y="7"/>
                      <a:pt x="20" y="14"/>
                    </a:cubicBezTo>
                    <a:cubicBezTo>
                      <a:pt x="20" y="22"/>
                      <a:pt x="26" y="28"/>
                      <a:pt x="33" y="28"/>
                    </a:cubicBezTo>
                    <a:close/>
                    <a:moveTo>
                      <a:pt x="33" y="3"/>
                    </a:moveTo>
                    <a:cubicBezTo>
                      <a:pt x="39" y="3"/>
                      <a:pt x="44" y="8"/>
                      <a:pt x="44" y="14"/>
                    </a:cubicBezTo>
                    <a:cubicBezTo>
                      <a:pt x="44" y="20"/>
                      <a:pt x="39" y="25"/>
                      <a:pt x="33" y="25"/>
                    </a:cubicBezTo>
                    <a:cubicBezTo>
                      <a:pt x="27" y="25"/>
                      <a:pt x="23" y="20"/>
                      <a:pt x="23" y="14"/>
                    </a:cubicBezTo>
                    <a:cubicBezTo>
                      <a:pt x="23" y="8"/>
                      <a:pt x="27" y="3"/>
                      <a:pt x="3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0" name="Freeform 38">
                <a:extLst>
                  <a:ext uri="{FF2B5EF4-FFF2-40B4-BE49-F238E27FC236}">
                    <a16:creationId xmlns:a16="http://schemas.microsoft.com/office/drawing/2014/main" id="{B1B1784F-CC63-4182-B4BE-9612ED6354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74615" y="4757519"/>
                <a:ext cx="492396" cy="438040"/>
              </a:xfrm>
              <a:custGeom>
                <a:avLst/>
                <a:gdLst>
                  <a:gd name="T0" fmla="*/ 63 w 65"/>
                  <a:gd name="T1" fmla="*/ 24 h 58"/>
                  <a:gd name="T2" fmla="*/ 49 w 65"/>
                  <a:gd name="T3" fmla="*/ 22 h 58"/>
                  <a:gd name="T4" fmla="*/ 42 w 65"/>
                  <a:gd name="T5" fmla="*/ 16 h 58"/>
                  <a:gd name="T6" fmla="*/ 32 w 65"/>
                  <a:gd name="T7" fmla="*/ 6 h 58"/>
                  <a:gd name="T8" fmla="*/ 24 w 65"/>
                  <a:gd name="T9" fmla="*/ 0 h 58"/>
                  <a:gd name="T10" fmla="*/ 24 w 65"/>
                  <a:gd name="T11" fmla="*/ 23 h 58"/>
                  <a:gd name="T12" fmla="*/ 21 w 65"/>
                  <a:gd name="T13" fmla="*/ 22 h 58"/>
                  <a:gd name="T14" fmla="*/ 3 w 65"/>
                  <a:gd name="T15" fmla="*/ 28 h 58"/>
                  <a:gd name="T16" fmla="*/ 0 w 65"/>
                  <a:gd name="T17" fmla="*/ 34 h 58"/>
                  <a:gd name="T18" fmla="*/ 2 w 65"/>
                  <a:gd name="T19" fmla="*/ 41 h 58"/>
                  <a:gd name="T20" fmla="*/ 5 w 65"/>
                  <a:gd name="T21" fmla="*/ 48 h 58"/>
                  <a:gd name="T22" fmla="*/ 10 w 65"/>
                  <a:gd name="T23" fmla="*/ 55 h 58"/>
                  <a:gd name="T24" fmla="*/ 35 w 65"/>
                  <a:gd name="T25" fmla="*/ 57 h 58"/>
                  <a:gd name="T26" fmla="*/ 45 w 65"/>
                  <a:gd name="T27" fmla="*/ 55 h 58"/>
                  <a:gd name="T28" fmla="*/ 60 w 65"/>
                  <a:gd name="T29" fmla="*/ 57 h 58"/>
                  <a:gd name="T30" fmla="*/ 64 w 65"/>
                  <a:gd name="T31" fmla="*/ 26 h 58"/>
                  <a:gd name="T32" fmla="*/ 9 w 65"/>
                  <a:gd name="T33" fmla="*/ 25 h 58"/>
                  <a:gd name="T34" fmla="*/ 24 w 65"/>
                  <a:gd name="T35" fmla="*/ 28 h 58"/>
                  <a:gd name="T36" fmla="*/ 9 w 65"/>
                  <a:gd name="T37" fmla="*/ 30 h 58"/>
                  <a:gd name="T38" fmla="*/ 9 w 65"/>
                  <a:gd name="T39" fmla="*/ 25 h 58"/>
                  <a:gd name="T40" fmla="*/ 18 w 65"/>
                  <a:gd name="T41" fmla="*/ 32 h 58"/>
                  <a:gd name="T42" fmla="*/ 18 w 65"/>
                  <a:gd name="T43" fmla="*/ 37 h 58"/>
                  <a:gd name="T44" fmla="*/ 6 w 65"/>
                  <a:gd name="T45" fmla="*/ 37 h 58"/>
                  <a:gd name="T46" fmla="*/ 6 w 65"/>
                  <a:gd name="T47" fmla="*/ 32 h 58"/>
                  <a:gd name="T48" fmla="*/ 18 w 65"/>
                  <a:gd name="T49" fmla="*/ 39 h 58"/>
                  <a:gd name="T50" fmla="*/ 23 w 65"/>
                  <a:gd name="T51" fmla="*/ 41 h 58"/>
                  <a:gd name="T52" fmla="*/ 11 w 65"/>
                  <a:gd name="T53" fmla="*/ 43 h 58"/>
                  <a:gd name="T54" fmla="*/ 5 w 65"/>
                  <a:gd name="T55" fmla="*/ 41 h 58"/>
                  <a:gd name="T56" fmla="*/ 11 w 65"/>
                  <a:gd name="T57" fmla="*/ 45 h 58"/>
                  <a:gd name="T58" fmla="*/ 23 w 65"/>
                  <a:gd name="T59" fmla="*/ 45 h 58"/>
                  <a:gd name="T60" fmla="*/ 23 w 65"/>
                  <a:gd name="T61" fmla="*/ 50 h 58"/>
                  <a:gd name="T62" fmla="*/ 8 w 65"/>
                  <a:gd name="T63" fmla="*/ 48 h 58"/>
                  <a:gd name="T64" fmla="*/ 23 w 65"/>
                  <a:gd name="T65" fmla="*/ 52 h 58"/>
                  <a:gd name="T66" fmla="*/ 24 w 65"/>
                  <a:gd name="T67" fmla="*/ 44 h 58"/>
                  <a:gd name="T68" fmla="*/ 22 w 65"/>
                  <a:gd name="T69" fmla="*/ 37 h 58"/>
                  <a:gd name="T70" fmla="*/ 21 w 65"/>
                  <a:gd name="T71" fmla="*/ 32 h 58"/>
                  <a:gd name="T72" fmla="*/ 26 w 65"/>
                  <a:gd name="T73" fmla="*/ 26 h 58"/>
                  <a:gd name="T74" fmla="*/ 28 w 65"/>
                  <a:gd name="T75" fmla="*/ 31 h 58"/>
                  <a:gd name="T76" fmla="*/ 39 w 65"/>
                  <a:gd name="T77" fmla="*/ 40 h 58"/>
                  <a:gd name="T78" fmla="*/ 30 w 65"/>
                  <a:gd name="T79" fmla="*/ 31 h 58"/>
                  <a:gd name="T80" fmla="*/ 29 w 65"/>
                  <a:gd name="T81" fmla="*/ 24 h 58"/>
                  <a:gd name="T82" fmla="*/ 29 w 65"/>
                  <a:gd name="T83" fmla="*/ 24 h 58"/>
                  <a:gd name="T84" fmla="*/ 22 w 65"/>
                  <a:gd name="T85" fmla="*/ 8 h 58"/>
                  <a:gd name="T86" fmla="*/ 28 w 65"/>
                  <a:gd name="T87" fmla="*/ 4 h 58"/>
                  <a:gd name="T88" fmla="*/ 32 w 65"/>
                  <a:gd name="T89" fmla="*/ 14 h 58"/>
                  <a:gd name="T90" fmla="*/ 43 w 65"/>
                  <a:gd name="T91" fmla="*/ 20 h 58"/>
                  <a:gd name="T92" fmla="*/ 46 w 65"/>
                  <a:gd name="T93" fmla="*/ 50 h 58"/>
                  <a:gd name="T94" fmla="*/ 12 w 65"/>
                  <a:gd name="T95" fmla="*/ 52 h 58"/>
                  <a:gd name="T96" fmla="*/ 23 w 65"/>
                  <a:gd name="T97" fmla="*/ 52 h 58"/>
                  <a:gd name="T98" fmla="*/ 61 w 65"/>
                  <a:gd name="T99" fmla="*/ 27 h 58"/>
                  <a:gd name="T100" fmla="*/ 48 w 65"/>
                  <a:gd name="T101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" h="58">
                    <a:moveTo>
                      <a:pt x="64" y="24"/>
                    </a:moveTo>
                    <a:cubicBezTo>
                      <a:pt x="64" y="24"/>
                      <a:pt x="63" y="24"/>
                      <a:pt x="63" y="24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7" y="20"/>
                      <a:pt x="46" y="18"/>
                      <a:pt x="45" y="18"/>
                    </a:cubicBezTo>
                    <a:cubicBezTo>
                      <a:pt x="44" y="17"/>
                      <a:pt x="43" y="17"/>
                      <a:pt x="42" y="16"/>
                    </a:cubicBezTo>
                    <a:cubicBezTo>
                      <a:pt x="39" y="15"/>
                      <a:pt x="37" y="14"/>
                      <a:pt x="35" y="12"/>
                    </a:cubicBezTo>
                    <a:cubicBezTo>
                      <a:pt x="33" y="10"/>
                      <a:pt x="32" y="8"/>
                      <a:pt x="32" y="6"/>
                    </a:cubicBezTo>
                    <a:cubicBezTo>
                      <a:pt x="31" y="4"/>
                      <a:pt x="31" y="2"/>
                      <a:pt x="30" y="1"/>
                    </a:cubicBezTo>
                    <a:cubicBezTo>
                      <a:pt x="28" y="0"/>
                      <a:pt x="26" y="0"/>
                      <a:pt x="24" y="0"/>
                    </a:cubicBezTo>
                    <a:cubicBezTo>
                      <a:pt x="22" y="1"/>
                      <a:pt x="20" y="4"/>
                      <a:pt x="20" y="7"/>
                    </a:cubicBezTo>
                    <a:cubicBezTo>
                      <a:pt x="19" y="14"/>
                      <a:pt x="22" y="1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3" y="22"/>
                      <a:pt x="22" y="22"/>
                      <a:pt x="21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6" y="22"/>
                      <a:pt x="3" y="25"/>
                      <a:pt x="3" y="28"/>
                    </a:cubicBezTo>
                    <a:cubicBezTo>
                      <a:pt x="3" y="28"/>
                      <a:pt x="3" y="29"/>
                      <a:pt x="4" y="29"/>
                    </a:cubicBezTo>
                    <a:cubicBezTo>
                      <a:pt x="1" y="30"/>
                      <a:pt x="0" y="32"/>
                      <a:pt x="0" y="34"/>
                    </a:cubicBezTo>
                    <a:cubicBezTo>
                      <a:pt x="0" y="36"/>
                      <a:pt x="1" y="38"/>
                      <a:pt x="2" y="39"/>
                    </a:cubicBezTo>
                    <a:cubicBezTo>
                      <a:pt x="2" y="40"/>
                      <a:pt x="2" y="40"/>
                      <a:pt x="2" y="41"/>
                    </a:cubicBezTo>
                    <a:cubicBezTo>
                      <a:pt x="2" y="43"/>
                      <a:pt x="3" y="45"/>
                      <a:pt x="5" y="46"/>
                    </a:cubicBezTo>
                    <a:cubicBezTo>
                      <a:pt x="5" y="46"/>
                      <a:pt x="5" y="47"/>
                      <a:pt x="5" y="48"/>
                    </a:cubicBezTo>
                    <a:cubicBezTo>
                      <a:pt x="5" y="50"/>
                      <a:pt x="6" y="52"/>
                      <a:pt x="8" y="53"/>
                    </a:cubicBezTo>
                    <a:cubicBezTo>
                      <a:pt x="9" y="53"/>
                      <a:pt x="9" y="54"/>
                      <a:pt x="10" y="55"/>
                    </a:cubicBezTo>
                    <a:cubicBezTo>
                      <a:pt x="13" y="57"/>
                      <a:pt x="24" y="58"/>
                      <a:pt x="30" y="58"/>
                    </a:cubicBezTo>
                    <a:cubicBezTo>
                      <a:pt x="32" y="58"/>
                      <a:pt x="34" y="58"/>
                      <a:pt x="35" y="57"/>
                    </a:cubicBezTo>
                    <a:cubicBezTo>
                      <a:pt x="38" y="57"/>
                      <a:pt x="41" y="56"/>
                      <a:pt x="45" y="54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56"/>
                      <a:pt x="46" y="56"/>
                      <a:pt x="46" y="56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7"/>
                      <a:pt x="62" y="56"/>
                      <a:pt x="62" y="55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5"/>
                      <a:pt x="64" y="25"/>
                      <a:pt x="64" y="24"/>
                    </a:cubicBezTo>
                    <a:close/>
                    <a:moveTo>
                      <a:pt x="9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3" y="25"/>
                      <a:pt x="24" y="26"/>
                      <a:pt x="24" y="28"/>
                    </a:cubicBezTo>
                    <a:cubicBezTo>
                      <a:pt x="24" y="29"/>
                      <a:pt x="23" y="30"/>
                      <a:pt x="21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0"/>
                      <a:pt x="6" y="29"/>
                      <a:pt x="6" y="28"/>
                    </a:cubicBezTo>
                    <a:cubicBezTo>
                      <a:pt x="6" y="26"/>
                      <a:pt x="8" y="25"/>
                      <a:pt x="9" y="25"/>
                    </a:cubicBezTo>
                    <a:close/>
                    <a:moveTo>
                      <a:pt x="6" y="32"/>
                    </a:move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21" y="33"/>
                      <a:pt x="21" y="34"/>
                    </a:cubicBezTo>
                    <a:cubicBezTo>
                      <a:pt x="21" y="36"/>
                      <a:pt x="19" y="37"/>
                      <a:pt x="1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4" y="37"/>
                      <a:pt x="3" y="36"/>
                      <a:pt x="3" y="34"/>
                    </a:cubicBezTo>
                    <a:cubicBezTo>
                      <a:pt x="3" y="33"/>
                      <a:pt x="4" y="32"/>
                      <a:pt x="6" y="32"/>
                    </a:cubicBezTo>
                    <a:close/>
                    <a:moveTo>
                      <a:pt x="8" y="39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2" y="39"/>
                      <a:pt x="23" y="40"/>
                      <a:pt x="23" y="41"/>
                    </a:cubicBezTo>
                    <a:cubicBezTo>
                      <a:pt x="23" y="42"/>
                      <a:pt x="22" y="43"/>
                      <a:pt x="20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6" y="43"/>
                      <a:pt x="5" y="42"/>
                      <a:pt x="5" y="41"/>
                    </a:cubicBezTo>
                    <a:cubicBezTo>
                      <a:pt x="5" y="40"/>
                      <a:pt x="6" y="39"/>
                      <a:pt x="8" y="39"/>
                    </a:cubicBezTo>
                    <a:close/>
                    <a:moveTo>
                      <a:pt x="11" y="45"/>
                    </a:moveTo>
                    <a:cubicBezTo>
                      <a:pt x="20" y="45"/>
                      <a:pt x="20" y="45"/>
                      <a:pt x="20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5" y="45"/>
                      <a:pt x="26" y="47"/>
                      <a:pt x="26" y="48"/>
                    </a:cubicBezTo>
                    <a:cubicBezTo>
                      <a:pt x="26" y="49"/>
                      <a:pt x="25" y="50"/>
                      <a:pt x="23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50"/>
                      <a:pt x="8" y="49"/>
                      <a:pt x="8" y="48"/>
                    </a:cubicBezTo>
                    <a:cubicBezTo>
                      <a:pt x="8" y="47"/>
                      <a:pt x="9" y="45"/>
                      <a:pt x="11" y="45"/>
                    </a:cubicBezTo>
                    <a:close/>
                    <a:moveTo>
                      <a:pt x="23" y="52"/>
                    </a:moveTo>
                    <a:cubicBezTo>
                      <a:pt x="26" y="52"/>
                      <a:pt x="28" y="50"/>
                      <a:pt x="28" y="48"/>
                    </a:cubicBezTo>
                    <a:cubicBezTo>
                      <a:pt x="28" y="46"/>
                      <a:pt x="26" y="44"/>
                      <a:pt x="24" y="44"/>
                    </a:cubicBezTo>
                    <a:cubicBezTo>
                      <a:pt x="25" y="43"/>
                      <a:pt x="25" y="42"/>
                      <a:pt x="25" y="41"/>
                    </a:cubicBezTo>
                    <a:cubicBezTo>
                      <a:pt x="25" y="39"/>
                      <a:pt x="24" y="38"/>
                      <a:pt x="22" y="37"/>
                    </a:cubicBezTo>
                    <a:cubicBezTo>
                      <a:pt x="22" y="36"/>
                      <a:pt x="23" y="35"/>
                      <a:pt x="23" y="34"/>
                    </a:cubicBezTo>
                    <a:cubicBezTo>
                      <a:pt x="23" y="33"/>
                      <a:pt x="22" y="33"/>
                      <a:pt x="21" y="32"/>
                    </a:cubicBezTo>
                    <a:cubicBezTo>
                      <a:pt x="24" y="32"/>
                      <a:pt x="26" y="30"/>
                      <a:pt x="26" y="28"/>
                    </a:cubicBezTo>
                    <a:cubicBezTo>
                      <a:pt x="26" y="27"/>
                      <a:pt x="26" y="26"/>
                      <a:pt x="26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7"/>
                      <a:pt x="28" y="29"/>
                      <a:pt x="28" y="31"/>
                    </a:cubicBezTo>
                    <a:cubicBezTo>
                      <a:pt x="29" y="38"/>
                      <a:pt x="37" y="41"/>
                      <a:pt x="37" y="41"/>
                    </a:cubicBezTo>
                    <a:cubicBezTo>
                      <a:pt x="38" y="41"/>
                      <a:pt x="38" y="41"/>
                      <a:pt x="39" y="40"/>
                    </a:cubicBezTo>
                    <a:cubicBezTo>
                      <a:pt x="39" y="40"/>
                      <a:pt x="38" y="39"/>
                      <a:pt x="38" y="39"/>
                    </a:cubicBezTo>
                    <a:cubicBezTo>
                      <a:pt x="38" y="39"/>
                      <a:pt x="31" y="37"/>
                      <a:pt x="30" y="31"/>
                    </a:cubicBezTo>
                    <a:cubicBezTo>
                      <a:pt x="30" y="28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3"/>
                    </a:cubicBezTo>
                    <a:cubicBezTo>
                      <a:pt x="29" y="23"/>
                      <a:pt x="21" y="16"/>
                      <a:pt x="22" y="8"/>
                    </a:cubicBezTo>
                    <a:cubicBezTo>
                      <a:pt x="23" y="5"/>
                      <a:pt x="24" y="4"/>
                      <a:pt x="25" y="3"/>
                    </a:cubicBezTo>
                    <a:cubicBezTo>
                      <a:pt x="26" y="3"/>
                      <a:pt x="27" y="3"/>
                      <a:pt x="28" y="4"/>
                    </a:cubicBezTo>
                    <a:cubicBezTo>
                      <a:pt x="28" y="4"/>
                      <a:pt x="29" y="5"/>
                      <a:pt x="29" y="7"/>
                    </a:cubicBezTo>
                    <a:cubicBezTo>
                      <a:pt x="30" y="9"/>
                      <a:pt x="31" y="11"/>
                      <a:pt x="32" y="14"/>
                    </a:cubicBezTo>
                    <a:cubicBezTo>
                      <a:pt x="35" y="17"/>
                      <a:pt x="38" y="18"/>
                      <a:pt x="40" y="19"/>
                    </a:cubicBezTo>
                    <a:cubicBezTo>
                      <a:pt x="41" y="19"/>
                      <a:pt x="42" y="20"/>
                      <a:pt x="43" y="20"/>
                    </a:cubicBezTo>
                    <a:cubicBezTo>
                      <a:pt x="44" y="21"/>
                      <a:pt x="47" y="25"/>
                      <a:pt x="48" y="26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2"/>
                      <a:pt x="39" y="54"/>
                      <a:pt x="34" y="54"/>
                    </a:cubicBezTo>
                    <a:cubicBezTo>
                      <a:pt x="27" y="55"/>
                      <a:pt x="14" y="54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lnTo>
                      <a:pt x="23" y="52"/>
                    </a:lnTo>
                    <a:close/>
                    <a:moveTo>
                      <a:pt x="50" y="26"/>
                    </a:moveTo>
                    <a:cubicBezTo>
                      <a:pt x="61" y="27"/>
                      <a:pt x="61" y="27"/>
                      <a:pt x="61" y="27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48" y="53"/>
                      <a:pt x="48" y="53"/>
                      <a:pt x="48" y="53"/>
                    </a:cubicBezTo>
                    <a:lnTo>
                      <a:pt x="5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1" name="Freeform 39">
                <a:extLst>
                  <a:ext uri="{FF2B5EF4-FFF2-40B4-BE49-F238E27FC236}">
                    <a16:creationId xmlns:a16="http://schemas.microsoft.com/office/drawing/2014/main" id="{AEC7131E-E66B-42D4-965A-5AA2DA8584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15126" y="3182741"/>
                <a:ext cx="509342" cy="456038"/>
              </a:xfrm>
              <a:custGeom>
                <a:avLst/>
                <a:gdLst>
                  <a:gd name="T0" fmla="*/ 20 w 73"/>
                  <a:gd name="T1" fmla="*/ 52 h 65"/>
                  <a:gd name="T2" fmla="*/ 26 w 73"/>
                  <a:gd name="T3" fmla="*/ 46 h 65"/>
                  <a:gd name="T4" fmla="*/ 33 w 73"/>
                  <a:gd name="T5" fmla="*/ 42 h 65"/>
                  <a:gd name="T6" fmla="*/ 35 w 73"/>
                  <a:gd name="T7" fmla="*/ 37 h 65"/>
                  <a:gd name="T8" fmla="*/ 32 w 73"/>
                  <a:gd name="T9" fmla="*/ 30 h 65"/>
                  <a:gd name="T10" fmla="*/ 30 w 73"/>
                  <a:gd name="T11" fmla="*/ 22 h 65"/>
                  <a:gd name="T12" fmla="*/ 26 w 73"/>
                  <a:gd name="T13" fmla="*/ 19 h 65"/>
                  <a:gd name="T14" fmla="*/ 16 w 73"/>
                  <a:gd name="T15" fmla="*/ 18 h 65"/>
                  <a:gd name="T16" fmla="*/ 10 w 73"/>
                  <a:gd name="T17" fmla="*/ 20 h 65"/>
                  <a:gd name="T18" fmla="*/ 2 w 73"/>
                  <a:gd name="T19" fmla="*/ 26 h 65"/>
                  <a:gd name="T20" fmla="*/ 1 w 73"/>
                  <a:gd name="T21" fmla="*/ 32 h 65"/>
                  <a:gd name="T22" fmla="*/ 2 w 73"/>
                  <a:gd name="T23" fmla="*/ 38 h 65"/>
                  <a:gd name="T24" fmla="*/ 5 w 73"/>
                  <a:gd name="T25" fmla="*/ 47 h 65"/>
                  <a:gd name="T26" fmla="*/ 10 w 73"/>
                  <a:gd name="T27" fmla="*/ 50 h 65"/>
                  <a:gd name="T28" fmla="*/ 14 w 73"/>
                  <a:gd name="T29" fmla="*/ 50 h 65"/>
                  <a:gd name="T30" fmla="*/ 6 w 73"/>
                  <a:gd name="T31" fmla="*/ 38 h 65"/>
                  <a:gd name="T32" fmla="*/ 5 w 73"/>
                  <a:gd name="T33" fmla="*/ 26 h 65"/>
                  <a:gd name="T34" fmla="*/ 18 w 73"/>
                  <a:gd name="T35" fmla="*/ 22 h 65"/>
                  <a:gd name="T36" fmla="*/ 31 w 73"/>
                  <a:gd name="T37" fmla="*/ 26 h 65"/>
                  <a:gd name="T38" fmla="*/ 30 w 73"/>
                  <a:gd name="T39" fmla="*/ 38 h 65"/>
                  <a:gd name="T40" fmla="*/ 22 w 73"/>
                  <a:gd name="T41" fmla="*/ 50 h 65"/>
                  <a:gd name="T42" fmla="*/ 34 w 73"/>
                  <a:gd name="T43" fmla="*/ 8 h 65"/>
                  <a:gd name="T44" fmla="*/ 32 w 73"/>
                  <a:gd name="T45" fmla="*/ 13 h 65"/>
                  <a:gd name="T46" fmla="*/ 33 w 73"/>
                  <a:gd name="T47" fmla="*/ 16 h 65"/>
                  <a:gd name="T48" fmla="*/ 37 w 73"/>
                  <a:gd name="T49" fmla="*/ 19 h 65"/>
                  <a:gd name="T50" fmla="*/ 42 w 73"/>
                  <a:gd name="T51" fmla="*/ 22 h 65"/>
                  <a:gd name="T52" fmla="*/ 45 w 73"/>
                  <a:gd name="T53" fmla="*/ 23 h 65"/>
                  <a:gd name="T54" fmla="*/ 50 w 73"/>
                  <a:gd name="T55" fmla="*/ 19 h 65"/>
                  <a:gd name="T56" fmla="*/ 53 w 73"/>
                  <a:gd name="T57" fmla="*/ 15 h 65"/>
                  <a:gd name="T58" fmla="*/ 54 w 73"/>
                  <a:gd name="T59" fmla="*/ 11 h 65"/>
                  <a:gd name="T60" fmla="*/ 53 w 73"/>
                  <a:gd name="T61" fmla="*/ 7 h 65"/>
                  <a:gd name="T62" fmla="*/ 50 w 73"/>
                  <a:gd name="T63" fmla="*/ 4 h 65"/>
                  <a:gd name="T64" fmla="*/ 45 w 73"/>
                  <a:gd name="T65" fmla="*/ 0 h 65"/>
                  <a:gd name="T66" fmla="*/ 41 w 73"/>
                  <a:gd name="T67" fmla="*/ 0 h 65"/>
                  <a:gd name="T68" fmla="*/ 36 w 73"/>
                  <a:gd name="T69" fmla="*/ 4 h 65"/>
                  <a:gd name="T70" fmla="*/ 36 w 73"/>
                  <a:gd name="T71" fmla="*/ 9 h 65"/>
                  <a:gd name="T72" fmla="*/ 41 w 73"/>
                  <a:gd name="T73" fmla="*/ 2 h 65"/>
                  <a:gd name="T74" fmla="*/ 50 w 73"/>
                  <a:gd name="T75" fmla="*/ 6 h 65"/>
                  <a:gd name="T76" fmla="*/ 52 w 73"/>
                  <a:gd name="T77" fmla="*/ 12 h 65"/>
                  <a:gd name="T78" fmla="*/ 46 w 73"/>
                  <a:gd name="T79" fmla="*/ 20 h 65"/>
                  <a:gd name="T80" fmla="*/ 39 w 73"/>
                  <a:gd name="T81" fmla="*/ 17 h 65"/>
                  <a:gd name="T82" fmla="*/ 34 w 73"/>
                  <a:gd name="T83" fmla="*/ 11 h 65"/>
                  <a:gd name="T84" fmla="*/ 55 w 73"/>
                  <a:gd name="T85" fmla="*/ 65 h 65"/>
                  <a:gd name="T86" fmla="*/ 55 w 73"/>
                  <a:gd name="T87" fmla="*/ 32 h 65"/>
                  <a:gd name="T88" fmla="*/ 43 w 73"/>
                  <a:gd name="T89" fmla="*/ 5 h 65"/>
                  <a:gd name="T90" fmla="*/ 43 w 73"/>
                  <a:gd name="T91" fmla="*/ 15 h 65"/>
                  <a:gd name="T92" fmla="*/ 54 w 73"/>
                  <a:gd name="T93" fmla="*/ 54 h 65"/>
                  <a:gd name="T94" fmla="*/ 47 w 73"/>
                  <a:gd name="T95" fmla="*/ 45 h 65"/>
                  <a:gd name="T96" fmla="*/ 18 w 73"/>
                  <a:gd name="T97" fmla="*/ 25 h 65"/>
                  <a:gd name="T98" fmla="*/ 10 w 73"/>
                  <a:gd name="T99" fmla="*/ 35 h 65"/>
                  <a:gd name="T100" fmla="*/ 18 w 73"/>
                  <a:gd name="T101" fmla="*/ 38 h 65"/>
                  <a:gd name="T102" fmla="*/ 56 w 73"/>
                  <a:gd name="T103" fmla="*/ 11 h 65"/>
                  <a:gd name="T104" fmla="*/ 56 w 73"/>
                  <a:gd name="T105" fmla="*/ 14 h 65"/>
                  <a:gd name="T106" fmla="*/ 32 w 73"/>
                  <a:gd name="T107" fmla="*/ 5 h 65"/>
                  <a:gd name="T108" fmla="*/ 40 w 73"/>
                  <a:gd name="T109" fmla="*/ 59 h 65"/>
                  <a:gd name="T110" fmla="*/ 16 w 73"/>
                  <a:gd name="T111" fmla="*/ 5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3" h="65">
                    <a:moveTo>
                      <a:pt x="16" y="52"/>
                    </a:moveTo>
                    <a:cubicBezTo>
                      <a:pt x="16" y="51"/>
                      <a:pt x="16" y="51"/>
                      <a:pt x="16" y="51"/>
                    </a:cubicBezTo>
                    <a:cubicBezTo>
                      <a:pt x="16" y="50"/>
                      <a:pt x="17" y="49"/>
                      <a:pt x="18" y="49"/>
                    </a:cubicBezTo>
                    <a:cubicBezTo>
                      <a:pt x="19" y="49"/>
                      <a:pt x="20" y="50"/>
                      <a:pt x="20" y="51"/>
                    </a:cubicBezTo>
                    <a:cubicBezTo>
                      <a:pt x="20" y="51"/>
                      <a:pt x="20" y="51"/>
                      <a:pt x="20" y="52"/>
                    </a:cubicBezTo>
                    <a:cubicBezTo>
                      <a:pt x="20" y="52"/>
                      <a:pt x="21" y="52"/>
                      <a:pt x="21" y="52"/>
                    </a:cubicBezTo>
                    <a:cubicBezTo>
                      <a:pt x="23" y="52"/>
                      <a:pt x="24" y="51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0"/>
                      <a:pt x="26" y="49"/>
                      <a:pt x="26" y="49"/>
                    </a:cubicBezTo>
                    <a:cubicBezTo>
                      <a:pt x="25" y="48"/>
                      <a:pt x="26" y="47"/>
                      <a:pt x="26" y="46"/>
                    </a:cubicBezTo>
                    <a:cubicBezTo>
                      <a:pt x="27" y="46"/>
                      <a:pt x="28" y="46"/>
                      <a:pt x="29" y="47"/>
                    </a:cubicBezTo>
                    <a:cubicBezTo>
                      <a:pt x="29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1" y="47"/>
                    </a:cubicBezTo>
                    <a:cubicBezTo>
                      <a:pt x="32" y="46"/>
                      <a:pt x="33" y="44"/>
                      <a:pt x="33" y="43"/>
                    </a:cubicBezTo>
                    <a:cubicBezTo>
                      <a:pt x="33" y="43"/>
                      <a:pt x="34" y="42"/>
                      <a:pt x="33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2" y="41"/>
                      <a:pt x="31" y="40"/>
                      <a:pt x="32" y="39"/>
                    </a:cubicBezTo>
                    <a:cubicBezTo>
                      <a:pt x="32" y="38"/>
                      <a:pt x="33" y="38"/>
                      <a:pt x="34" y="38"/>
                    </a:cubicBezTo>
                    <a:cubicBezTo>
                      <a:pt x="34" y="38"/>
                      <a:pt x="35" y="38"/>
                      <a:pt x="35" y="3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6"/>
                      <a:pt x="35" y="35"/>
                      <a:pt x="35" y="35"/>
                    </a:cubicBezTo>
                    <a:cubicBezTo>
                      <a:pt x="35" y="34"/>
                      <a:pt x="35" y="33"/>
                      <a:pt x="35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31"/>
                      <a:pt x="34" y="31"/>
                      <a:pt x="34" y="31"/>
                    </a:cubicBezTo>
                    <a:cubicBezTo>
                      <a:pt x="33" y="32"/>
                      <a:pt x="32" y="31"/>
                      <a:pt x="32" y="30"/>
                    </a:cubicBezTo>
                    <a:cubicBezTo>
                      <a:pt x="31" y="29"/>
                      <a:pt x="32" y="28"/>
                      <a:pt x="33" y="28"/>
                    </a:cubicBezTo>
                    <a:cubicBezTo>
                      <a:pt x="33" y="28"/>
                      <a:pt x="33" y="27"/>
                      <a:pt x="33" y="27"/>
                    </a:cubicBezTo>
                    <a:cubicBezTo>
                      <a:pt x="34" y="27"/>
                      <a:pt x="33" y="27"/>
                      <a:pt x="33" y="26"/>
                    </a:cubicBezTo>
                    <a:cubicBezTo>
                      <a:pt x="33" y="25"/>
                      <a:pt x="32" y="24"/>
                      <a:pt x="31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29" y="22"/>
                      <a:pt x="29" y="22"/>
                    </a:cubicBezTo>
                    <a:cubicBezTo>
                      <a:pt x="28" y="23"/>
                      <a:pt x="27" y="23"/>
                      <a:pt x="26" y="23"/>
                    </a:cubicBezTo>
                    <a:cubicBezTo>
                      <a:pt x="26" y="22"/>
                      <a:pt x="25" y="21"/>
                      <a:pt x="26" y="20"/>
                    </a:cubicBezTo>
                    <a:cubicBezTo>
                      <a:pt x="26" y="20"/>
                      <a:pt x="26" y="20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4" y="18"/>
                      <a:pt x="23" y="18"/>
                      <a:pt x="21" y="17"/>
                    </a:cubicBezTo>
                    <a:cubicBezTo>
                      <a:pt x="21" y="17"/>
                      <a:pt x="20" y="17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9"/>
                      <a:pt x="19" y="20"/>
                      <a:pt x="18" y="20"/>
                    </a:cubicBezTo>
                    <a:cubicBezTo>
                      <a:pt x="17" y="20"/>
                      <a:pt x="16" y="19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3" y="18"/>
                      <a:pt x="12" y="18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1"/>
                      <a:pt x="10" y="22"/>
                      <a:pt x="9" y="23"/>
                    </a:cubicBezTo>
                    <a:cubicBezTo>
                      <a:pt x="9" y="23"/>
                      <a:pt x="7" y="23"/>
                      <a:pt x="7" y="22"/>
                    </a:cubicBezTo>
                    <a:cubicBezTo>
                      <a:pt x="7" y="22"/>
                      <a:pt x="6" y="22"/>
                      <a:pt x="6" y="22"/>
                    </a:cubicBezTo>
                    <a:cubicBezTo>
                      <a:pt x="6" y="22"/>
                      <a:pt x="5" y="22"/>
                      <a:pt x="5" y="22"/>
                    </a:cubicBezTo>
                    <a:cubicBezTo>
                      <a:pt x="4" y="24"/>
                      <a:pt x="3" y="25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3" y="28"/>
                      <a:pt x="3" y="28"/>
                    </a:cubicBezTo>
                    <a:cubicBezTo>
                      <a:pt x="4" y="28"/>
                      <a:pt x="4" y="29"/>
                      <a:pt x="4" y="30"/>
                    </a:cubicBezTo>
                    <a:cubicBezTo>
                      <a:pt x="4" y="31"/>
                      <a:pt x="3" y="32"/>
                      <a:pt x="2" y="31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5"/>
                      <a:pt x="0" y="36"/>
                      <a:pt x="1" y="37"/>
                    </a:cubicBezTo>
                    <a:cubicBezTo>
                      <a:pt x="1" y="37"/>
                      <a:pt x="1" y="37"/>
                      <a:pt x="1" y="38"/>
                    </a:cubicBezTo>
                    <a:cubicBezTo>
                      <a:pt x="1" y="38"/>
                      <a:pt x="1" y="38"/>
                      <a:pt x="2" y="38"/>
                    </a:cubicBezTo>
                    <a:cubicBezTo>
                      <a:pt x="3" y="38"/>
                      <a:pt x="4" y="38"/>
                      <a:pt x="4" y="39"/>
                    </a:cubicBezTo>
                    <a:cubicBezTo>
                      <a:pt x="4" y="40"/>
                      <a:pt x="4" y="41"/>
                      <a:pt x="3" y="42"/>
                    </a:cubicBezTo>
                    <a:cubicBezTo>
                      <a:pt x="3" y="42"/>
                      <a:pt x="2" y="42"/>
                      <a:pt x="2" y="42"/>
                    </a:cubicBezTo>
                    <a:cubicBezTo>
                      <a:pt x="2" y="42"/>
                      <a:pt x="2" y="43"/>
                      <a:pt x="2" y="43"/>
                    </a:cubicBezTo>
                    <a:cubicBezTo>
                      <a:pt x="3" y="44"/>
                      <a:pt x="4" y="46"/>
                      <a:pt x="5" y="47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6" y="47"/>
                      <a:pt x="7" y="47"/>
                      <a:pt x="7" y="47"/>
                    </a:cubicBezTo>
                    <a:cubicBezTo>
                      <a:pt x="7" y="46"/>
                      <a:pt x="9" y="46"/>
                      <a:pt x="9" y="46"/>
                    </a:cubicBezTo>
                    <a:cubicBezTo>
                      <a:pt x="10" y="47"/>
                      <a:pt x="10" y="48"/>
                      <a:pt x="10" y="49"/>
                    </a:cubicBezTo>
                    <a:cubicBezTo>
                      <a:pt x="10" y="49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2" y="51"/>
                      <a:pt x="13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6" y="52"/>
                    </a:cubicBezTo>
                    <a:close/>
                    <a:moveTo>
                      <a:pt x="14" y="50"/>
                    </a:moveTo>
                    <a:cubicBezTo>
                      <a:pt x="13" y="49"/>
                      <a:pt x="13" y="49"/>
                      <a:pt x="12" y="49"/>
                    </a:cubicBezTo>
                    <a:cubicBezTo>
                      <a:pt x="12" y="47"/>
                      <a:pt x="12" y="46"/>
                      <a:pt x="11" y="45"/>
                    </a:cubicBezTo>
                    <a:cubicBezTo>
                      <a:pt x="9" y="44"/>
                      <a:pt x="7" y="44"/>
                      <a:pt x="6" y="45"/>
                    </a:cubicBezTo>
                    <a:cubicBezTo>
                      <a:pt x="6" y="44"/>
                      <a:pt x="5" y="43"/>
                      <a:pt x="5" y="43"/>
                    </a:cubicBezTo>
                    <a:cubicBezTo>
                      <a:pt x="6" y="42"/>
                      <a:pt x="6" y="40"/>
                      <a:pt x="6" y="38"/>
                    </a:cubicBezTo>
                    <a:cubicBezTo>
                      <a:pt x="5" y="37"/>
                      <a:pt x="4" y="36"/>
                      <a:pt x="2" y="36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4"/>
                      <a:pt x="2" y="33"/>
                    </a:cubicBezTo>
                    <a:cubicBezTo>
                      <a:pt x="4" y="33"/>
                      <a:pt x="5" y="32"/>
                      <a:pt x="6" y="31"/>
                    </a:cubicBezTo>
                    <a:cubicBezTo>
                      <a:pt x="6" y="29"/>
                      <a:pt x="6" y="27"/>
                      <a:pt x="5" y="26"/>
                    </a:cubicBezTo>
                    <a:cubicBezTo>
                      <a:pt x="5" y="26"/>
                      <a:pt x="6" y="25"/>
                      <a:pt x="6" y="25"/>
                    </a:cubicBezTo>
                    <a:cubicBezTo>
                      <a:pt x="7" y="25"/>
                      <a:pt x="9" y="25"/>
                      <a:pt x="11" y="24"/>
                    </a:cubicBezTo>
                    <a:cubicBezTo>
                      <a:pt x="12" y="23"/>
                      <a:pt x="12" y="22"/>
                      <a:pt x="12" y="20"/>
                    </a:cubicBezTo>
                    <a:cubicBezTo>
                      <a:pt x="13" y="20"/>
                      <a:pt x="13" y="20"/>
                      <a:pt x="14" y="19"/>
                    </a:cubicBezTo>
                    <a:cubicBezTo>
                      <a:pt x="15" y="21"/>
                      <a:pt x="16" y="22"/>
                      <a:pt x="18" y="22"/>
                    </a:cubicBezTo>
                    <a:cubicBezTo>
                      <a:pt x="20" y="22"/>
                      <a:pt x="21" y="21"/>
                      <a:pt x="22" y="19"/>
                    </a:cubicBezTo>
                    <a:cubicBezTo>
                      <a:pt x="22" y="20"/>
                      <a:pt x="23" y="20"/>
                      <a:pt x="24" y="20"/>
                    </a:cubicBezTo>
                    <a:cubicBezTo>
                      <a:pt x="23" y="22"/>
                      <a:pt x="24" y="23"/>
                      <a:pt x="25" y="24"/>
                    </a:cubicBezTo>
                    <a:cubicBezTo>
                      <a:pt x="27" y="25"/>
                      <a:pt x="28" y="25"/>
                      <a:pt x="30" y="25"/>
                    </a:cubicBezTo>
                    <a:cubicBezTo>
                      <a:pt x="30" y="25"/>
                      <a:pt x="31" y="26"/>
                      <a:pt x="31" y="26"/>
                    </a:cubicBezTo>
                    <a:cubicBezTo>
                      <a:pt x="30" y="27"/>
                      <a:pt x="29" y="29"/>
                      <a:pt x="30" y="31"/>
                    </a:cubicBezTo>
                    <a:cubicBezTo>
                      <a:pt x="30" y="32"/>
                      <a:pt x="32" y="33"/>
                      <a:pt x="33" y="33"/>
                    </a:cubicBezTo>
                    <a:cubicBezTo>
                      <a:pt x="33" y="34"/>
                      <a:pt x="33" y="34"/>
                      <a:pt x="33" y="35"/>
                    </a:cubicBezTo>
                    <a:cubicBezTo>
                      <a:pt x="33" y="35"/>
                      <a:pt x="33" y="35"/>
                      <a:pt x="33" y="36"/>
                    </a:cubicBezTo>
                    <a:cubicBezTo>
                      <a:pt x="32" y="36"/>
                      <a:pt x="30" y="37"/>
                      <a:pt x="30" y="38"/>
                    </a:cubicBezTo>
                    <a:cubicBezTo>
                      <a:pt x="29" y="40"/>
                      <a:pt x="30" y="42"/>
                      <a:pt x="31" y="43"/>
                    </a:cubicBezTo>
                    <a:cubicBezTo>
                      <a:pt x="31" y="43"/>
                      <a:pt x="30" y="44"/>
                      <a:pt x="30" y="45"/>
                    </a:cubicBezTo>
                    <a:cubicBezTo>
                      <a:pt x="28" y="44"/>
                      <a:pt x="27" y="44"/>
                      <a:pt x="25" y="45"/>
                    </a:cubicBezTo>
                    <a:cubicBezTo>
                      <a:pt x="24" y="46"/>
                      <a:pt x="23" y="47"/>
                      <a:pt x="24" y="49"/>
                    </a:cubicBezTo>
                    <a:cubicBezTo>
                      <a:pt x="23" y="49"/>
                      <a:pt x="22" y="49"/>
                      <a:pt x="22" y="50"/>
                    </a:cubicBezTo>
                    <a:cubicBezTo>
                      <a:pt x="21" y="48"/>
                      <a:pt x="20" y="47"/>
                      <a:pt x="18" y="47"/>
                    </a:cubicBezTo>
                    <a:cubicBezTo>
                      <a:pt x="16" y="47"/>
                      <a:pt x="15" y="48"/>
                      <a:pt x="14" y="50"/>
                    </a:cubicBezTo>
                    <a:close/>
                    <a:moveTo>
                      <a:pt x="33" y="7"/>
                    </a:moveTo>
                    <a:cubicBezTo>
                      <a:pt x="33" y="7"/>
                      <a:pt x="33" y="7"/>
                      <a:pt x="34" y="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2" y="9"/>
                      <a:pt x="32" y="10"/>
                      <a:pt x="32" y="10"/>
                    </a:cubicBezTo>
                    <a:cubicBezTo>
                      <a:pt x="32" y="10"/>
                      <a:pt x="32" y="11"/>
                      <a:pt x="32" y="11"/>
                    </a:cubicBezTo>
                    <a:cubicBezTo>
                      <a:pt x="32" y="12"/>
                      <a:pt x="32" y="12"/>
                      <a:pt x="32" y="13"/>
                    </a:cubicBezTo>
                    <a:cubicBezTo>
                      <a:pt x="32" y="13"/>
                      <a:pt x="32" y="13"/>
                      <a:pt x="32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6"/>
                      <a:pt x="33" y="17"/>
                      <a:pt x="33" y="17"/>
                    </a:cubicBezTo>
                    <a:cubicBezTo>
                      <a:pt x="34" y="18"/>
                      <a:pt x="34" y="18"/>
                      <a:pt x="35" y="19"/>
                    </a:cubicBezTo>
                    <a:cubicBezTo>
                      <a:pt x="35" y="19"/>
                      <a:pt x="35" y="20"/>
                      <a:pt x="36" y="20"/>
                    </a:cubicBezTo>
                    <a:cubicBezTo>
                      <a:pt x="36" y="20"/>
                      <a:pt x="36" y="19"/>
                      <a:pt x="36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8" y="19"/>
                      <a:pt x="38" y="20"/>
                      <a:pt x="38" y="20"/>
                    </a:cubicBezTo>
                    <a:cubicBezTo>
                      <a:pt x="38" y="20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22"/>
                    </a:cubicBezTo>
                    <a:cubicBezTo>
                      <a:pt x="39" y="22"/>
                      <a:pt x="40" y="22"/>
                      <a:pt x="41" y="23"/>
                    </a:cubicBezTo>
                    <a:cubicBezTo>
                      <a:pt x="41" y="23"/>
                      <a:pt x="42" y="23"/>
                      <a:pt x="42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21"/>
                      <a:pt x="44" y="21"/>
                      <a:pt x="44" y="22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44" y="22"/>
                      <a:pt x="45" y="23"/>
                      <a:pt x="45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6" y="22"/>
                      <a:pt x="47" y="22"/>
                      <a:pt x="48" y="22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9" y="21"/>
                      <a:pt x="49" y="20"/>
                      <a:pt x="48" y="20"/>
                    </a:cubicBezTo>
                    <a:cubicBezTo>
                      <a:pt x="48" y="20"/>
                      <a:pt x="48" y="19"/>
                      <a:pt x="49" y="19"/>
                    </a:cubicBezTo>
                    <a:cubicBezTo>
                      <a:pt x="49" y="19"/>
                      <a:pt x="49" y="19"/>
                      <a:pt x="50" y="19"/>
                    </a:cubicBezTo>
                    <a:cubicBezTo>
                      <a:pt x="50" y="19"/>
                      <a:pt x="50" y="20"/>
                      <a:pt x="50" y="20"/>
                    </a:cubicBezTo>
                    <a:cubicBezTo>
                      <a:pt x="51" y="20"/>
                      <a:pt x="51" y="19"/>
                      <a:pt x="51" y="19"/>
                    </a:cubicBezTo>
                    <a:cubicBezTo>
                      <a:pt x="52" y="18"/>
                      <a:pt x="53" y="18"/>
                      <a:pt x="53" y="17"/>
                    </a:cubicBezTo>
                    <a:cubicBezTo>
                      <a:pt x="53" y="17"/>
                      <a:pt x="53" y="16"/>
                      <a:pt x="53" y="16"/>
                    </a:cubicBezTo>
                    <a:cubicBezTo>
                      <a:pt x="53" y="16"/>
                      <a:pt x="53" y="15"/>
                      <a:pt x="53" y="15"/>
                    </a:cubicBezTo>
                    <a:cubicBezTo>
                      <a:pt x="52" y="15"/>
                      <a:pt x="52" y="15"/>
                      <a:pt x="52" y="14"/>
                    </a:cubicBezTo>
                    <a:cubicBezTo>
                      <a:pt x="52" y="14"/>
                      <a:pt x="53" y="14"/>
                      <a:pt x="53" y="14"/>
                    </a:cubicBezTo>
                    <a:cubicBezTo>
                      <a:pt x="53" y="14"/>
                      <a:pt x="54" y="14"/>
                      <a:pt x="54" y="14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2"/>
                      <a:pt x="54" y="12"/>
                      <a:pt x="54" y="11"/>
                    </a:cubicBezTo>
                    <a:cubicBezTo>
                      <a:pt x="54" y="11"/>
                      <a:pt x="54" y="10"/>
                      <a:pt x="54" y="10"/>
                    </a:cubicBezTo>
                    <a:cubicBezTo>
                      <a:pt x="54" y="10"/>
                      <a:pt x="54" y="9"/>
                      <a:pt x="54" y="9"/>
                    </a:cubicBezTo>
                    <a:cubicBezTo>
                      <a:pt x="54" y="9"/>
                      <a:pt x="53" y="9"/>
                      <a:pt x="53" y="9"/>
                    </a:cubicBezTo>
                    <a:cubicBezTo>
                      <a:pt x="52" y="9"/>
                      <a:pt x="52" y="9"/>
                      <a:pt x="52" y="8"/>
                    </a:cubicBezTo>
                    <a:cubicBezTo>
                      <a:pt x="52" y="8"/>
                      <a:pt x="52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6"/>
                      <a:pt x="53" y="6"/>
                    </a:cubicBezTo>
                    <a:cubicBezTo>
                      <a:pt x="53" y="5"/>
                      <a:pt x="52" y="4"/>
                      <a:pt x="51" y="4"/>
                    </a:cubicBezTo>
                    <a:cubicBezTo>
                      <a:pt x="51" y="3"/>
                      <a:pt x="51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9" y="2"/>
                      <a:pt x="49" y="2"/>
                      <a:pt x="48" y="2"/>
                    </a:cubicBezTo>
                    <a:cubicBezTo>
                      <a:pt x="48" y="2"/>
                      <a:pt x="48" y="1"/>
                      <a:pt x="48" y="1"/>
                    </a:cubicBezTo>
                    <a:cubicBezTo>
                      <a:pt x="47" y="1"/>
                      <a:pt x="46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2"/>
                      <a:pt x="42" y="2"/>
                      <a:pt x="42" y="1"/>
                    </a:cubicBezTo>
                    <a:cubicBezTo>
                      <a:pt x="42" y="1"/>
                      <a:pt x="42" y="1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0" y="0"/>
                      <a:pt x="39" y="1"/>
                      <a:pt x="38" y="1"/>
                    </a:cubicBezTo>
                    <a:cubicBezTo>
                      <a:pt x="38" y="1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3"/>
                    </a:cubicBezTo>
                    <a:cubicBezTo>
                      <a:pt x="38" y="3"/>
                      <a:pt x="38" y="3"/>
                      <a:pt x="37" y="4"/>
                    </a:cubicBezTo>
                    <a:cubicBezTo>
                      <a:pt x="37" y="4"/>
                      <a:pt x="37" y="4"/>
                      <a:pt x="36" y="4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5" y="3"/>
                      <a:pt x="35" y="3"/>
                      <a:pt x="35" y="4"/>
                    </a:cubicBezTo>
                    <a:cubicBezTo>
                      <a:pt x="34" y="4"/>
                      <a:pt x="34" y="5"/>
                      <a:pt x="33" y="6"/>
                    </a:cubicBezTo>
                    <a:cubicBezTo>
                      <a:pt x="33" y="6"/>
                      <a:pt x="33" y="7"/>
                      <a:pt x="33" y="7"/>
                    </a:cubicBezTo>
                    <a:close/>
                    <a:moveTo>
                      <a:pt x="36" y="9"/>
                    </a:moveTo>
                    <a:cubicBezTo>
                      <a:pt x="36" y="8"/>
                      <a:pt x="36" y="7"/>
                      <a:pt x="35" y="6"/>
                    </a:cubicBezTo>
                    <a:cubicBezTo>
                      <a:pt x="35" y="6"/>
                      <a:pt x="36" y="6"/>
                      <a:pt x="36" y="6"/>
                    </a:cubicBezTo>
                    <a:cubicBezTo>
                      <a:pt x="37" y="6"/>
                      <a:pt x="38" y="6"/>
                      <a:pt x="39" y="5"/>
                    </a:cubicBezTo>
                    <a:cubicBezTo>
                      <a:pt x="40" y="5"/>
                      <a:pt x="40" y="4"/>
                      <a:pt x="40" y="3"/>
                    </a:cubicBezTo>
                    <a:cubicBezTo>
                      <a:pt x="40" y="3"/>
                      <a:pt x="40" y="3"/>
                      <a:pt x="41" y="2"/>
                    </a:cubicBezTo>
                    <a:cubicBezTo>
                      <a:pt x="41" y="3"/>
                      <a:pt x="42" y="4"/>
                      <a:pt x="43" y="4"/>
                    </a:cubicBezTo>
                    <a:cubicBezTo>
                      <a:pt x="44" y="4"/>
                      <a:pt x="45" y="3"/>
                      <a:pt x="46" y="2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4"/>
                      <a:pt x="47" y="5"/>
                      <a:pt x="47" y="5"/>
                    </a:cubicBezTo>
                    <a:cubicBezTo>
                      <a:pt x="48" y="6"/>
                      <a:pt x="49" y="6"/>
                      <a:pt x="50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7"/>
                      <a:pt x="50" y="8"/>
                      <a:pt x="50" y="9"/>
                    </a:cubicBezTo>
                    <a:cubicBezTo>
                      <a:pt x="50" y="10"/>
                      <a:pt x="51" y="11"/>
                      <a:pt x="52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1" y="12"/>
                      <a:pt x="50" y="13"/>
                      <a:pt x="50" y="14"/>
                    </a:cubicBezTo>
                    <a:cubicBezTo>
                      <a:pt x="50" y="15"/>
                      <a:pt x="50" y="16"/>
                      <a:pt x="51" y="17"/>
                    </a:cubicBezTo>
                    <a:cubicBezTo>
                      <a:pt x="51" y="17"/>
                      <a:pt x="51" y="17"/>
                      <a:pt x="50" y="17"/>
                    </a:cubicBezTo>
                    <a:cubicBezTo>
                      <a:pt x="49" y="17"/>
                      <a:pt x="48" y="17"/>
                      <a:pt x="47" y="17"/>
                    </a:cubicBezTo>
                    <a:cubicBezTo>
                      <a:pt x="47" y="18"/>
                      <a:pt x="46" y="19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5" y="19"/>
                      <a:pt x="44" y="19"/>
                      <a:pt x="43" y="19"/>
                    </a:cubicBezTo>
                    <a:cubicBezTo>
                      <a:pt x="42" y="19"/>
                      <a:pt x="41" y="19"/>
                      <a:pt x="41" y="20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19"/>
                      <a:pt x="40" y="18"/>
                      <a:pt x="39" y="17"/>
                    </a:cubicBezTo>
                    <a:cubicBezTo>
                      <a:pt x="38" y="17"/>
                      <a:pt x="37" y="17"/>
                      <a:pt x="36" y="17"/>
                    </a:cubicBezTo>
                    <a:cubicBezTo>
                      <a:pt x="36" y="17"/>
                      <a:pt x="35" y="17"/>
                      <a:pt x="35" y="17"/>
                    </a:cubicBezTo>
                    <a:cubicBezTo>
                      <a:pt x="36" y="16"/>
                      <a:pt x="36" y="15"/>
                      <a:pt x="36" y="14"/>
                    </a:cubicBezTo>
                    <a:cubicBezTo>
                      <a:pt x="36" y="13"/>
                      <a:pt x="35" y="12"/>
                      <a:pt x="34" y="12"/>
                    </a:cubicBezTo>
                    <a:cubicBezTo>
                      <a:pt x="34" y="12"/>
                      <a:pt x="34" y="12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11"/>
                      <a:pt x="36" y="10"/>
                      <a:pt x="36" y="9"/>
                    </a:cubicBezTo>
                    <a:close/>
                    <a:moveTo>
                      <a:pt x="55" y="30"/>
                    </a:moveTo>
                    <a:cubicBezTo>
                      <a:pt x="45" y="30"/>
                      <a:pt x="37" y="38"/>
                      <a:pt x="37" y="47"/>
                    </a:cubicBezTo>
                    <a:cubicBezTo>
                      <a:pt x="37" y="57"/>
                      <a:pt x="45" y="65"/>
                      <a:pt x="55" y="65"/>
                    </a:cubicBezTo>
                    <a:cubicBezTo>
                      <a:pt x="65" y="65"/>
                      <a:pt x="73" y="57"/>
                      <a:pt x="73" y="47"/>
                    </a:cubicBezTo>
                    <a:cubicBezTo>
                      <a:pt x="73" y="38"/>
                      <a:pt x="65" y="30"/>
                      <a:pt x="55" y="30"/>
                    </a:cubicBezTo>
                    <a:close/>
                    <a:moveTo>
                      <a:pt x="55" y="63"/>
                    </a:moveTo>
                    <a:cubicBezTo>
                      <a:pt x="46" y="63"/>
                      <a:pt x="39" y="56"/>
                      <a:pt x="39" y="47"/>
                    </a:cubicBezTo>
                    <a:cubicBezTo>
                      <a:pt x="39" y="39"/>
                      <a:pt x="46" y="32"/>
                      <a:pt x="55" y="32"/>
                    </a:cubicBezTo>
                    <a:cubicBezTo>
                      <a:pt x="64" y="32"/>
                      <a:pt x="71" y="39"/>
                      <a:pt x="71" y="47"/>
                    </a:cubicBezTo>
                    <a:cubicBezTo>
                      <a:pt x="71" y="56"/>
                      <a:pt x="64" y="63"/>
                      <a:pt x="55" y="63"/>
                    </a:cubicBezTo>
                    <a:close/>
                    <a:moveTo>
                      <a:pt x="43" y="17"/>
                    </a:moveTo>
                    <a:cubicBezTo>
                      <a:pt x="46" y="17"/>
                      <a:pt x="49" y="15"/>
                      <a:pt x="49" y="11"/>
                    </a:cubicBezTo>
                    <a:cubicBezTo>
                      <a:pt x="49" y="8"/>
                      <a:pt x="46" y="5"/>
                      <a:pt x="43" y="5"/>
                    </a:cubicBezTo>
                    <a:cubicBezTo>
                      <a:pt x="40" y="5"/>
                      <a:pt x="37" y="8"/>
                      <a:pt x="37" y="11"/>
                    </a:cubicBezTo>
                    <a:cubicBezTo>
                      <a:pt x="37" y="15"/>
                      <a:pt x="40" y="17"/>
                      <a:pt x="43" y="17"/>
                    </a:cubicBezTo>
                    <a:close/>
                    <a:moveTo>
                      <a:pt x="43" y="7"/>
                    </a:moveTo>
                    <a:cubicBezTo>
                      <a:pt x="45" y="7"/>
                      <a:pt x="47" y="9"/>
                      <a:pt x="47" y="11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41" y="15"/>
                      <a:pt x="39" y="14"/>
                      <a:pt x="39" y="11"/>
                    </a:cubicBezTo>
                    <a:cubicBezTo>
                      <a:pt x="39" y="9"/>
                      <a:pt x="41" y="7"/>
                      <a:pt x="43" y="7"/>
                    </a:cubicBezTo>
                    <a:close/>
                    <a:moveTo>
                      <a:pt x="66" y="40"/>
                    </a:moveTo>
                    <a:cubicBezTo>
                      <a:pt x="66" y="41"/>
                      <a:pt x="66" y="42"/>
                      <a:pt x="66" y="43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2" y="55"/>
                      <a:pt x="52" y="55"/>
                      <a:pt x="52" y="54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47"/>
                      <a:pt x="44" y="46"/>
                      <a:pt x="45" y="45"/>
                    </a:cubicBezTo>
                    <a:cubicBezTo>
                      <a:pt x="45" y="45"/>
                      <a:pt x="46" y="45"/>
                      <a:pt x="47" y="45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4" y="40"/>
                      <a:pt x="65" y="40"/>
                      <a:pt x="66" y="40"/>
                    </a:cubicBezTo>
                    <a:close/>
                    <a:moveTo>
                      <a:pt x="27" y="35"/>
                    </a:moveTo>
                    <a:cubicBezTo>
                      <a:pt x="27" y="29"/>
                      <a:pt x="23" y="25"/>
                      <a:pt x="18" y="25"/>
                    </a:cubicBezTo>
                    <a:cubicBezTo>
                      <a:pt x="12" y="25"/>
                      <a:pt x="8" y="29"/>
                      <a:pt x="8" y="35"/>
                    </a:cubicBezTo>
                    <a:cubicBezTo>
                      <a:pt x="8" y="40"/>
                      <a:pt x="12" y="44"/>
                      <a:pt x="18" y="44"/>
                    </a:cubicBezTo>
                    <a:cubicBezTo>
                      <a:pt x="23" y="44"/>
                      <a:pt x="27" y="40"/>
                      <a:pt x="27" y="35"/>
                    </a:cubicBezTo>
                    <a:close/>
                    <a:moveTo>
                      <a:pt x="18" y="42"/>
                    </a:moveTo>
                    <a:cubicBezTo>
                      <a:pt x="14" y="42"/>
                      <a:pt x="10" y="39"/>
                      <a:pt x="10" y="35"/>
                    </a:cubicBezTo>
                    <a:cubicBezTo>
                      <a:pt x="10" y="31"/>
                      <a:pt x="14" y="27"/>
                      <a:pt x="18" y="27"/>
                    </a:cubicBezTo>
                    <a:cubicBezTo>
                      <a:pt x="22" y="27"/>
                      <a:pt x="25" y="31"/>
                      <a:pt x="25" y="35"/>
                    </a:cubicBezTo>
                    <a:cubicBezTo>
                      <a:pt x="25" y="39"/>
                      <a:pt x="22" y="42"/>
                      <a:pt x="18" y="42"/>
                    </a:cubicBezTo>
                    <a:close/>
                    <a:moveTo>
                      <a:pt x="21" y="35"/>
                    </a:moveTo>
                    <a:cubicBezTo>
                      <a:pt x="21" y="37"/>
                      <a:pt x="20" y="38"/>
                      <a:pt x="18" y="38"/>
                    </a:cubicBezTo>
                    <a:cubicBezTo>
                      <a:pt x="16" y="38"/>
                      <a:pt x="14" y="37"/>
                      <a:pt x="14" y="35"/>
                    </a:cubicBezTo>
                    <a:cubicBezTo>
                      <a:pt x="14" y="33"/>
                      <a:pt x="16" y="31"/>
                      <a:pt x="18" y="31"/>
                    </a:cubicBezTo>
                    <a:cubicBezTo>
                      <a:pt x="20" y="31"/>
                      <a:pt x="21" y="33"/>
                      <a:pt x="21" y="35"/>
                    </a:cubicBezTo>
                    <a:close/>
                    <a:moveTo>
                      <a:pt x="56" y="13"/>
                    </a:moveTo>
                    <a:cubicBezTo>
                      <a:pt x="56" y="13"/>
                      <a:pt x="56" y="12"/>
                      <a:pt x="56" y="11"/>
                    </a:cubicBezTo>
                    <a:cubicBezTo>
                      <a:pt x="56" y="11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62" y="15"/>
                      <a:pt x="66" y="23"/>
                      <a:pt x="67" y="32"/>
                    </a:cubicBezTo>
                    <a:cubicBezTo>
                      <a:pt x="66" y="31"/>
                      <a:pt x="65" y="31"/>
                      <a:pt x="63" y="30"/>
                    </a:cubicBezTo>
                    <a:cubicBezTo>
                      <a:pt x="63" y="24"/>
                      <a:pt x="60" y="18"/>
                      <a:pt x="56" y="14"/>
                    </a:cubicBezTo>
                    <a:cubicBezTo>
                      <a:pt x="56" y="13"/>
                      <a:pt x="56" y="13"/>
                      <a:pt x="56" y="13"/>
                    </a:cubicBezTo>
                    <a:close/>
                    <a:moveTo>
                      <a:pt x="14" y="16"/>
                    </a:moveTo>
                    <a:cubicBezTo>
                      <a:pt x="13" y="16"/>
                      <a:pt x="12" y="16"/>
                      <a:pt x="11" y="17"/>
                    </a:cubicBezTo>
                    <a:cubicBezTo>
                      <a:pt x="16" y="9"/>
                      <a:pt x="24" y="4"/>
                      <a:pt x="34" y="3"/>
                    </a:cubicBezTo>
                    <a:cubicBezTo>
                      <a:pt x="33" y="4"/>
                      <a:pt x="32" y="4"/>
                      <a:pt x="32" y="5"/>
                    </a:cubicBezTo>
                    <a:cubicBezTo>
                      <a:pt x="32" y="6"/>
                      <a:pt x="32" y="6"/>
                      <a:pt x="31" y="6"/>
                    </a:cubicBezTo>
                    <a:cubicBezTo>
                      <a:pt x="25" y="7"/>
                      <a:pt x="19" y="11"/>
                      <a:pt x="16" y="16"/>
                    </a:cubicBezTo>
                    <a:cubicBezTo>
                      <a:pt x="15" y="16"/>
                      <a:pt x="15" y="16"/>
                      <a:pt x="15" y="16"/>
                    </a:cubicBezTo>
                    <a:lnTo>
                      <a:pt x="14" y="16"/>
                    </a:lnTo>
                    <a:close/>
                    <a:moveTo>
                      <a:pt x="40" y="59"/>
                    </a:moveTo>
                    <a:cubicBezTo>
                      <a:pt x="41" y="60"/>
                      <a:pt x="42" y="61"/>
                      <a:pt x="43" y="62"/>
                    </a:cubicBezTo>
                    <a:cubicBezTo>
                      <a:pt x="41" y="63"/>
                      <a:pt x="39" y="63"/>
                      <a:pt x="37" y="63"/>
                    </a:cubicBezTo>
                    <a:cubicBezTo>
                      <a:pt x="28" y="63"/>
                      <a:pt x="20" y="59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6" y="53"/>
                      <a:pt x="16" y="53"/>
                    </a:cubicBezTo>
                    <a:cubicBezTo>
                      <a:pt x="17" y="53"/>
                      <a:pt x="17" y="52"/>
                      <a:pt x="17" y="52"/>
                    </a:cubicBezTo>
                    <a:cubicBezTo>
                      <a:pt x="22" y="57"/>
                      <a:pt x="29" y="60"/>
                      <a:pt x="37" y="60"/>
                    </a:cubicBezTo>
                    <a:cubicBezTo>
                      <a:pt x="38" y="60"/>
                      <a:pt x="39" y="60"/>
                      <a:pt x="4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2" name="Freeform 31">
                <a:extLst>
                  <a:ext uri="{FF2B5EF4-FFF2-40B4-BE49-F238E27FC236}">
                    <a16:creationId xmlns:a16="http://schemas.microsoft.com/office/drawing/2014/main" id="{1238E861-DDDC-4867-B953-20FEBF7596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53859" y="2556445"/>
                <a:ext cx="499717" cy="543488"/>
              </a:xfrm>
              <a:custGeom>
                <a:avLst/>
                <a:gdLst>
                  <a:gd name="T0" fmla="*/ 42 w 58"/>
                  <a:gd name="T1" fmla="*/ 4 h 63"/>
                  <a:gd name="T2" fmla="*/ 41 w 58"/>
                  <a:gd name="T3" fmla="*/ 10 h 63"/>
                  <a:gd name="T4" fmla="*/ 17 w 58"/>
                  <a:gd name="T5" fmla="*/ 47 h 63"/>
                  <a:gd name="T6" fmla="*/ 15 w 58"/>
                  <a:gd name="T7" fmla="*/ 54 h 63"/>
                  <a:gd name="T8" fmla="*/ 19 w 58"/>
                  <a:gd name="T9" fmla="*/ 47 h 63"/>
                  <a:gd name="T10" fmla="*/ 49 w 58"/>
                  <a:gd name="T11" fmla="*/ 19 h 63"/>
                  <a:gd name="T12" fmla="*/ 53 w 58"/>
                  <a:gd name="T13" fmla="*/ 14 h 63"/>
                  <a:gd name="T14" fmla="*/ 48 w 58"/>
                  <a:gd name="T15" fmla="*/ 19 h 63"/>
                  <a:gd name="T16" fmla="*/ 4 w 58"/>
                  <a:gd name="T17" fmla="*/ 43 h 63"/>
                  <a:gd name="T18" fmla="*/ 11 w 58"/>
                  <a:gd name="T19" fmla="*/ 41 h 63"/>
                  <a:gd name="T20" fmla="*/ 57 w 58"/>
                  <a:gd name="T21" fmla="*/ 28 h 63"/>
                  <a:gd name="T22" fmla="*/ 51 w 58"/>
                  <a:gd name="T23" fmla="*/ 30 h 63"/>
                  <a:gd name="T24" fmla="*/ 57 w 58"/>
                  <a:gd name="T25" fmla="*/ 28 h 63"/>
                  <a:gd name="T26" fmla="*/ 1 w 58"/>
                  <a:gd name="T27" fmla="*/ 28 h 63"/>
                  <a:gd name="T28" fmla="*/ 7 w 58"/>
                  <a:gd name="T29" fmla="*/ 30 h 63"/>
                  <a:gd name="T30" fmla="*/ 48 w 58"/>
                  <a:gd name="T31" fmla="*/ 39 h 63"/>
                  <a:gd name="T32" fmla="*/ 54 w 58"/>
                  <a:gd name="T33" fmla="*/ 44 h 63"/>
                  <a:gd name="T34" fmla="*/ 49 w 58"/>
                  <a:gd name="T35" fmla="*/ 39 h 63"/>
                  <a:gd name="T36" fmla="*/ 5 w 58"/>
                  <a:gd name="T37" fmla="*/ 16 h 63"/>
                  <a:gd name="T38" fmla="*/ 11 w 58"/>
                  <a:gd name="T39" fmla="*/ 18 h 63"/>
                  <a:gd name="T40" fmla="*/ 41 w 58"/>
                  <a:gd name="T41" fmla="*/ 47 h 63"/>
                  <a:gd name="T42" fmla="*/ 42 w 58"/>
                  <a:gd name="T43" fmla="*/ 54 h 63"/>
                  <a:gd name="T44" fmla="*/ 44 w 58"/>
                  <a:gd name="T45" fmla="*/ 53 h 63"/>
                  <a:gd name="T46" fmla="*/ 18 w 58"/>
                  <a:gd name="T47" fmla="*/ 11 h 63"/>
                  <a:gd name="T48" fmla="*/ 16 w 58"/>
                  <a:gd name="T49" fmla="*/ 4 h 63"/>
                  <a:gd name="T50" fmla="*/ 17 w 58"/>
                  <a:gd name="T51" fmla="*/ 10 h 63"/>
                  <a:gd name="T52" fmla="*/ 30 w 58"/>
                  <a:gd name="T53" fmla="*/ 1 h 63"/>
                  <a:gd name="T54" fmla="*/ 28 w 58"/>
                  <a:gd name="T55" fmla="*/ 7 h 63"/>
                  <a:gd name="T56" fmla="*/ 40 w 58"/>
                  <a:gd name="T57" fmla="*/ 41 h 63"/>
                  <a:gd name="T58" fmla="*/ 37 w 58"/>
                  <a:gd name="T59" fmla="*/ 51 h 63"/>
                  <a:gd name="T60" fmla="*/ 38 w 58"/>
                  <a:gd name="T61" fmla="*/ 55 h 63"/>
                  <a:gd name="T62" fmla="*/ 35 w 58"/>
                  <a:gd name="T63" fmla="*/ 60 h 63"/>
                  <a:gd name="T64" fmla="*/ 28 w 58"/>
                  <a:gd name="T65" fmla="*/ 63 h 63"/>
                  <a:gd name="T66" fmla="*/ 21 w 58"/>
                  <a:gd name="T67" fmla="*/ 58 h 63"/>
                  <a:gd name="T68" fmla="*/ 22 w 58"/>
                  <a:gd name="T69" fmla="*/ 53 h 63"/>
                  <a:gd name="T70" fmla="*/ 21 w 58"/>
                  <a:gd name="T71" fmla="*/ 49 h 63"/>
                  <a:gd name="T72" fmla="*/ 13 w 58"/>
                  <a:gd name="T73" fmla="*/ 29 h 63"/>
                  <a:gd name="T74" fmla="*/ 33 w 58"/>
                  <a:gd name="T75" fmla="*/ 61 h 63"/>
                  <a:gd name="T76" fmla="*/ 25 w 58"/>
                  <a:gd name="T77" fmla="*/ 61 h 63"/>
                  <a:gd name="T78" fmla="*/ 33 w 58"/>
                  <a:gd name="T79" fmla="*/ 61 h 63"/>
                  <a:gd name="T80" fmla="*/ 23 w 58"/>
                  <a:gd name="T81" fmla="*/ 58 h 63"/>
                  <a:gd name="T82" fmla="*/ 31 w 58"/>
                  <a:gd name="T83" fmla="*/ 58 h 63"/>
                  <a:gd name="T84" fmla="*/ 34 w 58"/>
                  <a:gd name="T85" fmla="*/ 57 h 63"/>
                  <a:gd name="T86" fmla="*/ 23 w 58"/>
                  <a:gd name="T87" fmla="*/ 55 h 63"/>
                  <a:gd name="T88" fmla="*/ 36 w 58"/>
                  <a:gd name="T89" fmla="*/ 55 h 63"/>
                  <a:gd name="T90" fmla="*/ 25 w 58"/>
                  <a:gd name="T91" fmla="*/ 52 h 63"/>
                  <a:gd name="T92" fmla="*/ 34 w 58"/>
                  <a:gd name="T93" fmla="*/ 52 h 63"/>
                  <a:gd name="T94" fmla="*/ 34 w 58"/>
                  <a:gd name="T95" fmla="*/ 50 h 63"/>
                  <a:gd name="T96" fmla="*/ 25 w 58"/>
                  <a:gd name="T97" fmla="*/ 49 h 63"/>
                  <a:gd name="T98" fmla="*/ 34 w 58"/>
                  <a:gd name="T99" fmla="*/ 50 h 63"/>
                  <a:gd name="T100" fmla="*/ 15 w 58"/>
                  <a:gd name="T101" fmla="*/ 29 h 63"/>
                  <a:gd name="T102" fmla="*/ 25 w 58"/>
                  <a:gd name="T103" fmla="*/ 47 h 63"/>
                  <a:gd name="T104" fmla="*/ 24 w 58"/>
                  <a:gd name="T105" fmla="*/ 31 h 63"/>
                  <a:gd name="T106" fmla="*/ 31 w 58"/>
                  <a:gd name="T107" fmla="*/ 47 h 63"/>
                  <a:gd name="T108" fmla="*/ 35 w 58"/>
                  <a:gd name="T109" fmla="*/ 32 h 63"/>
                  <a:gd name="T110" fmla="*/ 35 w 58"/>
                  <a:gd name="T111" fmla="*/ 4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8" h="63">
                    <a:moveTo>
                      <a:pt x="40" y="11"/>
                    </a:moveTo>
                    <a:cubicBezTo>
                      <a:pt x="39" y="10"/>
                      <a:pt x="39" y="10"/>
                      <a:pt x="39" y="9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3"/>
                      <a:pt x="44" y="4"/>
                    </a:cubicBezTo>
                    <a:cubicBezTo>
                      <a:pt x="44" y="4"/>
                      <a:pt x="44" y="5"/>
                      <a:pt x="44" y="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lose/>
                    <a:moveTo>
                      <a:pt x="17" y="47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7"/>
                      <a:pt x="19" y="47"/>
                    </a:cubicBezTo>
                    <a:cubicBezTo>
                      <a:pt x="18" y="47"/>
                      <a:pt x="18" y="47"/>
                      <a:pt x="17" y="47"/>
                    </a:cubicBezTo>
                    <a:close/>
                    <a:moveTo>
                      <a:pt x="48" y="19"/>
                    </a:moveTo>
                    <a:cubicBezTo>
                      <a:pt x="49" y="19"/>
                      <a:pt x="49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5"/>
                      <a:pt x="55" y="15"/>
                      <a:pt x="54" y="14"/>
                    </a:cubicBezTo>
                    <a:cubicBezTo>
                      <a:pt x="54" y="14"/>
                      <a:pt x="54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8" y="18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10" y="39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5" y="44"/>
                      <a:pt x="5" y="44"/>
                    </a:cubicBezTo>
                    <a:cubicBezTo>
                      <a:pt x="5" y="44"/>
                      <a:pt x="5" y="44"/>
                      <a:pt x="6" y="44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0"/>
                      <a:pt x="11" y="40"/>
                      <a:pt x="11" y="39"/>
                    </a:cubicBezTo>
                    <a:cubicBezTo>
                      <a:pt x="11" y="39"/>
                      <a:pt x="10" y="39"/>
                      <a:pt x="10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29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29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8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0" y="28"/>
                      <a:pt x="0" y="29"/>
                    </a:cubicBezTo>
                    <a:cubicBezTo>
                      <a:pt x="0" y="29"/>
                      <a:pt x="1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0"/>
                      <a:pt x="8" y="29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7" y="40"/>
                      <a:pt x="47" y="40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5" y="43"/>
                      <a:pt x="55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6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5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1" y="17"/>
                    </a:cubicBezTo>
                    <a:lnTo>
                      <a:pt x="6" y="14"/>
                    </a:lnTo>
                    <a:close/>
                    <a:moveTo>
                      <a:pt x="41" y="47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8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4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7"/>
                    </a:lnTo>
                    <a:close/>
                    <a:moveTo>
                      <a:pt x="17" y="10"/>
                    </a:move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3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9" y="8"/>
                      <a:pt x="29" y="8"/>
                    </a:cubicBezTo>
                    <a:close/>
                    <a:moveTo>
                      <a:pt x="45" y="29"/>
                    </a:moveTo>
                    <a:cubicBezTo>
                      <a:pt x="45" y="33"/>
                      <a:pt x="44" y="38"/>
                      <a:pt x="40" y="41"/>
                    </a:cubicBezTo>
                    <a:cubicBezTo>
                      <a:pt x="38" y="43"/>
                      <a:pt x="37" y="46"/>
                      <a:pt x="37" y="47"/>
                    </a:cubicBezTo>
                    <a:cubicBezTo>
                      <a:pt x="38" y="48"/>
                      <a:pt x="38" y="48"/>
                      <a:pt x="38" y="49"/>
                    </a:cubicBezTo>
                    <a:cubicBezTo>
                      <a:pt x="38" y="50"/>
                      <a:pt x="38" y="50"/>
                      <a:pt x="37" y="51"/>
                    </a:cubicBezTo>
                    <a:cubicBezTo>
                      <a:pt x="38" y="51"/>
                      <a:pt x="38" y="51"/>
                      <a:pt x="38" y="52"/>
                    </a:cubicBezTo>
                    <a:cubicBezTo>
                      <a:pt x="38" y="53"/>
                      <a:pt x="38" y="53"/>
                      <a:pt x="37" y="53"/>
                    </a:cubicBezTo>
                    <a:cubicBezTo>
                      <a:pt x="38" y="54"/>
                      <a:pt x="38" y="54"/>
                      <a:pt x="38" y="55"/>
                    </a:cubicBezTo>
                    <a:cubicBezTo>
                      <a:pt x="38" y="56"/>
                      <a:pt x="38" y="56"/>
                      <a:pt x="37" y="56"/>
                    </a:cubicBezTo>
                    <a:cubicBezTo>
                      <a:pt x="38" y="57"/>
                      <a:pt x="38" y="57"/>
                      <a:pt x="38" y="58"/>
                    </a:cubicBezTo>
                    <a:cubicBezTo>
                      <a:pt x="38" y="59"/>
                      <a:pt x="37" y="60"/>
                      <a:pt x="35" y="60"/>
                    </a:cubicBezTo>
                    <a:cubicBezTo>
                      <a:pt x="35" y="60"/>
                      <a:pt x="35" y="61"/>
                      <a:pt x="35" y="61"/>
                    </a:cubicBezTo>
                    <a:cubicBezTo>
                      <a:pt x="35" y="63"/>
                      <a:pt x="33" y="63"/>
                      <a:pt x="31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6" y="63"/>
                      <a:pt x="23" y="63"/>
                      <a:pt x="23" y="61"/>
                    </a:cubicBezTo>
                    <a:cubicBezTo>
                      <a:pt x="23" y="61"/>
                      <a:pt x="23" y="60"/>
                      <a:pt x="23" y="60"/>
                    </a:cubicBezTo>
                    <a:cubicBezTo>
                      <a:pt x="22" y="60"/>
                      <a:pt x="21" y="59"/>
                      <a:pt x="21" y="58"/>
                    </a:cubicBezTo>
                    <a:cubicBezTo>
                      <a:pt x="21" y="57"/>
                      <a:pt x="21" y="57"/>
                      <a:pt x="22" y="56"/>
                    </a:cubicBezTo>
                    <a:cubicBezTo>
                      <a:pt x="21" y="56"/>
                      <a:pt x="21" y="56"/>
                      <a:pt x="21" y="55"/>
                    </a:cubicBezTo>
                    <a:cubicBezTo>
                      <a:pt x="21" y="54"/>
                      <a:pt x="21" y="54"/>
                      <a:pt x="22" y="53"/>
                    </a:cubicBezTo>
                    <a:cubicBezTo>
                      <a:pt x="21" y="53"/>
                      <a:pt x="21" y="53"/>
                      <a:pt x="21" y="52"/>
                    </a:cubicBezTo>
                    <a:cubicBezTo>
                      <a:pt x="21" y="51"/>
                      <a:pt x="21" y="51"/>
                      <a:pt x="22" y="51"/>
                    </a:cubicBezTo>
                    <a:cubicBezTo>
                      <a:pt x="21" y="50"/>
                      <a:pt x="21" y="50"/>
                      <a:pt x="21" y="49"/>
                    </a:cubicBezTo>
                    <a:cubicBezTo>
                      <a:pt x="21" y="48"/>
                      <a:pt x="21" y="48"/>
                      <a:pt x="22" y="47"/>
                    </a:cubicBezTo>
                    <a:cubicBezTo>
                      <a:pt x="22" y="46"/>
                      <a:pt x="21" y="43"/>
                      <a:pt x="18" y="41"/>
                    </a:cubicBezTo>
                    <a:cubicBezTo>
                      <a:pt x="15" y="38"/>
                      <a:pt x="13" y="33"/>
                      <a:pt x="13" y="29"/>
                    </a:cubicBezTo>
                    <a:cubicBezTo>
                      <a:pt x="13" y="20"/>
                      <a:pt x="20" y="13"/>
                      <a:pt x="29" y="13"/>
                    </a:cubicBezTo>
                    <a:cubicBezTo>
                      <a:pt x="38" y="13"/>
                      <a:pt x="45" y="20"/>
                      <a:pt x="45" y="29"/>
                    </a:cubicBezTo>
                    <a:close/>
                    <a:moveTo>
                      <a:pt x="33" y="61"/>
                    </a:moveTo>
                    <a:cubicBezTo>
                      <a:pt x="33" y="61"/>
                      <a:pt x="32" y="60"/>
                      <a:pt x="31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6" y="60"/>
                      <a:pt x="26" y="61"/>
                      <a:pt x="25" y="61"/>
                    </a:cubicBezTo>
                    <a:cubicBezTo>
                      <a:pt x="26" y="61"/>
                      <a:pt x="26" y="61"/>
                      <a:pt x="28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3" y="61"/>
                      <a:pt x="33" y="61"/>
                    </a:cubicBezTo>
                    <a:close/>
                    <a:moveTo>
                      <a:pt x="34" y="57"/>
                    </a:moveTo>
                    <a:cubicBezTo>
                      <a:pt x="25" y="57"/>
                      <a:pt x="25" y="57"/>
                      <a:pt x="25" y="57"/>
                    </a:cubicBezTo>
                    <a:cubicBezTo>
                      <a:pt x="24" y="57"/>
                      <a:pt x="23" y="58"/>
                      <a:pt x="23" y="58"/>
                    </a:cubicBezTo>
                    <a:cubicBezTo>
                      <a:pt x="23" y="58"/>
                      <a:pt x="24" y="58"/>
                      <a:pt x="25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58"/>
                      <a:pt x="35" y="58"/>
                      <a:pt x="36" y="58"/>
                    </a:cubicBezTo>
                    <a:cubicBezTo>
                      <a:pt x="35" y="58"/>
                      <a:pt x="35" y="57"/>
                      <a:pt x="34" y="57"/>
                    </a:cubicBezTo>
                    <a:close/>
                    <a:moveTo>
                      <a:pt x="34" y="54"/>
                    </a:moveTo>
                    <a:cubicBezTo>
                      <a:pt x="25" y="54"/>
                      <a:pt x="25" y="54"/>
                      <a:pt x="25" y="54"/>
                    </a:cubicBezTo>
                    <a:cubicBezTo>
                      <a:pt x="24" y="54"/>
                      <a:pt x="23" y="55"/>
                      <a:pt x="23" y="55"/>
                    </a:cubicBezTo>
                    <a:cubicBezTo>
                      <a:pt x="23" y="55"/>
                      <a:pt x="24" y="55"/>
                      <a:pt x="25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55"/>
                      <a:pt x="35" y="55"/>
                      <a:pt x="36" y="55"/>
                    </a:cubicBezTo>
                    <a:cubicBezTo>
                      <a:pt x="35" y="55"/>
                      <a:pt x="35" y="54"/>
                      <a:pt x="34" y="54"/>
                    </a:cubicBezTo>
                    <a:close/>
                    <a:moveTo>
                      <a:pt x="34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4" y="52"/>
                      <a:pt x="23" y="52"/>
                      <a:pt x="23" y="52"/>
                    </a:cubicBezTo>
                    <a:cubicBezTo>
                      <a:pt x="23" y="52"/>
                      <a:pt x="24" y="52"/>
                      <a:pt x="2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5" y="52"/>
                      <a:pt x="35" y="52"/>
                      <a:pt x="36" y="52"/>
                    </a:cubicBezTo>
                    <a:cubicBezTo>
                      <a:pt x="35" y="52"/>
                      <a:pt x="35" y="52"/>
                      <a:pt x="34" y="52"/>
                    </a:cubicBezTo>
                    <a:close/>
                    <a:moveTo>
                      <a:pt x="34" y="50"/>
                    </a:moveTo>
                    <a:cubicBezTo>
                      <a:pt x="35" y="50"/>
                      <a:pt x="35" y="49"/>
                      <a:pt x="36" y="49"/>
                    </a:cubicBezTo>
                    <a:cubicBezTo>
                      <a:pt x="35" y="49"/>
                      <a:pt x="35" y="49"/>
                      <a:pt x="34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4" y="50"/>
                      <a:pt x="25" y="50"/>
                    </a:cubicBezTo>
                    <a:lnTo>
                      <a:pt x="34" y="50"/>
                    </a:lnTo>
                    <a:close/>
                    <a:moveTo>
                      <a:pt x="43" y="29"/>
                    </a:moveTo>
                    <a:cubicBezTo>
                      <a:pt x="43" y="21"/>
                      <a:pt x="37" y="15"/>
                      <a:pt x="29" y="15"/>
                    </a:cubicBezTo>
                    <a:cubicBezTo>
                      <a:pt x="22" y="15"/>
                      <a:pt x="15" y="21"/>
                      <a:pt x="15" y="29"/>
                    </a:cubicBezTo>
                    <a:cubicBezTo>
                      <a:pt x="15" y="33"/>
                      <a:pt x="17" y="36"/>
                      <a:pt x="20" y="39"/>
                    </a:cubicBezTo>
                    <a:cubicBezTo>
                      <a:pt x="22" y="42"/>
                      <a:pt x="23" y="44"/>
                      <a:pt x="24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2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1"/>
                      <a:pt x="34" y="31"/>
                      <a:pt x="35" y="31"/>
                    </a:cubicBezTo>
                    <a:cubicBezTo>
                      <a:pt x="35" y="31"/>
                      <a:pt x="35" y="32"/>
                      <a:pt x="35" y="32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4"/>
                      <a:pt x="37" y="42"/>
                      <a:pt x="39" y="39"/>
                    </a:cubicBezTo>
                    <a:cubicBezTo>
                      <a:pt x="42" y="36"/>
                      <a:pt x="43" y="33"/>
                      <a:pt x="4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3" name="Freeform 14">
                <a:extLst>
                  <a:ext uri="{FF2B5EF4-FFF2-40B4-BE49-F238E27FC236}">
                    <a16:creationId xmlns:a16="http://schemas.microsoft.com/office/drawing/2014/main" id="{AE9C7C78-EEAD-4F85-84A8-4C370328BA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15234" y="3401580"/>
                <a:ext cx="323634" cy="377574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4" name="Freeform 37">
                <a:extLst>
                  <a:ext uri="{FF2B5EF4-FFF2-40B4-BE49-F238E27FC236}">
                    <a16:creationId xmlns:a16="http://schemas.microsoft.com/office/drawing/2014/main" id="{FD28F269-4E0B-4370-85D0-30B359E87C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61677" y="3898116"/>
                <a:ext cx="225912" cy="225914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4 w 35"/>
                  <a:gd name="T21" fmla="*/ 12 h 35"/>
                  <a:gd name="T22" fmla="*/ 19 w 35"/>
                  <a:gd name="T23" fmla="*/ 18 h 35"/>
                  <a:gd name="T24" fmla="*/ 24 w 35"/>
                  <a:gd name="T25" fmla="*/ 23 h 35"/>
                  <a:gd name="T26" fmla="*/ 24 w 35"/>
                  <a:gd name="T27" fmla="*/ 24 h 35"/>
                  <a:gd name="T28" fmla="*/ 24 w 35"/>
                  <a:gd name="T29" fmla="*/ 25 h 35"/>
                  <a:gd name="T30" fmla="*/ 23 w 35"/>
                  <a:gd name="T31" fmla="*/ 24 h 35"/>
                  <a:gd name="T32" fmla="*/ 18 w 35"/>
                  <a:gd name="T33" fmla="*/ 19 h 35"/>
                  <a:gd name="T34" fmla="*/ 12 w 35"/>
                  <a:gd name="T35" fmla="*/ 24 h 35"/>
                  <a:gd name="T36" fmla="*/ 12 w 35"/>
                  <a:gd name="T37" fmla="*/ 25 h 35"/>
                  <a:gd name="T38" fmla="*/ 11 w 35"/>
                  <a:gd name="T39" fmla="*/ 24 h 35"/>
                  <a:gd name="T40" fmla="*/ 11 w 35"/>
                  <a:gd name="T41" fmla="*/ 23 h 35"/>
                  <a:gd name="T42" fmla="*/ 16 w 35"/>
                  <a:gd name="T43" fmla="*/ 18 h 35"/>
                  <a:gd name="T44" fmla="*/ 11 w 35"/>
                  <a:gd name="T45" fmla="*/ 12 h 35"/>
                  <a:gd name="T46" fmla="*/ 11 w 35"/>
                  <a:gd name="T47" fmla="*/ 11 h 35"/>
                  <a:gd name="T48" fmla="*/ 12 w 35"/>
                  <a:gd name="T49" fmla="*/ 11 h 35"/>
                  <a:gd name="T50" fmla="*/ 18 w 35"/>
                  <a:gd name="T51" fmla="*/ 16 h 35"/>
                  <a:gd name="T52" fmla="*/ 23 w 35"/>
                  <a:gd name="T53" fmla="*/ 11 h 35"/>
                  <a:gd name="T54" fmla="*/ 24 w 35"/>
                  <a:gd name="T55" fmla="*/ 11 h 35"/>
                  <a:gd name="T56" fmla="*/ 24 w 35"/>
                  <a:gd name="T57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7" y="35"/>
                      <a:pt x="35" y="27"/>
                      <a:pt x="35" y="18"/>
                    </a:cubicBezTo>
                    <a:cubicBezTo>
                      <a:pt x="35" y="8"/>
                      <a:pt x="27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4" y="12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4"/>
                      <a:pt x="24" y="24"/>
                    </a:cubicBezTo>
                    <a:cubicBezTo>
                      <a:pt x="24" y="24"/>
                      <a:pt x="24" y="25"/>
                      <a:pt x="24" y="25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5"/>
                      <a:pt x="12" y="25"/>
                    </a:cubicBezTo>
                    <a:cubicBezTo>
                      <a:pt x="11" y="25"/>
                      <a:pt x="11" y="24"/>
                      <a:pt x="11" y="24"/>
                    </a:cubicBezTo>
                    <a:cubicBezTo>
                      <a:pt x="11" y="24"/>
                      <a:pt x="11" y="23"/>
                      <a:pt x="11" y="23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0"/>
                      <a:pt x="12" y="10"/>
                      <a:pt x="12" y="11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4" y="10"/>
                      <a:pt x="24" y="11"/>
                    </a:cubicBezTo>
                    <a:cubicBezTo>
                      <a:pt x="25" y="11"/>
                      <a:pt x="25" y="12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5" name="Freeform 36">
                <a:extLst>
                  <a:ext uri="{FF2B5EF4-FFF2-40B4-BE49-F238E27FC236}">
                    <a16:creationId xmlns:a16="http://schemas.microsoft.com/office/drawing/2014/main" id="{87F8AE16-4639-4C13-9C71-B26CFFCBC5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08974" y="4152799"/>
                <a:ext cx="387490" cy="387493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6" name="Freeform 36">
                <a:extLst>
                  <a:ext uri="{FF2B5EF4-FFF2-40B4-BE49-F238E27FC236}">
                    <a16:creationId xmlns:a16="http://schemas.microsoft.com/office/drawing/2014/main" id="{D64070FD-CA1F-4185-B58A-D583B1DC7A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36031" y="2796476"/>
                <a:ext cx="273298" cy="273300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7" name="Freeform 36">
                <a:extLst>
                  <a:ext uri="{FF2B5EF4-FFF2-40B4-BE49-F238E27FC236}">
                    <a16:creationId xmlns:a16="http://schemas.microsoft.com/office/drawing/2014/main" id="{294ED540-11D2-47B0-B6F3-3BB7062648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0" y="2388009"/>
                <a:ext cx="496706" cy="414895"/>
              </a:xfrm>
              <a:custGeom>
                <a:avLst/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8" name="Freeform 18">
                <a:extLst>
                  <a:ext uri="{FF2B5EF4-FFF2-40B4-BE49-F238E27FC236}">
                    <a16:creationId xmlns:a16="http://schemas.microsoft.com/office/drawing/2014/main" id="{BA628A09-52C3-46EE-AA2B-C306E4D06A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29104" y="5189859"/>
                <a:ext cx="382800" cy="361294"/>
              </a:xfrm>
              <a:custGeom>
                <a:avLst/>
                <a:gdLst>
                  <a:gd name="T0" fmla="*/ 13 w 75"/>
                  <a:gd name="T1" fmla="*/ 41 h 71"/>
                  <a:gd name="T2" fmla="*/ 13 w 75"/>
                  <a:gd name="T3" fmla="*/ 35 h 71"/>
                  <a:gd name="T4" fmla="*/ 65 w 75"/>
                  <a:gd name="T5" fmla="*/ 12 h 71"/>
                  <a:gd name="T6" fmla="*/ 36 w 75"/>
                  <a:gd name="T7" fmla="*/ 13 h 71"/>
                  <a:gd name="T8" fmla="*/ 65 w 75"/>
                  <a:gd name="T9" fmla="*/ 14 h 71"/>
                  <a:gd name="T10" fmla="*/ 65 w 75"/>
                  <a:gd name="T11" fmla="*/ 12 h 71"/>
                  <a:gd name="T12" fmla="*/ 22 w 75"/>
                  <a:gd name="T13" fmla="*/ 38 h 71"/>
                  <a:gd name="T14" fmla="*/ 27 w 75"/>
                  <a:gd name="T15" fmla="*/ 38 h 71"/>
                  <a:gd name="T16" fmla="*/ 36 w 75"/>
                  <a:gd name="T17" fmla="*/ 35 h 71"/>
                  <a:gd name="T18" fmla="*/ 36 w 75"/>
                  <a:gd name="T19" fmla="*/ 41 h 71"/>
                  <a:gd name="T20" fmla="*/ 36 w 75"/>
                  <a:gd name="T21" fmla="*/ 35 h 71"/>
                  <a:gd name="T22" fmla="*/ 75 w 75"/>
                  <a:gd name="T23" fmla="*/ 36 h 71"/>
                  <a:gd name="T24" fmla="*/ 67 w 75"/>
                  <a:gd name="T25" fmla="*/ 42 h 71"/>
                  <a:gd name="T26" fmla="*/ 71 w 75"/>
                  <a:gd name="T27" fmla="*/ 52 h 71"/>
                  <a:gd name="T28" fmla="*/ 67 w 75"/>
                  <a:gd name="T29" fmla="*/ 53 h 71"/>
                  <a:gd name="T30" fmla="*/ 49 w 75"/>
                  <a:gd name="T31" fmla="*/ 42 h 71"/>
                  <a:gd name="T32" fmla="*/ 43 w 75"/>
                  <a:gd name="T33" fmla="*/ 59 h 71"/>
                  <a:gd name="T34" fmla="*/ 8 w 75"/>
                  <a:gd name="T35" fmla="*/ 70 h 71"/>
                  <a:gd name="T36" fmla="*/ 6 w 75"/>
                  <a:gd name="T37" fmla="*/ 70 h 71"/>
                  <a:gd name="T38" fmla="*/ 9 w 75"/>
                  <a:gd name="T39" fmla="*/ 59 h 71"/>
                  <a:gd name="T40" fmla="*/ 0 w 75"/>
                  <a:gd name="T41" fmla="*/ 53 h 71"/>
                  <a:gd name="T42" fmla="*/ 6 w 75"/>
                  <a:gd name="T43" fmla="*/ 17 h 71"/>
                  <a:gd name="T44" fmla="*/ 26 w 75"/>
                  <a:gd name="T45" fmla="*/ 6 h 71"/>
                  <a:gd name="T46" fmla="*/ 69 w 75"/>
                  <a:gd name="T47" fmla="*/ 0 h 71"/>
                  <a:gd name="T48" fmla="*/ 72 w 75"/>
                  <a:gd name="T49" fmla="*/ 36 h 71"/>
                  <a:gd name="T50" fmla="*/ 69 w 75"/>
                  <a:gd name="T51" fmla="*/ 3 h 71"/>
                  <a:gd name="T52" fmla="*/ 29 w 75"/>
                  <a:gd name="T53" fmla="*/ 6 h 71"/>
                  <a:gd name="T54" fmla="*/ 43 w 75"/>
                  <a:gd name="T55" fmla="*/ 18 h 71"/>
                  <a:gd name="T56" fmla="*/ 48 w 75"/>
                  <a:gd name="T57" fmla="*/ 21 h 71"/>
                  <a:gd name="T58" fmla="*/ 66 w 75"/>
                  <a:gd name="T59" fmla="*/ 22 h 71"/>
                  <a:gd name="T60" fmla="*/ 48 w 75"/>
                  <a:gd name="T61" fmla="*/ 23 h 71"/>
                  <a:gd name="T62" fmla="*/ 65 w 75"/>
                  <a:gd name="T63" fmla="*/ 30 h 71"/>
                  <a:gd name="T64" fmla="*/ 65 w 75"/>
                  <a:gd name="T65" fmla="*/ 32 h 71"/>
                  <a:gd name="T66" fmla="*/ 48 w 75"/>
                  <a:gd name="T67" fmla="*/ 39 h 71"/>
                  <a:gd name="T68" fmla="*/ 56 w 75"/>
                  <a:gd name="T69" fmla="*/ 39 h 71"/>
                  <a:gd name="T70" fmla="*/ 63 w 75"/>
                  <a:gd name="T71" fmla="*/ 41 h 71"/>
                  <a:gd name="T72" fmla="*/ 64 w 75"/>
                  <a:gd name="T73" fmla="*/ 39 h 71"/>
                  <a:gd name="T74" fmla="*/ 72 w 75"/>
                  <a:gd name="T75" fmla="*/ 36 h 71"/>
                  <a:gd name="T76" fmla="*/ 46 w 75"/>
                  <a:gd name="T77" fmla="*/ 23 h 71"/>
                  <a:gd name="T78" fmla="*/ 6 w 75"/>
                  <a:gd name="T79" fmla="*/ 20 h 71"/>
                  <a:gd name="T80" fmla="*/ 3 w 75"/>
                  <a:gd name="T81" fmla="*/ 53 h 71"/>
                  <a:gd name="T82" fmla="*/ 12 w 75"/>
                  <a:gd name="T83" fmla="*/ 56 h 71"/>
                  <a:gd name="T84" fmla="*/ 13 w 75"/>
                  <a:gd name="T85" fmla="*/ 57 h 71"/>
                  <a:gd name="T86" fmla="*/ 20 w 75"/>
                  <a:gd name="T87" fmla="*/ 56 h 71"/>
                  <a:gd name="T88" fmla="*/ 43 w 75"/>
                  <a:gd name="T89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71">
                    <a:moveTo>
                      <a:pt x="16" y="38"/>
                    </a:moveTo>
                    <a:cubicBezTo>
                      <a:pt x="16" y="40"/>
                      <a:pt x="15" y="41"/>
                      <a:pt x="13" y="41"/>
                    </a:cubicBezTo>
                    <a:cubicBezTo>
                      <a:pt x="12" y="41"/>
                      <a:pt x="10" y="40"/>
                      <a:pt x="10" y="38"/>
                    </a:cubicBezTo>
                    <a:cubicBezTo>
                      <a:pt x="10" y="37"/>
                      <a:pt x="12" y="35"/>
                      <a:pt x="13" y="35"/>
                    </a:cubicBezTo>
                    <a:cubicBezTo>
                      <a:pt x="15" y="35"/>
                      <a:pt x="16" y="37"/>
                      <a:pt x="16" y="38"/>
                    </a:cubicBezTo>
                    <a:close/>
                    <a:moveTo>
                      <a:pt x="65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6" y="14"/>
                      <a:pt x="66" y="13"/>
                    </a:cubicBezTo>
                    <a:cubicBezTo>
                      <a:pt x="66" y="12"/>
                      <a:pt x="65" y="12"/>
                      <a:pt x="65" y="12"/>
                    </a:cubicBezTo>
                    <a:close/>
                    <a:moveTo>
                      <a:pt x="24" y="35"/>
                    </a:moveTo>
                    <a:cubicBezTo>
                      <a:pt x="23" y="35"/>
                      <a:pt x="22" y="37"/>
                      <a:pt x="22" y="38"/>
                    </a:cubicBezTo>
                    <a:cubicBezTo>
                      <a:pt x="22" y="40"/>
                      <a:pt x="23" y="41"/>
                      <a:pt x="24" y="41"/>
                    </a:cubicBezTo>
                    <a:cubicBezTo>
                      <a:pt x="26" y="41"/>
                      <a:pt x="27" y="40"/>
                      <a:pt x="27" y="38"/>
                    </a:cubicBezTo>
                    <a:cubicBezTo>
                      <a:pt x="27" y="37"/>
                      <a:pt x="26" y="35"/>
                      <a:pt x="24" y="35"/>
                    </a:cubicBezTo>
                    <a:close/>
                    <a:moveTo>
                      <a:pt x="36" y="35"/>
                    </a:moveTo>
                    <a:cubicBezTo>
                      <a:pt x="34" y="35"/>
                      <a:pt x="33" y="37"/>
                      <a:pt x="33" y="38"/>
                    </a:cubicBezTo>
                    <a:cubicBezTo>
                      <a:pt x="33" y="40"/>
                      <a:pt x="34" y="41"/>
                      <a:pt x="36" y="41"/>
                    </a:cubicBezTo>
                    <a:cubicBezTo>
                      <a:pt x="37" y="41"/>
                      <a:pt x="39" y="40"/>
                      <a:pt x="39" y="38"/>
                    </a:cubicBezTo>
                    <a:cubicBezTo>
                      <a:pt x="39" y="37"/>
                      <a:pt x="37" y="35"/>
                      <a:pt x="36" y="35"/>
                    </a:cubicBezTo>
                    <a:close/>
                    <a:moveTo>
                      <a:pt x="75" y="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40"/>
                      <a:pt x="73" y="42"/>
                      <a:pt x="69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1" y="52"/>
                      <a:pt x="71" y="52"/>
                    </a:cubicBezTo>
                    <a:cubicBezTo>
                      <a:pt x="71" y="53"/>
                      <a:pt x="70" y="54"/>
                      <a:pt x="69" y="54"/>
                    </a:cubicBezTo>
                    <a:cubicBezTo>
                      <a:pt x="68" y="54"/>
                      <a:pt x="68" y="54"/>
                      <a:pt x="67" y="53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6"/>
                      <a:pt x="46" y="59"/>
                      <a:pt x="43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0"/>
                      <a:pt x="7" y="71"/>
                      <a:pt x="7" y="71"/>
                    </a:cubicBezTo>
                    <a:cubicBezTo>
                      <a:pt x="7" y="71"/>
                      <a:pt x="6" y="71"/>
                      <a:pt x="6" y="70"/>
                    </a:cubicBezTo>
                    <a:cubicBezTo>
                      <a:pt x="5" y="70"/>
                      <a:pt x="5" y="69"/>
                      <a:pt x="5" y="6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3" y="59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3" y="17"/>
                      <a:pt x="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"/>
                      <a:pt x="29" y="0"/>
                      <a:pt x="3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lose/>
                    <a:moveTo>
                      <a:pt x="72" y="3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4"/>
                      <a:pt x="71" y="3"/>
                      <a:pt x="69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29" y="4"/>
                      <a:pt x="29" y="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8" y="23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6" y="22"/>
                      <a:pt x="66" y="22"/>
                    </a:cubicBezTo>
                    <a:cubicBezTo>
                      <a:pt x="66" y="23"/>
                      <a:pt x="65" y="23"/>
                      <a:pt x="65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6" y="31"/>
                      <a:pt x="66" y="31"/>
                    </a:cubicBezTo>
                    <a:cubicBezTo>
                      <a:pt x="66" y="32"/>
                      <a:pt x="65" y="32"/>
                      <a:pt x="65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6" y="39"/>
                      <a:pt x="56" y="39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4" y="39"/>
                      <a:pt x="64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1" y="39"/>
                      <a:pt x="72" y="38"/>
                      <a:pt x="72" y="36"/>
                    </a:cubicBezTo>
                    <a:close/>
                    <a:moveTo>
                      <a:pt x="46" y="53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3" y="21"/>
                      <a:pt x="3" y="2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5"/>
                      <a:pt x="4" y="56"/>
                      <a:pt x="6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5" y="56"/>
                      <a:pt x="46" y="55"/>
                      <a:pt x="46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99" name="Freeform 24">
                <a:extLst>
                  <a:ext uri="{FF2B5EF4-FFF2-40B4-BE49-F238E27FC236}">
                    <a16:creationId xmlns:a16="http://schemas.microsoft.com/office/drawing/2014/main" id="{A9CBAC9E-10D8-4956-9781-2B318BF377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27591" y="5586353"/>
                <a:ext cx="421075" cy="444148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0" name="Freeform 34">
                <a:extLst>
                  <a:ext uri="{FF2B5EF4-FFF2-40B4-BE49-F238E27FC236}">
                    <a16:creationId xmlns:a16="http://schemas.microsoft.com/office/drawing/2014/main" id="{2311B51A-D4C0-4919-9AA1-D87F16E89B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53581" y="2975161"/>
                <a:ext cx="319061" cy="428009"/>
              </a:xfrm>
              <a:custGeom>
                <a:avLst/>
                <a:gdLst>
                  <a:gd name="T0" fmla="*/ 13 w 52"/>
                  <a:gd name="T1" fmla="*/ 18 h 70"/>
                  <a:gd name="T2" fmla="*/ 12 w 52"/>
                  <a:gd name="T3" fmla="*/ 17 h 70"/>
                  <a:gd name="T4" fmla="*/ 11 w 52"/>
                  <a:gd name="T5" fmla="*/ 15 h 70"/>
                  <a:gd name="T6" fmla="*/ 51 w 52"/>
                  <a:gd name="T7" fmla="*/ 50 h 70"/>
                  <a:gd name="T8" fmla="*/ 49 w 52"/>
                  <a:gd name="T9" fmla="*/ 60 h 70"/>
                  <a:gd name="T10" fmla="*/ 51 w 52"/>
                  <a:gd name="T11" fmla="*/ 69 h 70"/>
                  <a:gd name="T12" fmla="*/ 0 w 52"/>
                  <a:gd name="T13" fmla="*/ 69 h 70"/>
                  <a:gd name="T14" fmla="*/ 1 w 52"/>
                  <a:gd name="T15" fmla="*/ 60 h 70"/>
                  <a:gd name="T16" fmla="*/ 4 w 52"/>
                  <a:gd name="T17" fmla="*/ 45 h 70"/>
                  <a:gd name="T18" fmla="*/ 19 w 52"/>
                  <a:gd name="T19" fmla="*/ 27 h 70"/>
                  <a:gd name="T20" fmla="*/ 15 w 52"/>
                  <a:gd name="T21" fmla="*/ 30 h 70"/>
                  <a:gd name="T22" fmla="*/ 10 w 52"/>
                  <a:gd name="T23" fmla="*/ 34 h 70"/>
                  <a:gd name="T24" fmla="*/ 2 w 52"/>
                  <a:gd name="T25" fmla="*/ 28 h 70"/>
                  <a:gd name="T26" fmla="*/ 8 w 52"/>
                  <a:gd name="T27" fmla="*/ 14 h 70"/>
                  <a:gd name="T28" fmla="*/ 13 w 52"/>
                  <a:gd name="T29" fmla="*/ 5 h 70"/>
                  <a:gd name="T30" fmla="*/ 12 w 52"/>
                  <a:gd name="T31" fmla="*/ 0 h 70"/>
                  <a:gd name="T32" fmla="*/ 12 w 52"/>
                  <a:gd name="T33" fmla="*/ 0 h 70"/>
                  <a:gd name="T34" fmla="*/ 14 w 52"/>
                  <a:gd name="T35" fmla="*/ 0 h 70"/>
                  <a:gd name="T36" fmla="*/ 43 w 52"/>
                  <a:gd name="T37" fmla="*/ 13 h 70"/>
                  <a:gd name="T38" fmla="*/ 51 w 52"/>
                  <a:gd name="T39" fmla="*/ 47 h 70"/>
                  <a:gd name="T40" fmla="*/ 2 w 52"/>
                  <a:gd name="T41" fmla="*/ 62 h 70"/>
                  <a:gd name="T42" fmla="*/ 48 w 52"/>
                  <a:gd name="T43" fmla="*/ 62 h 70"/>
                  <a:gd name="T44" fmla="*/ 2 w 52"/>
                  <a:gd name="T45" fmla="*/ 62 h 70"/>
                  <a:gd name="T46" fmla="*/ 6 w 52"/>
                  <a:gd name="T47" fmla="*/ 56 h 70"/>
                  <a:gd name="T48" fmla="*/ 44 w 52"/>
                  <a:gd name="T49" fmla="*/ 60 h 70"/>
                  <a:gd name="T50" fmla="*/ 12 w 52"/>
                  <a:gd name="T51" fmla="*/ 41 h 70"/>
                  <a:gd name="T52" fmla="*/ 6 w 52"/>
                  <a:gd name="T53" fmla="*/ 54 h 70"/>
                  <a:gd name="T54" fmla="*/ 15 w 52"/>
                  <a:gd name="T55" fmla="*/ 42 h 70"/>
                  <a:gd name="T56" fmla="*/ 12 w 52"/>
                  <a:gd name="T57" fmla="*/ 48 h 70"/>
                  <a:gd name="T58" fmla="*/ 41 w 52"/>
                  <a:gd name="T59" fmla="*/ 54 h 70"/>
                  <a:gd name="T60" fmla="*/ 39 w 52"/>
                  <a:gd name="T61" fmla="*/ 17 h 70"/>
                  <a:gd name="T62" fmla="*/ 22 w 52"/>
                  <a:gd name="T63" fmla="*/ 6 h 70"/>
                  <a:gd name="T64" fmla="*/ 20 w 52"/>
                  <a:gd name="T65" fmla="*/ 5 h 70"/>
                  <a:gd name="T66" fmla="*/ 18 w 52"/>
                  <a:gd name="T67" fmla="*/ 4 h 70"/>
                  <a:gd name="T68" fmla="*/ 19 w 52"/>
                  <a:gd name="T69" fmla="*/ 7 h 70"/>
                  <a:gd name="T70" fmla="*/ 17 w 52"/>
                  <a:gd name="T71" fmla="*/ 8 h 70"/>
                  <a:gd name="T72" fmla="*/ 11 w 52"/>
                  <a:gd name="T73" fmla="*/ 14 h 70"/>
                  <a:gd name="T74" fmla="*/ 4 w 52"/>
                  <a:gd name="T75" fmla="*/ 28 h 70"/>
                  <a:gd name="T76" fmla="*/ 10 w 52"/>
                  <a:gd name="T77" fmla="*/ 31 h 70"/>
                  <a:gd name="T78" fmla="*/ 16 w 52"/>
                  <a:gd name="T79" fmla="*/ 25 h 70"/>
                  <a:gd name="T80" fmla="*/ 21 w 52"/>
                  <a:gd name="T81" fmla="*/ 25 h 70"/>
                  <a:gd name="T82" fmla="*/ 30 w 52"/>
                  <a:gd name="T83" fmla="*/ 19 h 70"/>
                  <a:gd name="T84" fmla="*/ 44 w 52"/>
                  <a:gd name="T85" fmla="*/ 36 h 70"/>
                  <a:gd name="T86" fmla="*/ 40 w 52"/>
                  <a:gd name="T87" fmla="*/ 16 h 70"/>
                  <a:gd name="T88" fmla="*/ 43 w 52"/>
                  <a:gd name="T89" fmla="*/ 53 h 70"/>
                  <a:gd name="T90" fmla="*/ 44 w 52"/>
                  <a:gd name="T91" fmla="*/ 3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70">
                    <a:moveTo>
                      <a:pt x="16" y="14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9"/>
                      <a:pt x="13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8"/>
                      <a:pt x="11" y="18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0" y="17"/>
                      <a:pt x="10" y="16"/>
                    </a:cubicBezTo>
                    <a:cubicBezTo>
                      <a:pt x="10" y="16"/>
                      <a:pt x="10" y="15"/>
                      <a:pt x="11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6" y="14"/>
                      <a:pt x="16" y="14"/>
                    </a:cubicBezTo>
                    <a:close/>
                    <a:moveTo>
                      <a:pt x="51" y="50"/>
                    </a:moveTo>
                    <a:cubicBezTo>
                      <a:pt x="46" y="54"/>
                      <a:pt x="46" y="54"/>
                      <a:pt x="46" y="54"/>
                    </a:cubicBezTo>
                    <a:cubicBezTo>
                      <a:pt x="48" y="55"/>
                      <a:pt x="49" y="56"/>
                      <a:pt x="49" y="58"/>
                    </a:cubicBezTo>
                    <a:cubicBezTo>
                      <a:pt x="49" y="59"/>
                      <a:pt x="49" y="59"/>
                      <a:pt x="49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0" y="60"/>
                      <a:pt x="51" y="60"/>
                      <a:pt x="51" y="61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0" y="70"/>
                      <a:pt x="49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0"/>
                      <a:pt x="0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59"/>
                      <a:pt x="1" y="59"/>
                      <a:pt x="1" y="58"/>
                    </a:cubicBezTo>
                    <a:cubicBezTo>
                      <a:pt x="1" y="57"/>
                      <a:pt x="2" y="55"/>
                      <a:pt x="3" y="54"/>
                    </a:cubicBezTo>
                    <a:cubicBezTo>
                      <a:pt x="3" y="53"/>
                      <a:pt x="2" y="49"/>
                      <a:pt x="4" y="45"/>
                    </a:cubicBezTo>
                    <a:cubicBezTo>
                      <a:pt x="5" y="43"/>
                      <a:pt x="8" y="41"/>
                      <a:pt x="11" y="39"/>
                    </a:cubicBezTo>
                    <a:cubicBezTo>
                      <a:pt x="13" y="37"/>
                      <a:pt x="16" y="35"/>
                      <a:pt x="18" y="33"/>
                    </a:cubicBezTo>
                    <a:cubicBezTo>
                      <a:pt x="19" y="31"/>
                      <a:pt x="19" y="29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8" y="27"/>
                      <a:pt x="17" y="27"/>
                      <a:pt x="16" y="27"/>
                    </a:cubicBezTo>
                    <a:cubicBezTo>
                      <a:pt x="16" y="27"/>
                      <a:pt x="15" y="28"/>
                      <a:pt x="15" y="30"/>
                    </a:cubicBezTo>
                    <a:cubicBezTo>
                      <a:pt x="14" y="31"/>
                      <a:pt x="14" y="32"/>
                      <a:pt x="13" y="32"/>
                    </a:cubicBezTo>
                    <a:cubicBezTo>
                      <a:pt x="13" y="33"/>
                      <a:pt x="12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4"/>
                      <a:pt x="8" y="33"/>
                      <a:pt x="7" y="32"/>
                    </a:cubicBezTo>
                    <a:cubicBezTo>
                      <a:pt x="6" y="32"/>
                      <a:pt x="6" y="32"/>
                      <a:pt x="5" y="31"/>
                    </a:cubicBezTo>
                    <a:cubicBezTo>
                      <a:pt x="4" y="31"/>
                      <a:pt x="2" y="30"/>
                      <a:pt x="2" y="28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5"/>
                      <a:pt x="2" y="23"/>
                      <a:pt x="4" y="20"/>
                    </a:cubicBezTo>
                    <a:cubicBezTo>
                      <a:pt x="7" y="17"/>
                      <a:pt x="8" y="15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9" y="12"/>
                      <a:pt x="14" y="6"/>
                    </a:cubicBezTo>
                    <a:cubicBezTo>
                      <a:pt x="14" y="6"/>
                      <a:pt x="14" y="5"/>
                      <a:pt x="13" y="5"/>
                    </a:cubicBezTo>
                    <a:cubicBezTo>
                      <a:pt x="13" y="4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8" y="1"/>
                      <a:pt x="20" y="2"/>
                    </a:cubicBezTo>
                    <a:cubicBezTo>
                      <a:pt x="21" y="2"/>
                      <a:pt x="23" y="2"/>
                      <a:pt x="24" y="2"/>
                    </a:cubicBezTo>
                    <a:cubicBezTo>
                      <a:pt x="30" y="2"/>
                      <a:pt x="37" y="4"/>
                      <a:pt x="43" y="13"/>
                    </a:cubicBezTo>
                    <a:cubicBezTo>
                      <a:pt x="48" y="22"/>
                      <a:pt x="47" y="30"/>
                      <a:pt x="47" y="36"/>
                    </a:cubicBezTo>
                    <a:cubicBezTo>
                      <a:pt x="47" y="39"/>
                      <a:pt x="46" y="41"/>
                      <a:pt x="47" y="42"/>
                    </a:cubicBezTo>
                    <a:cubicBezTo>
                      <a:pt x="48" y="45"/>
                      <a:pt x="51" y="47"/>
                      <a:pt x="51" y="47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49"/>
                      <a:pt x="52" y="49"/>
                      <a:pt x="51" y="50"/>
                    </a:cubicBezTo>
                    <a:close/>
                    <a:moveTo>
                      <a:pt x="2" y="62"/>
                    </a:moveTo>
                    <a:cubicBezTo>
                      <a:pt x="2" y="68"/>
                      <a:pt x="2" y="68"/>
                      <a:pt x="2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6" y="62"/>
                      <a:pt x="6" y="62"/>
                      <a:pt x="6" y="62"/>
                    </a:cubicBezTo>
                    <a:lnTo>
                      <a:pt x="2" y="62"/>
                    </a:lnTo>
                    <a:close/>
                    <a:moveTo>
                      <a:pt x="47" y="58"/>
                    </a:moveTo>
                    <a:cubicBezTo>
                      <a:pt x="47" y="57"/>
                      <a:pt x="46" y="56"/>
                      <a:pt x="44" y="56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4" y="56"/>
                      <a:pt x="3" y="57"/>
                      <a:pt x="3" y="58"/>
                    </a:cubicBezTo>
                    <a:cubicBezTo>
                      <a:pt x="3" y="59"/>
                      <a:pt x="4" y="60"/>
                      <a:pt x="6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6" y="60"/>
                      <a:pt x="47" y="59"/>
                      <a:pt x="47" y="58"/>
                    </a:cubicBezTo>
                    <a:close/>
                    <a:moveTo>
                      <a:pt x="20" y="34"/>
                    </a:moveTo>
                    <a:cubicBezTo>
                      <a:pt x="18" y="36"/>
                      <a:pt x="15" y="39"/>
                      <a:pt x="12" y="41"/>
                    </a:cubicBezTo>
                    <a:cubicBezTo>
                      <a:pt x="10" y="43"/>
                      <a:pt x="7" y="45"/>
                      <a:pt x="7" y="46"/>
                    </a:cubicBezTo>
                    <a:cubicBezTo>
                      <a:pt x="4" y="50"/>
                      <a:pt x="6" y="54"/>
                      <a:pt x="6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3"/>
                      <a:pt x="8" y="49"/>
                      <a:pt x="10" y="46"/>
                    </a:cubicBezTo>
                    <a:cubicBezTo>
                      <a:pt x="13" y="44"/>
                      <a:pt x="15" y="42"/>
                      <a:pt x="15" y="42"/>
                    </a:cubicBezTo>
                    <a:cubicBezTo>
                      <a:pt x="16" y="42"/>
                      <a:pt x="16" y="42"/>
                      <a:pt x="17" y="43"/>
                    </a:cubicBezTo>
                    <a:cubicBezTo>
                      <a:pt x="17" y="43"/>
                      <a:pt x="17" y="44"/>
                      <a:pt x="16" y="44"/>
                    </a:cubicBezTo>
                    <a:cubicBezTo>
                      <a:pt x="16" y="44"/>
                      <a:pt x="14" y="46"/>
                      <a:pt x="12" y="48"/>
                    </a:cubicBezTo>
                    <a:cubicBezTo>
                      <a:pt x="10" y="50"/>
                      <a:pt x="10" y="54"/>
                      <a:pt x="1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3"/>
                      <a:pt x="39" y="49"/>
                      <a:pt x="39" y="45"/>
                    </a:cubicBezTo>
                    <a:cubicBezTo>
                      <a:pt x="39" y="44"/>
                      <a:pt x="39" y="42"/>
                      <a:pt x="40" y="40"/>
                    </a:cubicBezTo>
                    <a:cubicBezTo>
                      <a:pt x="40" y="35"/>
                      <a:pt x="42" y="26"/>
                      <a:pt x="39" y="17"/>
                    </a:cubicBezTo>
                    <a:cubicBezTo>
                      <a:pt x="35" y="7"/>
                      <a:pt x="26" y="6"/>
                      <a:pt x="23" y="6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5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3"/>
                      <a:pt x="16" y="3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6" y="7"/>
                    </a:cubicBezTo>
                    <a:cubicBezTo>
                      <a:pt x="14" y="10"/>
                      <a:pt x="11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5"/>
                      <a:pt x="10" y="18"/>
                      <a:pt x="6" y="22"/>
                    </a:cubicBezTo>
                    <a:cubicBezTo>
                      <a:pt x="4" y="24"/>
                      <a:pt x="4" y="26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5" y="29"/>
                      <a:pt x="6" y="29"/>
                    </a:cubicBezTo>
                    <a:cubicBezTo>
                      <a:pt x="7" y="30"/>
                      <a:pt x="8" y="30"/>
                      <a:pt x="9" y="31"/>
                    </a:cubicBezTo>
                    <a:cubicBezTo>
                      <a:pt x="9" y="31"/>
                      <a:pt x="10" y="31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2" y="30"/>
                      <a:pt x="12" y="29"/>
                    </a:cubicBezTo>
                    <a:cubicBezTo>
                      <a:pt x="13" y="27"/>
                      <a:pt x="14" y="24"/>
                      <a:pt x="16" y="25"/>
                    </a:cubicBezTo>
                    <a:cubicBezTo>
                      <a:pt x="18" y="25"/>
                      <a:pt x="19" y="25"/>
                      <a:pt x="20" y="25"/>
                    </a:cubicBezTo>
                    <a:cubicBezTo>
                      <a:pt x="20" y="25"/>
                      <a:pt x="20" y="24"/>
                      <a:pt x="20" y="24"/>
                    </a:cubicBezTo>
                    <a:cubicBezTo>
                      <a:pt x="21" y="24"/>
                      <a:pt x="21" y="24"/>
                      <a:pt x="21" y="25"/>
                    </a:cubicBezTo>
                    <a:cubicBezTo>
                      <a:pt x="26" y="24"/>
                      <a:pt x="27" y="19"/>
                      <a:pt x="28" y="19"/>
                    </a:cubicBezTo>
                    <a:cubicBezTo>
                      <a:pt x="28" y="18"/>
                      <a:pt x="28" y="18"/>
                      <a:pt x="29" y="18"/>
                    </a:cubicBezTo>
                    <a:cubicBezTo>
                      <a:pt x="29" y="18"/>
                      <a:pt x="30" y="19"/>
                      <a:pt x="30" y="19"/>
                    </a:cubicBezTo>
                    <a:cubicBezTo>
                      <a:pt x="29" y="19"/>
                      <a:pt x="28" y="25"/>
                      <a:pt x="22" y="27"/>
                    </a:cubicBezTo>
                    <a:cubicBezTo>
                      <a:pt x="22" y="29"/>
                      <a:pt x="21" y="32"/>
                      <a:pt x="20" y="34"/>
                    </a:cubicBezTo>
                    <a:close/>
                    <a:moveTo>
                      <a:pt x="44" y="36"/>
                    </a:moveTo>
                    <a:cubicBezTo>
                      <a:pt x="45" y="30"/>
                      <a:pt x="45" y="22"/>
                      <a:pt x="40" y="14"/>
                    </a:cubicBezTo>
                    <a:cubicBezTo>
                      <a:pt x="37" y="8"/>
                      <a:pt x="32" y="6"/>
                      <a:pt x="28" y="5"/>
                    </a:cubicBezTo>
                    <a:cubicBezTo>
                      <a:pt x="33" y="6"/>
                      <a:pt x="38" y="9"/>
                      <a:pt x="40" y="16"/>
                    </a:cubicBezTo>
                    <a:cubicBezTo>
                      <a:pt x="44" y="26"/>
                      <a:pt x="42" y="35"/>
                      <a:pt x="42" y="41"/>
                    </a:cubicBezTo>
                    <a:cubicBezTo>
                      <a:pt x="41" y="42"/>
                      <a:pt x="41" y="44"/>
                      <a:pt x="41" y="45"/>
                    </a:cubicBezTo>
                    <a:cubicBezTo>
                      <a:pt x="41" y="48"/>
                      <a:pt x="42" y="51"/>
                      <a:pt x="43" y="5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8" y="47"/>
                      <a:pt x="46" y="45"/>
                      <a:pt x="45" y="43"/>
                    </a:cubicBezTo>
                    <a:cubicBezTo>
                      <a:pt x="44" y="41"/>
                      <a:pt x="44" y="39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1" name="Freeform 33">
                <a:extLst>
                  <a:ext uri="{FF2B5EF4-FFF2-40B4-BE49-F238E27FC236}">
                    <a16:creationId xmlns:a16="http://schemas.microsoft.com/office/drawing/2014/main" id="{30F96129-C875-41E5-B739-7BB9F1AD26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65365" y="3239335"/>
                <a:ext cx="282099" cy="288980"/>
              </a:xfrm>
              <a:custGeom>
                <a:avLst/>
                <a:gdLst>
                  <a:gd name="T0" fmla="*/ 8 w 52"/>
                  <a:gd name="T1" fmla="*/ 19 h 53"/>
                  <a:gd name="T2" fmla="*/ 8 w 52"/>
                  <a:gd name="T3" fmla="*/ 19 h 53"/>
                  <a:gd name="T4" fmla="*/ 8 w 52"/>
                  <a:gd name="T5" fmla="*/ 18 h 53"/>
                  <a:gd name="T6" fmla="*/ 8 w 52"/>
                  <a:gd name="T7" fmla="*/ 17 h 53"/>
                  <a:gd name="T8" fmla="*/ 8 w 52"/>
                  <a:gd name="T9" fmla="*/ 17 h 53"/>
                  <a:gd name="T10" fmla="*/ 15 w 52"/>
                  <a:gd name="T11" fmla="*/ 10 h 53"/>
                  <a:gd name="T12" fmla="*/ 17 w 52"/>
                  <a:gd name="T13" fmla="*/ 10 h 53"/>
                  <a:gd name="T14" fmla="*/ 17 w 52"/>
                  <a:gd name="T15" fmla="*/ 12 h 53"/>
                  <a:gd name="T16" fmla="*/ 13 w 52"/>
                  <a:gd name="T17" fmla="*/ 17 h 53"/>
                  <a:gd name="T18" fmla="*/ 39 w 52"/>
                  <a:gd name="T19" fmla="*/ 17 h 53"/>
                  <a:gd name="T20" fmla="*/ 40 w 52"/>
                  <a:gd name="T21" fmla="*/ 18 h 53"/>
                  <a:gd name="T22" fmla="*/ 39 w 52"/>
                  <a:gd name="T23" fmla="*/ 20 h 53"/>
                  <a:gd name="T24" fmla="*/ 13 w 52"/>
                  <a:gd name="T25" fmla="*/ 20 h 53"/>
                  <a:gd name="T26" fmla="*/ 17 w 52"/>
                  <a:gd name="T27" fmla="*/ 24 h 53"/>
                  <a:gd name="T28" fmla="*/ 17 w 52"/>
                  <a:gd name="T29" fmla="*/ 26 h 53"/>
                  <a:gd name="T30" fmla="*/ 16 w 52"/>
                  <a:gd name="T31" fmla="*/ 26 h 53"/>
                  <a:gd name="T32" fmla="*/ 15 w 52"/>
                  <a:gd name="T33" fmla="*/ 26 h 53"/>
                  <a:gd name="T34" fmla="*/ 8 w 52"/>
                  <a:gd name="T35" fmla="*/ 19 h 53"/>
                  <a:gd name="T36" fmla="*/ 43 w 52"/>
                  <a:gd name="T37" fmla="*/ 34 h 53"/>
                  <a:gd name="T38" fmla="*/ 43 w 52"/>
                  <a:gd name="T39" fmla="*/ 34 h 53"/>
                  <a:gd name="T40" fmla="*/ 36 w 52"/>
                  <a:gd name="T41" fmla="*/ 27 h 53"/>
                  <a:gd name="T42" fmla="*/ 34 w 52"/>
                  <a:gd name="T43" fmla="*/ 27 h 53"/>
                  <a:gd name="T44" fmla="*/ 34 w 52"/>
                  <a:gd name="T45" fmla="*/ 29 h 53"/>
                  <a:gd name="T46" fmla="*/ 39 w 52"/>
                  <a:gd name="T47" fmla="*/ 33 h 53"/>
                  <a:gd name="T48" fmla="*/ 13 w 52"/>
                  <a:gd name="T49" fmla="*/ 33 h 53"/>
                  <a:gd name="T50" fmla="*/ 11 w 52"/>
                  <a:gd name="T51" fmla="*/ 35 h 53"/>
                  <a:gd name="T52" fmla="*/ 13 w 52"/>
                  <a:gd name="T53" fmla="*/ 36 h 53"/>
                  <a:gd name="T54" fmla="*/ 39 w 52"/>
                  <a:gd name="T55" fmla="*/ 36 h 53"/>
                  <a:gd name="T56" fmla="*/ 34 w 52"/>
                  <a:gd name="T57" fmla="*/ 41 h 53"/>
                  <a:gd name="T58" fmla="*/ 34 w 52"/>
                  <a:gd name="T59" fmla="*/ 43 h 53"/>
                  <a:gd name="T60" fmla="*/ 35 w 52"/>
                  <a:gd name="T61" fmla="*/ 43 h 53"/>
                  <a:gd name="T62" fmla="*/ 36 w 52"/>
                  <a:gd name="T63" fmla="*/ 43 h 53"/>
                  <a:gd name="T64" fmla="*/ 43 w 52"/>
                  <a:gd name="T65" fmla="*/ 36 h 53"/>
                  <a:gd name="T66" fmla="*/ 43 w 52"/>
                  <a:gd name="T67" fmla="*/ 36 h 53"/>
                  <a:gd name="T68" fmla="*/ 44 w 52"/>
                  <a:gd name="T69" fmla="*/ 35 h 53"/>
                  <a:gd name="T70" fmla="*/ 43 w 52"/>
                  <a:gd name="T71" fmla="*/ 34 h 53"/>
                  <a:gd name="T72" fmla="*/ 52 w 52"/>
                  <a:gd name="T73" fmla="*/ 7 h 53"/>
                  <a:gd name="T74" fmla="*/ 52 w 52"/>
                  <a:gd name="T75" fmla="*/ 45 h 53"/>
                  <a:gd name="T76" fmla="*/ 45 w 52"/>
                  <a:gd name="T77" fmla="*/ 53 h 53"/>
                  <a:gd name="T78" fmla="*/ 7 w 52"/>
                  <a:gd name="T79" fmla="*/ 53 h 53"/>
                  <a:gd name="T80" fmla="*/ 0 w 52"/>
                  <a:gd name="T81" fmla="*/ 45 h 53"/>
                  <a:gd name="T82" fmla="*/ 0 w 52"/>
                  <a:gd name="T83" fmla="*/ 7 h 53"/>
                  <a:gd name="T84" fmla="*/ 7 w 52"/>
                  <a:gd name="T85" fmla="*/ 0 h 53"/>
                  <a:gd name="T86" fmla="*/ 45 w 52"/>
                  <a:gd name="T87" fmla="*/ 0 h 53"/>
                  <a:gd name="T88" fmla="*/ 52 w 52"/>
                  <a:gd name="T89" fmla="*/ 7 h 53"/>
                  <a:gd name="T90" fmla="*/ 49 w 52"/>
                  <a:gd name="T91" fmla="*/ 7 h 53"/>
                  <a:gd name="T92" fmla="*/ 45 w 52"/>
                  <a:gd name="T93" fmla="*/ 3 h 53"/>
                  <a:gd name="T94" fmla="*/ 7 w 52"/>
                  <a:gd name="T95" fmla="*/ 3 h 53"/>
                  <a:gd name="T96" fmla="*/ 3 w 52"/>
                  <a:gd name="T97" fmla="*/ 7 h 53"/>
                  <a:gd name="T98" fmla="*/ 3 w 52"/>
                  <a:gd name="T99" fmla="*/ 45 h 53"/>
                  <a:gd name="T100" fmla="*/ 7 w 52"/>
                  <a:gd name="T101" fmla="*/ 50 h 53"/>
                  <a:gd name="T102" fmla="*/ 45 w 52"/>
                  <a:gd name="T103" fmla="*/ 50 h 53"/>
                  <a:gd name="T104" fmla="*/ 49 w 52"/>
                  <a:gd name="T105" fmla="*/ 45 h 53"/>
                  <a:gd name="T106" fmla="*/ 49 w 52"/>
                  <a:gd name="T107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3">
                    <a:moveTo>
                      <a:pt x="8" y="19"/>
                    </a:move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0" y="19"/>
                      <a:pt x="40" y="20"/>
                      <a:pt x="39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5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lnTo>
                      <a:pt x="8" y="19"/>
                    </a:lnTo>
                    <a:close/>
                    <a:moveTo>
                      <a:pt x="43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5" y="26"/>
                      <a:pt x="34" y="27"/>
                    </a:cubicBezTo>
                    <a:cubicBezTo>
                      <a:pt x="34" y="28"/>
                      <a:pt x="34" y="29"/>
                      <a:pt x="34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1" y="36"/>
                      <a:pt x="12" y="36"/>
                      <a:pt x="13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2"/>
                      <a:pt x="34" y="43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5"/>
                      <a:pt x="44" y="35"/>
                    </a:cubicBezTo>
                    <a:cubicBezTo>
                      <a:pt x="44" y="35"/>
                      <a:pt x="44" y="34"/>
                      <a:pt x="43" y="34"/>
                    </a:cubicBezTo>
                    <a:close/>
                    <a:moveTo>
                      <a:pt x="52" y="7"/>
                    </a:move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9"/>
                      <a:pt x="49" y="53"/>
                      <a:pt x="4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49"/>
                      <a:pt x="0" y="4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4"/>
                      <a:pt x="52" y="7"/>
                    </a:cubicBezTo>
                    <a:close/>
                    <a:moveTo>
                      <a:pt x="49" y="7"/>
                    </a:moveTo>
                    <a:cubicBezTo>
                      <a:pt x="49" y="5"/>
                      <a:pt x="47" y="3"/>
                      <a:pt x="45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3" y="5"/>
                      <a:pt x="3" y="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8"/>
                      <a:pt x="4" y="50"/>
                      <a:pt x="7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7" y="50"/>
                      <a:pt x="49" y="48"/>
                      <a:pt x="49" y="45"/>
                    </a:cubicBezTo>
                    <a:lnTo>
                      <a:pt x="4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2" name="Freeform 16">
                <a:extLst>
                  <a:ext uri="{FF2B5EF4-FFF2-40B4-BE49-F238E27FC236}">
                    <a16:creationId xmlns:a16="http://schemas.microsoft.com/office/drawing/2014/main" id="{FD9466F8-3F80-487C-9C57-0BB7276389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44747" y="4260717"/>
                <a:ext cx="247650" cy="273050"/>
              </a:xfrm>
              <a:custGeom>
                <a:avLst/>
                <a:gdLst>
                  <a:gd name="T0" fmla="*/ 33 w 66"/>
                  <a:gd name="T1" fmla="*/ 0 h 73"/>
                  <a:gd name="T2" fmla="*/ 26 w 66"/>
                  <a:gd name="T3" fmla="*/ 6 h 73"/>
                  <a:gd name="T4" fmla="*/ 39 w 66"/>
                  <a:gd name="T5" fmla="*/ 7 h 73"/>
                  <a:gd name="T6" fmla="*/ 28 w 66"/>
                  <a:gd name="T7" fmla="*/ 5 h 73"/>
                  <a:gd name="T8" fmla="*/ 33 w 66"/>
                  <a:gd name="T9" fmla="*/ 1 h 73"/>
                  <a:gd name="T10" fmla="*/ 28 w 66"/>
                  <a:gd name="T11" fmla="*/ 5 h 73"/>
                  <a:gd name="T12" fmla="*/ 50 w 66"/>
                  <a:gd name="T13" fmla="*/ 13 h 73"/>
                  <a:gd name="T14" fmla="*/ 55 w 66"/>
                  <a:gd name="T15" fmla="*/ 15 h 73"/>
                  <a:gd name="T16" fmla="*/ 54 w 66"/>
                  <a:gd name="T17" fmla="*/ 8 h 73"/>
                  <a:gd name="T18" fmla="*/ 45 w 66"/>
                  <a:gd name="T19" fmla="*/ 8 h 73"/>
                  <a:gd name="T20" fmla="*/ 49 w 66"/>
                  <a:gd name="T21" fmla="*/ 11 h 73"/>
                  <a:gd name="T22" fmla="*/ 33 w 66"/>
                  <a:gd name="T23" fmla="*/ 7 h 73"/>
                  <a:gd name="T24" fmla="*/ 17 w 66"/>
                  <a:gd name="T25" fmla="*/ 12 h 73"/>
                  <a:gd name="T26" fmla="*/ 21 w 66"/>
                  <a:gd name="T27" fmla="*/ 8 h 73"/>
                  <a:gd name="T28" fmla="*/ 14 w 66"/>
                  <a:gd name="T29" fmla="*/ 6 h 73"/>
                  <a:gd name="T30" fmla="*/ 10 w 66"/>
                  <a:gd name="T31" fmla="*/ 15 h 73"/>
                  <a:gd name="T32" fmla="*/ 15 w 66"/>
                  <a:gd name="T33" fmla="*/ 12 h 73"/>
                  <a:gd name="T34" fmla="*/ 15 w 66"/>
                  <a:gd name="T35" fmla="*/ 13 h 73"/>
                  <a:gd name="T36" fmla="*/ 0 w 66"/>
                  <a:gd name="T37" fmla="*/ 35 h 73"/>
                  <a:gd name="T38" fmla="*/ 4 w 66"/>
                  <a:gd name="T39" fmla="*/ 43 h 73"/>
                  <a:gd name="T40" fmla="*/ 14 w 66"/>
                  <a:gd name="T41" fmla="*/ 60 h 73"/>
                  <a:gd name="T42" fmla="*/ 11 w 66"/>
                  <a:gd name="T43" fmla="*/ 68 h 73"/>
                  <a:gd name="T44" fmla="*/ 12 w 66"/>
                  <a:gd name="T45" fmla="*/ 73 h 73"/>
                  <a:gd name="T46" fmla="*/ 15 w 66"/>
                  <a:gd name="T47" fmla="*/ 70 h 73"/>
                  <a:gd name="T48" fmla="*/ 20 w 66"/>
                  <a:gd name="T49" fmla="*/ 63 h 73"/>
                  <a:gd name="T50" fmla="*/ 46 w 66"/>
                  <a:gd name="T51" fmla="*/ 63 h 73"/>
                  <a:gd name="T52" fmla="*/ 52 w 66"/>
                  <a:gd name="T53" fmla="*/ 70 h 73"/>
                  <a:gd name="T54" fmla="*/ 57 w 66"/>
                  <a:gd name="T55" fmla="*/ 71 h 73"/>
                  <a:gd name="T56" fmla="*/ 56 w 66"/>
                  <a:gd name="T57" fmla="*/ 67 h 73"/>
                  <a:gd name="T58" fmla="*/ 62 w 66"/>
                  <a:gd name="T59" fmla="*/ 43 h 73"/>
                  <a:gd name="T60" fmla="*/ 66 w 66"/>
                  <a:gd name="T61" fmla="*/ 35 h 73"/>
                  <a:gd name="T62" fmla="*/ 2 w 66"/>
                  <a:gd name="T63" fmla="*/ 38 h 73"/>
                  <a:gd name="T64" fmla="*/ 3 w 66"/>
                  <a:gd name="T65" fmla="*/ 32 h 73"/>
                  <a:gd name="T66" fmla="*/ 3 w 66"/>
                  <a:gd name="T67" fmla="*/ 41 h 73"/>
                  <a:gd name="T68" fmla="*/ 47 w 66"/>
                  <a:gd name="T69" fmla="*/ 8 h 73"/>
                  <a:gd name="T70" fmla="*/ 53 w 66"/>
                  <a:gd name="T71" fmla="*/ 10 h 73"/>
                  <a:gd name="T72" fmla="*/ 47 w 66"/>
                  <a:gd name="T73" fmla="*/ 8 h 73"/>
                  <a:gd name="T74" fmla="*/ 12 w 66"/>
                  <a:gd name="T75" fmla="*/ 10 h 73"/>
                  <a:gd name="T76" fmla="*/ 17 w 66"/>
                  <a:gd name="T77" fmla="*/ 7 h 73"/>
                  <a:gd name="T78" fmla="*/ 11 w 66"/>
                  <a:gd name="T79" fmla="*/ 13 h 73"/>
                  <a:gd name="T80" fmla="*/ 12 w 66"/>
                  <a:gd name="T81" fmla="*/ 66 h 73"/>
                  <a:gd name="T82" fmla="*/ 17 w 66"/>
                  <a:gd name="T83" fmla="*/ 64 h 73"/>
                  <a:gd name="T84" fmla="*/ 53 w 66"/>
                  <a:gd name="T85" fmla="*/ 66 h 73"/>
                  <a:gd name="T86" fmla="*/ 48 w 66"/>
                  <a:gd name="T87" fmla="*/ 64 h 73"/>
                  <a:gd name="T88" fmla="*/ 53 w 66"/>
                  <a:gd name="T89" fmla="*/ 66 h 73"/>
                  <a:gd name="T90" fmla="*/ 6 w 66"/>
                  <a:gd name="T91" fmla="*/ 37 h 73"/>
                  <a:gd name="T92" fmla="*/ 60 w 66"/>
                  <a:gd name="T93" fmla="*/ 37 h 73"/>
                  <a:gd name="T94" fmla="*/ 64 w 66"/>
                  <a:gd name="T95" fmla="*/ 38 h 73"/>
                  <a:gd name="T96" fmla="*/ 62 w 66"/>
                  <a:gd name="T97" fmla="*/ 37 h 73"/>
                  <a:gd name="T98" fmla="*/ 64 w 66"/>
                  <a:gd name="T99" fmla="*/ 35 h 73"/>
                  <a:gd name="T100" fmla="*/ 33 w 66"/>
                  <a:gd name="T101" fmla="*/ 12 h 73"/>
                  <a:gd name="T102" fmla="*/ 33 w 66"/>
                  <a:gd name="T103" fmla="*/ 61 h 73"/>
                  <a:gd name="T104" fmla="*/ 33 w 66"/>
                  <a:gd name="T105" fmla="*/ 12 h 73"/>
                  <a:gd name="T106" fmla="*/ 10 w 66"/>
                  <a:gd name="T107" fmla="*/ 37 h 73"/>
                  <a:gd name="T108" fmla="*/ 56 w 66"/>
                  <a:gd name="T109" fmla="*/ 37 h 73"/>
                  <a:gd name="T110" fmla="*/ 36 w 66"/>
                  <a:gd name="T111" fmla="*/ 35 h 73"/>
                  <a:gd name="T112" fmla="*/ 49 w 66"/>
                  <a:gd name="T113" fmla="*/ 38 h 73"/>
                  <a:gd name="T114" fmla="*/ 32 w 66"/>
                  <a:gd name="T115" fmla="*/ 40 h 73"/>
                  <a:gd name="T116" fmla="*/ 31 w 66"/>
                  <a:gd name="T117" fmla="*/ 32 h 73"/>
                  <a:gd name="T118" fmla="*/ 34 w 66"/>
                  <a:gd name="T119" fmla="*/ 16 h 73"/>
                  <a:gd name="T120" fmla="*/ 36 w 66"/>
                  <a:gd name="T121" fmla="*/ 3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" h="73">
                    <a:moveTo>
                      <a:pt x="39" y="6"/>
                    </a:moveTo>
                    <a:cubicBezTo>
                      <a:pt x="39" y="2"/>
                      <a:pt x="37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2"/>
                      <a:pt x="26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9" y="7"/>
                      <a:pt x="39" y="7"/>
                      <a:pt x="39" y="7"/>
                    </a:cubicBezTo>
                    <a:lnTo>
                      <a:pt x="39" y="6"/>
                    </a:lnTo>
                    <a:close/>
                    <a:moveTo>
                      <a:pt x="28" y="5"/>
                    </a:moveTo>
                    <a:cubicBezTo>
                      <a:pt x="28" y="3"/>
                      <a:pt x="30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1"/>
                      <a:pt x="37" y="3"/>
                      <a:pt x="38" y="5"/>
                    </a:cubicBezTo>
                    <a:lnTo>
                      <a:pt x="28" y="5"/>
                    </a:lnTo>
                    <a:close/>
                    <a:moveTo>
                      <a:pt x="62" y="30"/>
                    </a:moveTo>
                    <a:cubicBezTo>
                      <a:pt x="60" y="23"/>
                      <a:pt x="56" y="17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7" y="13"/>
                      <a:pt x="56" y="10"/>
                      <a:pt x="54" y="8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6" y="6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4" y="9"/>
                      <a:pt x="39" y="7"/>
                      <a:pt x="33" y="7"/>
                    </a:cubicBezTo>
                    <a:cubicBezTo>
                      <a:pt x="27" y="7"/>
                      <a:pt x="21" y="9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6"/>
                      <a:pt x="17" y="5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9" y="13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0" y="17"/>
                      <a:pt x="5" y="23"/>
                      <a:pt x="4" y="30"/>
                    </a:cubicBezTo>
                    <a:cubicBezTo>
                      <a:pt x="2" y="31"/>
                      <a:pt x="0" y="33"/>
                      <a:pt x="0" y="3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5" y="50"/>
                      <a:pt x="9" y="56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4" y="65"/>
                      <a:pt x="28" y="66"/>
                      <a:pt x="33" y="66"/>
                    </a:cubicBezTo>
                    <a:cubicBezTo>
                      <a:pt x="37" y="66"/>
                      <a:pt x="42" y="65"/>
                      <a:pt x="46" y="63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7" y="56"/>
                      <a:pt x="60" y="50"/>
                      <a:pt x="62" y="43"/>
                    </a:cubicBezTo>
                    <a:cubicBezTo>
                      <a:pt x="64" y="43"/>
                      <a:pt x="66" y="41"/>
                      <a:pt x="66" y="38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3"/>
                      <a:pt x="64" y="31"/>
                      <a:pt x="62" y="30"/>
                    </a:cubicBezTo>
                    <a:close/>
                    <a:moveTo>
                      <a:pt x="2" y="38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3"/>
                      <a:pt x="3" y="32"/>
                    </a:cubicBezTo>
                    <a:cubicBezTo>
                      <a:pt x="3" y="34"/>
                      <a:pt x="3" y="35"/>
                      <a:pt x="3" y="37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2" y="41"/>
                      <a:pt x="2" y="40"/>
                      <a:pt x="2" y="38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9" y="7"/>
                      <a:pt x="50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5" y="12"/>
                      <a:pt x="54" y="13"/>
                    </a:cubicBezTo>
                    <a:lnTo>
                      <a:pt x="47" y="8"/>
                    </a:lnTo>
                    <a:close/>
                    <a:moveTo>
                      <a:pt x="11" y="13"/>
                    </a:moveTo>
                    <a:cubicBezTo>
                      <a:pt x="11" y="12"/>
                      <a:pt x="11" y="10"/>
                      <a:pt x="12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8" y="7"/>
                      <a:pt x="18" y="8"/>
                      <a:pt x="19" y="8"/>
                    </a:cubicBezTo>
                    <a:lnTo>
                      <a:pt x="11" y="13"/>
                    </a:lnTo>
                    <a:close/>
                    <a:moveTo>
                      <a:pt x="15" y="68"/>
                    </a:moveTo>
                    <a:cubicBezTo>
                      <a:pt x="12" y="66"/>
                      <a:pt x="12" y="66"/>
                      <a:pt x="12" y="66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5" y="68"/>
                    </a:lnTo>
                    <a:close/>
                    <a:moveTo>
                      <a:pt x="53" y="66"/>
                    </a:move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2"/>
                      <a:pt x="50" y="62"/>
                      <a:pt x="50" y="62"/>
                    </a:cubicBezTo>
                    <a:lnTo>
                      <a:pt x="53" y="66"/>
                    </a:lnTo>
                    <a:close/>
                    <a:moveTo>
                      <a:pt x="33" y="64"/>
                    </a:moveTo>
                    <a:cubicBezTo>
                      <a:pt x="18" y="64"/>
                      <a:pt x="6" y="52"/>
                      <a:pt x="6" y="37"/>
                    </a:cubicBezTo>
                    <a:cubicBezTo>
                      <a:pt x="6" y="22"/>
                      <a:pt x="18" y="10"/>
                      <a:pt x="33" y="10"/>
                    </a:cubicBezTo>
                    <a:cubicBezTo>
                      <a:pt x="48" y="10"/>
                      <a:pt x="60" y="22"/>
                      <a:pt x="60" y="37"/>
                    </a:cubicBezTo>
                    <a:cubicBezTo>
                      <a:pt x="60" y="52"/>
                      <a:pt x="48" y="64"/>
                      <a:pt x="33" y="64"/>
                    </a:cubicBezTo>
                    <a:close/>
                    <a:moveTo>
                      <a:pt x="64" y="38"/>
                    </a:moveTo>
                    <a:cubicBezTo>
                      <a:pt x="64" y="40"/>
                      <a:pt x="63" y="41"/>
                      <a:pt x="62" y="41"/>
                    </a:cubicBezTo>
                    <a:cubicBezTo>
                      <a:pt x="62" y="40"/>
                      <a:pt x="62" y="38"/>
                      <a:pt x="62" y="37"/>
                    </a:cubicBezTo>
                    <a:cubicBezTo>
                      <a:pt x="62" y="35"/>
                      <a:pt x="62" y="34"/>
                      <a:pt x="62" y="32"/>
                    </a:cubicBezTo>
                    <a:cubicBezTo>
                      <a:pt x="63" y="33"/>
                      <a:pt x="64" y="34"/>
                      <a:pt x="64" y="35"/>
                    </a:cubicBezTo>
                    <a:lnTo>
                      <a:pt x="64" y="38"/>
                    </a:lnTo>
                    <a:close/>
                    <a:moveTo>
                      <a:pt x="33" y="12"/>
                    </a:moveTo>
                    <a:cubicBezTo>
                      <a:pt x="19" y="12"/>
                      <a:pt x="8" y="23"/>
                      <a:pt x="8" y="37"/>
                    </a:cubicBezTo>
                    <a:cubicBezTo>
                      <a:pt x="8" y="50"/>
                      <a:pt x="19" y="61"/>
                      <a:pt x="33" y="61"/>
                    </a:cubicBezTo>
                    <a:cubicBezTo>
                      <a:pt x="46" y="61"/>
                      <a:pt x="57" y="50"/>
                      <a:pt x="57" y="37"/>
                    </a:cubicBezTo>
                    <a:cubicBezTo>
                      <a:pt x="57" y="23"/>
                      <a:pt x="46" y="12"/>
                      <a:pt x="33" y="12"/>
                    </a:cubicBezTo>
                    <a:close/>
                    <a:moveTo>
                      <a:pt x="33" y="60"/>
                    </a:moveTo>
                    <a:cubicBezTo>
                      <a:pt x="20" y="60"/>
                      <a:pt x="10" y="49"/>
                      <a:pt x="10" y="37"/>
                    </a:cubicBezTo>
                    <a:cubicBezTo>
                      <a:pt x="10" y="24"/>
                      <a:pt x="20" y="14"/>
                      <a:pt x="33" y="14"/>
                    </a:cubicBezTo>
                    <a:cubicBezTo>
                      <a:pt x="45" y="14"/>
                      <a:pt x="56" y="24"/>
                      <a:pt x="56" y="37"/>
                    </a:cubicBezTo>
                    <a:cubicBezTo>
                      <a:pt x="56" y="49"/>
                      <a:pt x="45" y="60"/>
                      <a:pt x="33" y="60"/>
                    </a:cubicBezTo>
                    <a:close/>
                    <a:moveTo>
                      <a:pt x="36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40"/>
                      <a:pt x="34" y="40"/>
                      <a:pt x="32" y="40"/>
                    </a:cubicBezTo>
                    <a:cubicBezTo>
                      <a:pt x="30" y="40"/>
                      <a:pt x="28" y="39"/>
                      <a:pt x="28" y="36"/>
                    </a:cubicBezTo>
                    <a:cubicBezTo>
                      <a:pt x="28" y="34"/>
                      <a:pt x="29" y="33"/>
                      <a:pt x="31" y="32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6" y="34"/>
                      <a:pt x="36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3" name="Freeform 31">
                <a:extLst>
                  <a:ext uri="{FF2B5EF4-FFF2-40B4-BE49-F238E27FC236}">
                    <a16:creationId xmlns:a16="http://schemas.microsoft.com/office/drawing/2014/main" id="{49558499-A281-473D-9387-2E8EC5A3C3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53661" y="4817269"/>
                <a:ext cx="342426" cy="372420"/>
              </a:xfrm>
              <a:custGeom>
                <a:avLst/>
                <a:gdLst>
                  <a:gd name="T0" fmla="*/ 42 w 58"/>
                  <a:gd name="T1" fmla="*/ 4 h 63"/>
                  <a:gd name="T2" fmla="*/ 41 w 58"/>
                  <a:gd name="T3" fmla="*/ 10 h 63"/>
                  <a:gd name="T4" fmla="*/ 17 w 58"/>
                  <a:gd name="T5" fmla="*/ 47 h 63"/>
                  <a:gd name="T6" fmla="*/ 15 w 58"/>
                  <a:gd name="T7" fmla="*/ 54 h 63"/>
                  <a:gd name="T8" fmla="*/ 19 w 58"/>
                  <a:gd name="T9" fmla="*/ 47 h 63"/>
                  <a:gd name="T10" fmla="*/ 49 w 58"/>
                  <a:gd name="T11" fmla="*/ 19 h 63"/>
                  <a:gd name="T12" fmla="*/ 53 w 58"/>
                  <a:gd name="T13" fmla="*/ 14 h 63"/>
                  <a:gd name="T14" fmla="*/ 48 w 58"/>
                  <a:gd name="T15" fmla="*/ 19 h 63"/>
                  <a:gd name="T16" fmla="*/ 4 w 58"/>
                  <a:gd name="T17" fmla="*/ 43 h 63"/>
                  <a:gd name="T18" fmla="*/ 11 w 58"/>
                  <a:gd name="T19" fmla="*/ 41 h 63"/>
                  <a:gd name="T20" fmla="*/ 57 w 58"/>
                  <a:gd name="T21" fmla="*/ 28 h 63"/>
                  <a:gd name="T22" fmla="*/ 51 w 58"/>
                  <a:gd name="T23" fmla="*/ 30 h 63"/>
                  <a:gd name="T24" fmla="*/ 57 w 58"/>
                  <a:gd name="T25" fmla="*/ 28 h 63"/>
                  <a:gd name="T26" fmla="*/ 1 w 58"/>
                  <a:gd name="T27" fmla="*/ 28 h 63"/>
                  <a:gd name="T28" fmla="*/ 7 w 58"/>
                  <a:gd name="T29" fmla="*/ 30 h 63"/>
                  <a:gd name="T30" fmla="*/ 48 w 58"/>
                  <a:gd name="T31" fmla="*/ 39 h 63"/>
                  <a:gd name="T32" fmla="*/ 54 w 58"/>
                  <a:gd name="T33" fmla="*/ 44 h 63"/>
                  <a:gd name="T34" fmla="*/ 49 w 58"/>
                  <a:gd name="T35" fmla="*/ 39 h 63"/>
                  <a:gd name="T36" fmla="*/ 5 w 58"/>
                  <a:gd name="T37" fmla="*/ 16 h 63"/>
                  <a:gd name="T38" fmla="*/ 11 w 58"/>
                  <a:gd name="T39" fmla="*/ 18 h 63"/>
                  <a:gd name="T40" fmla="*/ 41 w 58"/>
                  <a:gd name="T41" fmla="*/ 47 h 63"/>
                  <a:gd name="T42" fmla="*/ 42 w 58"/>
                  <a:gd name="T43" fmla="*/ 54 h 63"/>
                  <a:gd name="T44" fmla="*/ 44 w 58"/>
                  <a:gd name="T45" fmla="*/ 53 h 63"/>
                  <a:gd name="T46" fmla="*/ 18 w 58"/>
                  <a:gd name="T47" fmla="*/ 11 h 63"/>
                  <a:gd name="T48" fmla="*/ 16 w 58"/>
                  <a:gd name="T49" fmla="*/ 4 h 63"/>
                  <a:gd name="T50" fmla="*/ 17 w 58"/>
                  <a:gd name="T51" fmla="*/ 10 h 63"/>
                  <a:gd name="T52" fmla="*/ 30 w 58"/>
                  <a:gd name="T53" fmla="*/ 1 h 63"/>
                  <a:gd name="T54" fmla="*/ 28 w 58"/>
                  <a:gd name="T55" fmla="*/ 7 h 63"/>
                  <a:gd name="T56" fmla="*/ 40 w 58"/>
                  <a:gd name="T57" fmla="*/ 41 h 63"/>
                  <a:gd name="T58" fmla="*/ 37 w 58"/>
                  <a:gd name="T59" fmla="*/ 51 h 63"/>
                  <a:gd name="T60" fmla="*/ 38 w 58"/>
                  <a:gd name="T61" fmla="*/ 55 h 63"/>
                  <a:gd name="T62" fmla="*/ 35 w 58"/>
                  <a:gd name="T63" fmla="*/ 60 h 63"/>
                  <a:gd name="T64" fmla="*/ 28 w 58"/>
                  <a:gd name="T65" fmla="*/ 63 h 63"/>
                  <a:gd name="T66" fmla="*/ 21 w 58"/>
                  <a:gd name="T67" fmla="*/ 58 h 63"/>
                  <a:gd name="T68" fmla="*/ 22 w 58"/>
                  <a:gd name="T69" fmla="*/ 53 h 63"/>
                  <a:gd name="T70" fmla="*/ 21 w 58"/>
                  <a:gd name="T71" fmla="*/ 49 h 63"/>
                  <a:gd name="T72" fmla="*/ 13 w 58"/>
                  <a:gd name="T73" fmla="*/ 29 h 63"/>
                  <a:gd name="T74" fmla="*/ 33 w 58"/>
                  <a:gd name="T75" fmla="*/ 61 h 63"/>
                  <a:gd name="T76" fmla="*/ 25 w 58"/>
                  <a:gd name="T77" fmla="*/ 61 h 63"/>
                  <a:gd name="T78" fmla="*/ 33 w 58"/>
                  <a:gd name="T79" fmla="*/ 61 h 63"/>
                  <a:gd name="T80" fmla="*/ 23 w 58"/>
                  <a:gd name="T81" fmla="*/ 58 h 63"/>
                  <a:gd name="T82" fmla="*/ 31 w 58"/>
                  <a:gd name="T83" fmla="*/ 58 h 63"/>
                  <a:gd name="T84" fmla="*/ 34 w 58"/>
                  <a:gd name="T85" fmla="*/ 57 h 63"/>
                  <a:gd name="T86" fmla="*/ 23 w 58"/>
                  <a:gd name="T87" fmla="*/ 55 h 63"/>
                  <a:gd name="T88" fmla="*/ 36 w 58"/>
                  <a:gd name="T89" fmla="*/ 55 h 63"/>
                  <a:gd name="T90" fmla="*/ 25 w 58"/>
                  <a:gd name="T91" fmla="*/ 52 h 63"/>
                  <a:gd name="T92" fmla="*/ 34 w 58"/>
                  <a:gd name="T93" fmla="*/ 52 h 63"/>
                  <a:gd name="T94" fmla="*/ 34 w 58"/>
                  <a:gd name="T95" fmla="*/ 50 h 63"/>
                  <a:gd name="T96" fmla="*/ 25 w 58"/>
                  <a:gd name="T97" fmla="*/ 49 h 63"/>
                  <a:gd name="T98" fmla="*/ 34 w 58"/>
                  <a:gd name="T99" fmla="*/ 50 h 63"/>
                  <a:gd name="T100" fmla="*/ 15 w 58"/>
                  <a:gd name="T101" fmla="*/ 29 h 63"/>
                  <a:gd name="T102" fmla="*/ 25 w 58"/>
                  <a:gd name="T103" fmla="*/ 47 h 63"/>
                  <a:gd name="T104" fmla="*/ 24 w 58"/>
                  <a:gd name="T105" fmla="*/ 31 h 63"/>
                  <a:gd name="T106" fmla="*/ 31 w 58"/>
                  <a:gd name="T107" fmla="*/ 47 h 63"/>
                  <a:gd name="T108" fmla="*/ 35 w 58"/>
                  <a:gd name="T109" fmla="*/ 32 h 63"/>
                  <a:gd name="T110" fmla="*/ 35 w 58"/>
                  <a:gd name="T111" fmla="*/ 4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8" h="63">
                    <a:moveTo>
                      <a:pt x="40" y="11"/>
                    </a:moveTo>
                    <a:cubicBezTo>
                      <a:pt x="39" y="10"/>
                      <a:pt x="39" y="10"/>
                      <a:pt x="39" y="9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3"/>
                      <a:pt x="44" y="4"/>
                    </a:cubicBezTo>
                    <a:cubicBezTo>
                      <a:pt x="44" y="4"/>
                      <a:pt x="44" y="5"/>
                      <a:pt x="44" y="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lose/>
                    <a:moveTo>
                      <a:pt x="17" y="47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7"/>
                      <a:pt x="19" y="47"/>
                    </a:cubicBezTo>
                    <a:cubicBezTo>
                      <a:pt x="18" y="47"/>
                      <a:pt x="18" y="47"/>
                      <a:pt x="17" y="47"/>
                    </a:cubicBezTo>
                    <a:close/>
                    <a:moveTo>
                      <a:pt x="48" y="19"/>
                    </a:moveTo>
                    <a:cubicBezTo>
                      <a:pt x="49" y="19"/>
                      <a:pt x="49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5"/>
                      <a:pt x="55" y="15"/>
                      <a:pt x="54" y="14"/>
                    </a:cubicBezTo>
                    <a:cubicBezTo>
                      <a:pt x="54" y="14"/>
                      <a:pt x="54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8" y="18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10" y="39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5" y="44"/>
                      <a:pt x="5" y="44"/>
                    </a:cubicBezTo>
                    <a:cubicBezTo>
                      <a:pt x="5" y="44"/>
                      <a:pt x="5" y="44"/>
                      <a:pt x="6" y="44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0"/>
                      <a:pt x="11" y="40"/>
                      <a:pt x="11" y="39"/>
                    </a:cubicBezTo>
                    <a:cubicBezTo>
                      <a:pt x="11" y="39"/>
                      <a:pt x="10" y="39"/>
                      <a:pt x="10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29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29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8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0" y="28"/>
                      <a:pt x="0" y="29"/>
                    </a:cubicBezTo>
                    <a:cubicBezTo>
                      <a:pt x="0" y="29"/>
                      <a:pt x="1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0"/>
                      <a:pt x="8" y="29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7" y="40"/>
                      <a:pt x="47" y="40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5" y="43"/>
                      <a:pt x="55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6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5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1" y="17"/>
                    </a:cubicBezTo>
                    <a:lnTo>
                      <a:pt x="6" y="14"/>
                    </a:lnTo>
                    <a:close/>
                    <a:moveTo>
                      <a:pt x="41" y="47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8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4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7"/>
                    </a:lnTo>
                    <a:close/>
                    <a:moveTo>
                      <a:pt x="17" y="10"/>
                    </a:move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3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9" y="8"/>
                      <a:pt x="29" y="8"/>
                    </a:cubicBezTo>
                    <a:close/>
                    <a:moveTo>
                      <a:pt x="45" y="29"/>
                    </a:moveTo>
                    <a:cubicBezTo>
                      <a:pt x="45" y="33"/>
                      <a:pt x="44" y="38"/>
                      <a:pt x="40" y="41"/>
                    </a:cubicBezTo>
                    <a:cubicBezTo>
                      <a:pt x="38" y="43"/>
                      <a:pt x="37" y="46"/>
                      <a:pt x="37" y="47"/>
                    </a:cubicBezTo>
                    <a:cubicBezTo>
                      <a:pt x="38" y="48"/>
                      <a:pt x="38" y="48"/>
                      <a:pt x="38" y="49"/>
                    </a:cubicBezTo>
                    <a:cubicBezTo>
                      <a:pt x="38" y="50"/>
                      <a:pt x="38" y="50"/>
                      <a:pt x="37" y="51"/>
                    </a:cubicBezTo>
                    <a:cubicBezTo>
                      <a:pt x="38" y="51"/>
                      <a:pt x="38" y="51"/>
                      <a:pt x="38" y="52"/>
                    </a:cubicBezTo>
                    <a:cubicBezTo>
                      <a:pt x="38" y="53"/>
                      <a:pt x="38" y="53"/>
                      <a:pt x="37" y="53"/>
                    </a:cubicBezTo>
                    <a:cubicBezTo>
                      <a:pt x="38" y="54"/>
                      <a:pt x="38" y="54"/>
                      <a:pt x="38" y="55"/>
                    </a:cubicBezTo>
                    <a:cubicBezTo>
                      <a:pt x="38" y="56"/>
                      <a:pt x="38" y="56"/>
                      <a:pt x="37" y="56"/>
                    </a:cubicBezTo>
                    <a:cubicBezTo>
                      <a:pt x="38" y="57"/>
                      <a:pt x="38" y="57"/>
                      <a:pt x="38" y="58"/>
                    </a:cubicBezTo>
                    <a:cubicBezTo>
                      <a:pt x="38" y="59"/>
                      <a:pt x="37" y="60"/>
                      <a:pt x="35" y="60"/>
                    </a:cubicBezTo>
                    <a:cubicBezTo>
                      <a:pt x="35" y="60"/>
                      <a:pt x="35" y="61"/>
                      <a:pt x="35" y="61"/>
                    </a:cubicBezTo>
                    <a:cubicBezTo>
                      <a:pt x="35" y="63"/>
                      <a:pt x="33" y="63"/>
                      <a:pt x="31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6" y="63"/>
                      <a:pt x="23" y="63"/>
                      <a:pt x="23" y="61"/>
                    </a:cubicBezTo>
                    <a:cubicBezTo>
                      <a:pt x="23" y="61"/>
                      <a:pt x="23" y="60"/>
                      <a:pt x="23" y="60"/>
                    </a:cubicBezTo>
                    <a:cubicBezTo>
                      <a:pt x="22" y="60"/>
                      <a:pt x="21" y="59"/>
                      <a:pt x="21" y="58"/>
                    </a:cubicBezTo>
                    <a:cubicBezTo>
                      <a:pt x="21" y="57"/>
                      <a:pt x="21" y="57"/>
                      <a:pt x="22" y="56"/>
                    </a:cubicBezTo>
                    <a:cubicBezTo>
                      <a:pt x="21" y="56"/>
                      <a:pt x="21" y="56"/>
                      <a:pt x="21" y="55"/>
                    </a:cubicBezTo>
                    <a:cubicBezTo>
                      <a:pt x="21" y="54"/>
                      <a:pt x="21" y="54"/>
                      <a:pt x="22" y="53"/>
                    </a:cubicBezTo>
                    <a:cubicBezTo>
                      <a:pt x="21" y="53"/>
                      <a:pt x="21" y="53"/>
                      <a:pt x="21" y="52"/>
                    </a:cubicBezTo>
                    <a:cubicBezTo>
                      <a:pt x="21" y="51"/>
                      <a:pt x="21" y="51"/>
                      <a:pt x="22" y="51"/>
                    </a:cubicBezTo>
                    <a:cubicBezTo>
                      <a:pt x="21" y="50"/>
                      <a:pt x="21" y="50"/>
                      <a:pt x="21" y="49"/>
                    </a:cubicBezTo>
                    <a:cubicBezTo>
                      <a:pt x="21" y="48"/>
                      <a:pt x="21" y="48"/>
                      <a:pt x="22" y="47"/>
                    </a:cubicBezTo>
                    <a:cubicBezTo>
                      <a:pt x="22" y="46"/>
                      <a:pt x="21" y="43"/>
                      <a:pt x="18" y="41"/>
                    </a:cubicBezTo>
                    <a:cubicBezTo>
                      <a:pt x="15" y="38"/>
                      <a:pt x="13" y="33"/>
                      <a:pt x="13" y="29"/>
                    </a:cubicBezTo>
                    <a:cubicBezTo>
                      <a:pt x="13" y="20"/>
                      <a:pt x="20" y="13"/>
                      <a:pt x="29" y="13"/>
                    </a:cubicBezTo>
                    <a:cubicBezTo>
                      <a:pt x="38" y="13"/>
                      <a:pt x="45" y="20"/>
                      <a:pt x="45" y="29"/>
                    </a:cubicBezTo>
                    <a:close/>
                    <a:moveTo>
                      <a:pt x="33" y="61"/>
                    </a:moveTo>
                    <a:cubicBezTo>
                      <a:pt x="33" y="61"/>
                      <a:pt x="32" y="60"/>
                      <a:pt x="31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6" y="60"/>
                      <a:pt x="26" y="61"/>
                      <a:pt x="25" y="61"/>
                    </a:cubicBezTo>
                    <a:cubicBezTo>
                      <a:pt x="26" y="61"/>
                      <a:pt x="26" y="61"/>
                      <a:pt x="28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3" y="61"/>
                      <a:pt x="33" y="61"/>
                    </a:cubicBezTo>
                    <a:close/>
                    <a:moveTo>
                      <a:pt x="34" y="57"/>
                    </a:moveTo>
                    <a:cubicBezTo>
                      <a:pt x="25" y="57"/>
                      <a:pt x="25" y="57"/>
                      <a:pt x="25" y="57"/>
                    </a:cubicBezTo>
                    <a:cubicBezTo>
                      <a:pt x="24" y="57"/>
                      <a:pt x="23" y="58"/>
                      <a:pt x="23" y="58"/>
                    </a:cubicBezTo>
                    <a:cubicBezTo>
                      <a:pt x="23" y="58"/>
                      <a:pt x="24" y="58"/>
                      <a:pt x="25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58"/>
                      <a:pt x="35" y="58"/>
                      <a:pt x="36" y="58"/>
                    </a:cubicBezTo>
                    <a:cubicBezTo>
                      <a:pt x="35" y="58"/>
                      <a:pt x="35" y="57"/>
                      <a:pt x="34" y="57"/>
                    </a:cubicBezTo>
                    <a:close/>
                    <a:moveTo>
                      <a:pt x="34" y="54"/>
                    </a:moveTo>
                    <a:cubicBezTo>
                      <a:pt x="25" y="54"/>
                      <a:pt x="25" y="54"/>
                      <a:pt x="25" y="54"/>
                    </a:cubicBezTo>
                    <a:cubicBezTo>
                      <a:pt x="24" y="54"/>
                      <a:pt x="23" y="55"/>
                      <a:pt x="23" y="55"/>
                    </a:cubicBezTo>
                    <a:cubicBezTo>
                      <a:pt x="23" y="55"/>
                      <a:pt x="24" y="55"/>
                      <a:pt x="25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55"/>
                      <a:pt x="35" y="55"/>
                      <a:pt x="36" y="55"/>
                    </a:cubicBezTo>
                    <a:cubicBezTo>
                      <a:pt x="35" y="55"/>
                      <a:pt x="35" y="54"/>
                      <a:pt x="34" y="54"/>
                    </a:cubicBezTo>
                    <a:close/>
                    <a:moveTo>
                      <a:pt x="34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4" y="52"/>
                      <a:pt x="23" y="52"/>
                      <a:pt x="23" y="52"/>
                    </a:cubicBezTo>
                    <a:cubicBezTo>
                      <a:pt x="23" y="52"/>
                      <a:pt x="24" y="52"/>
                      <a:pt x="2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5" y="52"/>
                      <a:pt x="35" y="52"/>
                      <a:pt x="36" y="52"/>
                    </a:cubicBezTo>
                    <a:cubicBezTo>
                      <a:pt x="35" y="52"/>
                      <a:pt x="35" y="52"/>
                      <a:pt x="34" y="52"/>
                    </a:cubicBezTo>
                    <a:close/>
                    <a:moveTo>
                      <a:pt x="34" y="50"/>
                    </a:moveTo>
                    <a:cubicBezTo>
                      <a:pt x="35" y="50"/>
                      <a:pt x="35" y="49"/>
                      <a:pt x="36" y="49"/>
                    </a:cubicBezTo>
                    <a:cubicBezTo>
                      <a:pt x="35" y="49"/>
                      <a:pt x="35" y="49"/>
                      <a:pt x="34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4" y="50"/>
                      <a:pt x="25" y="50"/>
                    </a:cubicBezTo>
                    <a:lnTo>
                      <a:pt x="34" y="50"/>
                    </a:lnTo>
                    <a:close/>
                    <a:moveTo>
                      <a:pt x="43" y="29"/>
                    </a:moveTo>
                    <a:cubicBezTo>
                      <a:pt x="43" y="21"/>
                      <a:pt x="37" y="15"/>
                      <a:pt x="29" y="15"/>
                    </a:cubicBezTo>
                    <a:cubicBezTo>
                      <a:pt x="22" y="15"/>
                      <a:pt x="15" y="21"/>
                      <a:pt x="15" y="29"/>
                    </a:cubicBezTo>
                    <a:cubicBezTo>
                      <a:pt x="15" y="33"/>
                      <a:pt x="17" y="36"/>
                      <a:pt x="20" y="39"/>
                    </a:cubicBezTo>
                    <a:cubicBezTo>
                      <a:pt x="22" y="42"/>
                      <a:pt x="23" y="44"/>
                      <a:pt x="24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2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1"/>
                      <a:pt x="34" y="31"/>
                      <a:pt x="35" y="31"/>
                    </a:cubicBezTo>
                    <a:cubicBezTo>
                      <a:pt x="35" y="31"/>
                      <a:pt x="35" y="32"/>
                      <a:pt x="35" y="32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4"/>
                      <a:pt x="37" y="42"/>
                      <a:pt x="39" y="39"/>
                    </a:cubicBezTo>
                    <a:cubicBezTo>
                      <a:pt x="42" y="36"/>
                      <a:pt x="43" y="33"/>
                      <a:pt x="4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4" name="Freeform 85">
                <a:extLst>
                  <a:ext uri="{FF2B5EF4-FFF2-40B4-BE49-F238E27FC236}">
                    <a16:creationId xmlns:a16="http://schemas.microsoft.com/office/drawing/2014/main" id="{F0382EE0-986D-4013-B090-0AF803FA5C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1876" y="2560044"/>
                <a:ext cx="295420" cy="222001"/>
              </a:xfrm>
              <a:custGeom>
                <a:avLst/>
                <a:gdLst>
                  <a:gd name="T0" fmla="*/ 53 w 71"/>
                  <a:gd name="T1" fmla="*/ 5 h 51"/>
                  <a:gd name="T2" fmla="*/ 0 w 71"/>
                  <a:gd name="T3" fmla="*/ 12 h 51"/>
                  <a:gd name="T4" fmla="*/ 8 w 71"/>
                  <a:gd name="T5" fmla="*/ 33 h 51"/>
                  <a:gd name="T6" fmla="*/ 12 w 71"/>
                  <a:gd name="T7" fmla="*/ 43 h 51"/>
                  <a:gd name="T8" fmla="*/ 46 w 71"/>
                  <a:gd name="T9" fmla="*/ 40 h 51"/>
                  <a:gd name="T10" fmla="*/ 11 w 71"/>
                  <a:gd name="T11" fmla="*/ 35 h 51"/>
                  <a:gd name="T12" fmla="*/ 48 w 71"/>
                  <a:gd name="T13" fmla="*/ 31 h 51"/>
                  <a:gd name="T14" fmla="*/ 56 w 71"/>
                  <a:gd name="T15" fmla="*/ 6 h 51"/>
                  <a:gd name="T16" fmla="*/ 71 w 71"/>
                  <a:gd name="T17" fmla="*/ 2 h 51"/>
                  <a:gd name="T18" fmla="*/ 45 w 71"/>
                  <a:gd name="T19" fmla="*/ 18 h 51"/>
                  <a:gd name="T20" fmla="*/ 49 w 71"/>
                  <a:gd name="T21" fmla="*/ 18 h 51"/>
                  <a:gd name="T22" fmla="*/ 45 w 71"/>
                  <a:gd name="T23" fmla="*/ 20 h 51"/>
                  <a:gd name="T24" fmla="*/ 9 w 71"/>
                  <a:gd name="T25" fmla="*/ 30 h 51"/>
                  <a:gd name="T26" fmla="*/ 12 w 71"/>
                  <a:gd name="T27" fmla="*/ 32 h 51"/>
                  <a:gd name="T28" fmla="*/ 28 w 71"/>
                  <a:gd name="T29" fmla="*/ 18 h 51"/>
                  <a:gd name="T30" fmla="*/ 35 w 71"/>
                  <a:gd name="T31" fmla="*/ 18 h 51"/>
                  <a:gd name="T32" fmla="*/ 43 w 71"/>
                  <a:gd name="T33" fmla="*/ 18 h 51"/>
                  <a:gd name="T34" fmla="*/ 28 w 71"/>
                  <a:gd name="T35" fmla="*/ 20 h 51"/>
                  <a:gd name="T36" fmla="*/ 28 w 71"/>
                  <a:gd name="T37" fmla="*/ 25 h 51"/>
                  <a:gd name="T38" fmla="*/ 21 w 71"/>
                  <a:gd name="T39" fmla="*/ 25 h 51"/>
                  <a:gd name="T40" fmla="*/ 26 w 71"/>
                  <a:gd name="T41" fmla="*/ 25 h 51"/>
                  <a:gd name="T42" fmla="*/ 20 w 71"/>
                  <a:gd name="T43" fmla="*/ 13 h 51"/>
                  <a:gd name="T44" fmla="*/ 18 w 71"/>
                  <a:gd name="T45" fmla="*/ 18 h 51"/>
                  <a:gd name="T46" fmla="*/ 18 w 71"/>
                  <a:gd name="T47" fmla="*/ 13 h 51"/>
                  <a:gd name="T48" fmla="*/ 19 w 71"/>
                  <a:gd name="T49" fmla="*/ 25 h 51"/>
                  <a:gd name="T50" fmla="*/ 18 w 71"/>
                  <a:gd name="T51" fmla="*/ 20 h 51"/>
                  <a:gd name="T52" fmla="*/ 5 w 71"/>
                  <a:gd name="T53" fmla="*/ 20 h 51"/>
                  <a:gd name="T54" fmla="*/ 13 w 71"/>
                  <a:gd name="T55" fmla="*/ 27 h 51"/>
                  <a:gd name="T56" fmla="*/ 14 w 71"/>
                  <a:gd name="T57" fmla="*/ 32 h 51"/>
                  <a:gd name="T58" fmla="*/ 26 w 71"/>
                  <a:gd name="T59" fmla="*/ 27 h 51"/>
                  <a:gd name="T60" fmla="*/ 21 w 71"/>
                  <a:gd name="T61" fmla="*/ 27 h 51"/>
                  <a:gd name="T62" fmla="*/ 33 w 71"/>
                  <a:gd name="T63" fmla="*/ 32 h 51"/>
                  <a:gd name="T64" fmla="*/ 36 w 71"/>
                  <a:gd name="T65" fmla="*/ 27 h 51"/>
                  <a:gd name="T66" fmla="*/ 35 w 71"/>
                  <a:gd name="T67" fmla="*/ 32 h 51"/>
                  <a:gd name="T68" fmla="*/ 37 w 71"/>
                  <a:gd name="T69" fmla="*/ 20 h 51"/>
                  <a:gd name="T70" fmla="*/ 36 w 71"/>
                  <a:gd name="T71" fmla="*/ 25 h 51"/>
                  <a:gd name="T72" fmla="*/ 9 w 71"/>
                  <a:gd name="T73" fmla="*/ 13 h 51"/>
                  <a:gd name="T74" fmla="*/ 3 w 71"/>
                  <a:gd name="T75" fmla="*/ 14 h 51"/>
                  <a:gd name="T76" fmla="*/ 42 w 71"/>
                  <a:gd name="T77" fmla="*/ 32 h 51"/>
                  <a:gd name="T78" fmla="*/ 46 w 71"/>
                  <a:gd name="T79" fmla="*/ 27 h 51"/>
                  <a:gd name="T80" fmla="*/ 13 w 71"/>
                  <a:gd name="T81" fmla="*/ 44 h 51"/>
                  <a:gd name="T82" fmla="*/ 17 w 71"/>
                  <a:gd name="T83" fmla="*/ 48 h 51"/>
                  <a:gd name="T84" fmla="*/ 12 w 71"/>
                  <a:gd name="T85" fmla="*/ 48 h 51"/>
                  <a:gd name="T86" fmla="*/ 13 w 71"/>
                  <a:gd name="T87" fmla="*/ 49 h 51"/>
                  <a:gd name="T88" fmla="*/ 40 w 71"/>
                  <a:gd name="T89" fmla="*/ 51 h 51"/>
                  <a:gd name="T90" fmla="*/ 40 w 71"/>
                  <a:gd name="T91" fmla="*/ 49 h 51"/>
                  <a:gd name="T92" fmla="*/ 42 w 71"/>
                  <a:gd name="T93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1" h="51">
                    <a:moveTo>
                      <a:pt x="7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6" y="0"/>
                      <a:pt x="54" y="2"/>
                      <a:pt x="53" y="5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0" y="13"/>
                      <a:pt x="0" y="14"/>
                      <a:pt x="0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2"/>
                      <a:pt x="7" y="32"/>
                      <a:pt x="8" y="33"/>
                    </a:cubicBezTo>
                    <a:cubicBezTo>
                      <a:pt x="8" y="33"/>
                      <a:pt x="8" y="33"/>
                      <a:pt x="8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41"/>
                      <a:pt x="10" y="43"/>
                      <a:pt x="12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7" y="42"/>
                      <a:pt x="47" y="41"/>
                    </a:cubicBezTo>
                    <a:cubicBezTo>
                      <a:pt x="47" y="41"/>
                      <a:pt x="46" y="40"/>
                      <a:pt x="46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1" y="40"/>
                      <a:pt x="11" y="39"/>
                      <a:pt x="11" y="38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2" y="35"/>
                      <a:pt x="12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5" y="35"/>
                      <a:pt x="47" y="33"/>
                      <a:pt x="48" y="31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2"/>
                      <a:pt x="54" y="12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4"/>
                      <a:pt x="58" y="3"/>
                      <a:pt x="59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1" y="3"/>
                      <a:pt x="71" y="2"/>
                    </a:cubicBezTo>
                    <a:cubicBezTo>
                      <a:pt x="71" y="1"/>
                      <a:pt x="70" y="0"/>
                      <a:pt x="70" y="0"/>
                    </a:cubicBezTo>
                    <a:close/>
                    <a:moveTo>
                      <a:pt x="49" y="18"/>
                    </a:move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50" y="13"/>
                      <a:pt x="50" y="13"/>
                      <a:pt x="50" y="13"/>
                    </a:cubicBezTo>
                    <a:lnTo>
                      <a:pt x="49" y="18"/>
                    </a:lnTo>
                    <a:close/>
                    <a:moveTo>
                      <a:pt x="47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8" y="20"/>
                      <a:pt x="48" y="20"/>
                      <a:pt x="48" y="20"/>
                    </a:cubicBezTo>
                    <a:lnTo>
                      <a:pt x="47" y="25"/>
                    </a:lnTo>
                    <a:close/>
                    <a:moveTo>
                      <a:pt x="9" y="30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35" y="1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5" y="13"/>
                      <a:pt x="35" y="13"/>
                      <a:pt x="35" y="13"/>
                    </a:cubicBezTo>
                    <a:lnTo>
                      <a:pt x="35" y="18"/>
                    </a:lnTo>
                    <a:close/>
                    <a:moveTo>
                      <a:pt x="37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7" y="18"/>
                      <a:pt x="37" y="18"/>
                      <a:pt x="37" y="18"/>
                    </a:cubicBezTo>
                    <a:lnTo>
                      <a:pt x="37" y="13"/>
                    </a:lnTo>
                    <a:close/>
                    <a:moveTo>
                      <a:pt x="28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28" y="25"/>
                      <a:pt x="28" y="25"/>
                      <a:pt x="28" y="25"/>
                    </a:cubicBezTo>
                    <a:lnTo>
                      <a:pt x="28" y="20"/>
                    </a:lnTo>
                    <a:close/>
                    <a:moveTo>
                      <a:pt x="26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6" y="20"/>
                      <a:pt x="26" y="20"/>
                      <a:pt x="26" y="20"/>
                    </a:cubicBezTo>
                    <a:lnTo>
                      <a:pt x="26" y="25"/>
                    </a:lnTo>
                    <a:close/>
                    <a:moveTo>
                      <a:pt x="26" y="18"/>
                    </a:move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7" y="13"/>
                      <a:pt x="27" y="13"/>
                      <a:pt x="27" y="13"/>
                    </a:cubicBezTo>
                    <a:lnTo>
                      <a:pt x="26" y="18"/>
                    </a:lnTo>
                    <a:close/>
                    <a:moveTo>
                      <a:pt x="18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8" y="13"/>
                      <a:pt x="18" y="13"/>
                      <a:pt x="18" y="13"/>
                    </a:cubicBezTo>
                    <a:lnTo>
                      <a:pt x="18" y="18"/>
                    </a:lnTo>
                    <a:close/>
                    <a:moveTo>
                      <a:pt x="18" y="20"/>
                    </a:moveTo>
                    <a:cubicBezTo>
                      <a:pt x="19" y="25"/>
                      <a:pt x="19" y="25"/>
                      <a:pt x="19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0"/>
                      <a:pt x="12" y="20"/>
                      <a:pt x="12" y="20"/>
                    </a:cubicBezTo>
                    <a:lnTo>
                      <a:pt x="18" y="20"/>
                    </a:lnTo>
                    <a:close/>
                    <a:moveTo>
                      <a:pt x="11" y="25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1" y="25"/>
                    </a:lnTo>
                    <a:close/>
                    <a:moveTo>
                      <a:pt x="13" y="27"/>
                    </a:move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4" y="32"/>
                      <a:pt x="14" y="32"/>
                      <a:pt x="14" y="32"/>
                    </a:cubicBezTo>
                    <a:lnTo>
                      <a:pt x="13" y="27"/>
                    </a:lnTo>
                    <a:close/>
                    <a:moveTo>
                      <a:pt x="21" y="27"/>
                    </a:move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1" y="32"/>
                      <a:pt x="21" y="32"/>
                      <a:pt x="21" y="32"/>
                    </a:cubicBezTo>
                    <a:lnTo>
                      <a:pt x="21" y="27"/>
                    </a:lnTo>
                    <a:close/>
                    <a:moveTo>
                      <a:pt x="28" y="27"/>
                    </a:move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8" y="32"/>
                      <a:pt x="28" y="32"/>
                      <a:pt x="28" y="32"/>
                    </a:cubicBezTo>
                    <a:lnTo>
                      <a:pt x="28" y="27"/>
                    </a:lnTo>
                    <a:close/>
                    <a:moveTo>
                      <a:pt x="36" y="27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5" y="32"/>
                      <a:pt x="35" y="32"/>
                      <a:pt x="35" y="32"/>
                    </a:cubicBezTo>
                    <a:lnTo>
                      <a:pt x="36" y="27"/>
                    </a:lnTo>
                    <a:close/>
                    <a:moveTo>
                      <a:pt x="36" y="25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2" y="25"/>
                      <a:pt x="42" y="25"/>
                      <a:pt x="42" y="25"/>
                    </a:cubicBezTo>
                    <a:lnTo>
                      <a:pt x="36" y="25"/>
                    </a:lnTo>
                    <a:close/>
                    <a:moveTo>
                      <a:pt x="4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4" y="13"/>
                    </a:cubicBezTo>
                    <a:close/>
                    <a:moveTo>
                      <a:pt x="42" y="32"/>
                    </a:moveTo>
                    <a:cubicBezTo>
                      <a:pt x="42" y="32"/>
                      <a:pt x="42" y="32"/>
                      <a:pt x="42" y="3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1"/>
                      <a:pt x="43" y="32"/>
                      <a:pt x="42" y="32"/>
                    </a:cubicBezTo>
                    <a:close/>
                    <a:moveTo>
                      <a:pt x="13" y="44"/>
                    </a:moveTo>
                    <a:cubicBezTo>
                      <a:pt x="11" y="44"/>
                      <a:pt x="10" y="46"/>
                      <a:pt x="10" y="48"/>
                    </a:cubicBezTo>
                    <a:cubicBezTo>
                      <a:pt x="10" y="50"/>
                      <a:pt x="11" y="51"/>
                      <a:pt x="13" y="51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6"/>
                      <a:pt x="15" y="44"/>
                      <a:pt x="13" y="44"/>
                    </a:cubicBezTo>
                    <a:close/>
                    <a:moveTo>
                      <a:pt x="13" y="49"/>
                    </a:moveTo>
                    <a:cubicBezTo>
                      <a:pt x="13" y="49"/>
                      <a:pt x="12" y="48"/>
                      <a:pt x="12" y="48"/>
                    </a:cubicBezTo>
                    <a:cubicBezTo>
                      <a:pt x="12" y="47"/>
                      <a:pt x="13" y="46"/>
                      <a:pt x="13" y="46"/>
                    </a:cubicBezTo>
                    <a:cubicBezTo>
                      <a:pt x="14" y="46"/>
                      <a:pt x="15" y="47"/>
                      <a:pt x="15" y="48"/>
                    </a:cubicBezTo>
                    <a:cubicBezTo>
                      <a:pt x="15" y="48"/>
                      <a:pt x="14" y="49"/>
                      <a:pt x="13" y="49"/>
                    </a:cubicBezTo>
                    <a:close/>
                    <a:moveTo>
                      <a:pt x="40" y="44"/>
                    </a:moveTo>
                    <a:cubicBezTo>
                      <a:pt x="38" y="44"/>
                      <a:pt x="37" y="46"/>
                      <a:pt x="37" y="48"/>
                    </a:cubicBezTo>
                    <a:cubicBezTo>
                      <a:pt x="37" y="50"/>
                      <a:pt x="38" y="51"/>
                      <a:pt x="40" y="51"/>
                    </a:cubicBezTo>
                    <a:cubicBezTo>
                      <a:pt x="42" y="51"/>
                      <a:pt x="44" y="50"/>
                      <a:pt x="44" y="48"/>
                    </a:cubicBezTo>
                    <a:cubicBezTo>
                      <a:pt x="44" y="46"/>
                      <a:pt x="42" y="44"/>
                      <a:pt x="40" y="44"/>
                    </a:cubicBezTo>
                    <a:close/>
                    <a:moveTo>
                      <a:pt x="40" y="49"/>
                    </a:moveTo>
                    <a:cubicBezTo>
                      <a:pt x="39" y="49"/>
                      <a:pt x="39" y="48"/>
                      <a:pt x="39" y="48"/>
                    </a:cubicBezTo>
                    <a:cubicBezTo>
                      <a:pt x="39" y="47"/>
                      <a:pt x="39" y="46"/>
                      <a:pt x="40" y="46"/>
                    </a:cubicBezTo>
                    <a:cubicBezTo>
                      <a:pt x="41" y="46"/>
                      <a:pt x="42" y="47"/>
                      <a:pt x="42" y="48"/>
                    </a:cubicBezTo>
                    <a:cubicBezTo>
                      <a:pt x="42" y="48"/>
                      <a:pt x="41" y="49"/>
                      <a:pt x="40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5" name="Freeform 24">
                <a:extLst>
                  <a:ext uri="{FF2B5EF4-FFF2-40B4-BE49-F238E27FC236}">
                    <a16:creationId xmlns:a16="http://schemas.microsoft.com/office/drawing/2014/main" id="{C9B124FF-8953-4B2F-A0BB-C7E7586E57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96359" y="3087540"/>
                <a:ext cx="380570" cy="401423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6" name="Freeform 30">
                <a:extLst>
                  <a:ext uri="{FF2B5EF4-FFF2-40B4-BE49-F238E27FC236}">
                    <a16:creationId xmlns:a16="http://schemas.microsoft.com/office/drawing/2014/main" id="{F9C03FBC-D6FB-4EBD-ACAF-01A50A4005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7861" y="2875584"/>
                <a:ext cx="353067" cy="335114"/>
              </a:xfrm>
              <a:custGeom>
                <a:avLst/>
                <a:gdLst>
                  <a:gd name="T0" fmla="*/ 75 w 75"/>
                  <a:gd name="T1" fmla="*/ 27 h 71"/>
                  <a:gd name="T2" fmla="*/ 69 w 75"/>
                  <a:gd name="T3" fmla="*/ 14 h 71"/>
                  <a:gd name="T4" fmla="*/ 64 w 75"/>
                  <a:gd name="T5" fmla="*/ 0 h 71"/>
                  <a:gd name="T6" fmla="*/ 5 w 75"/>
                  <a:gd name="T7" fmla="*/ 11 h 71"/>
                  <a:gd name="T8" fmla="*/ 1 w 75"/>
                  <a:gd name="T9" fmla="*/ 26 h 71"/>
                  <a:gd name="T10" fmla="*/ 0 w 75"/>
                  <a:gd name="T11" fmla="*/ 31 h 71"/>
                  <a:gd name="T12" fmla="*/ 1 w 75"/>
                  <a:gd name="T13" fmla="*/ 65 h 71"/>
                  <a:gd name="T14" fmla="*/ 70 w 75"/>
                  <a:gd name="T15" fmla="*/ 71 h 71"/>
                  <a:gd name="T16" fmla="*/ 70 w 75"/>
                  <a:gd name="T17" fmla="*/ 61 h 71"/>
                  <a:gd name="T18" fmla="*/ 4 w 75"/>
                  <a:gd name="T19" fmla="*/ 26 h 71"/>
                  <a:gd name="T20" fmla="*/ 71 w 75"/>
                  <a:gd name="T21" fmla="*/ 26 h 71"/>
                  <a:gd name="T22" fmla="*/ 58 w 75"/>
                  <a:gd name="T23" fmla="*/ 33 h 71"/>
                  <a:gd name="T24" fmla="*/ 54 w 75"/>
                  <a:gd name="T25" fmla="*/ 28 h 71"/>
                  <a:gd name="T26" fmla="*/ 52 w 75"/>
                  <a:gd name="T27" fmla="*/ 31 h 71"/>
                  <a:gd name="T28" fmla="*/ 44 w 75"/>
                  <a:gd name="T29" fmla="*/ 31 h 71"/>
                  <a:gd name="T30" fmla="*/ 52 w 75"/>
                  <a:gd name="T31" fmla="*/ 31 h 71"/>
                  <a:gd name="T32" fmla="*/ 37 w 75"/>
                  <a:gd name="T33" fmla="*/ 33 h 71"/>
                  <a:gd name="T34" fmla="*/ 42 w 75"/>
                  <a:gd name="T35" fmla="*/ 28 h 71"/>
                  <a:gd name="T36" fmla="*/ 28 w 75"/>
                  <a:gd name="T37" fmla="*/ 33 h 71"/>
                  <a:gd name="T38" fmla="*/ 23 w 75"/>
                  <a:gd name="T39" fmla="*/ 28 h 71"/>
                  <a:gd name="T40" fmla="*/ 21 w 75"/>
                  <a:gd name="T41" fmla="*/ 28 h 71"/>
                  <a:gd name="T42" fmla="*/ 17 w 75"/>
                  <a:gd name="T43" fmla="*/ 33 h 71"/>
                  <a:gd name="T44" fmla="*/ 21 w 75"/>
                  <a:gd name="T45" fmla="*/ 28 h 71"/>
                  <a:gd name="T46" fmla="*/ 18 w 75"/>
                  <a:gd name="T47" fmla="*/ 35 h 71"/>
                  <a:gd name="T48" fmla="*/ 28 w 75"/>
                  <a:gd name="T49" fmla="*/ 35 h 71"/>
                  <a:gd name="T50" fmla="*/ 38 w 75"/>
                  <a:gd name="T51" fmla="*/ 35 h 71"/>
                  <a:gd name="T52" fmla="*/ 48 w 75"/>
                  <a:gd name="T53" fmla="*/ 35 h 71"/>
                  <a:gd name="T54" fmla="*/ 58 w 75"/>
                  <a:gd name="T55" fmla="*/ 35 h 71"/>
                  <a:gd name="T56" fmla="*/ 67 w 75"/>
                  <a:gd name="T57" fmla="*/ 62 h 71"/>
                  <a:gd name="T58" fmla="*/ 29 w 75"/>
                  <a:gd name="T59" fmla="*/ 40 h 71"/>
                  <a:gd name="T60" fmla="*/ 13 w 75"/>
                  <a:gd name="T61" fmla="*/ 62 h 71"/>
                  <a:gd name="T62" fmla="*/ 12 w 75"/>
                  <a:gd name="T63" fmla="*/ 33 h 71"/>
                  <a:gd name="T64" fmla="*/ 28 w 75"/>
                  <a:gd name="T65" fmla="*/ 42 h 71"/>
                  <a:gd name="T66" fmla="*/ 68 w 75"/>
                  <a:gd name="T67" fmla="*/ 33 h 71"/>
                  <a:gd name="T68" fmla="*/ 64 w 75"/>
                  <a:gd name="T69" fmla="*/ 28 h 71"/>
                  <a:gd name="T70" fmla="*/ 68 w 75"/>
                  <a:gd name="T71" fmla="*/ 33 h 71"/>
                  <a:gd name="T72" fmla="*/ 11 w 75"/>
                  <a:gd name="T73" fmla="*/ 14 h 71"/>
                  <a:gd name="T74" fmla="*/ 11 w 75"/>
                  <a:gd name="T75" fmla="*/ 3 h 71"/>
                  <a:gd name="T76" fmla="*/ 67 w 75"/>
                  <a:gd name="T77" fmla="*/ 11 h 71"/>
                  <a:gd name="T78" fmla="*/ 11 w 75"/>
                  <a:gd name="T79" fmla="*/ 31 h 71"/>
                  <a:gd name="T80" fmla="*/ 3 w 75"/>
                  <a:gd name="T81" fmla="*/ 31 h 71"/>
                  <a:gd name="T82" fmla="*/ 4 w 75"/>
                  <a:gd name="T83" fmla="*/ 65 h 71"/>
                  <a:gd name="T84" fmla="*/ 29 w 75"/>
                  <a:gd name="T85" fmla="*/ 64 h 71"/>
                  <a:gd name="T86" fmla="*/ 71 w 75"/>
                  <a:gd name="T87" fmla="*/ 67 h 71"/>
                  <a:gd name="T88" fmla="*/ 4 w 75"/>
                  <a:gd name="T89" fmla="*/ 67 h 71"/>
                  <a:gd name="T90" fmla="*/ 62 w 75"/>
                  <a:gd name="T91" fmla="*/ 56 h 71"/>
                  <a:gd name="T92" fmla="*/ 39 w 75"/>
                  <a:gd name="T93" fmla="*/ 40 h 71"/>
                  <a:gd name="T94" fmla="*/ 39 w 75"/>
                  <a:gd name="T95" fmla="*/ 57 h 71"/>
                  <a:gd name="T96" fmla="*/ 60 w 75"/>
                  <a:gd name="T97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" h="71">
                    <a:moveTo>
                      <a:pt x="75" y="31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7"/>
                      <a:pt x="75" y="26"/>
                      <a:pt x="75" y="26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70" y="13"/>
                      <a:pt x="70" y="12"/>
                      <a:pt x="70" y="1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2"/>
                      <a:pt x="67" y="0"/>
                      <a:pt x="6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2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1" y="63"/>
                      <a:pt x="1" y="65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9"/>
                      <a:pt x="3" y="71"/>
                      <a:pt x="6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2" y="71"/>
                      <a:pt x="74" y="69"/>
                      <a:pt x="74" y="67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3"/>
                      <a:pt x="72" y="61"/>
                      <a:pt x="70" y="61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3" y="36"/>
                      <a:pt x="75" y="33"/>
                      <a:pt x="75" y="31"/>
                    </a:cubicBezTo>
                    <a:close/>
                    <a:moveTo>
                      <a:pt x="4" y="2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71" y="26"/>
                      <a:pt x="71" y="26"/>
                      <a:pt x="71" y="26"/>
                    </a:cubicBezTo>
                    <a:lnTo>
                      <a:pt x="4" y="26"/>
                    </a:lnTo>
                    <a:close/>
                    <a:moveTo>
                      <a:pt x="62" y="31"/>
                    </a:moveTo>
                    <a:cubicBezTo>
                      <a:pt x="62" y="32"/>
                      <a:pt x="60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5" y="33"/>
                      <a:pt x="54" y="32"/>
                      <a:pt x="54" y="3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62" y="28"/>
                      <a:pt x="62" y="28"/>
                      <a:pt x="62" y="28"/>
                    </a:cubicBezTo>
                    <a:lnTo>
                      <a:pt x="62" y="31"/>
                    </a:lnTo>
                    <a:close/>
                    <a:moveTo>
                      <a:pt x="52" y="31"/>
                    </a:moveTo>
                    <a:cubicBezTo>
                      <a:pt x="52" y="32"/>
                      <a:pt x="50" y="33"/>
                      <a:pt x="48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5" y="33"/>
                      <a:pt x="44" y="32"/>
                      <a:pt x="44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2" y="28"/>
                      <a:pt x="52" y="28"/>
                      <a:pt x="52" y="28"/>
                    </a:cubicBezTo>
                    <a:lnTo>
                      <a:pt x="52" y="31"/>
                    </a:lnTo>
                    <a:close/>
                    <a:moveTo>
                      <a:pt x="42" y="31"/>
                    </a:moveTo>
                    <a:cubicBezTo>
                      <a:pt x="42" y="32"/>
                      <a:pt x="40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3"/>
                      <a:pt x="34" y="32"/>
                      <a:pt x="34" y="3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42" y="28"/>
                      <a:pt x="42" y="28"/>
                      <a:pt x="42" y="28"/>
                    </a:cubicBezTo>
                    <a:lnTo>
                      <a:pt x="42" y="31"/>
                    </a:lnTo>
                    <a:close/>
                    <a:moveTo>
                      <a:pt x="32" y="31"/>
                    </a:moveTo>
                    <a:cubicBezTo>
                      <a:pt x="32" y="32"/>
                      <a:pt x="30" y="33"/>
                      <a:pt x="28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5" y="33"/>
                      <a:pt x="23" y="32"/>
                      <a:pt x="23" y="31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32" y="28"/>
                      <a:pt x="32" y="28"/>
                      <a:pt x="32" y="28"/>
                    </a:cubicBezTo>
                    <a:lnTo>
                      <a:pt x="32" y="31"/>
                    </a:lnTo>
                    <a:close/>
                    <a:moveTo>
                      <a:pt x="21" y="28"/>
                    </a:move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2"/>
                      <a:pt x="20" y="33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3" y="32"/>
                      <a:pt x="13" y="31"/>
                    </a:cubicBezTo>
                    <a:cubicBezTo>
                      <a:pt x="13" y="28"/>
                      <a:pt x="13" y="28"/>
                      <a:pt x="13" y="28"/>
                    </a:cubicBezTo>
                    <a:lnTo>
                      <a:pt x="21" y="28"/>
                    </a:lnTo>
                    <a:close/>
                    <a:moveTo>
                      <a:pt x="12" y="33"/>
                    </a:moveTo>
                    <a:cubicBezTo>
                      <a:pt x="13" y="35"/>
                      <a:pt x="15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3" y="35"/>
                      <a:pt x="25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2" y="35"/>
                      <a:pt x="33" y="33"/>
                    </a:cubicBezTo>
                    <a:cubicBezTo>
                      <a:pt x="34" y="35"/>
                      <a:pt x="35" y="35"/>
                      <a:pt x="37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35"/>
                      <a:pt x="42" y="35"/>
                      <a:pt x="43" y="33"/>
                    </a:cubicBezTo>
                    <a:cubicBezTo>
                      <a:pt x="44" y="35"/>
                      <a:pt x="45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50" y="35"/>
                      <a:pt x="52" y="35"/>
                      <a:pt x="53" y="33"/>
                    </a:cubicBezTo>
                    <a:cubicBezTo>
                      <a:pt x="54" y="35"/>
                      <a:pt x="55" y="35"/>
                      <a:pt x="57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0" y="35"/>
                      <a:pt x="62" y="35"/>
                      <a:pt x="63" y="33"/>
                    </a:cubicBezTo>
                    <a:cubicBezTo>
                      <a:pt x="64" y="35"/>
                      <a:pt x="65" y="35"/>
                      <a:pt x="67" y="35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40"/>
                      <a:pt x="29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5"/>
                      <a:pt x="11" y="35"/>
                      <a:pt x="12" y="33"/>
                    </a:cubicBezTo>
                    <a:close/>
                    <a:moveTo>
                      <a:pt x="15" y="62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62"/>
                      <a:pt x="28" y="62"/>
                      <a:pt x="28" y="62"/>
                    </a:cubicBezTo>
                    <a:lnTo>
                      <a:pt x="15" y="62"/>
                    </a:lnTo>
                    <a:close/>
                    <a:moveTo>
                      <a:pt x="68" y="33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5" y="33"/>
                      <a:pt x="64" y="32"/>
                      <a:pt x="64" y="31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2"/>
                      <a:pt x="70" y="33"/>
                      <a:pt x="68" y="33"/>
                    </a:cubicBezTo>
                    <a:close/>
                    <a:moveTo>
                      <a:pt x="67" y="11"/>
                    </a:moveTo>
                    <a:cubicBezTo>
                      <a:pt x="67" y="13"/>
                      <a:pt x="66" y="14"/>
                      <a:pt x="6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3"/>
                      <a:pt x="8" y="1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3"/>
                      <a:pt x="11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6" y="3"/>
                      <a:pt x="67" y="4"/>
                      <a:pt x="67" y="5"/>
                    </a:cubicBezTo>
                    <a:lnTo>
                      <a:pt x="67" y="11"/>
                    </a:lnTo>
                    <a:close/>
                    <a:moveTo>
                      <a:pt x="3" y="28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0" y="33"/>
                      <a:pt x="8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5" y="33"/>
                      <a:pt x="3" y="32"/>
                      <a:pt x="3" y="31"/>
                    </a:cubicBezTo>
                    <a:lnTo>
                      <a:pt x="3" y="28"/>
                    </a:lnTo>
                    <a:close/>
                    <a:moveTo>
                      <a:pt x="4" y="67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5" y="64"/>
                      <a:pt x="6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1" y="65"/>
                      <a:pt x="71" y="65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8"/>
                      <a:pt x="70" y="68"/>
                      <a:pt x="70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5" y="68"/>
                      <a:pt x="4" y="68"/>
                      <a:pt x="4" y="67"/>
                    </a:cubicBezTo>
                    <a:close/>
                    <a:moveTo>
                      <a:pt x="39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62" y="57"/>
                      <a:pt x="62" y="56"/>
                      <a:pt x="62" y="56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0"/>
                      <a:pt x="62" y="40"/>
                      <a:pt x="61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7"/>
                      <a:pt x="39" y="57"/>
                    </a:cubicBezTo>
                    <a:close/>
                    <a:moveTo>
                      <a:pt x="40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40" y="55"/>
                      <a:pt x="40" y="55"/>
                      <a:pt x="40" y="55"/>
                    </a:cubicBezTo>
                    <a:lnTo>
                      <a:pt x="4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7" name="Freeform 30">
                <a:extLst>
                  <a:ext uri="{FF2B5EF4-FFF2-40B4-BE49-F238E27FC236}">
                    <a16:creationId xmlns:a16="http://schemas.microsoft.com/office/drawing/2014/main" id="{383A3E9B-A075-4183-B9D7-6722CE3834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9880" y="6096357"/>
                <a:ext cx="353067" cy="335114"/>
              </a:xfrm>
              <a:custGeom>
                <a:avLst/>
                <a:gdLst>
                  <a:gd name="T0" fmla="*/ 75 w 75"/>
                  <a:gd name="T1" fmla="*/ 27 h 71"/>
                  <a:gd name="T2" fmla="*/ 69 w 75"/>
                  <a:gd name="T3" fmla="*/ 14 h 71"/>
                  <a:gd name="T4" fmla="*/ 64 w 75"/>
                  <a:gd name="T5" fmla="*/ 0 h 71"/>
                  <a:gd name="T6" fmla="*/ 5 w 75"/>
                  <a:gd name="T7" fmla="*/ 11 h 71"/>
                  <a:gd name="T8" fmla="*/ 1 w 75"/>
                  <a:gd name="T9" fmla="*/ 26 h 71"/>
                  <a:gd name="T10" fmla="*/ 0 w 75"/>
                  <a:gd name="T11" fmla="*/ 31 h 71"/>
                  <a:gd name="T12" fmla="*/ 1 w 75"/>
                  <a:gd name="T13" fmla="*/ 65 h 71"/>
                  <a:gd name="T14" fmla="*/ 70 w 75"/>
                  <a:gd name="T15" fmla="*/ 71 h 71"/>
                  <a:gd name="T16" fmla="*/ 70 w 75"/>
                  <a:gd name="T17" fmla="*/ 61 h 71"/>
                  <a:gd name="T18" fmla="*/ 4 w 75"/>
                  <a:gd name="T19" fmla="*/ 26 h 71"/>
                  <a:gd name="T20" fmla="*/ 71 w 75"/>
                  <a:gd name="T21" fmla="*/ 26 h 71"/>
                  <a:gd name="T22" fmla="*/ 58 w 75"/>
                  <a:gd name="T23" fmla="*/ 33 h 71"/>
                  <a:gd name="T24" fmla="*/ 54 w 75"/>
                  <a:gd name="T25" fmla="*/ 28 h 71"/>
                  <a:gd name="T26" fmla="*/ 52 w 75"/>
                  <a:gd name="T27" fmla="*/ 31 h 71"/>
                  <a:gd name="T28" fmla="*/ 44 w 75"/>
                  <a:gd name="T29" fmla="*/ 31 h 71"/>
                  <a:gd name="T30" fmla="*/ 52 w 75"/>
                  <a:gd name="T31" fmla="*/ 31 h 71"/>
                  <a:gd name="T32" fmla="*/ 37 w 75"/>
                  <a:gd name="T33" fmla="*/ 33 h 71"/>
                  <a:gd name="T34" fmla="*/ 42 w 75"/>
                  <a:gd name="T35" fmla="*/ 28 h 71"/>
                  <a:gd name="T36" fmla="*/ 28 w 75"/>
                  <a:gd name="T37" fmla="*/ 33 h 71"/>
                  <a:gd name="T38" fmla="*/ 23 w 75"/>
                  <a:gd name="T39" fmla="*/ 28 h 71"/>
                  <a:gd name="T40" fmla="*/ 21 w 75"/>
                  <a:gd name="T41" fmla="*/ 28 h 71"/>
                  <a:gd name="T42" fmla="*/ 17 w 75"/>
                  <a:gd name="T43" fmla="*/ 33 h 71"/>
                  <a:gd name="T44" fmla="*/ 21 w 75"/>
                  <a:gd name="T45" fmla="*/ 28 h 71"/>
                  <a:gd name="T46" fmla="*/ 18 w 75"/>
                  <a:gd name="T47" fmla="*/ 35 h 71"/>
                  <a:gd name="T48" fmla="*/ 28 w 75"/>
                  <a:gd name="T49" fmla="*/ 35 h 71"/>
                  <a:gd name="T50" fmla="*/ 38 w 75"/>
                  <a:gd name="T51" fmla="*/ 35 h 71"/>
                  <a:gd name="T52" fmla="*/ 48 w 75"/>
                  <a:gd name="T53" fmla="*/ 35 h 71"/>
                  <a:gd name="T54" fmla="*/ 58 w 75"/>
                  <a:gd name="T55" fmla="*/ 35 h 71"/>
                  <a:gd name="T56" fmla="*/ 67 w 75"/>
                  <a:gd name="T57" fmla="*/ 62 h 71"/>
                  <a:gd name="T58" fmla="*/ 29 w 75"/>
                  <a:gd name="T59" fmla="*/ 40 h 71"/>
                  <a:gd name="T60" fmla="*/ 13 w 75"/>
                  <a:gd name="T61" fmla="*/ 62 h 71"/>
                  <a:gd name="T62" fmla="*/ 12 w 75"/>
                  <a:gd name="T63" fmla="*/ 33 h 71"/>
                  <a:gd name="T64" fmla="*/ 28 w 75"/>
                  <a:gd name="T65" fmla="*/ 42 h 71"/>
                  <a:gd name="T66" fmla="*/ 68 w 75"/>
                  <a:gd name="T67" fmla="*/ 33 h 71"/>
                  <a:gd name="T68" fmla="*/ 64 w 75"/>
                  <a:gd name="T69" fmla="*/ 28 h 71"/>
                  <a:gd name="T70" fmla="*/ 68 w 75"/>
                  <a:gd name="T71" fmla="*/ 33 h 71"/>
                  <a:gd name="T72" fmla="*/ 11 w 75"/>
                  <a:gd name="T73" fmla="*/ 14 h 71"/>
                  <a:gd name="T74" fmla="*/ 11 w 75"/>
                  <a:gd name="T75" fmla="*/ 3 h 71"/>
                  <a:gd name="T76" fmla="*/ 67 w 75"/>
                  <a:gd name="T77" fmla="*/ 11 h 71"/>
                  <a:gd name="T78" fmla="*/ 11 w 75"/>
                  <a:gd name="T79" fmla="*/ 31 h 71"/>
                  <a:gd name="T80" fmla="*/ 3 w 75"/>
                  <a:gd name="T81" fmla="*/ 31 h 71"/>
                  <a:gd name="T82" fmla="*/ 4 w 75"/>
                  <a:gd name="T83" fmla="*/ 65 h 71"/>
                  <a:gd name="T84" fmla="*/ 29 w 75"/>
                  <a:gd name="T85" fmla="*/ 64 h 71"/>
                  <a:gd name="T86" fmla="*/ 71 w 75"/>
                  <a:gd name="T87" fmla="*/ 67 h 71"/>
                  <a:gd name="T88" fmla="*/ 4 w 75"/>
                  <a:gd name="T89" fmla="*/ 67 h 71"/>
                  <a:gd name="T90" fmla="*/ 62 w 75"/>
                  <a:gd name="T91" fmla="*/ 56 h 71"/>
                  <a:gd name="T92" fmla="*/ 39 w 75"/>
                  <a:gd name="T93" fmla="*/ 40 h 71"/>
                  <a:gd name="T94" fmla="*/ 39 w 75"/>
                  <a:gd name="T95" fmla="*/ 57 h 71"/>
                  <a:gd name="T96" fmla="*/ 60 w 75"/>
                  <a:gd name="T97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" h="71">
                    <a:moveTo>
                      <a:pt x="75" y="31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7"/>
                      <a:pt x="75" y="26"/>
                      <a:pt x="75" y="26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70" y="13"/>
                      <a:pt x="70" y="12"/>
                      <a:pt x="70" y="1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2"/>
                      <a:pt x="67" y="0"/>
                      <a:pt x="6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2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1" y="63"/>
                      <a:pt x="1" y="65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9"/>
                      <a:pt x="3" y="71"/>
                      <a:pt x="6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2" y="71"/>
                      <a:pt x="74" y="69"/>
                      <a:pt x="74" y="67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3"/>
                      <a:pt x="72" y="61"/>
                      <a:pt x="70" y="61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3" y="36"/>
                      <a:pt x="75" y="33"/>
                      <a:pt x="75" y="31"/>
                    </a:cubicBezTo>
                    <a:close/>
                    <a:moveTo>
                      <a:pt x="4" y="2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71" y="26"/>
                      <a:pt x="71" y="26"/>
                      <a:pt x="71" y="26"/>
                    </a:cubicBezTo>
                    <a:lnTo>
                      <a:pt x="4" y="26"/>
                    </a:lnTo>
                    <a:close/>
                    <a:moveTo>
                      <a:pt x="62" y="31"/>
                    </a:moveTo>
                    <a:cubicBezTo>
                      <a:pt x="62" y="32"/>
                      <a:pt x="60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5" y="33"/>
                      <a:pt x="54" y="32"/>
                      <a:pt x="54" y="3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62" y="28"/>
                      <a:pt x="62" y="28"/>
                      <a:pt x="62" y="28"/>
                    </a:cubicBezTo>
                    <a:lnTo>
                      <a:pt x="62" y="31"/>
                    </a:lnTo>
                    <a:close/>
                    <a:moveTo>
                      <a:pt x="52" y="31"/>
                    </a:moveTo>
                    <a:cubicBezTo>
                      <a:pt x="52" y="32"/>
                      <a:pt x="50" y="33"/>
                      <a:pt x="48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5" y="33"/>
                      <a:pt x="44" y="32"/>
                      <a:pt x="44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2" y="28"/>
                      <a:pt x="52" y="28"/>
                      <a:pt x="52" y="28"/>
                    </a:cubicBezTo>
                    <a:lnTo>
                      <a:pt x="52" y="31"/>
                    </a:lnTo>
                    <a:close/>
                    <a:moveTo>
                      <a:pt x="42" y="31"/>
                    </a:moveTo>
                    <a:cubicBezTo>
                      <a:pt x="42" y="32"/>
                      <a:pt x="40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3"/>
                      <a:pt x="34" y="32"/>
                      <a:pt x="34" y="3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42" y="28"/>
                      <a:pt x="42" y="28"/>
                      <a:pt x="42" y="28"/>
                    </a:cubicBezTo>
                    <a:lnTo>
                      <a:pt x="42" y="31"/>
                    </a:lnTo>
                    <a:close/>
                    <a:moveTo>
                      <a:pt x="32" y="31"/>
                    </a:moveTo>
                    <a:cubicBezTo>
                      <a:pt x="32" y="32"/>
                      <a:pt x="30" y="33"/>
                      <a:pt x="28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5" y="33"/>
                      <a:pt x="23" y="32"/>
                      <a:pt x="23" y="31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32" y="28"/>
                      <a:pt x="32" y="28"/>
                      <a:pt x="32" y="28"/>
                    </a:cubicBezTo>
                    <a:lnTo>
                      <a:pt x="32" y="31"/>
                    </a:lnTo>
                    <a:close/>
                    <a:moveTo>
                      <a:pt x="21" y="28"/>
                    </a:move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2"/>
                      <a:pt x="20" y="33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3" y="32"/>
                      <a:pt x="13" y="31"/>
                    </a:cubicBezTo>
                    <a:cubicBezTo>
                      <a:pt x="13" y="28"/>
                      <a:pt x="13" y="28"/>
                      <a:pt x="13" y="28"/>
                    </a:cubicBezTo>
                    <a:lnTo>
                      <a:pt x="21" y="28"/>
                    </a:lnTo>
                    <a:close/>
                    <a:moveTo>
                      <a:pt x="12" y="33"/>
                    </a:moveTo>
                    <a:cubicBezTo>
                      <a:pt x="13" y="35"/>
                      <a:pt x="15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3" y="35"/>
                      <a:pt x="25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2" y="35"/>
                      <a:pt x="33" y="33"/>
                    </a:cubicBezTo>
                    <a:cubicBezTo>
                      <a:pt x="34" y="35"/>
                      <a:pt x="35" y="35"/>
                      <a:pt x="37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35"/>
                      <a:pt x="42" y="35"/>
                      <a:pt x="43" y="33"/>
                    </a:cubicBezTo>
                    <a:cubicBezTo>
                      <a:pt x="44" y="35"/>
                      <a:pt x="45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50" y="35"/>
                      <a:pt x="52" y="35"/>
                      <a:pt x="53" y="33"/>
                    </a:cubicBezTo>
                    <a:cubicBezTo>
                      <a:pt x="54" y="35"/>
                      <a:pt x="55" y="35"/>
                      <a:pt x="57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0" y="35"/>
                      <a:pt x="62" y="35"/>
                      <a:pt x="63" y="33"/>
                    </a:cubicBezTo>
                    <a:cubicBezTo>
                      <a:pt x="64" y="35"/>
                      <a:pt x="65" y="35"/>
                      <a:pt x="67" y="35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40"/>
                      <a:pt x="29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5"/>
                      <a:pt x="11" y="35"/>
                      <a:pt x="12" y="33"/>
                    </a:cubicBezTo>
                    <a:close/>
                    <a:moveTo>
                      <a:pt x="15" y="62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62"/>
                      <a:pt x="28" y="62"/>
                      <a:pt x="28" y="62"/>
                    </a:cubicBezTo>
                    <a:lnTo>
                      <a:pt x="15" y="62"/>
                    </a:lnTo>
                    <a:close/>
                    <a:moveTo>
                      <a:pt x="68" y="33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5" y="33"/>
                      <a:pt x="64" y="32"/>
                      <a:pt x="64" y="31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2"/>
                      <a:pt x="70" y="33"/>
                      <a:pt x="68" y="33"/>
                    </a:cubicBezTo>
                    <a:close/>
                    <a:moveTo>
                      <a:pt x="67" y="11"/>
                    </a:moveTo>
                    <a:cubicBezTo>
                      <a:pt x="67" y="13"/>
                      <a:pt x="66" y="14"/>
                      <a:pt x="6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3"/>
                      <a:pt x="8" y="1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3"/>
                      <a:pt x="11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6" y="3"/>
                      <a:pt x="67" y="4"/>
                      <a:pt x="67" y="5"/>
                    </a:cubicBezTo>
                    <a:lnTo>
                      <a:pt x="67" y="11"/>
                    </a:lnTo>
                    <a:close/>
                    <a:moveTo>
                      <a:pt x="3" y="28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0" y="33"/>
                      <a:pt x="8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5" y="33"/>
                      <a:pt x="3" y="32"/>
                      <a:pt x="3" y="31"/>
                    </a:cubicBezTo>
                    <a:lnTo>
                      <a:pt x="3" y="28"/>
                    </a:lnTo>
                    <a:close/>
                    <a:moveTo>
                      <a:pt x="4" y="67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5" y="64"/>
                      <a:pt x="6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1" y="65"/>
                      <a:pt x="71" y="65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8"/>
                      <a:pt x="70" y="68"/>
                      <a:pt x="70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5" y="68"/>
                      <a:pt x="4" y="68"/>
                      <a:pt x="4" y="67"/>
                    </a:cubicBezTo>
                    <a:close/>
                    <a:moveTo>
                      <a:pt x="39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62" y="57"/>
                      <a:pt x="62" y="56"/>
                      <a:pt x="62" y="56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0"/>
                      <a:pt x="62" y="40"/>
                      <a:pt x="61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7"/>
                      <a:pt x="39" y="57"/>
                    </a:cubicBezTo>
                    <a:close/>
                    <a:moveTo>
                      <a:pt x="40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40" y="55"/>
                      <a:pt x="40" y="55"/>
                      <a:pt x="40" y="55"/>
                    </a:cubicBezTo>
                    <a:lnTo>
                      <a:pt x="4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8" name="Freeform 32">
                <a:extLst>
                  <a:ext uri="{FF2B5EF4-FFF2-40B4-BE49-F238E27FC236}">
                    <a16:creationId xmlns:a16="http://schemas.microsoft.com/office/drawing/2014/main" id="{27331D8D-F9FA-40C4-92AC-886E04EF9B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26410" y="6105313"/>
                <a:ext cx="366352" cy="409055"/>
              </a:xfrm>
              <a:custGeom>
                <a:avLst/>
                <a:gdLst>
                  <a:gd name="T0" fmla="*/ 55 w 69"/>
                  <a:gd name="T1" fmla="*/ 0 h 77"/>
                  <a:gd name="T2" fmla="*/ 45 w 69"/>
                  <a:gd name="T3" fmla="*/ 5 h 77"/>
                  <a:gd name="T4" fmla="*/ 31 w 69"/>
                  <a:gd name="T5" fmla="*/ 7 h 77"/>
                  <a:gd name="T6" fmla="*/ 24 w 69"/>
                  <a:gd name="T7" fmla="*/ 7 h 77"/>
                  <a:gd name="T8" fmla="*/ 10 w 69"/>
                  <a:gd name="T9" fmla="*/ 5 h 77"/>
                  <a:gd name="T10" fmla="*/ 0 w 69"/>
                  <a:gd name="T11" fmla="*/ 69 h 77"/>
                  <a:gd name="T12" fmla="*/ 69 w 69"/>
                  <a:gd name="T13" fmla="*/ 14 h 77"/>
                  <a:gd name="T14" fmla="*/ 10 w 69"/>
                  <a:gd name="T15" fmla="*/ 13 h 77"/>
                  <a:gd name="T16" fmla="*/ 24 w 69"/>
                  <a:gd name="T17" fmla="*/ 10 h 77"/>
                  <a:gd name="T18" fmla="*/ 31 w 69"/>
                  <a:gd name="T19" fmla="*/ 10 h 77"/>
                  <a:gd name="T20" fmla="*/ 45 w 69"/>
                  <a:gd name="T21" fmla="*/ 13 h 77"/>
                  <a:gd name="T22" fmla="*/ 55 w 69"/>
                  <a:gd name="T23" fmla="*/ 17 h 77"/>
                  <a:gd name="T24" fmla="*/ 66 w 69"/>
                  <a:gd name="T25" fmla="*/ 14 h 77"/>
                  <a:gd name="T26" fmla="*/ 7 w 69"/>
                  <a:gd name="T27" fmla="*/ 10 h 77"/>
                  <a:gd name="T28" fmla="*/ 61 w 69"/>
                  <a:gd name="T29" fmla="*/ 74 h 77"/>
                  <a:gd name="T30" fmla="*/ 34 w 69"/>
                  <a:gd name="T31" fmla="*/ 39 h 77"/>
                  <a:gd name="T32" fmla="*/ 34 w 69"/>
                  <a:gd name="T33" fmla="*/ 39 h 77"/>
                  <a:gd name="T34" fmla="*/ 33 w 69"/>
                  <a:gd name="T35" fmla="*/ 36 h 77"/>
                  <a:gd name="T36" fmla="*/ 44 w 69"/>
                  <a:gd name="T37" fmla="*/ 33 h 77"/>
                  <a:gd name="T38" fmla="*/ 45 w 69"/>
                  <a:gd name="T39" fmla="*/ 36 h 77"/>
                  <a:gd name="T40" fmla="*/ 54 w 69"/>
                  <a:gd name="T41" fmla="*/ 39 h 77"/>
                  <a:gd name="T42" fmla="*/ 54 w 69"/>
                  <a:gd name="T43" fmla="*/ 39 h 77"/>
                  <a:gd name="T44" fmla="*/ 53 w 69"/>
                  <a:gd name="T45" fmla="*/ 36 h 77"/>
                  <a:gd name="T46" fmla="*/ 14 w 69"/>
                  <a:gd name="T47" fmla="*/ 43 h 77"/>
                  <a:gd name="T48" fmla="*/ 15 w 69"/>
                  <a:gd name="T49" fmla="*/ 46 h 77"/>
                  <a:gd name="T50" fmla="*/ 24 w 69"/>
                  <a:gd name="T51" fmla="*/ 49 h 77"/>
                  <a:gd name="T52" fmla="*/ 24 w 69"/>
                  <a:gd name="T53" fmla="*/ 49 h 77"/>
                  <a:gd name="T54" fmla="*/ 23 w 69"/>
                  <a:gd name="T55" fmla="*/ 46 h 77"/>
                  <a:gd name="T56" fmla="*/ 34 w 69"/>
                  <a:gd name="T57" fmla="*/ 43 h 77"/>
                  <a:gd name="T58" fmla="*/ 35 w 69"/>
                  <a:gd name="T59" fmla="*/ 46 h 77"/>
                  <a:gd name="T60" fmla="*/ 44 w 69"/>
                  <a:gd name="T61" fmla="*/ 49 h 77"/>
                  <a:gd name="T62" fmla="*/ 44 w 69"/>
                  <a:gd name="T63" fmla="*/ 49 h 77"/>
                  <a:gd name="T64" fmla="*/ 43 w 69"/>
                  <a:gd name="T65" fmla="*/ 46 h 77"/>
                  <a:gd name="T66" fmla="*/ 54 w 69"/>
                  <a:gd name="T67" fmla="*/ 43 h 77"/>
                  <a:gd name="T68" fmla="*/ 55 w 69"/>
                  <a:gd name="T69" fmla="*/ 46 h 77"/>
                  <a:gd name="T70" fmla="*/ 14 w 69"/>
                  <a:gd name="T71" fmla="*/ 59 h 77"/>
                  <a:gd name="T72" fmla="*/ 14 w 69"/>
                  <a:gd name="T73" fmla="*/ 59 h 77"/>
                  <a:gd name="T74" fmla="*/ 13 w 69"/>
                  <a:gd name="T75" fmla="*/ 56 h 77"/>
                  <a:gd name="T76" fmla="*/ 24 w 69"/>
                  <a:gd name="T77" fmla="*/ 53 h 77"/>
                  <a:gd name="T78" fmla="*/ 25 w 69"/>
                  <a:gd name="T79" fmla="*/ 56 h 77"/>
                  <a:gd name="T80" fmla="*/ 34 w 69"/>
                  <a:gd name="T81" fmla="*/ 59 h 77"/>
                  <a:gd name="T82" fmla="*/ 34 w 69"/>
                  <a:gd name="T83" fmla="*/ 59 h 77"/>
                  <a:gd name="T84" fmla="*/ 33 w 69"/>
                  <a:gd name="T85" fmla="*/ 56 h 77"/>
                  <a:gd name="T86" fmla="*/ 44 w 69"/>
                  <a:gd name="T87" fmla="*/ 53 h 77"/>
                  <a:gd name="T88" fmla="*/ 45 w 69"/>
                  <a:gd name="T89" fmla="*/ 56 h 77"/>
                  <a:gd name="T90" fmla="*/ 54 w 69"/>
                  <a:gd name="T91" fmla="*/ 59 h 77"/>
                  <a:gd name="T92" fmla="*/ 54 w 69"/>
                  <a:gd name="T93" fmla="*/ 59 h 77"/>
                  <a:gd name="T94" fmla="*/ 53 w 69"/>
                  <a:gd name="T95" fmla="*/ 56 h 77"/>
                  <a:gd name="T96" fmla="*/ 14 w 69"/>
                  <a:gd name="T97" fmla="*/ 63 h 77"/>
                  <a:gd name="T98" fmla="*/ 15 w 69"/>
                  <a:gd name="T99" fmla="*/ 65 h 77"/>
                  <a:gd name="T100" fmla="*/ 24 w 69"/>
                  <a:gd name="T101" fmla="*/ 68 h 77"/>
                  <a:gd name="T102" fmla="*/ 24 w 69"/>
                  <a:gd name="T103" fmla="*/ 68 h 77"/>
                  <a:gd name="T104" fmla="*/ 23 w 69"/>
                  <a:gd name="T105" fmla="*/ 6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" h="77">
                    <a:moveTo>
                      <a:pt x="61" y="7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"/>
                      <a:pt x="57" y="0"/>
                      <a:pt x="55" y="0"/>
                    </a:cubicBezTo>
                    <a:cubicBezTo>
                      <a:pt x="53" y="0"/>
                      <a:pt x="51" y="2"/>
                      <a:pt x="51" y="5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2"/>
                      <a:pt x="43" y="0"/>
                      <a:pt x="41" y="0"/>
                    </a:cubicBezTo>
                    <a:cubicBezTo>
                      <a:pt x="39" y="0"/>
                      <a:pt x="37" y="2"/>
                      <a:pt x="37" y="5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7" y="0"/>
                    </a:cubicBezTo>
                    <a:cubicBezTo>
                      <a:pt x="25" y="0"/>
                      <a:pt x="24" y="2"/>
                      <a:pt x="24" y="5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2"/>
                      <a:pt x="16" y="0"/>
                      <a:pt x="14" y="0"/>
                    </a:cubicBezTo>
                    <a:cubicBezTo>
                      <a:pt x="11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4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4"/>
                      <a:pt x="3" y="77"/>
                      <a:pt x="7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5" y="77"/>
                      <a:pt x="69" y="74"/>
                      <a:pt x="69" y="69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0"/>
                      <a:pt x="65" y="7"/>
                      <a:pt x="61" y="7"/>
                    </a:cubicBezTo>
                    <a:close/>
                    <a:moveTo>
                      <a:pt x="7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11" y="17"/>
                      <a:pt x="14" y="17"/>
                    </a:cubicBezTo>
                    <a:cubicBezTo>
                      <a:pt x="16" y="17"/>
                      <a:pt x="17" y="15"/>
                      <a:pt x="17" y="13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5"/>
                      <a:pt x="25" y="17"/>
                      <a:pt x="27" y="17"/>
                    </a:cubicBezTo>
                    <a:cubicBezTo>
                      <a:pt x="29" y="17"/>
                      <a:pt x="31" y="15"/>
                      <a:pt x="31" y="1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3" y="17"/>
                      <a:pt x="45" y="15"/>
                      <a:pt x="45" y="13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5"/>
                      <a:pt x="53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4" y="10"/>
                      <a:pt x="66" y="12"/>
                      <a:pt x="66" y="14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5" y="10"/>
                      <a:pt x="7" y="10"/>
                    </a:cubicBezTo>
                    <a:close/>
                    <a:moveTo>
                      <a:pt x="3" y="28"/>
                    </a:move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6" y="72"/>
                      <a:pt x="64" y="74"/>
                      <a:pt x="61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5" y="74"/>
                      <a:pt x="3" y="72"/>
                      <a:pt x="3" y="69"/>
                    </a:cubicBezTo>
                    <a:lnTo>
                      <a:pt x="3" y="28"/>
                    </a:lnTo>
                    <a:close/>
                    <a:moveTo>
                      <a:pt x="34" y="39"/>
                    </a:moveTo>
                    <a:cubicBezTo>
                      <a:pt x="36" y="39"/>
                      <a:pt x="37" y="38"/>
                      <a:pt x="37" y="36"/>
                    </a:cubicBezTo>
                    <a:cubicBezTo>
                      <a:pt x="37" y="34"/>
                      <a:pt x="36" y="33"/>
                      <a:pt x="34" y="33"/>
                    </a:cubicBezTo>
                    <a:cubicBezTo>
                      <a:pt x="33" y="33"/>
                      <a:pt x="31" y="34"/>
                      <a:pt x="31" y="36"/>
                    </a:cubicBezTo>
                    <a:cubicBezTo>
                      <a:pt x="31" y="38"/>
                      <a:pt x="33" y="39"/>
                      <a:pt x="34" y="39"/>
                    </a:cubicBezTo>
                    <a:close/>
                    <a:moveTo>
                      <a:pt x="34" y="35"/>
                    </a:moveTo>
                    <a:cubicBezTo>
                      <a:pt x="35" y="35"/>
                      <a:pt x="35" y="36"/>
                      <a:pt x="35" y="36"/>
                    </a:cubicBezTo>
                    <a:cubicBezTo>
                      <a:pt x="35" y="36"/>
                      <a:pt x="35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33" y="36"/>
                      <a:pt x="34" y="35"/>
                      <a:pt x="34" y="35"/>
                    </a:cubicBezTo>
                    <a:close/>
                    <a:moveTo>
                      <a:pt x="44" y="39"/>
                    </a:moveTo>
                    <a:cubicBezTo>
                      <a:pt x="46" y="39"/>
                      <a:pt x="47" y="38"/>
                      <a:pt x="47" y="36"/>
                    </a:cubicBezTo>
                    <a:cubicBezTo>
                      <a:pt x="47" y="34"/>
                      <a:pt x="46" y="33"/>
                      <a:pt x="44" y="33"/>
                    </a:cubicBezTo>
                    <a:cubicBezTo>
                      <a:pt x="43" y="33"/>
                      <a:pt x="41" y="34"/>
                      <a:pt x="41" y="36"/>
                    </a:cubicBezTo>
                    <a:cubicBezTo>
                      <a:pt x="41" y="38"/>
                      <a:pt x="43" y="39"/>
                      <a:pt x="44" y="39"/>
                    </a:cubicBezTo>
                    <a:close/>
                    <a:moveTo>
                      <a:pt x="44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45" y="36"/>
                      <a:pt x="45" y="37"/>
                      <a:pt x="44" y="37"/>
                    </a:cubicBezTo>
                    <a:cubicBezTo>
                      <a:pt x="44" y="37"/>
                      <a:pt x="43" y="36"/>
                      <a:pt x="43" y="36"/>
                    </a:cubicBezTo>
                    <a:cubicBezTo>
                      <a:pt x="43" y="36"/>
                      <a:pt x="44" y="35"/>
                      <a:pt x="44" y="35"/>
                    </a:cubicBezTo>
                    <a:close/>
                    <a:moveTo>
                      <a:pt x="54" y="39"/>
                    </a:moveTo>
                    <a:cubicBezTo>
                      <a:pt x="56" y="39"/>
                      <a:pt x="57" y="38"/>
                      <a:pt x="57" y="36"/>
                    </a:cubicBezTo>
                    <a:cubicBezTo>
                      <a:pt x="57" y="34"/>
                      <a:pt x="56" y="33"/>
                      <a:pt x="54" y="33"/>
                    </a:cubicBezTo>
                    <a:cubicBezTo>
                      <a:pt x="52" y="33"/>
                      <a:pt x="51" y="34"/>
                      <a:pt x="51" y="36"/>
                    </a:cubicBezTo>
                    <a:cubicBezTo>
                      <a:pt x="51" y="38"/>
                      <a:pt x="52" y="39"/>
                      <a:pt x="54" y="39"/>
                    </a:cubicBezTo>
                    <a:close/>
                    <a:moveTo>
                      <a:pt x="54" y="35"/>
                    </a:moveTo>
                    <a:cubicBezTo>
                      <a:pt x="55" y="35"/>
                      <a:pt x="55" y="36"/>
                      <a:pt x="55" y="36"/>
                    </a:cubicBezTo>
                    <a:cubicBezTo>
                      <a:pt x="55" y="36"/>
                      <a:pt x="55" y="37"/>
                      <a:pt x="54" y="37"/>
                    </a:cubicBezTo>
                    <a:cubicBezTo>
                      <a:pt x="54" y="37"/>
                      <a:pt x="53" y="36"/>
                      <a:pt x="53" y="36"/>
                    </a:cubicBezTo>
                    <a:cubicBezTo>
                      <a:pt x="53" y="36"/>
                      <a:pt x="54" y="35"/>
                      <a:pt x="54" y="35"/>
                    </a:cubicBezTo>
                    <a:close/>
                    <a:moveTo>
                      <a:pt x="14" y="49"/>
                    </a:moveTo>
                    <a:cubicBezTo>
                      <a:pt x="16" y="49"/>
                      <a:pt x="17" y="47"/>
                      <a:pt x="17" y="46"/>
                    </a:cubicBezTo>
                    <a:cubicBezTo>
                      <a:pt x="17" y="44"/>
                      <a:pt x="16" y="43"/>
                      <a:pt x="14" y="43"/>
                    </a:cubicBezTo>
                    <a:cubicBezTo>
                      <a:pt x="13" y="43"/>
                      <a:pt x="11" y="44"/>
                      <a:pt x="11" y="46"/>
                    </a:cubicBezTo>
                    <a:cubicBezTo>
                      <a:pt x="11" y="47"/>
                      <a:pt x="13" y="49"/>
                      <a:pt x="14" y="49"/>
                    </a:cubicBezTo>
                    <a:close/>
                    <a:moveTo>
                      <a:pt x="14" y="45"/>
                    </a:moveTo>
                    <a:cubicBezTo>
                      <a:pt x="15" y="45"/>
                      <a:pt x="15" y="45"/>
                      <a:pt x="15" y="46"/>
                    </a:cubicBezTo>
                    <a:cubicBezTo>
                      <a:pt x="15" y="46"/>
                      <a:pt x="15" y="47"/>
                      <a:pt x="14" y="47"/>
                    </a:cubicBezTo>
                    <a:cubicBezTo>
                      <a:pt x="14" y="47"/>
                      <a:pt x="13" y="46"/>
                      <a:pt x="13" y="46"/>
                    </a:cubicBezTo>
                    <a:cubicBezTo>
                      <a:pt x="13" y="45"/>
                      <a:pt x="14" y="45"/>
                      <a:pt x="14" y="45"/>
                    </a:cubicBezTo>
                    <a:close/>
                    <a:moveTo>
                      <a:pt x="24" y="49"/>
                    </a:moveTo>
                    <a:cubicBezTo>
                      <a:pt x="26" y="49"/>
                      <a:pt x="27" y="47"/>
                      <a:pt x="27" y="46"/>
                    </a:cubicBezTo>
                    <a:cubicBezTo>
                      <a:pt x="27" y="44"/>
                      <a:pt x="26" y="43"/>
                      <a:pt x="24" y="43"/>
                    </a:cubicBezTo>
                    <a:cubicBezTo>
                      <a:pt x="23" y="43"/>
                      <a:pt x="21" y="44"/>
                      <a:pt x="21" y="46"/>
                    </a:cubicBezTo>
                    <a:cubicBezTo>
                      <a:pt x="21" y="47"/>
                      <a:pt x="23" y="49"/>
                      <a:pt x="24" y="49"/>
                    </a:cubicBezTo>
                    <a:close/>
                    <a:moveTo>
                      <a:pt x="24" y="45"/>
                    </a:moveTo>
                    <a:cubicBezTo>
                      <a:pt x="25" y="45"/>
                      <a:pt x="25" y="45"/>
                      <a:pt x="25" y="46"/>
                    </a:cubicBezTo>
                    <a:cubicBezTo>
                      <a:pt x="25" y="46"/>
                      <a:pt x="25" y="47"/>
                      <a:pt x="24" y="47"/>
                    </a:cubicBezTo>
                    <a:cubicBezTo>
                      <a:pt x="24" y="47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lose/>
                    <a:moveTo>
                      <a:pt x="34" y="49"/>
                    </a:moveTo>
                    <a:cubicBezTo>
                      <a:pt x="36" y="49"/>
                      <a:pt x="37" y="47"/>
                      <a:pt x="37" y="46"/>
                    </a:cubicBezTo>
                    <a:cubicBezTo>
                      <a:pt x="37" y="44"/>
                      <a:pt x="36" y="43"/>
                      <a:pt x="34" y="43"/>
                    </a:cubicBezTo>
                    <a:cubicBezTo>
                      <a:pt x="33" y="43"/>
                      <a:pt x="31" y="44"/>
                      <a:pt x="31" y="46"/>
                    </a:cubicBezTo>
                    <a:cubicBezTo>
                      <a:pt x="31" y="47"/>
                      <a:pt x="33" y="49"/>
                      <a:pt x="34" y="49"/>
                    </a:cubicBezTo>
                    <a:close/>
                    <a:moveTo>
                      <a:pt x="34" y="45"/>
                    </a:moveTo>
                    <a:cubicBezTo>
                      <a:pt x="35" y="45"/>
                      <a:pt x="35" y="45"/>
                      <a:pt x="35" y="46"/>
                    </a:cubicBezTo>
                    <a:cubicBezTo>
                      <a:pt x="35" y="46"/>
                      <a:pt x="35" y="47"/>
                      <a:pt x="34" y="47"/>
                    </a:cubicBezTo>
                    <a:cubicBezTo>
                      <a:pt x="34" y="47"/>
                      <a:pt x="33" y="46"/>
                      <a:pt x="33" y="46"/>
                    </a:cubicBezTo>
                    <a:cubicBezTo>
                      <a:pt x="33" y="45"/>
                      <a:pt x="34" y="45"/>
                      <a:pt x="34" y="45"/>
                    </a:cubicBezTo>
                    <a:close/>
                    <a:moveTo>
                      <a:pt x="44" y="49"/>
                    </a:moveTo>
                    <a:cubicBezTo>
                      <a:pt x="46" y="49"/>
                      <a:pt x="47" y="47"/>
                      <a:pt x="47" y="46"/>
                    </a:cubicBezTo>
                    <a:cubicBezTo>
                      <a:pt x="47" y="44"/>
                      <a:pt x="46" y="43"/>
                      <a:pt x="44" y="43"/>
                    </a:cubicBezTo>
                    <a:cubicBezTo>
                      <a:pt x="43" y="43"/>
                      <a:pt x="41" y="44"/>
                      <a:pt x="41" y="46"/>
                    </a:cubicBezTo>
                    <a:cubicBezTo>
                      <a:pt x="41" y="47"/>
                      <a:pt x="43" y="49"/>
                      <a:pt x="44" y="49"/>
                    </a:cubicBezTo>
                    <a:close/>
                    <a:moveTo>
                      <a:pt x="44" y="45"/>
                    </a:moveTo>
                    <a:cubicBezTo>
                      <a:pt x="45" y="45"/>
                      <a:pt x="45" y="45"/>
                      <a:pt x="45" y="46"/>
                    </a:cubicBezTo>
                    <a:cubicBezTo>
                      <a:pt x="45" y="46"/>
                      <a:pt x="45" y="47"/>
                      <a:pt x="44" y="47"/>
                    </a:cubicBezTo>
                    <a:cubicBezTo>
                      <a:pt x="44" y="47"/>
                      <a:pt x="43" y="46"/>
                      <a:pt x="43" y="46"/>
                    </a:cubicBezTo>
                    <a:cubicBezTo>
                      <a:pt x="43" y="45"/>
                      <a:pt x="44" y="45"/>
                      <a:pt x="44" y="45"/>
                    </a:cubicBezTo>
                    <a:close/>
                    <a:moveTo>
                      <a:pt x="54" y="49"/>
                    </a:moveTo>
                    <a:cubicBezTo>
                      <a:pt x="56" y="49"/>
                      <a:pt x="57" y="47"/>
                      <a:pt x="57" y="46"/>
                    </a:cubicBezTo>
                    <a:cubicBezTo>
                      <a:pt x="57" y="44"/>
                      <a:pt x="56" y="43"/>
                      <a:pt x="54" y="43"/>
                    </a:cubicBezTo>
                    <a:cubicBezTo>
                      <a:pt x="52" y="43"/>
                      <a:pt x="51" y="44"/>
                      <a:pt x="51" y="46"/>
                    </a:cubicBezTo>
                    <a:cubicBezTo>
                      <a:pt x="51" y="47"/>
                      <a:pt x="52" y="49"/>
                      <a:pt x="54" y="49"/>
                    </a:cubicBezTo>
                    <a:close/>
                    <a:moveTo>
                      <a:pt x="54" y="45"/>
                    </a:moveTo>
                    <a:cubicBezTo>
                      <a:pt x="55" y="45"/>
                      <a:pt x="55" y="45"/>
                      <a:pt x="55" y="46"/>
                    </a:cubicBezTo>
                    <a:cubicBezTo>
                      <a:pt x="55" y="46"/>
                      <a:pt x="55" y="47"/>
                      <a:pt x="54" y="47"/>
                    </a:cubicBezTo>
                    <a:cubicBezTo>
                      <a:pt x="54" y="47"/>
                      <a:pt x="53" y="46"/>
                      <a:pt x="53" y="46"/>
                    </a:cubicBezTo>
                    <a:cubicBezTo>
                      <a:pt x="53" y="45"/>
                      <a:pt x="54" y="45"/>
                      <a:pt x="54" y="45"/>
                    </a:cubicBezTo>
                    <a:close/>
                    <a:moveTo>
                      <a:pt x="14" y="59"/>
                    </a:moveTo>
                    <a:cubicBezTo>
                      <a:pt x="16" y="59"/>
                      <a:pt x="17" y="57"/>
                      <a:pt x="17" y="56"/>
                    </a:cubicBezTo>
                    <a:cubicBezTo>
                      <a:pt x="17" y="54"/>
                      <a:pt x="16" y="53"/>
                      <a:pt x="14" y="53"/>
                    </a:cubicBezTo>
                    <a:cubicBezTo>
                      <a:pt x="13" y="53"/>
                      <a:pt x="11" y="54"/>
                      <a:pt x="11" y="56"/>
                    </a:cubicBezTo>
                    <a:cubicBezTo>
                      <a:pt x="11" y="57"/>
                      <a:pt x="13" y="59"/>
                      <a:pt x="14" y="59"/>
                    </a:cubicBezTo>
                    <a:close/>
                    <a:moveTo>
                      <a:pt x="14" y="55"/>
                    </a:moveTo>
                    <a:cubicBezTo>
                      <a:pt x="15" y="55"/>
                      <a:pt x="15" y="55"/>
                      <a:pt x="15" y="56"/>
                    </a:cubicBezTo>
                    <a:cubicBezTo>
                      <a:pt x="15" y="56"/>
                      <a:pt x="15" y="57"/>
                      <a:pt x="14" y="57"/>
                    </a:cubicBezTo>
                    <a:cubicBezTo>
                      <a:pt x="14" y="57"/>
                      <a:pt x="13" y="56"/>
                      <a:pt x="13" y="56"/>
                    </a:cubicBezTo>
                    <a:cubicBezTo>
                      <a:pt x="13" y="55"/>
                      <a:pt x="14" y="55"/>
                      <a:pt x="14" y="55"/>
                    </a:cubicBezTo>
                    <a:close/>
                    <a:moveTo>
                      <a:pt x="24" y="59"/>
                    </a:moveTo>
                    <a:cubicBezTo>
                      <a:pt x="26" y="59"/>
                      <a:pt x="27" y="57"/>
                      <a:pt x="27" y="56"/>
                    </a:cubicBezTo>
                    <a:cubicBezTo>
                      <a:pt x="27" y="54"/>
                      <a:pt x="26" y="53"/>
                      <a:pt x="24" y="53"/>
                    </a:cubicBezTo>
                    <a:cubicBezTo>
                      <a:pt x="23" y="53"/>
                      <a:pt x="21" y="54"/>
                      <a:pt x="21" y="56"/>
                    </a:cubicBezTo>
                    <a:cubicBezTo>
                      <a:pt x="21" y="57"/>
                      <a:pt x="23" y="59"/>
                      <a:pt x="24" y="59"/>
                    </a:cubicBezTo>
                    <a:close/>
                    <a:moveTo>
                      <a:pt x="24" y="55"/>
                    </a:moveTo>
                    <a:cubicBezTo>
                      <a:pt x="25" y="55"/>
                      <a:pt x="25" y="55"/>
                      <a:pt x="25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3" y="56"/>
                      <a:pt x="23" y="56"/>
                    </a:cubicBezTo>
                    <a:cubicBezTo>
                      <a:pt x="23" y="55"/>
                      <a:pt x="24" y="55"/>
                      <a:pt x="24" y="55"/>
                    </a:cubicBezTo>
                    <a:close/>
                    <a:moveTo>
                      <a:pt x="34" y="59"/>
                    </a:moveTo>
                    <a:cubicBezTo>
                      <a:pt x="36" y="59"/>
                      <a:pt x="37" y="57"/>
                      <a:pt x="37" y="56"/>
                    </a:cubicBezTo>
                    <a:cubicBezTo>
                      <a:pt x="37" y="54"/>
                      <a:pt x="36" y="53"/>
                      <a:pt x="34" y="53"/>
                    </a:cubicBezTo>
                    <a:cubicBezTo>
                      <a:pt x="33" y="53"/>
                      <a:pt x="31" y="54"/>
                      <a:pt x="31" y="56"/>
                    </a:cubicBezTo>
                    <a:cubicBezTo>
                      <a:pt x="31" y="57"/>
                      <a:pt x="33" y="59"/>
                      <a:pt x="34" y="59"/>
                    </a:cubicBezTo>
                    <a:close/>
                    <a:moveTo>
                      <a:pt x="34" y="55"/>
                    </a:moveTo>
                    <a:cubicBezTo>
                      <a:pt x="35" y="55"/>
                      <a:pt x="35" y="55"/>
                      <a:pt x="35" y="56"/>
                    </a:cubicBezTo>
                    <a:cubicBezTo>
                      <a:pt x="35" y="56"/>
                      <a:pt x="35" y="57"/>
                      <a:pt x="34" y="57"/>
                    </a:cubicBezTo>
                    <a:cubicBezTo>
                      <a:pt x="34" y="57"/>
                      <a:pt x="33" y="56"/>
                      <a:pt x="33" y="56"/>
                    </a:cubicBezTo>
                    <a:cubicBezTo>
                      <a:pt x="33" y="55"/>
                      <a:pt x="34" y="55"/>
                      <a:pt x="34" y="55"/>
                    </a:cubicBezTo>
                    <a:close/>
                    <a:moveTo>
                      <a:pt x="44" y="59"/>
                    </a:moveTo>
                    <a:cubicBezTo>
                      <a:pt x="46" y="59"/>
                      <a:pt x="47" y="57"/>
                      <a:pt x="47" y="56"/>
                    </a:cubicBezTo>
                    <a:cubicBezTo>
                      <a:pt x="47" y="54"/>
                      <a:pt x="46" y="53"/>
                      <a:pt x="44" y="53"/>
                    </a:cubicBezTo>
                    <a:cubicBezTo>
                      <a:pt x="43" y="53"/>
                      <a:pt x="41" y="54"/>
                      <a:pt x="41" y="56"/>
                    </a:cubicBezTo>
                    <a:cubicBezTo>
                      <a:pt x="41" y="57"/>
                      <a:pt x="43" y="59"/>
                      <a:pt x="44" y="59"/>
                    </a:cubicBezTo>
                    <a:close/>
                    <a:moveTo>
                      <a:pt x="44" y="55"/>
                    </a:moveTo>
                    <a:cubicBezTo>
                      <a:pt x="45" y="55"/>
                      <a:pt x="45" y="55"/>
                      <a:pt x="45" y="56"/>
                    </a:cubicBezTo>
                    <a:cubicBezTo>
                      <a:pt x="45" y="56"/>
                      <a:pt x="45" y="57"/>
                      <a:pt x="44" y="57"/>
                    </a:cubicBezTo>
                    <a:cubicBezTo>
                      <a:pt x="44" y="57"/>
                      <a:pt x="43" y="56"/>
                      <a:pt x="43" y="56"/>
                    </a:cubicBezTo>
                    <a:cubicBezTo>
                      <a:pt x="43" y="55"/>
                      <a:pt x="44" y="55"/>
                      <a:pt x="44" y="55"/>
                    </a:cubicBezTo>
                    <a:close/>
                    <a:moveTo>
                      <a:pt x="54" y="59"/>
                    </a:moveTo>
                    <a:cubicBezTo>
                      <a:pt x="56" y="59"/>
                      <a:pt x="57" y="57"/>
                      <a:pt x="57" y="56"/>
                    </a:cubicBezTo>
                    <a:cubicBezTo>
                      <a:pt x="57" y="54"/>
                      <a:pt x="56" y="53"/>
                      <a:pt x="54" y="53"/>
                    </a:cubicBezTo>
                    <a:cubicBezTo>
                      <a:pt x="52" y="53"/>
                      <a:pt x="51" y="54"/>
                      <a:pt x="51" y="56"/>
                    </a:cubicBezTo>
                    <a:cubicBezTo>
                      <a:pt x="51" y="57"/>
                      <a:pt x="52" y="59"/>
                      <a:pt x="54" y="59"/>
                    </a:cubicBezTo>
                    <a:close/>
                    <a:moveTo>
                      <a:pt x="54" y="55"/>
                    </a:moveTo>
                    <a:cubicBezTo>
                      <a:pt x="55" y="55"/>
                      <a:pt x="55" y="55"/>
                      <a:pt x="55" y="56"/>
                    </a:cubicBezTo>
                    <a:cubicBezTo>
                      <a:pt x="55" y="56"/>
                      <a:pt x="55" y="57"/>
                      <a:pt x="54" y="57"/>
                    </a:cubicBezTo>
                    <a:cubicBezTo>
                      <a:pt x="54" y="57"/>
                      <a:pt x="53" y="56"/>
                      <a:pt x="53" y="56"/>
                    </a:cubicBezTo>
                    <a:cubicBezTo>
                      <a:pt x="53" y="55"/>
                      <a:pt x="54" y="55"/>
                      <a:pt x="54" y="55"/>
                    </a:cubicBezTo>
                    <a:close/>
                    <a:moveTo>
                      <a:pt x="14" y="68"/>
                    </a:moveTo>
                    <a:cubicBezTo>
                      <a:pt x="16" y="68"/>
                      <a:pt x="17" y="67"/>
                      <a:pt x="17" y="65"/>
                    </a:cubicBezTo>
                    <a:cubicBezTo>
                      <a:pt x="17" y="64"/>
                      <a:pt x="16" y="63"/>
                      <a:pt x="14" y="63"/>
                    </a:cubicBezTo>
                    <a:cubicBezTo>
                      <a:pt x="13" y="63"/>
                      <a:pt x="11" y="64"/>
                      <a:pt x="11" y="65"/>
                    </a:cubicBezTo>
                    <a:cubicBezTo>
                      <a:pt x="11" y="67"/>
                      <a:pt x="13" y="68"/>
                      <a:pt x="14" y="68"/>
                    </a:cubicBezTo>
                    <a:close/>
                    <a:moveTo>
                      <a:pt x="14" y="65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6"/>
                      <a:pt x="15" y="66"/>
                      <a:pt x="14" y="66"/>
                    </a:cubicBezTo>
                    <a:cubicBezTo>
                      <a:pt x="14" y="66"/>
                      <a:pt x="13" y="66"/>
                      <a:pt x="13" y="65"/>
                    </a:cubicBezTo>
                    <a:cubicBezTo>
                      <a:pt x="13" y="65"/>
                      <a:pt x="14" y="65"/>
                      <a:pt x="14" y="65"/>
                    </a:cubicBezTo>
                    <a:close/>
                    <a:moveTo>
                      <a:pt x="24" y="68"/>
                    </a:moveTo>
                    <a:cubicBezTo>
                      <a:pt x="26" y="68"/>
                      <a:pt x="27" y="67"/>
                      <a:pt x="27" y="65"/>
                    </a:cubicBezTo>
                    <a:cubicBezTo>
                      <a:pt x="27" y="64"/>
                      <a:pt x="26" y="63"/>
                      <a:pt x="24" y="63"/>
                    </a:cubicBezTo>
                    <a:cubicBezTo>
                      <a:pt x="23" y="63"/>
                      <a:pt x="21" y="64"/>
                      <a:pt x="21" y="65"/>
                    </a:cubicBezTo>
                    <a:cubicBezTo>
                      <a:pt x="21" y="67"/>
                      <a:pt x="23" y="68"/>
                      <a:pt x="24" y="68"/>
                    </a:cubicBezTo>
                    <a:close/>
                    <a:moveTo>
                      <a:pt x="24" y="65"/>
                    </a:move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6"/>
                      <a:pt x="25" y="66"/>
                      <a:pt x="24" y="66"/>
                    </a:cubicBezTo>
                    <a:cubicBezTo>
                      <a:pt x="24" y="66"/>
                      <a:pt x="23" y="66"/>
                      <a:pt x="23" y="65"/>
                    </a:cubicBezTo>
                    <a:cubicBezTo>
                      <a:pt x="23" y="65"/>
                      <a:pt x="24" y="65"/>
                      <a:pt x="24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09" name="Freeform 14">
                <a:extLst>
                  <a:ext uri="{FF2B5EF4-FFF2-40B4-BE49-F238E27FC236}">
                    <a16:creationId xmlns:a16="http://schemas.microsoft.com/office/drawing/2014/main" id="{AE5FDAFB-F39E-4938-9FE6-90B464CFC9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82725" y="6349082"/>
                <a:ext cx="390810" cy="455946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0" name="Freeform 41">
                <a:extLst>
                  <a:ext uri="{FF2B5EF4-FFF2-40B4-BE49-F238E27FC236}">
                    <a16:creationId xmlns:a16="http://schemas.microsoft.com/office/drawing/2014/main" id="{CD14E4E2-6319-4465-838B-2526BD6DBB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53598" y="3863781"/>
                <a:ext cx="386783" cy="373891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1" name="Freeform 17">
                <a:extLst>
                  <a:ext uri="{FF2B5EF4-FFF2-40B4-BE49-F238E27FC236}">
                    <a16:creationId xmlns:a16="http://schemas.microsoft.com/office/drawing/2014/main" id="{0136AC4A-57DB-4582-9916-E1B9223A36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31782" y="4766800"/>
                <a:ext cx="416750" cy="353012"/>
              </a:xfrm>
              <a:custGeom>
                <a:avLst/>
                <a:gdLst>
                  <a:gd name="T0" fmla="*/ 70 w 72"/>
                  <a:gd name="T1" fmla="*/ 16 h 61"/>
                  <a:gd name="T2" fmla="*/ 56 w 72"/>
                  <a:gd name="T3" fmla="*/ 18 h 61"/>
                  <a:gd name="T4" fmla="*/ 43 w 72"/>
                  <a:gd name="T5" fmla="*/ 46 h 61"/>
                  <a:gd name="T6" fmla="*/ 12 w 72"/>
                  <a:gd name="T7" fmla="*/ 46 h 61"/>
                  <a:gd name="T8" fmla="*/ 13 w 72"/>
                  <a:gd name="T9" fmla="*/ 49 h 61"/>
                  <a:gd name="T10" fmla="*/ 48 w 72"/>
                  <a:gd name="T11" fmla="*/ 51 h 61"/>
                  <a:gd name="T12" fmla="*/ 13 w 72"/>
                  <a:gd name="T13" fmla="*/ 52 h 61"/>
                  <a:gd name="T14" fmla="*/ 9 w 72"/>
                  <a:gd name="T15" fmla="*/ 45 h 61"/>
                  <a:gd name="T16" fmla="*/ 7 w 72"/>
                  <a:gd name="T17" fmla="*/ 42 h 61"/>
                  <a:gd name="T18" fmla="*/ 1 w 72"/>
                  <a:gd name="T19" fmla="*/ 23 h 61"/>
                  <a:gd name="T20" fmla="*/ 10 w 72"/>
                  <a:gd name="T21" fmla="*/ 41 h 61"/>
                  <a:gd name="T22" fmla="*/ 43 w 72"/>
                  <a:gd name="T23" fmla="*/ 43 h 61"/>
                  <a:gd name="T24" fmla="*/ 54 w 72"/>
                  <a:gd name="T25" fmla="*/ 17 h 61"/>
                  <a:gd name="T26" fmla="*/ 70 w 72"/>
                  <a:gd name="T27" fmla="*/ 13 h 61"/>
                  <a:gd name="T28" fmla="*/ 18 w 72"/>
                  <a:gd name="T29" fmla="*/ 57 h 61"/>
                  <a:gd name="T30" fmla="*/ 11 w 72"/>
                  <a:gd name="T31" fmla="*/ 57 h 61"/>
                  <a:gd name="T32" fmla="*/ 18 w 72"/>
                  <a:gd name="T33" fmla="*/ 57 h 61"/>
                  <a:gd name="T34" fmla="*/ 14 w 72"/>
                  <a:gd name="T35" fmla="*/ 55 h 61"/>
                  <a:gd name="T36" fmla="*/ 14 w 72"/>
                  <a:gd name="T37" fmla="*/ 59 h 61"/>
                  <a:gd name="T38" fmla="*/ 45 w 72"/>
                  <a:gd name="T39" fmla="*/ 57 h 61"/>
                  <a:gd name="T40" fmla="*/ 38 w 72"/>
                  <a:gd name="T41" fmla="*/ 57 h 61"/>
                  <a:gd name="T42" fmla="*/ 45 w 72"/>
                  <a:gd name="T43" fmla="*/ 57 h 61"/>
                  <a:gd name="T44" fmla="*/ 41 w 72"/>
                  <a:gd name="T45" fmla="*/ 55 h 61"/>
                  <a:gd name="T46" fmla="*/ 41 w 72"/>
                  <a:gd name="T47" fmla="*/ 59 h 61"/>
                  <a:gd name="T48" fmla="*/ 12 w 72"/>
                  <a:gd name="T49" fmla="*/ 37 h 61"/>
                  <a:gd name="T50" fmla="*/ 45 w 72"/>
                  <a:gd name="T51" fmla="*/ 36 h 61"/>
                  <a:gd name="T52" fmla="*/ 12 w 72"/>
                  <a:gd name="T53" fmla="*/ 35 h 61"/>
                  <a:gd name="T54" fmla="*/ 12 w 72"/>
                  <a:gd name="T55" fmla="*/ 37 h 61"/>
                  <a:gd name="T56" fmla="*/ 12 w 72"/>
                  <a:gd name="T57" fmla="*/ 40 h 61"/>
                  <a:gd name="T58" fmla="*/ 43 w 72"/>
                  <a:gd name="T59" fmla="*/ 41 h 61"/>
                  <a:gd name="T60" fmla="*/ 43 w 72"/>
                  <a:gd name="T61" fmla="*/ 39 h 61"/>
                  <a:gd name="T62" fmla="*/ 37 w 72"/>
                  <a:gd name="T63" fmla="*/ 31 h 61"/>
                  <a:gd name="T64" fmla="*/ 44 w 72"/>
                  <a:gd name="T65" fmla="*/ 30 h 61"/>
                  <a:gd name="T66" fmla="*/ 43 w 72"/>
                  <a:gd name="T67" fmla="*/ 0 h 61"/>
                  <a:gd name="T68" fmla="*/ 36 w 72"/>
                  <a:gd name="T69" fmla="*/ 0 h 61"/>
                  <a:gd name="T70" fmla="*/ 37 w 72"/>
                  <a:gd name="T71" fmla="*/ 31 h 61"/>
                  <a:gd name="T72" fmla="*/ 31 w 72"/>
                  <a:gd name="T73" fmla="*/ 31 h 61"/>
                  <a:gd name="T74" fmla="*/ 32 w 72"/>
                  <a:gd name="T75" fmla="*/ 8 h 61"/>
                  <a:gd name="T76" fmla="*/ 25 w 72"/>
                  <a:gd name="T77" fmla="*/ 8 h 61"/>
                  <a:gd name="T78" fmla="*/ 24 w 72"/>
                  <a:gd name="T79" fmla="*/ 30 h 61"/>
                  <a:gd name="T80" fmla="*/ 13 w 72"/>
                  <a:gd name="T81" fmla="*/ 31 h 61"/>
                  <a:gd name="T82" fmla="*/ 20 w 72"/>
                  <a:gd name="T83" fmla="*/ 30 h 61"/>
                  <a:gd name="T84" fmla="*/ 20 w 72"/>
                  <a:gd name="T85" fmla="*/ 16 h 61"/>
                  <a:gd name="T86" fmla="*/ 13 w 72"/>
                  <a:gd name="T87" fmla="*/ 16 h 61"/>
                  <a:gd name="T88" fmla="*/ 13 w 72"/>
                  <a:gd name="T89" fmla="*/ 3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2" h="61">
                    <a:moveTo>
                      <a:pt x="72" y="14"/>
                    </a:moveTo>
                    <a:cubicBezTo>
                      <a:pt x="72" y="15"/>
                      <a:pt x="71" y="16"/>
                      <a:pt x="70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7" y="17"/>
                      <a:pt x="56" y="1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8" y="44"/>
                      <a:pt x="46" y="46"/>
                      <a:pt x="4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2" y="46"/>
                      <a:pt x="12" y="4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9"/>
                      <a:pt x="12" y="49"/>
                      <a:pt x="13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8" y="50"/>
                      <a:pt x="48" y="51"/>
                    </a:cubicBezTo>
                    <a:cubicBezTo>
                      <a:pt x="48" y="52"/>
                      <a:pt x="47" y="52"/>
                      <a:pt x="47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1" y="52"/>
                      <a:pt x="9" y="50"/>
                      <a:pt x="9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4"/>
                      <a:pt x="9" y="44"/>
                    </a:cubicBezTo>
                    <a:cubicBezTo>
                      <a:pt x="8" y="44"/>
                      <a:pt x="8" y="43"/>
                      <a:pt x="7" y="4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1" y="22"/>
                      <a:pt x="2" y="23"/>
                      <a:pt x="3" y="2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2"/>
                      <a:pt x="12" y="43"/>
                      <a:pt x="1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4" y="43"/>
                      <a:pt x="46" y="42"/>
                      <a:pt x="46" y="41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5"/>
                      <a:pt x="57" y="13"/>
                      <a:pt x="59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1" y="13"/>
                      <a:pt x="72" y="13"/>
                      <a:pt x="72" y="14"/>
                    </a:cubicBezTo>
                    <a:close/>
                    <a:moveTo>
                      <a:pt x="18" y="57"/>
                    </a:moveTo>
                    <a:cubicBezTo>
                      <a:pt x="18" y="59"/>
                      <a:pt x="16" y="61"/>
                      <a:pt x="14" y="61"/>
                    </a:cubicBezTo>
                    <a:cubicBezTo>
                      <a:pt x="12" y="61"/>
                      <a:pt x="11" y="59"/>
                      <a:pt x="11" y="57"/>
                    </a:cubicBezTo>
                    <a:cubicBezTo>
                      <a:pt x="11" y="55"/>
                      <a:pt x="12" y="53"/>
                      <a:pt x="14" y="53"/>
                    </a:cubicBezTo>
                    <a:cubicBezTo>
                      <a:pt x="16" y="53"/>
                      <a:pt x="18" y="55"/>
                      <a:pt x="18" y="57"/>
                    </a:cubicBezTo>
                    <a:close/>
                    <a:moveTo>
                      <a:pt x="16" y="57"/>
                    </a:moveTo>
                    <a:cubicBezTo>
                      <a:pt x="16" y="56"/>
                      <a:pt x="15" y="55"/>
                      <a:pt x="14" y="55"/>
                    </a:cubicBezTo>
                    <a:cubicBezTo>
                      <a:pt x="14" y="55"/>
                      <a:pt x="13" y="56"/>
                      <a:pt x="13" y="57"/>
                    </a:cubicBezTo>
                    <a:cubicBezTo>
                      <a:pt x="13" y="58"/>
                      <a:pt x="14" y="59"/>
                      <a:pt x="14" y="59"/>
                    </a:cubicBezTo>
                    <a:cubicBezTo>
                      <a:pt x="15" y="59"/>
                      <a:pt x="16" y="58"/>
                      <a:pt x="16" y="57"/>
                    </a:cubicBezTo>
                    <a:close/>
                    <a:moveTo>
                      <a:pt x="45" y="57"/>
                    </a:moveTo>
                    <a:cubicBezTo>
                      <a:pt x="45" y="59"/>
                      <a:pt x="43" y="61"/>
                      <a:pt x="41" y="61"/>
                    </a:cubicBezTo>
                    <a:cubicBezTo>
                      <a:pt x="39" y="61"/>
                      <a:pt x="38" y="59"/>
                      <a:pt x="38" y="57"/>
                    </a:cubicBezTo>
                    <a:cubicBezTo>
                      <a:pt x="38" y="55"/>
                      <a:pt x="39" y="53"/>
                      <a:pt x="41" y="53"/>
                    </a:cubicBezTo>
                    <a:cubicBezTo>
                      <a:pt x="43" y="53"/>
                      <a:pt x="45" y="55"/>
                      <a:pt x="45" y="57"/>
                    </a:cubicBezTo>
                    <a:close/>
                    <a:moveTo>
                      <a:pt x="43" y="57"/>
                    </a:moveTo>
                    <a:cubicBezTo>
                      <a:pt x="43" y="56"/>
                      <a:pt x="42" y="55"/>
                      <a:pt x="41" y="55"/>
                    </a:cubicBezTo>
                    <a:cubicBezTo>
                      <a:pt x="40" y="55"/>
                      <a:pt x="40" y="56"/>
                      <a:pt x="40" y="57"/>
                    </a:cubicBezTo>
                    <a:cubicBezTo>
                      <a:pt x="40" y="58"/>
                      <a:pt x="40" y="59"/>
                      <a:pt x="41" y="59"/>
                    </a:cubicBezTo>
                    <a:cubicBezTo>
                      <a:pt x="42" y="59"/>
                      <a:pt x="43" y="58"/>
                      <a:pt x="43" y="57"/>
                    </a:cubicBezTo>
                    <a:close/>
                    <a:moveTo>
                      <a:pt x="12" y="37"/>
                    </a:moveTo>
                    <a:cubicBezTo>
                      <a:pt x="44" y="37"/>
                      <a:pt x="44" y="37"/>
                      <a:pt x="44" y="37"/>
                    </a:cubicBezTo>
                    <a:cubicBezTo>
                      <a:pt x="45" y="37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4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1" y="35"/>
                      <a:pt x="11" y="35"/>
                      <a:pt x="11" y="36"/>
                    </a:cubicBezTo>
                    <a:cubicBezTo>
                      <a:pt x="11" y="36"/>
                      <a:pt x="11" y="37"/>
                      <a:pt x="12" y="37"/>
                    </a:cubicBezTo>
                    <a:close/>
                    <a:moveTo>
                      <a:pt x="13" y="39"/>
                    </a:moveTo>
                    <a:cubicBezTo>
                      <a:pt x="13" y="39"/>
                      <a:pt x="12" y="40"/>
                      <a:pt x="12" y="40"/>
                    </a:cubicBezTo>
                    <a:cubicBezTo>
                      <a:pt x="12" y="41"/>
                      <a:pt x="13" y="41"/>
                      <a:pt x="1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1"/>
                      <a:pt x="44" y="41"/>
                      <a:pt x="44" y="40"/>
                    </a:cubicBezTo>
                    <a:cubicBezTo>
                      <a:pt x="44" y="40"/>
                      <a:pt x="44" y="39"/>
                      <a:pt x="43" y="39"/>
                    </a:cubicBezTo>
                    <a:lnTo>
                      <a:pt x="13" y="39"/>
                    </a:lnTo>
                    <a:close/>
                    <a:moveTo>
                      <a:pt x="37" y="31"/>
                    </a:move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4" y="30"/>
                      <a:pt x="44" y="3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1"/>
                      <a:pt x="37" y="31"/>
                    </a:cubicBezTo>
                    <a:close/>
                    <a:moveTo>
                      <a:pt x="25" y="31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30"/>
                      <a:pt x="25" y="31"/>
                      <a:pt x="25" y="31"/>
                    </a:cubicBezTo>
                    <a:close/>
                    <a:moveTo>
                      <a:pt x="13" y="31"/>
                    </a:move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0"/>
                      <a:pt x="20" y="3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1"/>
                      <a:pt x="13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2" name="Freeform 52">
                <a:extLst>
                  <a:ext uri="{FF2B5EF4-FFF2-40B4-BE49-F238E27FC236}">
                    <a16:creationId xmlns:a16="http://schemas.microsoft.com/office/drawing/2014/main" id="{7E059D88-C4E9-497F-B2C1-935FDEA492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6293" y="4941622"/>
                <a:ext cx="503402" cy="473617"/>
              </a:xfrm>
              <a:custGeom>
                <a:avLst/>
                <a:gdLst>
                  <a:gd name="T0" fmla="*/ 23 w 68"/>
                  <a:gd name="T1" fmla="*/ 5 h 67"/>
                  <a:gd name="T2" fmla="*/ 7 w 68"/>
                  <a:gd name="T3" fmla="*/ 11 h 67"/>
                  <a:gd name="T4" fmla="*/ 7 w 68"/>
                  <a:gd name="T5" fmla="*/ 67 h 67"/>
                  <a:gd name="T6" fmla="*/ 38 w 68"/>
                  <a:gd name="T7" fmla="*/ 62 h 67"/>
                  <a:gd name="T8" fmla="*/ 49 w 68"/>
                  <a:gd name="T9" fmla="*/ 56 h 67"/>
                  <a:gd name="T10" fmla="*/ 64 w 68"/>
                  <a:gd name="T11" fmla="*/ 47 h 67"/>
                  <a:gd name="T12" fmla="*/ 60 w 68"/>
                  <a:gd name="T13" fmla="*/ 0 h 67"/>
                  <a:gd name="T14" fmla="*/ 52 w 68"/>
                  <a:gd name="T15" fmla="*/ 51 h 67"/>
                  <a:gd name="T16" fmla="*/ 59 w 68"/>
                  <a:gd name="T17" fmla="*/ 44 h 67"/>
                  <a:gd name="T18" fmla="*/ 56 w 68"/>
                  <a:gd name="T19" fmla="*/ 41 h 67"/>
                  <a:gd name="T20" fmla="*/ 56 w 68"/>
                  <a:gd name="T21" fmla="*/ 51 h 67"/>
                  <a:gd name="T22" fmla="*/ 50 w 68"/>
                  <a:gd name="T23" fmla="*/ 43 h 67"/>
                  <a:gd name="T24" fmla="*/ 33 w 68"/>
                  <a:gd name="T25" fmla="*/ 45 h 67"/>
                  <a:gd name="T26" fmla="*/ 48 w 68"/>
                  <a:gd name="T27" fmla="*/ 53 h 67"/>
                  <a:gd name="T28" fmla="*/ 26 w 68"/>
                  <a:gd name="T29" fmla="*/ 7 h 67"/>
                  <a:gd name="T30" fmla="*/ 65 w 68"/>
                  <a:gd name="T31" fmla="*/ 7 h 67"/>
                  <a:gd name="T32" fmla="*/ 56 w 68"/>
                  <a:gd name="T33" fmla="*/ 39 h 67"/>
                  <a:gd name="T34" fmla="*/ 9 w 68"/>
                  <a:gd name="T35" fmla="*/ 23 h 67"/>
                  <a:gd name="T36" fmla="*/ 12 w 68"/>
                  <a:gd name="T37" fmla="*/ 30 h 67"/>
                  <a:gd name="T38" fmla="*/ 10 w 68"/>
                  <a:gd name="T39" fmla="*/ 32 h 67"/>
                  <a:gd name="T40" fmla="*/ 10 w 68"/>
                  <a:gd name="T41" fmla="*/ 38 h 67"/>
                  <a:gd name="T42" fmla="*/ 12 w 68"/>
                  <a:gd name="T43" fmla="*/ 40 h 67"/>
                  <a:gd name="T44" fmla="*/ 9 w 68"/>
                  <a:gd name="T45" fmla="*/ 47 h 67"/>
                  <a:gd name="T46" fmla="*/ 12 w 68"/>
                  <a:gd name="T47" fmla="*/ 54 h 67"/>
                  <a:gd name="T48" fmla="*/ 9 w 68"/>
                  <a:gd name="T49" fmla="*/ 55 h 67"/>
                  <a:gd name="T50" fmla="*/ 19 w 68"/>
                  <a:gd name="T51" fmla="*/ 61 h 67"/>
                  <a:gd name="T52" fmla="*/ 25 w 68"/>
                  <a:gd name="T53" fmla="*/ 64 h 67"/>
                  <a:gd name="T54" fmla="*/ 3 w 68"/>
                  <a:gd name="T55" fmla="*/ 19 h 67"/>
                  <a:gd name="T56" fmla="*/ 12 w 68"/>
                  <a:gd name="T57" fmla="*/ 22 h 67"/>
                  <a:gd name="T58" fmla="*/ 34 w 68"/>
                  <a:gd name="T59" fmla="*/ 61 h 67"/>
                  <a:gd name="T60" fmla="*/ 19 w 68"/>
                  <a:gd name="T61" fmla="*/ 59 h 67"/>
                  <a:gd name="T62" fmla="*/ 19 w 68"/>
                  <a:gd name="T63" fmla="*/ 8 h 67"/>
                  <a:gd name="T64" fmla="*/ 21 w 68"/>
                  <a:gd name="T65" fmla="*/ 17 h 67"/>
                  <a:gd name="T66" fmla="*/ 24 w 68"/>
                  <a:gd name="T67" fmla="*/ 19 h 67"/>
                  <a:gd name="T68" fmla="*/ 20 w 68"/>
                  <a:gd name="T69" fmla="*/ 26 h 67"/>
                  <a:gd name="T70" fmla="*/ 24 w 68"/>
                  <a:gd name="T71" fmla="*/ 33 h 67"/>
                  <a:gd name="T72" fmla="*/ 21 w 68"/>
                  <a:gd name="T73" fmla="*/ 35 h 67"/>
                  <a:gd name="T74" fmla="*/ 21 w 68"/>
                  <a:gd name="T75" fmla="*/ 41 h 67"/>
                  <a:gd name="T76" fmla="*/ 24 w 68"/>
                  <a:gd name="T77" fmla="*/ 43 h 67"/>
                  <a:gd name="T78" fmla="*/ 21 w 68"/>
                  <a:gd name="T79" fmla="*/ 49 h 67"/>
                  <a:gd name="T80" fmla="*/ 24 w 68"/>
                  <a:gd name="T81" fmla="*/ 51 h 67"/>
                  <a:gd name="T82" fmla="*/ 38 w 68"/>
                  <a:gd name="T83" fmla="*/ 57 h 67"/>
                  <a:gd name="T84" fmla="*/ 40 w 68"/>
                  <a:gd name="T85" fmla="*/ 58 h 67"/>
                  <a:gd name="T86" fmla="*/ 40 w 68"/>
                  <a:gd name="T87" fmla="*/ 55 h 67"/>
                  <a:gd name="T88" fmla="*/ 40 w 68"/>
                  <a:gd name="T89" fmla="*/ 58 h 67"/>
                  <a:gd name="T90" fmla="*/ 33 w 68"/>
                  <a:gd name="T91" fmla="*/ 13 h 67"/>
                  <a:gd name="T92" fmla="*/ 58 w 68"/>
                  <a:gd name="T93" fmla="*/ 11 h 67"/>
                  <a:gd name="T94" fmla="*/ 58 w 68"/>
                  <a:gd name="T95" fmla="*/ 21 h 67"/>
                  <a:gd name="T96" fmla="*/ 33 w 68"/>
                  <a:gd name="T97" fmla="*/ 19 h 67"/>
                  <a:gd name="T98" fmla="*/ 59 w 68"/>
                  <a:gd name="T99" fmla="*/ 28 h 67"/>
                  <a:gd name="T100" fmla="*/ 32 w 68"/>
                  <a:gd name="T101" fmla="*/ 28 h 67"/>
                  <a:gd name="T102" fmla="*/ 59 w 68"/>
                  <a:gd name="T103" fmla="*/ 28 h 67"/>
                  <a:gd name="T104" fmla="*/ 33 w 68"/>
                  <a:gd name="T105" fmla="*/ 37 h 67"/>
                  <a:gd name="T106" fmla="*/ 58 w 68"/>
                  <a:gd name="T107" fmla="*/ 3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60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27" y="0"/>
                      <a:pt x="24" y="2"/>
                      <a:pt x="2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5"/>
                      <a:pt x="13" y="8"/>
                      <a:pt x="12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3" y="11"/>
                      <a:pt x="0" y="14"/>
                      <a:pt x="0" y="1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4"/>
                      <a:pt x="3" y="67"/>
                      <a:pt x="7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9" y="67"/>
                      <a:pt x="33" y="66"/>
                      <a:pt x="35" y="64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41" y="62"/>
                      <a:pt x="45" y="60"/>
                      <a:pt x="47" y="59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3" y="56"/>
                      <a:pt x="57" y="55"/>
                      <a:pt x="59" y="53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6" y="46"/>
                      <a:pt x="68" y="41"/>
                      <a:pt x="68" y="3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4" y="0"/>
                      <a:pt x="60" y="0"/>
                    </a:cubicBezTo>
                    <a:close/>
                    <a:moveTo>
                      <a:pt x="52" y="53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1"/>
                      <a:pt x="52" y="51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9" y="45"/>
                      <a:pt x="59" y="45"/>
                      <a:pt x="59" y="44"/>
                    </a:cubicBezTo>
                    <a:cubicBezTo>
                      <a:pt x="59" y="44"/>
                      <a:pt x="59" y="43"/>
                      <a:pt x="58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3" y="42"/>
                      <a:pt x="54" y="41"/>
                      <a:pt x="56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3"/>
                      <a:pt x="63" y="45"/>
                      <a:pt x="62" y="45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2"/>
                      <a:pt x="54" y="52"/>
                      <a:pt x="52" y="53"/>
                    </a:cubicBezTo>
                    <a:close/>
                    <a:moveTo>
                      <a:pt x="56" y="39"/>
                    </a:moveTo>
                    <a:cubicBezTo>
                      <a:pt x="53" y="39"/>
                      <a:pt x="51" y="41"/>
                      <a:pt x="50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2" y="43"/>
                      <a:pt x="32" y="44"/>
                      <a:pt x="32" y="44"/>
                    </a:cubicBezTo>
                    <a:cubicBezTo>
                      <a:pt x="32" y="45"/>
                      <a:pt x="32" y="45"/>
                      <a:pt x="33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28" y="53"/>
                      <a:pt x="26" y="51"/>
                      <a:pt x="26" y="4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5"/>
                      <a:pt x="28" y="3"/>
                      <a:pt x="31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3" y="3"/>
                      <a:pt x="65" y="5"/>
                      <a:pt x="65" y="7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9"/>
                      <a:pt x="65" y="39"/>
                    </a:cubicBezTo>
                    <a:lnTo>
                      <a:pt x="56" y="39"/>
                    </a:lnTo>
                    <a:close/>
                    <a:moveTo>
                      <a:pt x="1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3"/>
                      <a:pt x="9" y="23"/>
                    </a:cubicBezTo>
                    <a:cubicBezTo>
                      <a:pt x="9" y="24"/>
                      <a:pt x="9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2"/>
                      <a:pt x="9" y="32"/>
                      <a:pt x="1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40"/>
                      <a:pt x="9" y="40"/>
                      <a:pt x="10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9" y="54"/>
                      <a:pt x="9" y="55"/>
                      <a:pt x="9" y="55"/>
                    </a:cubicBezTo>
                    <a:cubicBezTo>
                      <a:pt x="9" y="56"/>
                      <a:pt x="9" y="56"/>
                      <a:pt x="10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9"/>
                      <a:pt x="16" y="61"/>
                      <a:pt x="19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6" y="64"/>
                      <a:pt x="26" y="64"/>
                      <a:pt x="25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5" y="64"/>
                      <a:pt x="3" y="62"/>
                      <a:pt x="3" y="6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6"/>
                      <a:pt x="5" y="14"/>
                      <a:pt x="7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22"/>
                    </a:lnTo>
                    <a:close/>
                    <a:moveTo>
                      <a:pt x="29" y="64"/>
                    </a:moveTo>
                    <a:cubicBezTo>
                      <a:pt x="29" y="61"/>
                      <a:pt x="29" y="61"/>
                      <a:pt x="29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2" y="63"/>
                      <a:pt x="31" y="63"/>
                      <a:pt x="29" y="64"/>
                    </a:cubicBezTo>
                    <a:close/>
                    <a:moveTo>
                      <a:pt x="19" y="59"/>
                    </a:moveTo>
                    <a:cubicBezTo>
                      <a:pt x="16" y="59"/>
                      <a:pt x="14" y="57"/>
                      <a:pt x="14" y="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0"/>
                      <a:pt x="16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0" y="17"/>
                      <a:pt x="20" y="18"/>
                    </a:cubicBezTo>
                    <a:cubicBezTo>
                      <a:pt x="20" y="18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0" y="25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0" y="33"/>
                      <a:pt x="20" y="34"/>
                    </a:cubicBezTo>
                    <a:cubicBezTo>
                      <a:pt x="20" y="34"/>
                      <a:pt x="21" y="35"/>
                      <a:pt x="21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0" y="41"/>
                      <a:pt x="20" y="42"/>
                    </a:cubicBezTo>
                    <a:cubicBezTo>
                      <a:pt x="20" y="42"/>
                      <a:pt x="21" y="43"/>
                      <a:pt x="21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0" y="49"/>
                      <a:pt x="20" y="50"/>
                    </a:cubicBezTo>
                    <a:cubicBezTo>
                      <a:pt x="20" y="50"/>
                      <a:pt x="21" y="51"/>
                      <a:pt x="21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5" y="53"/>
                      <a:pt x="28" y="55"/>
                      <a:pt x="31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lnTo>
                      <a:pt x="19" y="59"/>
                    </a:lnTo>
                    <a:close/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7"/>
                      <a:pt x="41" y="57"/>
                      <a:pt x="40" y="57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4" y="57"/>
                      <a:pt x="42" y="58"/>
                      <a:pt x="40" y="58"/>
                    </a:cubicBezTo>
                    <a:close/>
                    <a:moveTo>
                      <a:pt x="59" y="12"/>
                    </a:moveTo>
                    <a:cubicBezTo>
                      <a:pt x="59" y="12"/>
                      <a:pt x="59" y="13"/>
                      <a:pt x="58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2"/>
                      <a:pt x="32" y="12"/>
                    </a:cubicBezTo>
                    <a:cubicBezTo>
                      <a:pt x="32" y="11"/>
                      <a:pt x="32" y="11"/>
                      <a:pt x="33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9" y="11"/>
                      <a:pt x="59" y="11"/>
                      <a:pt x="59" y="12"/>
                    </a:cubicBezTo>
                    <a:close/>
                    <a:moveTo>
                      <a:pt x="59" y="20"/>
                    </a:moveTo>
                    <a:cubicBezTo>
                      <a:pt x="59" y="21"/>
                      <a:pt x="59" y="21"/>
                      <a:pt x="58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1"/>
                      <a:pt x="32" y="21"/>
                      <a:pt x="32" y="20"/>
                    </a:cubicBezTo>
                    <a:cubicBezTo>
                      <a:pt x="32" y="19"/>
                      <a:pt x="32" y="19"/>
                      <a:pt x="33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9" y="19"/>
                      <a:pt x="59" y="19"/>
                      <a:pt x="59" y="20"/>
                    </a:cubicBezTo>
                    <a:close/>
                    <a:moveTo>
                      <a:pt x="59" y="28"/>
                    </a:moveTo>
                    <a:cubicBezTo>
                      <a:pt x="59" y="29"/>
                      <a:pt x="59" y="29"/>
                      <a:pt x="58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32" y="27"/>
                      <a:pt x="32" y="27"/>
                      <a:pt x="33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9" y="27"/>
                      <a:pt x="59" y="27"/>
                      <a:pt x="59" y="28"/>
                    </a:cubicBezTo>
                    <a:close/>
                    <a:moveTo>
                      <a:pt x="59" y="36"/>
                    </a:moveTo>
                    <a:cubicBezTo>
                      <a:pt x="59" y="37"/>
                      <a:pt x="59" y="37"/>
                      <a:pt x="58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2" y="37"/>
                      <a:pt x="32" y="37"/>
                      <a:pt x="32" y="36"/>
                    </a:cubicBezTo>
                    <a:cubicBezTo>
                      <a:pt x="32" y="36"/>
                      <a:pt x="32" y="35"/>
                      <a:pt x="33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9" y="35"/>
                      <a:pt x="59" y="36"/>
                      <a:pt x="59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3" name="Freeform 36">
                <a:extLst>
                  <a:ext uri="{FF2B5EF4-FFF2-40B4-BE49-F238E27FC236}">
                    <a16:creationId xmlns:a16="http://schemas.microsoft.com/office/drawing/2014/main" id="{6A5ED28C-6B52-49DD-A6DE-7E48C6EFD7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7800" y="4011142"/>
                <a:ext cx="496706" cy="414895"/>
              </a:xfrm>
              <a:custGeom>
                <a:avLst/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4" name="Freeform 24">
                <a:extLst>
                  <a:ext uri="{FF2B5EF4-FFF2-40B4-BE49-F238E27FC236}">
                    <a16:creationId xmlns:a16="http://schemas.microsoft.com/office/drawing/2014/main" id="{BA286176-2D73-4CD5-A09C-F02F55846D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28829" y="1581445"/>
                <a:ext cx="339174" cy="357759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5" name="Freeform 115">
                <a:extLst>
                  <a:ext uri="{FF2B5EF4-FFF2-40B4-BE49-F238E27FC236}">
                    <a16:creationId xmlns:a16="http://schemas.microsoft.com/office/drawing/2014/main" id="{5E0C9FAB-B1AE-4ADC-81D4-E60C7DA1D1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73308" y="3475684"/>
                <a:ext cx="488527" cy="569946"/>
              </a:xfrm>
              <a:custGeom>
                <a:avLst/>
                <a:gdLst>
                  <a:gd name="T0" fmla="*/ 18 w 58"/>
                  <a:gd name="T1" fmla="*/ 37 h 68"/>
                  <a:gd name="T2" fmla="*/ 17 w 58"/>
                  <a:gd name="T3" fmla="*/ 31 h 68"/>
                  <a:gd name="T4" fmla="*/ 40 w 58"/>
                  <a:gd name="T5" fmla="*/ 16 h 68"/>
                  <a:gd name="T6" fmla="*/ 17 w 58"/>
                  <a:gd name="T7" fmla="*/ 30 h 68"/>
                  <a:gd name="T8" fmla="*/ 44 w 58"/>
                  <a:gd name="T9" fmla="*/ 18 h 68"/>
                  <a:gd name="T10" fmla="*/ 17 w 58"/>
                  <a:gd name="T11" fmla="*/ 23 h 68"/>
                  <a:gd name="T12" fmla="*/ 30 w 58"/>
                  <a:gd name="T13" fmla="*/ 16 h 68"/>
                  <a:gd name="T14" fmla="*/ 14 w 58"/>
                  <a:gd name="T15" fmla="*/ 21 h 68"/>
                  <a:gd name="T16" fmla="*/ 34 w 58"/>
                  <a:gd name="T17" fmla="*/ 66 h 68"/>
                  <a:gd name="T18" fmla="*/ 28 w 58"/>
                  <a:gd name="T19" fmla="*/ 68 h 68"/>
                  <a:gd name="T20" fmla="*/ 20 w 58"/>
                  <a:gd name="T21" fmla="*/ 62 h 68"/>
                  <a:gd name="T22" fmla="*/ 23 w 58"/>
                  <a:gd name="T23" fmla="*/ 50 h 68"/>
                  <a:gd name="T24" fmla="*/ 17 w 58"/>
                  <a:gd name="T25" fmla="*/ 44 h 68"/>
                  <a:gd name="T26" fmla="*/ 40 w 58"/>
                  <a:gd name="T27" fmla="*/ 30 h 68"/>
                  <a:gd name="T28" fmla="*/ 25 w 58"/>
                  <a:gd name="T29" fmla="*/ 41 h 68"/>
                  <a:gd name="T30" fmla="*/ 29 w 58"/>
                  <a:gd name="T31" fmla="*/ 50 h 68"/>
                  <a:gd name="T32" fmla="*/ 40 w 58"/>
                  <a:gd name="T33" fmla="*/ 39 h 68"/>
                  <a:gd name="T34" fmla="*/ 35 w 58"/>
                  <a:gd name="T35" fmla="*/ 50 h 68"/>
                  <a:gd name="T36" fmla="*/ 34 w 58"/>
                  <a:gd name="T37" fmla="*/ 52 h 68"/>
                  <a:gd name="T38" fmla="*/ 33 w 58"/>
                  <a:gd name="T39" fmla="*/ 52 h 68"/>
                  <a:gd name="T40" fmla="*/ 28 w 58"/>
                  <a:gd name="T41" fmla="*/ 52 h 68"/>
                  <a:gd name="T42" fmla="*/ 22 w 58"/>
                  <a:gd name="T43" fmla="*/ 54 h 68"/>
                  <a:gd name="T44" fmla="*/ 25 w 58"/>
                  <a:gd name="T45" fmla="*/ 64 h 68"/>
                  <a:gd name="T46" fmla="*/ 36 w 58"/>
                  <a:gd name="T47" fmla="*/ 62 h 68"/>
                  <a:gd name="T48" fmla="*/ 39 w 58"/>
                  <a:gd name="T49" fmla="*/ 9 h 68"/>
                  <a:gd name="T50" fmla="*/ 41 w 58"/>
                  <a:gd name="T51" fmla="*/ 10 h 68"/>
                  <a:gd name="T52" fmla="*/ 42 w 58"/>
                  <a:gd name="T53" fmla="*/ 4 h 68"/>
                  <a:gd name="T54" fmla="*/ 15 w 58"/>
                  <a:gd name="T55" fmla="*/ 54 h 68"/>
                  <a:gd name="T56" fmla="*/ 19 w 58"/>
                  <a:gd name="T57" fmla="*/ 49 h 68"/>
                  <a:gd name="T58" fmla="*/ 48 w 58"/>
                  <a:gd name="T59" fmla="*/ 19 h 68"/>
                  <a:gd name="T60" fmla="*/ 54 w 58"/>
                  <a:gd name="T61" fmla="*/ 14 h 68"/>
                  <a:gd name="T62" fmla="*/ 47 w 58"/>
                  <a:gd name="T63" fmla="*/ 18 h 68"/>
                  <a:gd name="T64" fmla="*/ 4 w 58"/>
                  <a:gd name="T65" fmla="*/ 42 h 68"/>
                  <a:gd name="T66" fmla="*/ 5 w 58"/>
                  <a:gd name="T67" fmla="*/ 44 h 68"/>
                  <a:gd name="T68" fmla="*/ 9 w 58"/>
                  <a:gd name="T69" fmla="*/ 39 h 68"/>
                  <a:gd name="T70" fmla="*/ 50 w 58"/>
                  <a:gd name="T71" fmla="*/ 29 h 68"/>
                  <a:gd name="T72" fmla="*/ 58 w 58"/>
                  <a:gd name="T73" fmla="*/ 29 h 68"/>
                  <a:gd name="T74" fmla="*/ 7 w 58"/>
                  <a:gd name="T75" fmla="*/ 28 h 68"/>
                  <a:gd name="T76" fmla="*/ 1 w 58"/>
                  <a:gd name="T77" fmla="*/ 30 h 68"/>
                  <a:gd name="T78" fmla="*/ 49 w 58"/>
                  <a:gd name="T79" fmla="*/ 39 h 68"/>
                  <a:gd name="T80" fmla="*/ 53 w 58"/>
                  <a:gd name="T81" fmla="*/ 44 h 68"/>
                  <a:gd name="T82" fmla="*/ 54 w 58"/>
                  <a:gd name="T83" fmla="*/ 42 h 68"/>
                  <a:gd name="T84" fmla="*/ 4 w 58"/>
                  <a:gd name="T85" fmla="*/ 14 h 68"/>
                  <a:gd name="T86" fmla="*/ 10 w 58"/>
                  <a:gd name="T87" fmla="*/ 19 h 68"/>
                  <a:gd name="T88" fmla="*/ 5 w 58"/>
                  <a:gd name="T89" fmla="*/ 14 h 68"/>
                  <a:gd name="T90" fmla="*/ 39 w 58"/>
                  <a:gd name="T91" fmla="*/ 49 h 68"/>
                  <a:gd name="T92" fmla="*/ 44 w 58"/>
                  <a:gd name="T93" fmla="*/ 54 h 68"/>
                  <a:gd name="T94" fmla="*/ 17 w 58"/>
                  <a:gd name="T95" fmla="*/ 10 h 68"/>
                  <a:gd name="T96" fmla="*/ 19 w 58"/>
                  <a:gd name="T97" fmla="*/ 9 h 68"/>
                  <a:gd name="T98" fmla="*/ 14 w 58"/>
                  <a:gd name="T99" fmla="*/ 5 h 68"/>
                  <a:gd name="T100" fmla="*/ 30 w 58"/>
                  <a:gd name="T101" fmla="*/ 7 h 68"/>
                  <a:gd name="T102" fmla="*/ 28 w 58"/>
                  <a:gd name="T103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8" h="68">
                    <a:moveTo>
                      <a:pt x="44" y="25"/>
                    </a:moveTo>
                    <a:cubicBezTo>
                      <a:pt x="44" y="26"/>
                      <a:pt x="42" y="28"/>
                      <a:pt x="41" y="28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7" y="37"/>
                      <a:pt x="17" y="37"/>
                    </a:cubicBezTo>
                    <a:cubicBezTo>
                      <a:pt x="15" y="37"/>
                      <a:pt x="14" y="36"/>
                      <a:pt x="14" y="35"/>
                    </a:cubicBezTo>
                    <a:cubicBezTo>
                      <a:pt x="14" y="33"/>
                      <a:pt x="16" y="32"/>
                      <a:pt x="17" y="31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2" y="22"/>
                      <a:pt x="44" y="23"/>
                      <a:pt x="44" y="25"/>
                    </a:cubicBezTo>
                    <a:close/>
                    <a:moveTo>
                      <a:pt x="40" y="16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5"/>
                      <a:pt x="14" y="26"/>
                      <a:pt x="14" y="28"/>
                    </a:cubicBezTo>
                    <a:cubicBezTo>
                      <a:pt x="14" y="29"/>
                      <a:pt x="15" y="30"/>
                      <a:pt x="17" y="30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2" y="21"/>
                      <a:pt x="44" y="19"/>
                      <a:pt x="44" y="18"/>
                    </a:cubicBezTo>
                    <a:cubicBezTo>
                      <a:pt x="44" y="16"/>
                      <a:pt x="42" y="15"/>
                      <a:pt x="40" y="16"/>
                    </a:cubicBezTo>
                    <a:close/>
                    <a:moveTo>
                      <a:pt x="14" y="21"/>
                    </a:moveTo>
                    <a:cubicBezTo>
                      <a:pt x="14" y="22"/>
                      <a:pt x="15" y="23"/>
                      <a:pt x="17" y="23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9" y="19"/>
                      <a:pt x="30" y="17"/>
                      <a:pt x="30" y="16"/>
                    </a:cubicBezTo>
                    <a:cubicBezTo>
                      <a:pt x="30" y="14"/>
                      <a:pt x="28" y="13"/>
                      <a:pt x="26" y="14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8"/>
                      <a:pt x="14" y="19"/>
                      <a:pt x="14" y="21"/>
                    </a:cubicBezTo>
                    <a:close/>
                    <a:moveTo>
                      <a:pt x="38" y="54"/>
                    </a:move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4"/>
                      <a:pt x="36" y="66"/>
                      <a:pt x="34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7"/>
                      <a:pt x="32" y="68"/>
                      <a:pt x="30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6" y="68"/>
                      <a:pt x="25" y="67"/>
                      <a:pt x="25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0" y="64"/>
                      <a:pt x="20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2" y="51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47"/>
                      <a:pt x="21" y="44"/>
                      <a:pt x="20" y="43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5" y="44"/>
                      <a:pt x="14" y="43"/>
                      <a:pt x="14" y="42"/>
                    </a:cubicBezTo>
                    <a:cubicBezTo>
                      <a:pt x="14" y="40"/>
                      <a:pt x="16" y="39"/>
                      <a:pt x="17" y="3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9"/>
                      <a:pt x="44" y="30"/>
                      <a:pt x="44" y="32"/>
                    </a:cubicBezTo>
                    <a:cubicBezTo>
                      <a:pt x="44" y="33"/>
                      <a:pt x="42" y="35"/>
                      <a:pt x="41" y="36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7" y="43"/>
                      <a:pt x="29" y="46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3"/>
                      <a:pt x="36" y="38"/>
                      <a:pt x="37" y="38"/>
                    </a:cubicBezTo>
                    <a:cubicBezTo>
                      <a:pt x="38" y="37"/>
                      <a:pt x="39" y="38"/>
                      <a:pt x="40" y="39"/>
                    </a:cubicBezTo>
                    <a:cubicBezTo>
                      <a:pt x="41" y="40"/>
                      <a:pt x="41" y="42"/>
                      <a:pt x="39" y="43"/>
                    </a:cubicBezTo>
                    <a:cubicBezTo>
                      <a:pt x="39" y="43"/>
                      <a:pt x="35" y="46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1"/>
                      <a:pt x="38" y="52"/>
                      <a:pt x="38" y="54"/>
                    </a:cubicBezTo>
                    <a:close/>
                    <a:moveTo>
                      <a:pt x="36" y="54"/>
                    </a:moveTo>
                    <a:cubicBezTo>
                      <a:pt x="36" y="53"/>
                      <a:pt x="35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3" y="52"/>
                      <a:pt x="22" y="53"/>
                      <a:pt x="22" y="54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3"/>
                      <a:pt x="23" y="64"/>
                      <a:pt x="24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5" y="64"/>
                      <a:pt x="36" y="63"/>
                      <a:pt x="36" y="62"/>
                    </a:cubicBezTo>
                    <a:lnTo>
                      <a:pt x="36" y="54"/>
                    </a:lnTo>
                    <a:close/>
                    <a:moveTo>
                      <a:pt x="42" y="4"/>
                    </a:moveTo>
                    <a:cubicBezTo>
                      <a:pt x="39" y="9"/>
                      <a:pt x="39" y="9"/>
                      <a:pt x="39" y="9"/>
                    </a:cubicBezTo>
                    <a:cubicBezTo>
                      <a:pt x="39" y="10"/>
                      <a:pt x="39" y="10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4"/>
                      <a:pt x="44" y="4"/>
                    </a:cubicBezTo>
                    <a:cubicBezTo>
                      <a:pt x="43" y="4"/>
                      <a:pt x="42" y="4"/>
                      <a:pt x="42" y="4"/>
                    </a:cubicBezTo>
                    <a:close/>
                    <a:moveTo>
                      <a:pt x="17" y="48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6" y="54"/>
                      <a:pt x="16" y="54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8"/>
                      <a:pt x="19" y="47"/>
                      <a:pt x="18" y="47"/>
                    </a:cubicBezTo>
                    <a:cubicBezTo>
                      <a:pt x="18" y="47"/>
                      <a:pt x="17" y="47"/>
                      <a:pt x="17" y="48"/>
                    </a:cubicBezTo>
                    <a:close/>
                    <a:moveTo>
                      <a:pt x="48" y="19"/>
                    </a:moveTo>
                    <a:cubicBezTo>
                      <a:pt x="48" y="19"/>
                      <a:pt x="48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6"/>
                      <a:pt x="54" y="15"/>
                      <a:pt x="54" y="14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7" y="18"/>
                    </a:cubicBezTo>
                    <a:cubicBezTo>
                      <a:pt x="47" y="19"/>
                      <a:pt x="48" y="19"/>
                      <a:pt x="48" y="19"/>
                    </a:cubicBezTo>
                    <a:close/>
                    <a:moveTo>
                      <a:pt x="9" y="39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4" y="44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0"/>
                      <a:pt x="11" y="40"/>
                    </a:cubicBezTo>
                    <a:cubicBezTo>
                      <a:pt x="10" y="39"/>
                      <a:pt x="10" y="39"/>
                      <a:pt x="9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30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30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30"/>
                      <a:pt x="0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8" y="30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7" y="40"/>
                    </a:cubicBezTo>
                    <a:cubicBezTo>
                      <a:pt x="47" y="40"/>
                      <a:pt x="47" y="41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4" y="43"/>
                      <a:pt x="54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5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0" y="17"/>
                    </a:cubicBezTo>
                    <a:lnTo>
                      <a:pt x="5" y="14"/>
                    </a:lnTo>
                    <a:close/>
                    <a:moveTo>
                      <a:pt x="41" y="48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9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8"/>
                    </a:lnTo>
                    <a:close/>
                    <a:moveTo>
                      <a:pt x="17" y="10"/>
                    </a:moveTo>
                    <a:cubicBezTo>
                      <a:pt x="17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8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8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6" name="Freeform 54">
                <a:extLst>
                  <a:ext uri="{FF2B5EF4-FFF2-40B4-BE49-F238E27FC236}">
                    <a16:creationId xmlns:a16="http://schemas.microsoft.com/office/drawing/2014/main" id="{66675ADB-146D-4FD3-9EC8-3B3C0ABDDB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10621" y="5722442"/>
                <a:ext cx="387472" cy="450072"/>
              </a:xfrm>
              <a:custGeom>
                <a:avLst/>
                <a:gdLst>
                  <a:gd name="T0" fmla="*/ 31 w 62"/>
                  <a:gd name="T1" fmla="*/ 49 h 70"/>
                  <a:gd name="T2" fmla="*/ 45 w 62"/>
                  <a:gd name="T3" fmla="*/ 35 h 70"/>
                  <a:gd name="T4" fmla="*/ 45 w 62"/>
                  <a:gd name="T5" fmla="*/ 8 h 70"/>
                  <a:gd name="T6" fmla="*/ 17 w 62"/>
                  <a:gd name="T7" fmla="*/ 8 h 70"/>
                  <a:gd name="T8" fmla="*/ 17 w 62"/>
                  <a:gd name="T9" fmla="*/ 35 h 70"/>
                  <a:gd name="T10" fmla="*/ 31 w 62"/>
                  <a:gd name="T11" fmla="*/ 49 h 70"/>
                  <a:gd name="T12" fmla="*/ 31 w 62"/>
                  <a:gd name="T13" fmla="*/ 8 h 70"/>
                  <a:gd name="T14" fmla="*/ 44 w 62"/>
                  <a:gd name="T15" fmla="*/ 21 h 70"/>
                  <a:gd name="T16" fmla="*/ 31 w 62"/>
                  <a:gd name="T17" fmla="*/ 34 h 70"/>
                  <a:gd name="T18" fmla="*/ 18 w 62"/>
                  <a:gd name="T19" fmla="*/ 21 h 70"/>
                  <a:gd name="T20" fmla="*/ 31 w 62"/>
                  <a:gd name="T21" fmla="*/ 8 h 70"/>
                  <a:gd name="T22" fmla="*/ 25 w 62"/>
                  <a:gd name="T23" fmla="*/ 50 h 70"/>
                  <a:gd name="T24" fmla="*/ 27 w 62"/>
                  <a:gd name="T25" fmla="*/ 48 h 70"/>
                  <a:gd name="T26" fmla="*/ 30 w 62"/>
                  <a:gd name="T27" fmla="*/ 50 h 70"/>
                  <a:gd name="T28" fmla="*/ 31 w 62"/>
                  <a:gd name="T29" fmla="*/ 51 h 70"/>
                  <a:gd name="T30" fmla="*/ 32 w 62"/>
                  <a:gd name="T31" fmla="*/ 50 h 70"/>
                  <a:gd name="T32" fmla="*/ 34 w 62"/>
                  <a:gd name="T33" fmla="*/ 48 h 70"/>
                  <a:gd name="T34" fmla="*/ 37 w 62"/>
                  <a:gd name="T35" fmla="*/ 50 h 70"/>
                  <a:gd name="T36" fmla="*/ 31 w 62"/>
                  <a:gd name="T37" fmla="*/ 53 h 70"/>
                  <a:gd name="T38" fmla="*/ 25 w 62"/>
                  <a:gd name="T39" fmla="*/ 50 h 70"/>
                  <a:gd name="T40" fmla="*/ 8 w 62"/>
                  <a:gd name="T41" fmla="*/ 53 h 70"/>
                  <a:gd name="T42" fmla="*/ 31 w 62"/>
                  <a:gd name="T43" fmla="*/ 62 h 70"/>
                  <a:gd name="T44" fmla="*/ 54 w 62"/>
                  <a:gd name="T45" fmla="*/ 53 h 70"/>
                  <a:gd name="T46" fmla="*/ 39 w 62"/>
                  <a:gd name="T47" fmla="*/ 44 h 70"/>
                  <a:gd name="T48" fmla="*/ 35 w 62"/>
                  <a:gd name="T49" fmla="*/ 47 h 70"/>
                  <a:gd name="T50" fmla="*/ 44 w 62"/>
                  <a:gd name="T51" fmla="*/ 51 h 70"/>
                  <a:gd name="T52" fmla="*/ 31 w 62"/>
                  <a:gd name="T53" fmla="*/ 54 h 70"/>
                  <a:gd name="T54" fmla="*/ 18 w 62"/>
                  <a:gd name="T55" fmla="*/ 51 h 70"/>
                  <a:gd name="T56" fmla="*/ 26 w 62"/>
                  <a:gd name="T57" fmla="*/ 47 h 70"/>
                  <a:gd name="T58" fmla="*/ 23 w 62"/>
                  <a:gd name="T59" fmla="*/ 44 h 70"/>
                  <a:gd name="T60" fmla="*/ 8 w 62"/>
                  <a:gd name="T61" fmla="*/ 53 h 70"/>
                  <a:gd name="T62" fmla="*/ 16 w 62"/>
                  <a:gd name="T63" fmla="*/ 51 h 70"/>
                  <a:gd name="T64" fmla="*/ 31 w 62"/>
                  <a:gd name="T65" fmla="*/ 56 h 70"/>
                  <a:gd name="T66" fmla="*/ 46 w 62"/>
                  <a:gd name="T67" fmla="*/ 51 h 70"/>
                  <a:gd name="T68" fmla="*/ 42 w 62"/>
                  <a:gd name="T69" fmla="*/ 47 h 70"/>
                  <a:gd name="T70" fmla="*/ 52 w 62"/>
                  <a:gd name="T71" fmla="*/ 53 h 70"/>
                  <a:gd name="T72" fmla="*/ 31 w 62"/>
                  <a:gd name="T73" fmla="*/ 60 h 70"/>
                  <a:gd name="T74" fmla="*/ 10 w 62"/>
                  <a:gd name="T75" fmla="*/ 53 h 70"/>
                  <a:gd name="T76" fmla="*/ 20 w 62"/>
                  <a:gd name="T77" fmla="*/ 47 h 70"/>
                  <a:gd name="T78" fmla="*/ 16 w 62"/>
                  <a:gd name="T79" fmla="*/ 51 h 70"/>
                  <a:gd name="T80" fmla="*/ 62 w 62"/>
                  <a:gd name="T81" fmla="*/ 55 h 70"/>
                  <a:gd name="T82" fmla="*/ 31 w 62"/>
                  <a:gd name="T83" fmla="*/ 70 h 70"/>
                  <a:gd name="T84" fmla="*/ 0 w 62"/>
                  <a:gd name="T85" fmla="*/ 55 h 70"/>
                  <a:gd name="T86" fmla="*/ 20 w 62"/>
                  <a:gd name="T87" fmla="*/ 41 h 70"/>
                  <a:gd name="T88" fmla="*/ 23 w 62"/>
                  <a:gd name="T89" fmla="*/ 44 h 70"/>
                  <a:gd name="T90" fmla="*/ 3 w 62"/>
                  <a:gd name="T91" fmla="*/ 55 h 70"/>
                  <a:gd name="T92" fmla="*/ 31 w 62"/>
                  <a:gd name="T93" fmla="*/ 67 h 70"/>
                  <a:gd name="T94" fmla="*/ 59 w 62"/>
                  <a:gd name="T95" fmla="*/ 55 h 70"/>
                  <a:gd name="T96" fmla="*/ 39 w 62"/>
                  <a:gd name="T97" fmla="*/ 44 h 70"/>
                  <a:gd name="T98" fmla="*/ 42 w 62"/>
                  <a:gd name="T99" fmla="*/ 41 h 70"/>
                  <a:gd name="T100" fmla="*/ 62 w 62"/>
                  <a:gd name="T101" fmla="*/ 5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" h="70">
                    <a:moveTo>
                      <a:pt x="31" y="49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52" y="27"/>
                      <a:pt x="52" y="15"/>
                      <a:pt x="45" y="8"/>
                    </a:cubicBezTo>
                    <a:cubicBezTo>
                      <a:pt x="37" y="0"/>
                      <a:pt x="25" y="0"/>
                      <a:pt x="17" y="8"/>
                    </a:cubicBezTo>
                    <a:cubicBezTo>
                      <a:pt x="10" y="15"/>
                      <a:pt x="10" y="27"/>
                      <a:pt x="17" y="35"/>
                    </a:cubicBezTo>
                    <a:lnTo>
                      <a:pt x="31" y="49"/>
                    </a:lnTo>
                    <a:close/>
                    <a:moveTo>
                      <a:pt x="31" y="8"/>
                    </a:moveTo>
                    <a:cubicBezTo>
                      <a:pt x="38" y="8"/>
                      <a:pt x="44" y="14"/>
                      <a:pt x="44" y="21"/>
                    </a:cubicBezTo>
                    <a:cubicBezTo>
                      <a:pt x="44" y="29"/>
                      <a:pt x="38" y="34"/>
                      <a:pt x="31" y="34"/>
                    </a:cubicBezTo>
                    <a:cubicBezTo>
                      <a:pt x="24" y="34"/>
                      <a:pt x="18" y="29"/>
                      <a:pt x="18" y="21"/>
                    </a:cubicBezTo>
                    <a:cubicBezTo>
                      <a:pt x="18" y="14"/>
                      <a:pt x="24" y="8"/>
                      <a:pt x="31" y="8"/>
                    </a:cubicBezTo>
                    <a:close/>
                    <a:moveTo>
                      <a:pt x="25" y="50"/>
                    </a:moveTo>
                    <a:cubicBezTo>
                      <a:pt x="25" y="49"/>
                      <a:pt x="26" y="49"/>
                      <a:pt x="27" y="48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1"/>
                      <a:pt x="30" y="51"/>
                      <a:pt x="31" y="51"/>
                    </a:cubicBezTo>
                    <a:cubicBezTo>
                      <a:pt x="31" y="51"/>
                      <a:pt x="32" y="51"/>
                      <a:pt x="32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6" y="49"/>
                      <a:pt x="37" y="49"/>
                      <a:pt x="37" y="50"/>
                    </a:cubicBezTo>
                    <a:cubicBezTo>
                      <a:pt x="37" y="52"/>
                      <a:pt x="34" y="53"/>
                      <a:pt x="31" y="53"/>
                    </a:cubicBezTo>
                    <a:cubicBezTo>
                      <a:pt x="28" y="53"/>
                      <a:pt x="25" y="52"/>
                      <a:pt x="25" y="50"/>
                    </a:cubicBezTo>
                    <a:close/>
                    <a:moveTo>
                      <a:pt x="8" y="53"/>
                    </a:moveTo>
                    <a:cubicBezTo>
                      <a:pt x="8" y="58"/>
                      <a:pt x="18" y="62"/>
                      <a:pt x="31" y="62"/>
                    </a:cubicBezTo>
                    <a:cubicBezTo>
                      <a:pt x="44" y="62"/>
                      <a:pt x="54" y="58"/>
                      <a:pt x="54" y="53"/>
                    </a:cubicBezTo>
                    <a:cubicBezTo>
                      <a:pt x="54" y="49"/>
                      <a:pt x="48" y="45"/>
                      <a:pt x="39" y="44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41" y="48"/>
                      <a:pt x="44" y="49"/>
                      <a:pt x="44" y="51"/>
                    </a:cubicBezTo>
                    <a:cubicBezTo>
                      <a:pt x="44" y="52"/>
                      <a:pt x="39" y="54"/>
                      <a:pt x="31" y="54"/>
                    </a:cubicBezTo>
                    <a:cubicBezTo>
                      <a:pt x="23" y="54"/>
                      <a:pt x="18" y="52"/>
                      <a:pt x="18" y="51"/>
                    </a:cubicBezTo>
                    <a:cubicBezTo>
                      <a:pt x="18" y="49"/>
                      <a:pt x="21" y="48"/>
                      <a:pt x="26" y="47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14" y="45"/>
                      <a:pt x="8" y="49"/>
                      <a:pt x="8" y="53"/>
                    </a:cubicBezTo>
                    <a:close/>
                    <a:moveTo>
                      <a:pt x="16" y="51"/>
                    </a:moveTo>
                    <a:cubicBezTo>
                      <a:pt x="16" y="54"/>
                      <a:pt x="23" y="56"/>
                      <a:pt x="31" y="56"/>
                    </a:cubicBezTo>
                    <a:cubicBezTo>
                      <a:pt x="39" y="56"/>
                      <a:pt x="46" y="54"/>
                      <a:pt x="46" y="51"/>
                    </a:cubicBezTo>
                    <a:cubicBezTo>
                      <a:pt x="46" y="49"/>
                      <a:pt x="44" y="47"/>
                      <a:pt x="42" y="47"/>
                    </a:cubicBezTo>
                    <a:cubicBezTo>
                      <a:pt x="48" y="48"/>
                      <a:pt x="52" y="50"/>
                      <a:pt x="52" y="53"/>
                    </a:cubicBezTo>
                    <a:cubicBezTo>
                      <a:pt x="52" y="56"/>
                      <a:pt x="43" y="60"/>
                      <a:pt x="31" y="60"/>
                    </a:cubicBezTo>
                    <a:cubicBezTo>
                      <a:pt x="19" y="60"/>
                      <a:pt x="10" y="56"/>
                      <a:pt x="10" y="53"/>
                    </a:cubicBezTo>
                    <a:cubicBezTo>
                      <a:pt x="10" y="50"/>
                      <a:pt x="14" y="48"/>
                      <a:pt x="20" y="47"/>
                    </a:cubicBezTo>
                    <a:cubicBezTo>
                      <a:pt x="17" y="47"/>
                      <a:pt x="16" y="49"/>
                      <a:pt x="16" y="51"/>
                    </a:cubicBezTo>
                    <a:close/>
                    <a:moveTo>
                      <a:pt x="62" y="55"/>
                    </a:moveTo>
                    <a:cubicBezTo>
                      <a:pt x="62" y="64"/>
                      <a:pt x="49" y="70"/>
                      <a:pt x="31" y="70"/>
                    </a:cubicBezTo>
                    <a:cubicBezTo>
                      <a:pt x="13" y="70"/>
                      <a:pt x="0" y="64"/>
                      <a:pt x="0" y="55"/>
                    </a:cubicBezTo>
                    <a:cubicBezTo>
                      <a:pt x="0" y="49"/>
                      <a:pt x="8" y="43"/>
                      <a:pt x="20" y="4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10" y="45"/>
                      <a:pt x="3" y="50"/>
                      <a:pt x="3" y="55"/>
                    </a:cubicBezTo>
                    <a:cubicBezTo>
                      <a:pt x="3" y="61"/>
                      <a:pt x="14" y="67"/>
                      <a:pt x="31" y="67"/>
                    </a:cubicBezTo>
                    <a:cubicBezTo>
                      <a:pt x="48" y="67"/>
                      <a:pt x="59" y="61"/>
                      <a:pt x="59" y="55"/>
                    </a:cubicBezTo>
                    <a:cubicBezTo>
                      <a:pt x="59" y="50"/>
                      <a:pt x="51" y="45"/>
                      <a:pt x="39" y="44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54" y="43"/>
                      <a:pt x="62" y="49"/>
                      <a:pt x="62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7" name="Freeform 55">
                <a:extLst>
                  <a:ext uri="{FF2B5EF4-FFF2-40B4-BE49-F238E27FC236}">
                    <a16:creationId xmlns:a16="http://schemas.microsoft.com/office/drawing/2014/main" id="{9C2B4797-A73C-48B1-8F89-9967408E08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82444" y="4255260"/>
                <a:ext cx="400364" cy="438860"/>
              </a:xfrm>
              <a:custGeom>
                <a:avLst/>
                <a:gdLst>
                  <a:gd name="T0" fmla="*/ 31 w 63"/>
                  <a:gd name="T1" fmla="*/ 45 h 67"/>
                  <a:gd name="T2" fmla="*/ 42 w 63"/>
                  <a:gd name="T3" fmla="*/ 33 h 67"/>
                  <a:gd name="T4" fmla="*/ 52 w 63"/>
                  <a:gd name="T5" fmla="*/ 33 h 67"/>
                  <a:gd name="T6" fmla="*/ 52 w 63"/>
                  <a:gd name="T7" fmla="*/ 0 h 67"/>
                  <a:gd name="T8" fmla="*/ 11 w 63"/>
                  <a:gd name="T9" fmla="*/ 0 h 67"/>
                  <a:gd name="T10" fmla="*/ 11 w 63"/>
                  <a:gd name="T11" fmla="*/ 33 h 67"/>
                  <a:gd name="T12" fmla="*/ 21 w 63"/>
                  <a:gd name="T13" fmla="*/ 33 h 67"/>
                  <a:gd name="T14" fmla="*/ 31 w 63"/>
                  <a:gd name="T15" fmla="*/ 45 h 67"/>
                  <a:gd name="T16" fmla="*/ 15 w 63"/>
                  <a:gd name="T17" fmla="*/ 29 h 67"/>
                  <a:gd name="T18" fmla="*/ 15 w 63"/>
                  <a:gd name="T19" fmla="*/ 4 h 67"/>
                  <a:gd name="T20" fmla="*/ 48 w 63"/>
                  <a:gd name="T21" fmla="*/ 4 h 67"/>
                  <a:gd name="T22" fmla="*/ 48 w 63"/>
                  <a:gd name="T23" fmla="*/ 29 h 67"/>
                  <a:gd name="T24" fmla="*/ 45 w 63"/>
                  <a:gd name="T25" fmla="*/ 29 h 67"/>
                  <a:gd name="T26" fmla="*/ 17 w 63"/>
                  <a:gd name="T27" fmla="*/ 29 h 67"/>
                  <a:gd name="T28" fmla="*/ 15 w 63"/>
                  <a:gd name="T29" fmla="*/ 29 h 67"/>
                  <a:gd name="T30" fmla="*/ 25 w 63"/>
                  <a:gd name="T31" fmla="*/ 47 h 67"/>
                  <a:gd name="T32" fmla="*/ 29 w 63"/>
                  <a:gd name="T33" fmla="*/ 45 h 67"/>
                  <a:gd name="T34" fmla="*/ 30 w 63"/>
                  <a:gd name="T35" fmla="*/ 46 h 67"/>
                  <a:gd name="T36" fmla="*/ 31 w 63"/>
                  <a:gd name="T37" fmla="*/ 47 h 67"/>
                  <a:gd name="T38" fmla="*/ 33 w 63"/>
                  <a:gd name="T39" fmla="*/ 46 h 67"/>
                  <a:gd name="T40" fmla="*/ 34 w 63"/>
                  <a:gd name="T41" fmla="*/ 45 h 67"/>
                  <a:gd name="T42" fmla="*/ 37 w 63"/>
                  <a:gd name="T43" fmla="*/ 47 h 67"/>
                  <a:gd name="T44" fmla="*/ 31 w 63"/>
                  <a:gd name="T45" fmla="*/ 50 h 67"/>
                  <a:gd name="T46" fmla="*/ 25 w 63"/>
                  <a:gd name="T47" fmla="*/ 47 h 67"/>
                  <a:gd name="T48" fmla="*/ 8 w 63"/>
                  <a:gd name="T49" fmla="*/ 50 h 67"/>
                  <a:gd name="T50" fmla="*/ 31 w 63"/>
                  <a:gd name="T51" fmla="*/ 59 h 67"/>
                  <a:gd name="T52" fmla="*/ 54 w 63"/>
                  <a:gd name="T53" fmla="*/ 50 h 67"/>
                  <a:gd name="T54" fmla="*/ 37 w 63"/>
                  <a:gd name="T55" fmla="*/ 41 h 67"/>
                  <a:gd name="T56" fmla="*/ 34 w 63"/>
                  <a:gd name="T57" fmla="*/ 44 h 67"/>
                  <a:gd name="T58" fmla="*/ 44 w 63"/>
                  <a:gd name="T59" fmla="*/ 48 h 67"/>
                  <a:gd name="T60" fmla="*/ 31 w 63"/>
                  <a:gd name="T61" fmla="*/ 51 h 67"/>
                  <a:gd name="T62" fmla="*/ 18 w 63"/>
                  <a:gd name="T63" fmla="*/ 48 h 67"/>
                  <a:gd name="T64" fmla="*/ 28 w 63"/>
                  <a:gd name="T65" fmla="*/ 44 h 67"/>
                  <a:gd name="T66" fmla="*/ 25 w 63"/>
                  <a:gd name="T67" fmla="*/ 41 h 67"/>
                  <a:gd name="T68" fmla="*/ 8 w 63"/>
                  <a:gd name="T69" fmla="*/ 50 h 67"/>
                  <a:gd name="T70" fmla="*/ 16 w 63"/>
                  <a:gd name="T71" fmla="*/ 48 h 67"/>
                  <a:gd name="T72" fmla="*/ 31 w 63"/>
                  <a:gd name="T73" fmla="*/ 53 h 67"/>
                  <a:gd name="T74" fmla="*/ 46 w 63"/>
                  <a:gd name="T75" fmla="*/ 48 h 67"/>
                  <a:gd name="T76" fmla="*/ 42 w 63"/>
                  <a:gd name="T77" fmla="*/ 44 h 67"/>
                  <a:gd name="T78" fmla="*/ 52 w 63"/>
                  <a:gd name="T79" fmla="*/ 50 h 67"/>
                  <a:gd name="T80" fmla="*/ 31 w 63"/>
                  <a:gd name="T81" fmla="*/ 57 h 67"/>
                  <a:gd name="T82" fmla="*/ 10 w 63"/>
                  <a:gd name="T83" fmla="*/ 50 h 67"/>
                  <a:gd name="T84" fmla="*/ 20 w 63"/>
                  <a:gd name="T85" fmla="*/ 44 h 67"/>
                  <a:gd name="T86" fmla="*/ 16 w 63"/>
                  <a:gd name="T87" fmla="*/ 48 h 67"/>
                  <a:gd name="T88" fmla="*/ 63 w 63"/>
                  <a:gd name="T89" fmla="*/ 52 h 67"/>
                  <a:gd name="T90" fmla="*/ 31 w 63"/>
                  <a:gd name="T91" fmla="*/ 67 h 67"/>
                  <a:gd name="T92" fmla="*/ 0 w 63"/>
                  <a:gd name="T93" fmla="*/ 52 h 67"/>
                  <a:gd name="T94" fmla="*/ 22 w 63"/>
                  <a:gd name="T95" fmla="*/ 38 h 67"/>
                  <a:gd name="T96" fmla="*/ 25 w 63"/>
                  <a:gd name="T97" fmla="*/ 40 h 67"/>
                  <a:gd name="T98" fmla="*/ 3 w 63"/>
                  <a:gd name="T99" fmla="*/ 52 h 67"/>
                  <a:gd name="T100" fmla="*/ 31 w 63"/>
                  <a:gd name="T101" fmla="*/ 64 h 67"/>
                  <a:gd name="T102" fmla="*/ 60 w 63"/>
                  <a:gd name="T103" fmla="*/ 52 h 67"/>
                  <a:gd name="T104" fmla="*/ 38 w 63"/>
                  <a:gd name="T105" fmla="*/ 40 h 67"/>
                  <a:gd name="T106" fmla="*/ 40 w 63"/>
                  <a:gd name="T107" fmla="*/ 38 h 67"/>
                  <a:gd name="T108" fmla="*/ 63 w 63"/>
                  <a:gd name="T109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3" h="67">
                    <a:moveTo>
                      <a:pt x="31" y="45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21" y="33"/>
                      <a:pt x="21" y="33"/>
                      <a:pt x="21" y="33"/>
                    </a:cubicBezTo>
                    <a:lnTo>
                      <a:pt x="31" y="45"/>
                    </a:lnTo>
                    <a:close/>
                    <a:moveTo>
                      <a:pt x="15" y="29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15" y="29"/>
                    </a:lnTo>
                    <a:close/>
                    <a:moveTo>
                      <a:pt x="25" y="47"/>
                    </a:moveTo>
                    <a:cubicBezTo>
                      <a:pt x="25" y="46"/>
                      <a:pt x="27" y="45"/>
                      <a:pt x="29" y="45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1" y="47"/>
                      <a:pt x="31" y="47"/>
                    </a:cubicBezTo>
                    <a:cubicBezTo>
                      <a:pt x="32" y="47"/>
                      <a:pt x="32" y="46"/>
                      <a:pt x="33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5"/>
                      <a:pt x="37" y="46"/>
                      <a:pt x="37" y="47"/>
                    </a:cubicBezTo>
                    <a:cubicBezTo>
                      <a:pt x="37" y="49"/>
                      <a:pt x="34" y="50"/>
                      <a:pt x="31" y="50"/>
                    </a:cubicBezTo>
                    <a:cubicBezTo>
                      <a:pt x="28" y="50"/>
                      <a:pt x="25" y="49"/>
                      <a:pt x="25" y="47"/>
                    </a:cubicBezTo>
                    <a:close/>
                    <a:moveTo>
                      <a:pt x="8" y="50"/>
                    </a:moveTo>
                    <a:cubicBezTo>
                      <a:pt x="8" y="55"/>
                      <a:pt x="18" y="59"/>
                      <a:pt x="31" y="59"/>
                    </a:cubicBezTo>
                    <a:cubicBezTo>
                      <a:pt x="44" y="59"/>
                      <a:pt x="54" y="55"/>
                      <a:pt x="54" y="50"/>
                    </a:cubicBezTo>
                    <a:cubicBezTo>
                      <a:pt x="54" y="45"/>
                      <a:pt x="47" y="42"/>
                      <a:pt x="37" y="41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41" y="45"/>
                      <a:pt x="44" y="46"/>
                      <a:pt x="44" y="48"/>
                    </a:cubicBezTo>
                    <a:cubicBezTo>
                      <a:pt x="44" y="49"/>
                      <a:pt x="39" y="51"/>
                      <a:pt x="31" y="51"/>
                    </a:cubicBezTo>
                    <a:cubicBezTo>
                      <a:pt x="23" y="51"/>
                      <a:pt x="18" y="49"/>
                      <a:pt x="18" y="48"/>
                    </a:cubicBezTo>
                    <a:cubicBezTo>
                      <a:pt x="18" y="46"/>
                      <a:pt x="22" y="45"/>
                      <a:pt x="28" y="44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15" y="42"/>
                      <a:pt x="8" y="45"/>
                      <a:pt x="8" y="50"/>
                    </a:cubicBezTo>
                    <a:close/>
                    <a:moveTo>
                      <a:pt x="16" y="48"/>
                    </a:moveTo>
                    <a:cubicBezTo>
                      <a:pt x="16" y="51"/>
                      <a:pt x="24" y="53"/>
                      <a:pt x="31" y="53"/>
                    </a:cubicBezTo>
                    <a:cubicBezTo>
                      <a:pt x="39" y="53"/>
                      <a:pt x="46" y="51"/>
                      <a:pt x="46" y="48"/>
                    </a:cubicBezTo>
                    <a:cubicBezTo>
                      <a:pt x="46" y="46"/>
                      <a:pt x="45" y="44"/>
                      <a:pt x="42" y="44"/>
                    </a:cubicBezTo>
                    <a:cubicBezTo>
                      <a:pt x="48" y="45"/>
                      <a:pt x="52" y="47"/>
                      <a:pt x="52" y="50"/>
                    </a:cubicBezTo>
                    <a:cubicBezTo>
                      <a:pt x="52" y="53"/>
                      <a:pt x="44" y="57"/>
                      <a:pt x="31" y="57"/>
                    </a:cubicBezTo>
                    <a:cubicBezTo>
                      <a:pt x="19" y="57"/>
                      <a:pt x="10" y="53"/>
                      <a:pt x="10" y="50"/>
                    </a:cubicBezTo>
                    <a:cubicBezTo>
                      <a:pt x="10" y="47"/>
                      <a:pt x="14" y="45"/>
                      <a:pt x="20" y="44"/>
                    </a:cubicBezTo>
                    <a:cubicBezTo>
                      <a:pt x="18" y="44"/>
                      <a:pt x="16" y="46"/>
                      <a:pt x="16" y="48"/>
                    </a:cubicBezTo>
                    <a:close/>
                    <a:moveTo>
                      <a:pt x="63" y="52"/>
                    </a:moveTo>
                    <a:cubicBezTo>
                      <a:pt x="63" y="61"/>
                      <a:pt x="49" y="67"/>
                      <a:pt x="31" y="67"/>
                    </a:cubicBezTo>
                    <a:cubicBezTo>
                      <a:pt x="14" y="67"/>
                      <a:pt x="0" y="61"/>
                      <a:pt x="0" y="52"/>
                    </a:cubicBezTo>
                    <a:cubicBezTo>
                      <a:pt x="0" y="45"/>
                      <a:pt x="9" y="40"/>
                      <a:pt x="22" y="38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11" y="42"/>
                      <a:pt x="3" y="47"/>
                      <a:pt x="3" y="52"/>
                    </a:cubicBezTo>
                    <a:cubicBezTo>
                      <a:pt x="3" y="58"/>
                      <a:pt x="14" y="64"/>
                      <a:pt x="31" y="64"/>
                    </a:cubicBezTo>
                    <a:cubicBezTo>
                      <a:pt x="48" y="64"/>
                      <a:pt x="60" y="58"/>
                      <a:pt x="60" y="52"/>
                    </a:cubicBezTo>
                    <a:cubicBezTo>
                      <a:pt x="60" y="47"/>
                      <a:pt x="51" y="42"/>
                      <a:pt x="38" y="40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53" y="40"/>
                      <a:pt x="63" y="45"/>
                      <a:pt x="63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8" name="Freeform 55">
                <a:extLst>
                  <a:ext uri="{FF2B5EF4-FFF2-40B4-BE49-F238E27FC236}">
                    <a16:creationId xmlns:a16="http://schemas.microsoft.com/office/drawing/2014/main" id="{5DE7F6B5-DD85-4740-B00B-43BBA1F47F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16117" y="2413026"/>
                <a:ext cx="315665" cy="346017"/>
              </a:xfrm>
              <a:custGeom>
                <a:avLst/>
                <a:gdLst>
                  <a:gd name="T0" fmla="*/ 31 w 63"/>
                  <a:gd name="T1" fmla="*/ 45 h 67"/>
                  <a:gd name="T2" fmla="*/ 42 w 63"/>
                  <a:gd name="T3" fmla="*/ 33 h 67"/>
                  <a:gd name="T4" fmla="*/ 52 w 63"/>
                  <a:gd name="T5" fmla="*/ 33 h 67"/>
                  <a:gd name="T6" fmla="*/ 52 w 63"/>
                  <a:gd name="T7" fmla="*/ 0 h 67"/>
                  <a:gd name="T8" fmla="*/ 11 w 63"/>
                  <a:gd name="T9" fmla="*/ 0 h 67"/>
                  <a:gd name="T10" fmla="*/ 11 w 63"/>
                  <a:gd name="T11" fmla="*/ 33 h 67"/>
                  <a:gd name="T12" fmla="*/ 21 w 63"/>
                  <a:gd name="T13" fmla="*/ 33 h 67"/>
                  <a:gd name="T14" fmla="*/ 31 w 63"/>
                  <a:gd name="T15" fmla="*/ 45 h 67"/>
                  <a:gd name="T16" fmla="*/ 15 w 63"/>
                  <a:gd name="T17" fmla="*/ 29 h 67"/>
                  <a:gd name="T18" fmla="*/ 15 w 63"/>
                  <a:gd name="T19" fmla="*/ 4 h 67"/>
                  <a:gd name="T20" fmla="*/ 48 w 63"/>
                  <a:gd name="T21" fmla="*/ 4 h 67"/>
                  <a:gd name="T22" fmla="*/ 48 w 63"/>
                  <a:gd name="T23" fmla="*/ 29 h 67"/>
                  <a:gd name="T24" fmla="*/ 45 w 63"/>
                  <a:gd name="T25" fmla="*/ 29 h 67"/>
                  <a:gd name="T26" fmla="*/ 17 w 63"/>
                  <a:gd name="T27" fmla="*/ 29 h 67"/>
                  <a:gd name="T28" fmla="*/ 15 w 63"/>
                  <a:gd name="T29" fmla="*/ 29 h 67"/>
                  <a:gd name="T30" fmla="*/ 25 w 63"/>
                  <a:gd name="T31" fmla="*/ 47 h 67"/>
                  <a:gd name="T32" fmla="*/ 29 w 63"/>
                  <a:gd name="T33" fmla="*/ 45 h 67"/>
                  <a:gd name="T34" fmla="*/ 30 w 63"/>
                  <a:gd name="T35" fmla="*/ 46 h 67"/>
                  <a:gd name="T36" fmla="*/ 31 w 63"/>
                  <a:gd name="T37" fmla="*/ 47 h 67"/>
                  <a:gd name="T38" fmla="*/ 33 w 63"/>
                  <a:gd name="T39" fmla="*/ 46 h 67"/>
                  <a:gd name="T40" fmla="*/ 34 w 63"/>
                  <a:gd name="T41" fmla="*/ 45 h 67"/>
                  <a:gd name="T42" fmla="*/ 37 w 63"/>
                  <a:gd name="T43" fmla="*/ 47 h 67"/>
                  <a:gd name="T44" fmla="*/ 31 w 63"/>
                  <a:gd name="T45" fmla="*/ 50 h 67"/>
                  <a:gd name="T46" fmla="*/ 25 w 63"/>
                  <a:gd name="T47" fmla="*/ 47 h 67"/>
                  <a:gd name="T48" fmla="*/ 8 w 63"/>
                  <a:gd name="T49" fmla="*/ 50 h 67"/>
                  <a:gd name="T50" fmla="*/ 31 w 63"/>
                  <a:gd name="T51" fmla="*/ 59 h 67"/>
                  <a:gd name="T52" fmla="*/ 54 w 63"/>
                  <a:gd name="T53" fmla="*/ 50 h 67"/>
                  <a:gd name="T54" fmla="*/ 37 w 63"/>
                  <a:gd name="T55" fmla="*/ 41 h 67"/>
                  <a:gd name="T56" fmla="*/ 34 w 63"/>
                  <a:gd name="T57" fmla="*/ 44 h 67"/>
                  <a:gd name="T58" fmla="*/ 44 w 63"/>
                  <a:gd name="T59" fmla="*/ 48 h 67"/>
                  <a:gd name="T60" fmla="*/ 31 w 63"/>
                  <a:gd name="T61" fmla="*/ 51 h 67"/>
                  <a:gd name="T62" fmla="*/ 18 w 63"/>
                  <a:gd name="T63" fmla="*/ 48 h 67"/>
                  <a:gd name="T64" fmla="*/ 28 w 63"/>
                  <a:gd name="T65" fmla="*/ 44 h 67"/>
                  <a:gd name="T66" fmla="*/ 25 w 63"/>
                  <a:gd name="T67" fmla="*/ 41 h 67"/>
                  <a:gd name="T68" fmla="*/ 8 w 63"/>
                  <a:gd name="T69" fmla="*/ 50 h 67"/>
                  <a:gd name="T70" fmla="*/ 16 w 63"/>
                  <a:gd name="T71" fmla="*/ 48 h 67"/>
                  <a:gd name="T72" fmla="*/ 31 w 63"/>
                  <a:gd name="T73" fmla="*/ 53 h 67"/>
                  <a:gd name="T74" fmla="*/ 46 w 63"/>
                  <a:gd name="T75" fmla="*/ 48 h 67"/>
                  <a:gd name="T76" fmla="*/ 42 w 63"/>
                  <a:gd name="T77" fmla="*/ 44 h 67"/>
                  <a:gd name="T78" fmla="*/ 52 w 63"/>
                  <a:gd name="T79" fmla="*/ 50 h 67"/>
                  <a:gd name="T80" fmla="*/ 31 w 63"/>
                  <a:gd name="T81" fmla="*/ 57 h 67"/>
                  <a:gd name="T82" fmla="*/ 10 w 63"/>
                  <a:gd name="T83" fmla="*/ 50 h 67"/>
                  <a:gd name="T84" fmla="*/ 20 w 63"/>
                  <a:gd name="T85" fmla="*/ 44 h 67"/>
                  <a:gd name="T86" fmla="*/ 16 w 63"/>
                  <a:gd name="T87" fmla="*/ 48 h 67"/>
                  <a:gd name="T88" fmla="*/ 63 w 63"/>
                  <a:gd name="T89" fmla="*/ 52 h 67"/>
                  <a:gd name="T90" fmla="*/ 31 w 63"/>
                  <a:gd name="T91" fmla="*/ 67 h 67"/>
                  <a:gd name="T92" fmla="*/ 0 w 63"/>
                  <a:gd name="T93" fmla="*/ 52 h 67"/>
                  <a:gd name="T94" fmla="*/ 22 w 63"/>
                  <a:gd name="T95" fmla="*/ 38 h 67"/>
                  <a:gd name="T96" fmla="*/ 25 w 63"/>
                  <a:gd name="T97" fmla="*/ 40 h 67"/>
                  <a:gd name="T98" fmla="*/ 3 w 63"/>
                  <a:gd name="T99" fmla="*/ 52 h 67"/>
                  <a:gd name="T100" fmla="*/ 31 w 63"/>
                  <a:gd name="T101" fmla="*/ 64 h 67"/>
                  <a:gd name="T102" fmla="*/ 60 w 63"/>
                  <a:gd name="T103" fmla="*/ 52 h 67"/>
                  <a:gd name="T104" fmla="*/ 38 w 63"/>
                  <a:gd name="T105" fmla="*/ 40 h 67"/>
                  <a:gd name="T106" fmla="*/ 40 w 63"/>
                  <a:gd name="T107" fmla="*/ 38 h 67"/>
                  <a:gd name="T108" fmla="*/ 63 w 63"/>
                  <a:gd name="T109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3" h="67">
                    <a:moveTo>
                      <a:pt x="31" y="45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21" y="33"/>
                      <a:pt x="21" y="33"/>
                      <a:pt x="21" y="33"/>
                    </a:cubicBezTo>
                    <a:lnTo>
                      <a:pt x="31" y="45"/>
                    </a:lnTo>
                    <a:close/>
                    <a:moveTo>
                      <a:pt x="15" y="29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15" y="29"/>
                    </a:lnTo>
                    <a:close/>
                    <a:moveTo>
                      <a:pt x="25" y="47"/>
                    </a:moveTo>
                    <a:cubicBezTo>
                      <a:pt x="25" y="46"/>
                      <a:pt x="27" y="45"/>
                      <a:pt x="29" y="45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1" y="47"/>
                      <a:pt x="31" y="47"/>
                    </a:cubicBezTo>
                    <a:cubicBezTo>
                      <a:pt x="32" y="47"/>
                      <a:pt x="32" y="46"/>
                      <a:pt x="33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5"/>
                      <a:pt x="37" y="46"/>
                      <a:pt x="37" y="47"/>
                    </a:cubicBezTo>
                    <a:cubicBezTo>
                      <a:pt x="37" y="49"/>
                      <a:pt x="34" y="50"/>
                      <a:pt x="31" y="50"/>
                    </a:cubicBezTo>
                    <a:cubicBezTo>
                      <a:pt x="28" y="50"/>
                      <a:pt x="25" y="49"/>
                      <a:pt x="25" y="47"/>
                    </a:cubicBezTo>
                    <a:close/>
                    <a:moveTo>
                      <a:pt x="8" y="50"/>
                    </a:moveTo>
                    <a:cubicBezTo>
                      <a:pt x="8" y="55"/>
                      <a:pt x="18" y="59"/>
                      <a:pt x="31" y="59"/>
                    </a:cubicBezTo>
                    <a:cubicBezTo>
                      <a:pt x="44" y="59"/>
                      <a:pt x="54" y="55"/>
                      <a:pt x="54" y="50"/>
                    </a:cubicBezTo>
                    <a:cubicBezTo>
                      <a:pt x="54" y="45"/>
                      <a:pt x="47" y="42"/>
                      <a:pt x="37" y="41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41" y="45"/>
                      <a:pt x="44" y="46"/>
                      <a:pt x="44" y="48"/>
                    </a:cubicBezTo>
                    <a:cubicBezTo>
                      <a:pt x="44" y="49"/>
                      <a:pt x="39" y="51"/>
                      <a:pt x="31" y="51"/>
                    </a:cubicBezTo>
                    <a:cubicBezTo>
                      <a:pt x="23" y="51"/>
                      <a:pt x="18" y="49"/>
                      <a:pt x="18" y="48"/>
                    </a:cubicBezTo>
                    <a:cubicBezTo>
                      <a:pt x="18" y="46"/>
                      <a:pt x="22" y="45"/>
                      <a:pt x="28" y="44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15" y="42"/>
                      <a:pt x="8" y="45"/>
                      <a:pt x="8" y="50"/>
                    </a:cubicBezTo>
                    <a:close/>
                    <a:moveTo>
                      <a:pt x="16" y="48"/>
                    </a:moveTo>
                    <a:cubicBezTo>
                      <a:pt x="16" y="51"/>
                      <a:pt x="24" y="53"/>
                      <a:pt x="31" y="53"/>
                    </a:cubicBezTo>
                    <a:cubicBezTo>
                      <a:pt x="39" y="53"/>
                      <a:pt x="46" y="51"/>
                      <a:pt x="46" y="48"/>
                    </a:cubicBezTo>
                    <a:cubicBezTo>
                      <a:pt x="46" y="46"/>
                      <a:pt x="45" y="44"/>
                      <a:pt x="42" y="44"/>
                    </a:cubicBezTo>
                    <a:cubicBezTo>
                      <a:pt x="48" y="45"/>
                      <a:pt x="52" y="47"/>
                      <a:pt x="52" y="50"/>
                    </a:cubicBezTo>
                    <a:cubicBezTo>
                      <a:pt x="52" y="53"/>
                      <a:pt x="44" y="57"/>
                      <a:pt x="31" y="57"/>
                    </a:cubicBezTo>
                    <a:cubicBezTo>
                      <a:pt x="19" y="57"/>
                      <a:pt x="10" y="53"/>
                      <a:pt x="10" y="50"/>
                    </a:cubicBezTo>
                    <a:cubicBezTo>
                      <a:pt x="10" y="47"/>
                      <a:pt x="14" y="45"/>
                      <a:pt x="20" y="44"/>
                    </a:cubicBezTo>
                    <a:cubicBezTo>
                      <a:pt x="18" y="44"/>
                      <a:pt x="16" y="46"/>
                      <a:pt x="16" y="48"/>
                    </a:cubicBezTo>
                    <a:close/>
                    <a:moveTo>
                      <a:pt x="63" y="52"/>
                    </a:moveTo>
                    <a:cubicBezTo>
                      <a:pt x="63" y="61"/>
                      <a:pt x="49" y="67"/>
                      <a:pt x="31" y="67"/>
                    </a:cubicBezTo>
                    <a:cubicBezTo>
                      <a:pt x="14" y="67"/>
                      <a:pt x="0" y="61"/>
                      <a:pt x="0" y="52"/>
                    </a:cubicBezTo>
                    <a:cubicBezTo>
                      <a:pt x="0" y="45"/>
                      <a:pt x="9" y="40"/>
                      <a:pt x="22" y="38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11" y="42"/>
                      <a:pt x="3" y="47"/>
                      <a:pt x="3" y="52"/>
                    </a:cubicBezTo>
                    <a:cubicBezTo>
                      <a:pt x="3" y="58"/>
                      <a:pt x="14" y="64"/>
                      <a:pt x="31" y="64"/>
                    </a:cubicBezTo>
                    <a:cubicBezTo>
                      <a:pt x="48" y="64"/>
                      <a:pt x="60" y="58"/>
                      <a:pt x="60" y="52"/>
                    </a:cubicBezTo>
                    <a:cubicBezTo>
                      <a:pt x="60" y="47"/>
                      <a:pt x="51" y="42"/>
                      <a:pt x="38" y="40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53" y="40"/>
                      <a:pt x="63" y="45"/>
                      <a:pt x="63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19" name="Freeform 119">
                <a:extLst>
                  <a:ext uri="{FF2B5EF4-FFF2-40B4-BE49-F238E27FC236}">
                    <a16:creationId xmlns:a16="http://schemas.microsoft.com/office/drawing/2014/main" id="{2A43312E-C4D6-4FF5-8686-251FF7097E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61237" y="3485094"/>
                <a:ext cx="301290" cy="301289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0" name="Freeform 36">
                <a:extLst>
                  <a:ext uri="{FF2B5EF4-FFF2-40B4-BE49-F238E27FC236}">
                    <a16:creationId xmlns:a16="http://schemas.microsoft.com/office/drawing/2014/main" id="{1C874D01-0A4B-43AE-8798-2DAD70D58F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44340" y="5512059"/>
                <a:ext cx="368224" cy="307574"/>
              </a:xfrm>
              <a:custGeom>
                <a:avLst/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1" name="Freeform 34">
                <a:extLst>
                  <a:ext uri="{FF2B5EF4-FFF2-40B4-BE49-F238E27FC236}">
                    <a16:creationId xmlns:a16="http://schemas.microsoft.com/office/drawing/2014/main" id="{8F1B2C02-EE73-418C-A914-50E93EC601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61247" y="6320200"/>
                <a:ext cx="315804" cy="423639"/>
              </a:xfrm>
              <a:custGeom>
                <a:avLst/>
                <a:gdLst>
                  <a:gd name="T0" fmla="*/ 13 w 52"/>
                  <a:gd name="T1" fmla="*/ 18 h 70"/>
                  <a:gd name="T2" fmla="*/ 12 w 52"/>
                  <a:gd name="T3" fmla="*/ 17 h 70"/>
                  <a:gd name="T4" fmla="*/ 11 w 52"/>
                  <a:gd name="T5" fmla="*/ 15 h 70"/>
                  <a:gd name="T6" fmla="*/ 51 w 52"/>
                  <a:gd name="T7" fmla="*/ 50 h 70"/>
                  <a:gd name="T8" fmla="*/ 49 w 52"/>
                  <a:gd name="T9" fmla="*/ 60 h 70"/>
                  <a:gd name="T10" fmla="*/ 51 w 52"/>
                  <a:gd name="T11" fmla="*/ 69 h 70"/>
                  <a:gd name="T12" fmla="*/ 0 w 52"/>
                  <a:gd name="T13" fmla="*/ 69 h 70"/>
                  <a:gd name="T14" fmla="*/ 1 w 52"/>
                  <a:gd name="T15" fmla="*/ 60 h 70"/>
                  <a:gd name="T16" fmla="*/ 4 w 52"/>
                  <a:gd name="T17" fmla="*/ 45 h 70"/>
                  <a:gd name="T18" fmla="*/ 19 w 52"/>
                  <a:gd name="T19" fmla="*/ 27 h 70"/>
                  <a:gd name="T20" fmla="*/ 15 w 52"/>
                  <a:gd name="T21" fmla="*/ 30 h 70"/>
                  <a:gd name="T22" fmla="*/ 10 w 52"/>
                  <a:gd name="T23" fmla="*/ 34 h 70"/>
                  <a:gd name="T24" fmla="*/ 2 w 52"/>
                  <a:gd name="T25" fmla="*/ 28 h 70"/>
                  <a:gd name="T26" fmla="*/ 8 w 52"/>
                  <a:gd name="T27" fmla="*/ 14 h 70"/>
                  <a:gd name="T28" fmla="*/ 13 w 52"/>
                  <a:gd name="T29" fmla="*/ 5 h 70"/>
                  <a:gd name="T30" fmla="*/ 12 w 52"/>
                  <a:gd name="T31" fmla="*/ 0 h 70"/>
                  <a:gd name="T32" fmla="*/ 12 w 52"/>
                  <a:gd name="T33" fmla="*/ 0 h 70"/>
                  <a:gd name="T34" fmla="*/ 14 w 52"/>
                  <a:gd name="T35" fmla="*/ 0 h 70"/>
                  <a:gd name="T36" fmla="*/ 43 w 52"/>
                  <a:gd name="T37" fmla="*/ 13 h 70"/>
                  <a:gd name="T38" fmla="*/ 51 w 52"/>
                  <a:gd name="T39" fmla="*/ 47 h 70"/>
                  <a:gd name="T40" fmla="*/ 2 w 52"/>
                  <a:gd name="T41" fmla="*/ 62 h 70"/>
                  <a:gd name="T42" fmla="*/ 48 w 52"/>
                  <a:gd name="T43" fmla="*/ 62 h 70"/>
                  <a:gd name="T44" fmla="*/ 2 w 52"/>
                  <a:gd name="T45" fmla="*/ 62 h 70"/>
                  <a:gd name="T46" fmla="*/ 6 w 52"/>
                  <a:gd name="T47" fmla="*/ 56 h 70"/>
                  <a:gd name="T48" fmla="*/ 44 w 52"/>
                  <a:gd name="T49" fmla="*/ 60 h 70"/>
                  <a:gd name="T50" fmla="*/ 12 w 52"/>
                  <a:gd name="T51" fmla="*/ 41 h 70"/>
                  <a:gd name="T52" fmla="*/ 6 w 52"/>
                  <a:gd name="T53" fmla="*/ 54 h 70"/>
                  <a:gd name="T54" fmla="*/ 15 w 52"/>
                  <a:gd name="T55" fmla="*/ 42 h 70"/>
                  <a:gd name="T56" fmla="*/ 12 w 52"/>
                  <a:gd name="T57" fmla="*/ 48 h 70"/>
                  <a:gd name="T58" fmla="*/ 41 w 52"/>
                  <a:gd name="T59" fmla="*/ 54 h 70"/>
                  <a:gd name="T60" fmla="*/ 39 w 52"/>
                  <a:gd name="T61" fmla="*/ 17 h 70"/>
                  <a:gd name="T62" fmla="*/ 22 w 52"/>
                  <a:gd name="T63" fmla="*/ 6 h 70"/>
                  <a:gd name="T64" fmla="*/ 20 w 52"/>
                  <a:gd name="T65" fmla="*/ 5 h 70"/>
                  <a:gd name="T66" fmla="*/ 18 w 52"/>
                  <a:gd name="T67" fmla="*/ 4 h 70"/>
                  <a:gd name="T68" fmla="*/ 19 w 52"/>
                  <a:gd name="T69" fmla="*/ 7 h 70"/>
                  <a:gd name="T70" fmla="*/ 17 w 52"/>
                  <a:gd name="T71" fmla="*/ 8 h 70"/>
                  <a:gd name="T72" fmla="*/ 11 w 52"/>
                  <a:gd name="T73" fmla="*/ 14 h 70"/>
                  <a:gd name="T74" fmla="*/ 4 w 52"/>
                  <a:gd name="T75" fmla="*/ 28 h 70"/>
                  <a:gd name="T76" fmla="*/ 10 w 52"/>
                  <a:gd name="T77" fmla="*/ 31 h 70"/>
                  <a:gd name="T78" fmla="*/ 16 w 52"/>
                  <a:gd name="T79" fmla="*/ 25 h 70"/>
                  <a:gd name="T80" fmla="*/ 21 w 52"/>
                  <a:gd name="T81" fmla="*/ 25 h 70"/>
                  <a:gd name="T82" fmla="*/ 30 w 52"/>
                  <a:gd name="T83" fmla="*/ 19 h 70"/>
                  <a:gd name="T84" fmla="*/ 44 w 52"/>
                  <a:gd name="T85" fmla="*/ 36 h 70"/>
                  <a:gd name="T86" fmla="*/ 40 w 52"/>
                  <a:gd name="T87" fmla="*/ 16 h 70"/>
                  <a:gd name="T88" fmla="*/ 43 w 52"/>
                  <a:gd name="T89" fmla="*/ 53 h 70"/>
                  <a:gd name="T90" fmla="*/ 44 w 52"/>
                  <a:gd name="T91" fmla="*/ 3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70">
                    <a:moveTo>
                      <a:pt x="16" y="14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9"/>
                      <a:pt x="13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8"/>
                      <a:pt x="11" y="18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0" y="17"/>
                      <a:pt x="10" y="16"/>
                    </a:cubicBezTo>
                    <a:cubicBezTo>
                      <a:pt x="10" y="16"/>
                      <a:pt x="10" y="15"/>
                      <a:pt x="11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6" y="14"/>
                      <a:pt x="16" y="14"/>
                    </a:cubicBezTo>
                    <a:close/>
                    <a:moveTo>
                      <a:pt x="51" y="50"/>
                    </a:moveTo>
                    <a:cubicBezTo>
                      <a:pt x="46" y="54"/>
                      <a:pt x="46" y="54"/>
                      <a:pt x="46" y="54"/>
                    </a:cubicBezTo>
                    <a:cubicBezTo>
                      <a:pt x="48" y="55"/>
                      <a:pt x="49" y="56"/>
                      <a:pt x="49" y="58"/>
                    </a:cubicBezTo>
                    <a:cubicBezTo>
                      <a:pt x="49" y="59"/>
                      <a:pt x="49" y="59"/>
                      <a:pt x="49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0" y="60"/>
                      <a:pt x="51" y="60"/>
                      <a:pt x="51" y="61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0" y="70"/>
                      <a:pt x="49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0"/>
                      <a:pt x="0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59"/>
                      <a:pt x="1" y="59"/>
                      <a:pt x="1" y="58"/>
                    </a:cubicBezTo>
                    <a:cubicBezTo>
                      <a:pt x="1" y="57"/>
                      <a:pt x="2" y="55"/>
                      <a:pt x="3" y="54"/>
                    </a:cubicBezTo>
                    <a:cubicBezTo>
                      <a:pt x="3" y="53"/>
                      <a:pt x="2" y="49"/>
                      <a:pt x="4" y="45"/>
                    </a:cubicBezTo>
                    <a:cubicBezTo>
                      <a:pt x="5" y="43"/>
                      <a:pt x="8" y="41"/>
                      <a:pt x="11" y="39"/>
                    </a:cubicBezTo>
                    <a:cubicBezTo>
                      <a:pt x="13" y="37"/>
                      <a:pt x="16" y="35"/>
                      <a:pt x="18" y="33"/>
                    </a:cubicBezTo>
                    <a:cubicBezTo>
                      <a:pt x="19" y="31"/>
                      <a:pt x="19" y="29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8" y="27"/>
                      <a:pt x="17" y="27"/>
                      <a:pt x="16" y="27"/>
                    </a:cubicBezTo>
                    <a:cubicBezTo>
                      <a:pt x="16" y="27"/>
                      <a:pt x="15" y="28"/>
                      <a:pt x="15" y="30"/>
                    </a:cubicBezTo>
                    <a:cubicBezTo>
                      <a:pt x="14" y="31"/>
                      <a:pt x="14" y="32"/>
                      <a:pt x="13" y="32"/>
                    </a:cubicBezTo>
                    <a:cubicBezTo>
                      <a:pt x="13" y="33"/>
                      <a:pt x="12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4"/>
                      <a:pt x="8" y="33"/>
                      <a:pt x="7" y="32"/>
                    </a:cubicBezTo>
                    <a:cubicBezTo>
                      <a:pt x="6" y="32"/>
                      <a:pt x="6" y="32"/>
                      <a:pt x="5" y="31"/>
                    </a:cubicBezTo>
                    <a:cubicBezTo>
                      <a:pt x="4" y="31"/>
                      <a:pt x="2" y="30"/>
                      <a:pt x="2" y="28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5"/>
                      <a:pt x="2" y="23"/>
                      <a:pt x="4" y="20"/>
                    </a:cubicBezTo>
                    <a:cubicBezTo>
                      <a:pt x="7" y="17"/>
                      <a:pt x="8" y="15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9" y="12"/>
                      <a:pt x="14" y="6"/>
                    </a:cubicBezTo>
                    <a:cubicBezTo>
                      <a:pt x="14" y="6"/>
                      <a:pt x="14" y="5"/>
                      <a:pt x="13" y="5"/>
                    </a:cubicBezTo>
                    <a:cubicBezTo>
                      <a:pt x="13" y="4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8" y="1"/>
                      <a:pt x="20" y="2"/>
                    </a:cubicBezTo>
                    <a:cubicBezTo>
                      <a:pt x="21" y="2"/>
                      <a:pt x="23" y="2"/>
                      <a:pt x="24" y="2"/>
                    </a:cubicBezTo>
                    <a:cubicBezTo>
                      <a:pt x="30" y="2"/>
                      <a:pt x="37" y="4"/>
                      <a:pt x="43" y="13"/>
                    </a:cubicBezTo>
                    <a:cubicBezTo>
                      <a:pt x="48" y="22"/>
                      <a:pt x="47" y="30"/>
                      <a:pt x="47" y="36"/>
                    </a:cubicBezTo>
                    <a:cubicBezTo>
                      <a:pt x="47" y="39"/>
                      <a:pt x="46" y="41"/>
                      <a:pt x="47" y="42"/>
                    </a:cubicBezTo>
                    <a:cubicBezTo>
                      <a:pt x="48" y="45"/>
                      <a:pt x="51" y="47"/>
                      <a:pt x="51" y="47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49"/>
                      <a:pt x="52" y="49"/>
                      <a:pt x="51" y="50"/>
                    </a:cubicBezTo>
                    <a:close/>
                    <a:moveTo>
                      <a:pt x="2" y="62"/>
                    </a:moveTo>
                    <a:cubicBezTo>
                      <a:pt x="2" y="68"/>
                      <a:pt x="2" y="68"/>
                      <a:pt x="2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6" y="62"/>
                      <a:pt x="6" y="62"/>
                      <a:pt x="6" y="62"/>
                    </a:cubicBezTo>
                    <a:lnTo>
                      <a:pt x="2" y="62"/>
                    </a:lnTo>
                    <a:close/>
                    <a:moveTo>
                      <a:pt x="47" y="58"/>
                    </a:moveTo>
                    <a:cubicBezTo>
                      <a:pt x="47" y="57"/>
                      <a:pt x="46" y="56"/>
                      <a:pt x="44" y="56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4" y="56"/>
                      <a:pt x="3" y="57"/>
                      <a:pt x="3" y="58"/>
                    </a:cubicBezTo>
                    <a:cubicBezTo>
                      <a:pt x="3" y="59"/>
                      <a:pt x="4" y="60"/>
                      <a:pt x="6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6" y="60"/>
                      <a:pt x="47" y="59"/>
                      <a:pt x="47" y="58"/>
                    </a:cubicBezTo>
                    <a:close/>
                    <a:moveTo>
                      <a:pt x="20" y="34"/>
                    </a:moveTo>
                    <a:cubicBezTo>
                      <a:pt x="18" y="36"/>
                      <a:pt x="15" y="39"/>
                      <a:pt x="12" y="41"/>
                    </a:cubicBezTo>
                    <a:cubicBezTo>
                      <a:pt x="10" y="43"/>
                      <a:pt x="7" y="45"/>
                      <a:pt x="7" y="46"/>
                    </a:cubicBezTo>
                    <a:cubicBezTo>
                      <a:pt x="4" y="50"/>
                      <a:pt x="6" y="54"/>
                      <a:pt x="6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3"/>
                      <a:pt x="8" y="49"/>
                      <a:pt x="10" y="46"/>
                    </a:cubicBezTo>
                    <a:cubicBezTo>
                      <a:pt x="13" y="44"/>
                      <a:pt x="15" y="42"/>
                      <a:pt x="15" y="42"/>
                    </a:cubicBezTo>
                    <a:cubicBezTo>
                      <a:pt x="16" y="42"/>
                      <a:pt x="16" y="42"/>
                      <a:pt x="17" y="43"/>
                    </a:cubicBezTo>
                    <a:cubicBezTo>
                      <a:pt x="17" y="43"/>
                      <a:pt x="17" y="44"/>
                      <a:pt x="16" y="44"/>
                    </a:cubicBezTo>
                    <a:cubicBezTo>
                      <a:pt x="16" y="44"/>
                      <a:pt x="14" y="46"/>
                      <a:pt x="12" y="48"/>
                    </a:cubicBezTo>
                    <a:cubicBezTo>
                      <a:pt x="10" y="50"/>
                      <a:pt x="10" y="54"/>
                      <a:pt x="1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3"/>
                      <a:pt x="39" y="49"/>
                      <a:pt x="39" y="45"/>
                    </a:cubicBezTo>
                    <a:cubicBezTo>
                      <a:pt x="39" y="44"/>
                      <a:pt x="39" y="42"/>
                      <a:pt x="40" y="40"/>
                    </a:cubicBezTo>
                    <a:cubicBezTo>
                      <a:pt x="40" y="35"/>
                      <a:pt x="42" y="26"/>
                      <a:pt x="39" y="17"/>
                    </a:cubicBezTo>
                    <a:cubicBezTo>
                      <a:pt x="35" y="7"/>
                      <a:pt x="26" y="6"/>
                      <a:pt x="23" y="6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5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3"/>
                      <a:pt x="16" y="3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6" y="7"/>
                    </a:cubicBezTo>
                    <a:cubicBezTo>
                      <a:pt x="14" y="10"/>
                      <a:pt x="11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5"/>
                      <a:pt x="10" y="18"/>
                      <a:pt x="6" y="22"/>
                    </a:cubicBezTo>
                    <a:cubicBezTo>
                      <a:pt x="4" y="24"/>
                      <a:pt x="4" y="26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5" y="29"/>
                      <a:pt x="6" y="29"/>
                    </a:cubicBezTo>
                    <a:cubicBezTo>
                      <a:pt x="7" y="30"/>
                      <a:pt x="8" y="30"/>
                      <a:pt x="9" y="31"/>
                    </a:cubicBezTo>
                    <a:cubicBezTo>
                      <a:pt x="9" y="31"/>
                      <a:pt x="10" y="31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2" y="30"/>
                      <a:pt x="12" y="29"/>
                    </a:cubicBezTo>
                    <a:cubicBezTo>
                      <a:pt x="13" y="27"/>
                      <a:pt x="14" y="24"/>
                      <a:pt x="16" y="25"/>
                    </a:cubicBezTo>
                    <a:cubicBezTo>
                      <a:pt x="18" y="25"/>
                      <a:pt x="19" y="25"/>
                      <a:pt x="20" y="25"/>
                    </a:cubicBezTo>
                    <a:cubicBezTo>
                      <a:pt x="20" y="25"/>
                      <a:pt x="20" y="24"/>
                      <a:pt x="20" y="24"/>
                    </a:cubicBezTo>
                    <a:cubicBezTo>
                      <a:pt x="21" y="24"/>
                      <a:pt x="21" y="24"/>
                      <a:pt x="21" y="25"/>
                    </a:cubicBezTo>
                    <a:cubicBezTo>
                      <a:pt x="26" y="24"/>
                      <a:pt x="27" y="19"/>
                      <a:pt x="28" y="19"/>
                    </a:cubicBezTo>
                    <a:cubicBezTo>
                      <a:pt x="28" y="18"/>
                      <a:pt x="28" y="18"/>
                      <a:pt x="29" y="18"/>
                    </a:cubicBezTo>
                    <a:cubicBezTo>
                      <a:pt x="29" y="18"/>
                      <a:pt x="30" y="19"/>
                      <a:pt x="30" y="19"/>
                    </a:cubicBezTo>
                    <a:cubicBezTo>
                      <a:pt x="29" y="19"/>
                      <a:pt x="28" y="25"/>
                      <a:pt x="22" y="27"/>
                    </a:cubicBezTo>
                    <a:cubicBezTo>
                      <a:pt x="22" y="29"/>
                      <a:pt x="21" y="32"/>
                      <a:pt x="20" y="34"/>
                    </a:cubicBezTo>
                    <a:close/>
                    <a:moveTo>
                      <a:pt x="44" y="36"/>
                    </a:moveTo>
                    <a:cubicBezTo>
                      <a:pt x="45" y="30"/>
                      <a:pt x="45" y="22"/>
                      <a:pt x="40" y="14"/>
                    </a:cubicBezTo>
                    <a:cubicBezTo>
                      <a:pt x="37" y="8"/>
                      <a:pt x="32" y="6"/>
                      <a:pt x="28" y="5"/>
                    </a:cubicBezTo>
                    <a:cubicBezTo>
                      <a:pt x="33" y="6"/>
                      <a:pt x="38" y="9"/>
                      <a:pt x="40" y="16"/>
                    </a:cubicBezTo>
                    <a:cubicBezTo>
                      <a:pt x="44" y="26"/>
                      <a:pt x="42" y="35"/>
                      <a:pt x="42" y="41"/>
                    </a:cubicBezTo>
                    <a:cubicBezTo>
                      <a:pt x="41" y="42"/>
                      <a:pt x="41" y="44"/>
                      <a:pt x="41" y="45"/>
                    </a:cubicBezTo>
                    <a:cubicBezTo>
                      <a:pt x="41" y="48"/>
                      <a:pt x="42" y="51"/>
                      <a:pt x="43" y="5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8" y="47"/>
                      <a:pt x="46" y="45"/>
                      <a:pt x="45" y="43"/>
                    </a:cubicBezTo>
                    <a:cubicBezTo>
                      <a:pt x="44" y="41"/>
                      <a:pt x="44" y="39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2" name="Freeform 41">
                <a:extLst>
                  <a:ext uri="{FF2B5EF4-FFF2-40B4-BE49-F238E27FC236}">
                    <a16:creationId xmlns:a16="http://schemas.microsoft.com/office/drawing/2014/main" id="{F13301A5-F6ED-401B-9722-D036A26F0D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82947" y="6402039"/>
                <a:ext cx="354914" cy="343084"/>
              </a:xfrm>
              <a:custGeom>
                <a:avLst/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3" name="Freeform 54">
                <a:extLst>
                  <a:ext uri="{FF2B5EF4-FFF2-40B4-BE49-F238E27FC236}">
                    <a16:creationId xmlns:a16="http://schemas.microsoft.com/office/drawing/2014/main" id="{6C9DF3EA-A5EB-4AE6-9A2A-6A5C728267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15450" y="3586495"/>
                <a:ext cx="304249" cy="353403"/>
              </a:xfrm>
              <a:custGeom>
                <a:avLst/>
                <a:gdLst>
                  <a:gd name="T0" fmla="*/ 31 w 62"/>
                  <a:gd name="T1" fmla="*/ 49 h 70"/>
                  <a:gd name="T2" fmla="*/ 45 w 62"/>
                  <a:gd name="T3" fmla="*/ 35 h 70"/>
                  <a:gd name="T4" fmla="*/ 45 w 62"/>
                  <a:gd name="T5" fmla="*/ 8 h 70"/>
                  <a:gd name="T6" fmla="*/ 17 w 62"/>
                  <a:gd name="T7" fmla="*/ 8 h 70"/>
                  <a:gd name="T8" fmla="*/ 17 w 62"/>
                  <a:gd name="T9" fmla="*/ 35 h 70"/>
                  <a:gd name="T10" fmla="*/ 31 w 62"/>
                  <a:gd name="T11" fmla="*/ 49 h 70"/>
                  <a:gd name="T12" fmla="*/ 31 w 62"/>
                  <a:gd name="T13" fmla="*/ 8 h 70"/>
                  <a:gd name="T14" fmla="*/ 44 w 62"/>
                  <a:gd name="T15" fmla="*/ 21 h 70"/>
                  <a:gd name="T16" fmla="*/ 31 w 62"/>
                  <a:gd name="T17" fmla="*/ 34 h 70"/>
                  <a:gd name="T18" fmla="*/ 18 w 62"/>
                  <a:gd name="T19" fmla="*/ 21 h 70"/>
                  <a:gd name="T20" fmla="*/ 31 w 62"/>
                  <a:gd name="T21" fmla="*/ 8 h 70"/>
                  <a:gd name="T22" fmla="*/ 25 w 62"/>
                  <a:gd name="T23" fmla="*/ 50 h 70"/>
                  <a:gd name="T24" fmla="*/ 27 w 62"/>
                  <a:gd name="T25" fmla="*/ 48 h 70"/>
                  <a:gd name="T26" fmla="*/ 30 w 62"/>
                  <a:gd name="T27" fmla="*/ 50 h 70"/>
                  <a:gd name="T28" fmla="*/ 31 w 62"/>
                  <a:gd name="T29" fmla="*/ 51 h 70"/>
                  <a:gd name="T30" fmla="*/ 32 w 62"/>
                  <a:gd name="T31" fmla="*/ 50 h 70"/>
                  <a:gd name="T32" fmla="*/ 34 w 62"/>
                  <a:gd name="T33" fmla="*/ 48 h 70"/>
                  <a:gd name="T34" fmla="*/ 37 w 62"/>
                  <a:gd name="T35" fmla="*/ 50 h 70"/>
                  <a:gd name="T36" fmla="*/ 31 w 62"/>
                  <a:gd name="T37" fmla="*/ 53 h 70"/>
                  <a:gd name="T38" fmla="*/ 25 w 62"/>
                  <a:gd name="T39" fmla="*/ 50 h 70"/>
                  <a:gd name="T40" fmla="*/ 8 w 62"/>
                  <a:gd name="T41" fmla="*/ 53 h 70"/>
                  <a:gd name="T42" fmla="*/ 31 w 62"/>
                  <a:gd name="T43" fmla="*/ 62 h 70"/>
                  <a:gd name="T44" fmla="*/ 54 w 62"/>
                  <a:gd name="T45" fmla="*/ 53 h 70"/>
                  <a:gd name="T46" fmla="*/ 39 w 62"/>
                  <a:gd name="T47" fmla="*/ 44 h 70"/>
                  <a:gd name="T48" fmla="*/ 35 w 62"/>
                  <a:gd name="T49" fmla="*/ 47 h 70"/>
                  <a:gd name="T50" fmla="*/ 44 w 62"/>
                  <a:gd name="T51" fmla="*/ 51 h 70"/>
                  <a:gd name="T52" fmla="*/ 31 w 62"/>
                  <a:gd name="T53" fmla="*/ 54 h 70"/>
                  <a:gd name="T54" fmla="*/ 18 w 62"/>
                  <a:gd name="T55" fmla="*/ 51 h 70"/>
                  <a:gd name="T56" fmla="*/ 26 w 62"/>
                  <a:gd name="T57" fmla="*/ 47 h 70"/>
                  <a:gd name="T58" fmla="*/ 23 w 62"/>
                  <a:gd name="T59" fmla="*/ 44 h 70"/>
                  <a:gd name="T60" fmla="*/ 8 w 62"/>
                  <a:gd name="T61" fmla="*/ 53 h 70"/>
                  <a:gd name="T62" fmla="*/ 16 w 62"/>
                  <a:gd name="T63" fmla="*/ 51 h 70"/>
                  <a:gd name="T64" fmla="*/ 31 w 62"/>
                  <a:gd name="T65" fmla="*/ 56 h 70"/>
                  <a:gd name="T66" fmla="*/ 46 w 62"/>
                  <a:gd name="T67" fmla="*/ 51 h 70"/>
                  <a:gd name="T68" fmla="*/ 42 w 62"/>
                  <a:gd name="T69" fmla="*/ 47 h 70"/>
                  <a:gd name="T70" fmla="*/ 52 w 62"/>
                  <a:gd name="T71" fmla="*/ 53 h 70"/>
                  <a:gd name="T72" fmla="*/ 31 w 62"/>
                  <a:gd name="T73" fmla="*/ 60 h 70"/>
                  <a:gd name="T74" fmla="*/ 10 w 62"/>
                  <a:gd name="T75" fmla="*/ 53 h 70"/>
                  <a:gd name="T76" fmla="*/ 20 w 62"/>
                  <a:gd name="T77" fmla="*/ 47 h 70"/>
                  <a:gd name="T78" fmla="*/ 16 w 62"/>
                  <a:gd name="T79" fmla="*/ 51 h 70"/>
                  <a:gd name="T80" fmla="*/ 62 w 62"/>
                  <a:gd name="T81" fmla="*/ 55 h 70"/>
                  <a:gd name="T82" fmla="*/ 31 w 62"/>
                  <a:gd name="T83" fmla="*/ 70 h 70"/>
                  <a:gd name="T84" fmla="*/ 0 w 62"/>
                  <a:gd name="T85" fmla="*/ 55 h 70"/>
                  <a:gd name="T86" fmla="*/ 20 w 62"/>
                  <a:gd name="T87" fmla="*/ 41 h 70"/>
                  <a:gd name="T88" fmla="*/ 23 w 62"/>
                  <a:gd name="T89" fmla="*/ 44 h 70"/>
                  <a:gd name="T90" fmla="*/ 3 w 62"/>
                  <a:gd name="T91" fmla="*/ 55 h 70"/>
                  <a:gd name="T92" fmla="*/ 31 w 62"/>
                  <a:gd name="T93" fmla="*/ 67 h 70"/>
                  <a:gd name="T94" fmla="*/ 59 w 62"/>
                  <a:gd name="T95" fmla="*/ 55 h 70"/>
                  <a:gd name="T96" fmla="*/ 39 w 62"/>
                  <a:gd name="T97" fmla="*/ 44 h 70"/>
                  <a:gd name="T98" fmla="*/ 42 w 62"/>
                  <a:gd name="T99" fmla="*/ 41 h 70"/>
                  <a:gd name="T100" fmla="*/ 62 w 62"/>
                  <a:gd name="T101" fmla="*/ 5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" h="70">
                    <a:moveTo>
                      <a:pt x="31" y="49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52" y="27"/>
                      <a:pt x="52" y="15"/>
                      <a:pt x="45" y="8"/>
                    </a:cubicBezTo>
                    <a:cubicBezTo>
                      <a:pt x="37" y="0"/>
                      <a:pt x="25" y="0"/>
                      <a:pt x="17" y="8"/>
                    </a:cubicBezTo>
                    <a:cubicBezTo>
                      <a:pt x="10" y="15"/>
                      <a:pt x="10" y="27"/>
                      <a:pt x="17" y="35"/>
                    </a:cubicBezTo>
                    <a:lnTo>
                      <a:pt x="31" y="49"/>
                    </a:lnTo>
                    <a:close/>
                    <a:moveTo>
                      <a:pt x="31" y="8"/>
                    </a:moveTo>
                    <a:cubicBezTo>
                      <a:pt x="38" y="8"/>
                      <a:pt x="44" y="14"/>
                      <a:pt x="44" y="21"/>
                    </a:cubicBezTo>
                    <a:cubicBezTo>
                      <a:pt x="44" y="29"/>
                      <a:pt x="38" y="34"/>
                      <a:pt x="31" y="34"/>
                    </a:cubicBezTo>
                    <a:cubicBezTo>
                      <a:pt x="24" y="34"/>
                      <a:pt x="18" y="29"/>
                      <a:pt x="18" y="21"/>
                    </a:cubicBezTo>
                    <a:cubicBezTo>
                      <a:pt x="18" y="14"/>
                      <a:pt x="24" y="8"/>
                      <a:pt x="31" y="8"/>
                    </a:cubicBezTo>
                    <a:close/>
                    <a:moveTo>
                      <a:pt x="25" y="50"/>
                    </a:moveTo>
                    <a:cubicBezTo>
                      <a:pt x="25" y="49"/>
                      <a:pt x="26" y="49"/>
                      <a:pt x="27" y="48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1"/>
                      <a:pt x="30" y="51"/>
                      <a:pt x="31" y="51"/>
                    </a:cubicBezTo>
                    <a:cubicBezTo>
                      <a:pt x="31" y="51"/>
                      <a:pt x="32" y="51"/>
                      <a:pt x="32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6" y="49"/>
                      <a:pt x="37" y="49"/>
                      <a:pt x="37" y="50"/>
                    </a:cubicBezTo>
                    <a:cubicBezTo>
                      <a:pt x="37" y="52"/>
                      <a:pt x="34" y="53"/>
                      <a:pt x="31" y="53"/>
                    </a:cubicBezTo>
                    <a:cubicBezTo>
                      <a:pt x="28" y="53"/>
                      <a:pt x="25" y="52"/>
                      <a:pt x="25" y="50"/>
                    </a:cubicBezTo>
                    <a:close/>
                    <a:moveTo>
                      <a:pt x="8" y="53"/>
                    </a:moveTo>
                    <a:cubicBezTo>
                      <a:pt x="8" y="58"/>
                      <a:pt x="18" y="62"/>
                      <a:pt x="31" y="62"/>
                    </a:cubicBezTo>
                    <a:cubicBezTo>
                      <a:pt x="44" y="62"/>
                      <a:pt x="54" y="58"/>
                      <a:pt x="54" y="53"/>
                    </a:cubicBezTo>
                    <a:cubicBezTo>
                      <a:pt x="54" y="49"/>
                      <a:pt x="48" y="45"/>
                      <a:pt x="39" y="44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41" y="48"/>
                      <a:pt x="44" y="49"/>
                      <a:pt x="44" y="51"/>
                    </a:cubicBezTo>
                    <a:cubicBezTo>
                      <a:pt x="44" y="52"/>
                      <a:pt x="39" y="54"/>
                      <a:pt x="31" y="54"/>
                    </a:cubicBezTo>
                    <a:cubicBezTo>
                      <a:pt x="23" y="54"/>
                      <a:pt x="18" y="52"/>
                      <a:pt x="18" y="51"/>
                    </a:cubicBezTo>
                    <a:cubicBezTo>
                      <a:pt x="18" y="49"/>
                      <a:pt x="21" y="48"/>
                      <a:pt x="26" y="47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14" y="45"/>
                      <a:pt x="8" y="49"/>
                      <a:pt x="8" y="53"/>
                    </a:cubicBezTo>
                    <a:close/>
                    <a:moveTo>
                      <a:pt x="16" y="51"/>
                    </a:moveTo>
                    <a:cubicBezTo>
                      <a:pt x="16" y="54"/>
                      <a:pt x="23" y="56"/>
                      <a:pt x="31" y="56"/>
                    </a:cubicBezTo>
                    <a:cubicBezTo>
                      <a:pt x="39" y="56"/>
                      <a:pt x="46" y="54"/>
                      <a:pt x="46" y="51"/>
                    </a:cubicBezTo>
                    <a:cubicBezTo>
                      <a:pt x="46" y="49"/>
                      <a:pt x="44" y="47"/>
                      <a:pt x="42" y="47"/>
                    </a:cubicBezTo>
                    <a:cubicBezTo>
                      <a:pt x="48" y="48"/>
                      <a:pt x="52" y="50"/>
                      <a:pt x="52" y="53"/>
                    </a:cubicBezTo>
                    <a:cubicBezTo>
                      <a:pt x="52" y="56"/>
                      <a:pt x="43" y="60"/>
                      <a:pt x="31" y="60"/>
                    </a:cubicBezTo>
                    <a:cubicBezTo>
                      <a:pt x="19" y="60"/>
                      <a:pt x="10" y="56"/>
                      <a:pt x="10" y="53"/>
                    </a:cubicBezTo>
                    <a:cubicBezTo>
                      <a:pt x="10" y="50"/>
                      <a:pt x="14" y="48"/>
                      <a:pt x="20" y="47"/>
                    </a:cubicBezTo>
                    <a:cubicBezTo>
                      <a:pt x="17" y="47"/>
                      <a:pt x="16" y="49"/>
                      <a:pt x="16" y="51"/>
                    </a:cubicBezTo>
                    <a:close/>
                    <a:moveTo>
                      <a:pt x="62" y="55"/>
                    </a:moveTo>
                    <a:cubicBezTo>
                      <a:pt x="62" y="64"/>
                      <a:pt x="49" y="70"/>
                      <a:pt x="31" y="70"/>
                    </a:cubicBezTo>
                    <a:cubicBezTo>
                      <a:pt x="13" y="70"/>
                      <a:pt x="0" y="64"/>
                      <a:pt x="0" y="55"/>
                    </a:cubicBezTo>
                    <a:cubicBezTo>
                      <a:pt x="0" y="49"/>
                      <a:pt x="8" y="43"/>
                      <a:pt x="20" y="4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10" y="45"/>
                      <a:pt x="3" y="50"/>
                      <a:pt x="3" y="55"/>
                    </a:cubicBezTo>
                    <a:cubicBezTo>
                      <a:pt x="3" y="61"/>
                      <a:pt x="14" y="67"/>
                      <a:pt x="31" y="67"/>
                    </a:cubicBezTo>
                    <a:cubicBezTo>
                      <a:pt x="48" y="67"/>
                      <a:pt x="59" y="61"/>
                      <a:pt x="59" y="55"/>
                    </a:cubicBezTo>
                    <a:cubicBezTo>
                      <a:pt x="59" y="50"/>
                      <a:pt x="51" y="45"/>
                      <a:pt x="39" y="44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54" y="43"/>
                      <a:pt x="62" y="49"/>
                      <a:pt x="62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4" name="Freeform 124">
                <a:extLst>
                  <a:ext uri="{FF2B5EF4-FFF2-40B4-BE49-F238E27FC236}">
                    <a16:creationId xmlns:a16="http://schemas.microsoft.com/office/drawing/2014/main" id="{196D5819-D150-4E66-8C6B-A42ED14D88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2300" y="5458516"/>
                <a:ext cx="332792" cy="332791"/>
              </a:xfrm>
              <a:custGeom>
                <a:avLst/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5" name="Freeform 52">
                <a:extLst>
                  <a:ext uri="{FF2B5EF4-FFF2-40B4-BE49-F238E27FC236}">
                    <a16:creationId xmlns:a16="http://schemas.microsoft.com/office/drawing/2014/main" id="{5892B2D5-FBCF-4459-B03C-EF7CCAB679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44372" y="5950415"/>
                <a:ext cx="316777" cy="298034"/>
              </a:xfrm>
              <a:custGeom>
                <a:avLst/>
                <a:gdLst>
                  <a:gd name="T0" fmla="*/ 23 w 68"/>
                  <a:gd name="T1" fmla="*/ 5 h 67"/>
                  <a:gd name="T2" fmla="*/ 7 w 68"/>
                  <a:gd name="T3" fmla="*/ 11 h 67"/>
                  <a:gd name="T4" fmla="*/ 7 w 68"/>
                  <a:gd name="T5" fmla="*/ 67 h 67"/>
                  <a:gd name="T6" fmla="*/ 38 w 68"/>
                  <a:gd name="T7" fmla="*/ 62 h 67"/>
                  <a:gd name="T8" fmla="*/ 49 w 68"/>
                  <a:gd name="T9" fmla="*/ 56 h 67"/>
                  <a:gd name="T10" fmla="*/ 64 w 68"/>
                  <a:gd name="T11" fmla="*/ 47 h 67"/>
                  <a:gd name="T12" fmla="*/ 60 w 68"/>
                  <a:gd name="T13" fmla="*/ 0 h 67"/>
                  <a:gd name="T14" fmla="*/ 52 w 68"/>
                  <a:gd name="T15" fmla="*/ 51 h 67"/>
                  <a:gd name="T16" fmla="*/ 59 w 68"/>
                  <a:gd name="T17" fmla="*/ 44 h 67"/>
                  <a:gd name="T18" fmla="*/ 56 w 68"/>
                  <a:gd name="T19" fmla="*/ 41 h 67"/>
                  <a:gd name="T20" fmla="*/ 56 w 68"/>
                  <a:gd name="T21" fmla="*/ 51 h 67"/>
                  <a:gd name="T22" fmla="*/ 50 w 68"/>
                  <a:gd name="T23" fmla="*/ 43 h 67"/>
                  <a:gd name="T24" fmla="*/ 33 w 68"/>
                  <a:gd name="T25" fmla="*/ 45 h 67"/>
                  <a:gd name="T26" fmla="*/ 48 w 68"/>
                  <a:gd name="T27" fmla="*/ 53 h 67"/>
                  <a:gd name="T28" fmla="*/ 26 w 68"/>
                  <a:gd name="T29" fmla="*/ 7 h 67"/>
                  <a:gd name="T30" fmla="*/ 65 w 68"/>
                  <a:gd name="T31" fmla="*/ 7 h 67"/>
                  <a:gd name="T32" fmla="*/ 56 w 68"/>
                  <a:gd name="T33" fmla="*/ 39 h 67"/>
                  <a:gd name="T34" fmla="*/ 9 w 68"/>
                  <a:gd name="T35" fmla="*/ 23 h 67"/>
                  <a:gd name="T36" fmla="*/ 12 w 68"/>
                  <a:gd name="T37" fmla="*/ 30 h 67"/>
                  <a:gd name="T38" fmla="*/ 10 w 68"/>
                  <a:gd name="T39" fmla="*/ 32 h 67"/>
                  <a:gd name="T40" fmla="*/ 10 w 68"/>
                  <a:gd name="T41" fmla="*/ 38 h 67"/>
                  <a:gd name="T42" fmla="*/ 12 w 68"/>
                  <a:gd name="T43" fmla="*/ 40 h 67"/>
                  <a:gd name="T44" fmla="*/ 9 w 68"/>
                  <a:gd name="T45" fmla="*/ 47 h 67"/>
                  <a:gd name="T46" fmla="*/ 12 w 68"/>
                  <a:gd name="T47" fmla="*/ 54 h 67"/>
                  <a:gd name="T48" fmla="*/ 9 w 68"/>
                  <a:gd name="T49" fmla="*/ 55 h 67"/>
                  <a:gd name="T50" fmla="*/ 19 w 68"/>
                  <a:gd name="T51" fmla="*/ 61 h 67"/>
                  <a:gd name="T52" fmla="*/ 25 w 68"/>
                  <a:gd name="T53" fmla="*/ 64 h 67"/>
                  <a:gd name="T54" fmla="*/ 3 w 68"/>
                  <a:gd name="T55" fmla="*/ 19 h 67"/>
                  <a:gd name="T56" fmla="*/ 12 w 68"/>
                  <a:gd name="T57" fmla="*/ 22 h 67"/>
                  <a:gd name="T58" fmla="*/ 34 w 68"/>
                  <a:gd name="T59" fmla="*/ 61 h 67"/>
                  <a:gd name="T60" fmla="*/ 19 w 68"/>
                  <a:gd name="T61" fmla="*/ 59 h 67"/>
                  <a:gd name="T62" fmla="*/ 19 w 68"/>
                  <a:gd name="T63" fmla="*/ 8 h 67"/>
                  <a:gd name="T64" fmla="*/ 21 w 68"/>
                  <a:gd name="T65" fmla="*/ 17 h 67"/>
                  <a:gd name="T66" fmla="*/ 24 w 68"/>
                  <a:gd name="T67" fmla="*/ 19 h 67"/>
                  <a:gd name="T68" fmla="*/ 20 w 68"/>
                  <a:gd name="T69" fmla="*/ 26 h 67"/>
                  <a:gd name="T70" fmla="*/ 24 w 68"/>
                  <a:gd name="T71" fmla="*/ 33 h 67"/>
                  <a:gd name="T72" fmla="*/ 21 w 68"/>
                  <a:gd name="T73" fmla="*/ 35 h 67"/>
                  <a:gd name="T74" fmla="*/ 21 w 68"/>
                  <a:gd name="T75" fmla="*/ 41 h 67"/>
                  <a:gd name="T76" fmla="*/ 24 w 68"/>
                  <a:gd name="T77" fmla="*/ 43 h 67"/>
                  <a:gd name="T78" fmla="*/ 21 w 68"/>
                  <a:gd name="T79" fmla="*/ 49 h 67"/>
                  <a:gd name="T80" fmla="*/ 24 w 68"/>
                  <a:gd name="T81" fmla="*/ 51 h 67"/>
                  <a:gd name="T82" fmla="*/ 38 w 68"/>
                  <a:gd name="T83" fmla="*/ 57 h 67"/>
                  <a:gd name="T84" fmla="*/ 40 w 68"/>
                  <a:gd name="T85" fmla="*/ 58 h 67"/>
                  <a:gd name="T86" fmla="*/ 40 w 68"/>
                  <a:gd name="T87" fmla="*/ 55 h 67"/>
                  <a:gd name="T88" fmla="*/ 40 w 68"/>
                  <a:gd name="T89" fmla="*/ 58 h 67"/>
                  <a:gd name="T90" fmla="*/ 33 w 68"/>
                  <a:gd name="T91" fmla="*/ 13 h 67"/>
                  <a:gd name="T92" fmla="*/ 58 w 68"/>
                  <a:gd name="T93" fmla="*/ 11 h 67"/>
                  <a:gd name="T94" fmla="*/ 58 w 68"/>
                  <a:gd name="T95" fmla="*/ 21 h 67"/>
                  <a:gd name="T96" fmla="*/ 33 w 68"/>
                  <a:gd name="T97" fmla="*/ 19 h 67"/>
                  <a:gd name="T98" fmla="*/ 59 w 68"/>
                  <a:gd name="T99" fmla="*/ 28 h 67"/>
                  <a:gd name="T100" fmla="*/ 32 w 68"/>
                  <a:gd name="T101" fmla="*/ 28 h 67"/>
                  <a:gd name="T102" fmla="*/ 59 w 68"/>
                  <a:gd name="T103" fmla="*/ 28 h 67"/>
                  <a:gd name="T104" fmla="*/ 33 w 68"/>
                  <a:gd name="T105" fmla="*/ 37 h 67"/>
                  <a:gd name="T106" fmla="*/ 58 w 68"/>
                  <a:gd name="T107" fmla="*/ 3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60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27" y="0"/>
                      <a:pt x="24" y="2"/>
                      <a:pt x="2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5"/>
                      <a:pt x="13" y="8"/>
                      <a:pt x="12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3" y="11"/>
                      <a:pt x="0" y="14"/>
                      <a:pt x="0" y="1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4"/>
                      <a:pt x="3" y="67"/>
                      <a:pt x="7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9" y="67"/>
                      <a:pt x="33" y="66"/>
                      <a:pt x="35" y="64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41" y="62"/>
                      <a:pt x="45" y="60"/>
                      <a:pt x="47" y="59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3" y="56"/>
                      <a:pt x="57" y="55"/>
                      <a:pt x="59" y="53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6" y="46"/>
                      <a:pt x="68" y="41"/>
                      <a:pt x="68" y="3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4" y="0"/>
                      <a:pt x="60" y="0"/>
                    </a:cubicBezTo>
                    <a:close/>
                    <a:moveTo>
                      <a:pt x="52" y="53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1"/>
                      <a:pt x="52" y="51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9" y="45"/>
                      <a:pt x="59" y="45"/>
                      <a:pt x="59" y="44"/>
                    </a:cubicBezTo>
                    <a:cubicBezTo>
                      <a:pt x="59" y="44"/>
                      <a:pt x="59" y="43"/>
                      <a:pt x="58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3" y="42"/>
                      <a:pt x="54" y="41"/>
                      <a:pt x="56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3"/>
                      <a:pt x="63" y="45"/>
                      <a:pt x="62" y="45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2"/>
                      <a:pt x="54" y="52"/>
                      <a:pt x="52" y="53"/>
                    </a:cubicBezTo>
                    <a:close/>
                    <a:moveTo>
                      <a:pt x="56" y="39"/>
                    </a:moveTo>
                    <a:cubicBezTo>
                      <a:pt x="53" y="39"/>
                      <a:pt x="51" y="41"/>
                      <a:pt x="50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2" y="43"/>
                      <a:pt x="32" y="44"/>
                      <a:pt x="32" y="44"/>
                    </a:cubicBezTo>
                    <a:cubicBezTo>
                      <a:pt x="32" y="45"/>
                      <a:pt x="32" y="45"/>
                      <a:pt x="33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28" y="53"/>
                      <a:pt x="26" y="51"/>
                      <a:pt x="26" y="4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5"/>
                      <a:pt x="28" y="3"/>
                      <a:pt x="31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3" y="3"/>
                      <a:pt x="65" y="5"/>
                      <a:pt x="65" y="7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9"/>
                      <a:pt x="65" y="39"/>
                    </a:cubicBezTo>
                    <a:lnTo>
                      <a:pt x="56" y="39"/>
                    </a:lnTo>
                    <a:close/>
                    <a:moveTo>
                      <a:pt x="1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3"/>
                      <a:pt x="9" y="23"/>
                    </a:cubicBezTo>
                    <a:cubicBezTo>
                      <a:pt x="9" y="24"/>
                      <a:pt x="9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2"/>
                      <a:pt x="9" y="32"/>
                      <a:pt x="1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40"/>
                      <a:pt x="9" y="40"/>
                      <a:pt x="10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9" y="54"/>
                      <a:pt x="9" y="55"/>
                      <a:pt x="9" y="55"/>
                    </a:cubicBezTo>
                    <a:cubicBezTo>
                      <a:pt x="9" y="56"/>
                      <a:pt x="9" y="56"/>
                      <a:pt x="10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9"/>
                      <a:pt x="16" y="61"/>
                      <a:pt x="19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6" y="64"/>
                      <a:pt x="26" y="64"/>
                      <a:pt x="25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5" y="64"/>
                      <a:pt x="3" y="62"/>
                      <a:pt x="3" y="6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6"/>
                      <a:pt x="5" y="14"/>
                      <a:pt x="7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22"/>
                    </a:lnTo>
                    <a:close/>
                    <a:moveTo>
                      <a:pt x="29" y="64"/>
                    </a:moveTo>
                    <a:cubicBezTo>
                      <a:pt x="29" y="61"/>
                      <a:pt x="29" y="61"/>
                      <a:pt x="29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2" y="63"/>
                      <a:pt x="31" y="63"/>
                      <a:pt x="29" y="64"/>
                    </a:cubicBezTo>
                    <a:close/>
                    <a:moveTo>
                      <a:pt x="19" y="59"/>
                    </a:moveTo>
                    <a:cubicBezTo>
                      <a:pt x="16" y="59"/>
                      <a:pt x="14" y="57"/>
                      <a:pt x="14" y="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0"/>
                      <a:pt x="16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0" y="17"/>
                      <a:pt x="20" y="18"/>
                    </a:cubicBezTo>
                    <a:cubicBezTo>
                      <a:pt x="20" y="18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0" y="25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0" y="33"/>
                      <a:pt x="20" y="34"/>
                    </a:cubicBezTo>
                    <a:cubicBezTo>
                      <a:pt x="20" y="34"/>
                      <a:pt x="21" y="35"/>
                      <a:pt x="21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0" y="41"/>
                      <a:pt x="20" y="42"/>
                    </a:cubicBezTo>
                    <a:cubicBezTo>
                      <a:pt x="20" y="42"/>
                      <a:pt x="21" y="43"/>
                      <a:pt x="21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0" y="49"/>
                      <a:pt x="20" y="50"/>
                    </a:cubicBezTo>
                    <a:cubicBezTo>
                      <a:pt x="20" y="50"/>
                      <a:pt x="21" y="51"/>
                      <a:pt x="21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5" y="53"/>
                      <a:pt x="28" y="55"/>
                      <a:pt x="31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lnTo>
                      <a:pt x="19" y="59"/>
                    </a:lnTo>
                    <a:close/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7"/>
                      <a:pt x="41" y="57"/>
                      <a:pt x="40" y="57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4" y="57"/>
                      <a:pt x="42" y="58"/>
                      <a:pt x="40" y="58"/>
                    </a:cubicBezTo>
                    <a:close/>
                    <a:moveTo>
                      <a:pt x="59" y="12"/>
                    </a:moveTo>
                    <a:cubicBezTo>
                      <a:pt x="59" y="12"/>
                      <a:pt x="59" y="13"/>
                      <a:pt x="58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2"/>
                      <a:pt x="32" y="12"/>
                    </a:cubicBezTo>
                    <a:cubicBezTo>
                      <a:pt x="32" y="11"/>
                      <a:pt x="32" y="11"/>
                      <a:pt x="33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9" y="11"/>
                      <a:pt x="59" y="11"/>
                      <a:pt x="59" y="12"/>
                    </a:cubicBezTo>
                    <a:close/>
                    <a:moveTo>
                      <a:pt x="59" y="20"/>
                    </a:moveTo>
                    <a:cubicBezTo>
                      <a:pt x="59" y="21"/>
                      <a:pt x="59" y="21"/>
                      <a:pt x="58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1"/>
                      <a:pt x="32" y="21"/>
                      <a:pt x="32" y="20"/>
                    </a:cubicBezTo>
                    <a:cubicBezTo>
                      <a:pt x="32" y="19"/>
                      <a:pt x="32" y="19"/>
                      <a:pt x="33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9" y="19"/>
                      <a:pt x="59" y="19"/>
                      <a:pt x="59" y="20"/>
                    </a:cubicBezTo>
                    <a:close/>
                    <a:moveTo>
                      <a:pt x="59" y="28"/>
                    </a:moveTo>
                    <a:cubicBezTo>
                      <a:pt x="59" y="29"/>
                      <a:pt x="59" y="29"/>
                      <a:pt x="58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32" y="27"/>
                      <a:pt x="32" y="27"/>
                      <a:pt x="33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9" y="27"/>
                      <a:pt x="59" y="27"/>
                      <a:pt x="59" y="28"/>
                    </a:cubicBezTo>
                    <a:close/>
                    <a:moveTo>
                      <a:pt x="59" y="36"/>
                    </a:moveTo>
                    <a:cubicBezTo>
                      <a:pt x="59" y="37"/>
                      <a:pt x="59" y="37"/>
                      <a:pt x="58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2" y="37"/>
                      <a:pt x="32" y="37"/>
                      <a:pt x="32" y="36"/>
                    </a:cubicBezTo>
                    <a:cubicBezTo>
                      <a:pt x="32" y="36"/>
                      <a:pt x="32" y="35"/>
                      <a:pt x="33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9" y="35"/>
                      <a:pt x="59" y="36"/>
                      <a:pt x="59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6" name="Freeform 28">
                <a:extLst>
                  <a:ext uri="{FF2B5EF4-FFF2-40B4-BE49-F238E27FC236}">
                    <a16:creationId xmlns:a16="http://schemas.microsoft.com/office/drawing/2014/main" id="{72101BDF-B790-4AB7-953E-770512AD00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63668" y="4253054"/>
                <a:ext cx="530567" cy="430519"/>
              </a:xfrm>
              <a:custGeom>
                <a:avLst/>
                <a:gdLst>
                  <a:gd name="T0" fmla="*/ 26 w 74"/>
                  <a:gd name="T1" fmla="*/ 0 h 60"/>
                  <a:gd name="T2" fmla="*/ 19 w 74"/>
                  <a:gd name="T3" fmla="*/ 53 h 60"/>
                  <a:gd name="T4" fmla="*/ 49 w 74"/>
                  <a:gd name="T5" fmla="*/ 60 h 60"/>
                  <a:gd name="T6" fmla="*/ 56 w 74"/>
                  <a:gd name="T7" fmla="*/ 7 h 60"/>
                  <a:gd name="T8" fmla="*/ 53 w 74"/>
                  <a:gd name="T9" fmla="*/ 7 h 60"/>
                  <a:gd name="T10" fmla="*/ 49 w 74"/>
                  <a:gd name="T11" fmla="*/ 57 h 60"/>
                  <a:gd name="T12" fmla="*/ 22 w 74"/>
                  <a:gd name="T13" fmla="*/ 53 h 60"/>
                  <a:gd name="T14" fmla="*/ 26 w 74"/>
                  <a:gd name="T15" fmla="*/ 3 h 60"/>
                  <a:gd name="T16" fmla="*/ 53 w 74"/>
                  <a:gd name="T17" fmla="*/ 7 h 60"/>
                  <a:gd name="T18" fmla="*/ 25 w 74"/>
                  <a:gd name="T19" fmla="*/ 6 h 60"/>
                  <a:gd name="T20" fmla="*/ 24 w 74"/>
                  <a:gd name="T21" fmla="*/ 50 h 60"/>
                  <a:gd name="T22" fmla="*/ 50 w 74"/>
                  <a:gd name="T23" fmla="*/ 51 h 60"/>
                  <a:gd name="T24" fmla="*/ 51 w 74"/>
                  <a:gd name="T25" fmla="*/ 7 h 60"/>
                  <a:gd name="T26" fmla="*/ 49 w 74"/>
                  <a:gd name="T27" fmla="*/ 49 h 60"/>
                  <a:gd name="T28" fmla="*/ 26 w 74"/>
                  <a:gd name="T29" fmla="*/ 8 h 60"/>
                  <a:gd name="T30" fmla="*/ 49 w 74"/>
                  <a:gd name="T31" fmla="*/ 49 h 60"/>
                  <a:gd name="T32" fmla="*/ 37 w 74"/>
                  <a:gd name="T33" fmla="*/ 56 h 60"/>
                  <a:gd name="T34" fmla="*/ 37 w 74"/>
                  <a:gd name="T35" fmla="*/ 52 h 60"/>
                  <a:gd name="T36" fmla="*/ 74 w 74"/>
                  <a:gd name="T37" fmla="*/ 23 h 60"/>
                  <a:gd name="T38" fmla="*/ 67 w 74"/>
                  <a:gd name="T39" fmla="*/ 41 h 60"/>
                  <a:gd name="T40" fmla="*/ 66 w 74"/>
                  <a:gd name="T41" fmla="*/ 39 h 60"/>
                  <a:gd name="T42" fmla="*/ 66 w 74"/>
                  <a:gd name="T43" fmla="*/ 7 h 60"/>
                  <a:gd name="T44" fmla="*/ 68 w 74"/>
                  <a:gd name="T45" fmla="*/ 6 h 60"/>
                  <a:gd name="T46" fmla="*/ 69 w 74"/>
                  <a:gd name="T47" fmla="*/ 23 h 60"/>
                  <a:gd name="T48" fmla="*/ 64 w 74"/>
                  <a:gd name="T49" fmla="*/ 37 h 60"/>
                  <a:gd name="T50" fmla="*/ 63 w 74"/>
                  <a:gd name="T51" fmla="*/ 35 h 60"/>
                  <a:gd name="T52" fmla="*/ 63 w 74"/>
                  <a:gd name="T53" fmla="*/ 11 h 60"/>
                  <a:gd name="T54" fmla="*/ 65 w 74"/>
                  <a:gd name="T55" fmla="*/ 10 h 60"/>
                  <a:gd name="T56" fmla="*/ 64 w 74"/>
                  <a:gd name="T57" fmla="*/ 23 h 60"/>
                  <a:gd name="T58" fmla="*/ 60 w 74"/>
                  <a:gd name="T59" fmla="*/ 33 h 60"/>
                  <a:gd name="T60" fmla="*/ 60 w 74"/>
                  <a:gd name="T61" fmla="*/ 31 h 60"/>
                  <a:gd name="T62" fmla="*/ 60 w 74"/>
                  <a:gd name="T63" fmla="*/ 15 h 60"/>
                  <a:gd name="T64" fmla="*/ 61 w 74"/>
                  <a:gd name="T65" fmla="*/ 14 h 60"/>
                  <a:gd name="T66" fmla="*/ 8 w 74"/>
                  <a:gd name="T67" fmla="*/ 39 h 60"/>
                  <a:gd name="T68" fmla="*/ 7 w 74"/>
                  <a:gd name="T69" fmla="*/ 41 h 60"/>
                  <a:gd name="T70" fmla="*/ 0 w 74"/>
                  <a:gd name="T71" fmla="*/ 23 h 60"/>
                  <a:gd name="T72" fmla="*/ 8 w 74"/>
                  <a:gd name="T73" fmla="*/ 6 h 60"/>
                  <a:gd name="T74" fmla="*/ 2 w 74"/>
                  <a:gd name="T75" fmla="*/ 23 h 60"/>
                  <a:gd name="T76" fmla="*/ 12 w 74"/>
                  <a:gd name="T77" fmla="*/ 35 h 60"/>
                  <a:gd name="T78" fmla="*/ 11 w 74"/>
                  <a:gd name="T79" fmla="*/ 37 h 60"/>
                  <a:gd name="T80" fmla="*/ 6 w 74"/>
                  <a:gd name="T81" fmla="*/ 23 h 60"/>
                  <a:gd name="T82" fmla="*/ 11 w 74"/>
                  <a:gd name="T83" fmla="*/ 10 h 60"/>
                  <a:gd name="T84" fmla="*/ 8 w 74"/>
                  <a:gd name="T85" fmla="*/ 23 h 60"/>
                  <a:gd name="T86" fmla="*/ 15 w 74"/>
                  <a:gd name="T87" fmla="*/ 15 h 60"/>
                  <a:gd name="T88" fmla="*/ 15 w 74"/>
                  <a:gd name="T89" fmla="*/ 31 h 60"/>
                  <a:gd name="T90" fmla="*/ 14 w 74"/>
                  <a:gd name="T91" fmla="*/ 33 h 60"/>
                  <a:gd name="T92" fmla="*/ 11 w 74"/>
                  <a:gd name="T93" fmla="*/ 23 h 60"/>
                  <a:gd name="T94" fmla="*/ 15 w 74"/>
                  <a:gd name="T95" fmla="*/ 1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60">
                    <a:moveTo>
                      <a:pt x="49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6"/>
                      <a:pt x="22" y="60"/>
                      <a:pt x="26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3" y="60"/>
                      <a:pt x="56" y="56"/>
                      <a:pt x="56" y="53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3"/>
                      <a:pt x="53" y="0"/>
                      <a:pt x="49" y="0"/>
                    </a:cubicBezTo>
                    <a:close/>
                    <a:moveTo>
                      <a:pt x="53" y="7"/>
                    </a:move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5"/>
                      <a:pt x="51" y="57"/>
                      <a:pt x="49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4" y="57"/>
                      <a:pt x="22" y="55"/>
                      <a:pt x="22" y="5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5"/>
                      <a:pt x="24" y="3"/>
                      <a:pt x="26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1" y="3"/>
                      <a:pt x="53" y="5"/>
                      <a:pt x="53" y="7"/>
                    </a:cubicBezTo>
                    <a:close/>
                    <a:moveTo>
                      <a:pt x="50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4" y="6"/>
                      <a:pt x="24" y="6"/>
                      <a:pt x="24" y="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1"/>
                      <a:pt x="24" y="51"/>
                      <a:pt x="25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1" y="51"/>
                      <a:pt x="51" y="50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6"/>
                      <a:pt x="50" y="6"/>
                      <a:pt x="50" y="6"/>
                    </a:cubicBezTo>
                    <a:close/>
                    <a:moveTo>
                      <a:pt x="49" y="49"/>
                    </a:move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49" y="8"/>
                      <a:pt x="49" y="8"/>
                      <a:pt x="49" y="8"/>
                    </a:cubicBezTo>
                    <a:lnTo>
                      <a:pt x="49" y="49"/>
                    </a:lnTo>
                    <a:close/>
                    <a:moveTo>
                      <a:pt x="39" y="54"/>
                    </a:moveTo>
                    <a:cubicBezTo>
                      <a:pt x="39" y="55"/>
                      <a:pt x="38" y="56"/>
                      <a:pt x="37" y="56"/>
                    </a:cubicBezTo>
                    <a:cubicBezTo>
                      <a:pt x="36" y="56"/>
                      <a:pt x="35" y="55"/>
                      <a:pt x="35" y="54"/>
                    </a:cubicBezTo>
                    <a:cubicBezTo>
                      <a:pt x="35" y="53"/>
                      <a:pt x="36" y="52"/>
                      <a:pt x="37" y="52"/>
                    </a:cubicBezTo>
                    <a:cubicBezTo>
                      <a:pt x="38" y="52"/>
                      <a:pt x="39" y="53"/>
                      <a:pt x="39" y="54"/>
                    </a:cubicBezTo>
                    <a:close/>
                    <a:moveTo>
                      <a:pt x="74" y="23"/>
                    </a:moveTo>
                    <a:cubicBezTo>
                      <a:pt x="74" y="30"/>
                      <a:pt x="72" y="36"/>
                      <a:pt x="68" y="41"/>
                    </a:cubicBezTo>
                    <a:cubicBezTo>
                      <a:pt x="68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6" y="40"/>
                      <a:pt x="66" y="40"/>
                      <a:pt x="66" y="39"/>
                    </a:cubicBezTo>
                    <a:cubicBezTo>
                      <a:pt x="70" y="35"/>
                      <a:pt x="72" y="29"/>
                      <a:pt x="72" y="23"/>
                    </a:cubicBezTo>
                    <a:cubicBezTo>
                      <a:pt x="72" y="17"/>
                      <a:pt x="70" y="12"/>
                      <a:pt x="66" y="7"/>
                    </a:cubicBezTo>
                    <a:cubicBezTo>
                      <a:pt x="66" y="7"/>
                      <a:pt x="66" y="6"/>
                      <a:pt x="67" y="6"/>
                    </a:cubicBezTo>
                    <a:cubicBezTo>
                      <a:pt x="67" y="5"/>
                      <a:pt x="68" y="6"/>
                      <a:pt x="68" y="6"/>
                    </a:cubicBezTo>
                    <a:cubicBezTo>
                      <a:pt x="72" y="11"/>
                      <a:pt x="74" y="17"/>
                      <a:pt x="74" y="23"/>
                    </a:cubicBezTo>
                    <a:close/>
                    <a:moveTo>
                      <a:pt x="69" y="23"/>
                    </a:moveTo>
                    <a:cubicBezTo>
                      <a:pt x="69" y="28"/>
                      <a:pt x="67" y="33"/>
                      <a:pt x="65" y="36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37"/>
                      <a:pt x="63" y="37"/>
                      <a:pt x="63" y="37"/>
                    </a:cubicBezTo>
                    <a:cubicBezTo>
                      <a:pt x="63" y="36"/>
                      <a:pt x="63" y="36"/>
                      <a:pt x="63" y="35"/>
                    </a:cubicBezTo>
                    <a:cubicBezTo>
                      <a:pt x="66" y="32"/>
                      <a:pt x="67" y="28"/>
                      <a:pt x="67" y="23"/>
                    </a:cubicBezTo>
                    <a:cubicBezTo>
                      <a:pt x="67" y="19"/>
                      <a:pt x="66" y="15"/>
                      <a:pt x="63" y="11"/>
                    </a:cubicBezTo>
                    <a:cubicBezTo>
                      <a:pt x="63" y="11"/>
                      <a:pt x="63" y="10"/>
                      <a:pt x="63" y="10"/>
                    </a:cubicBezTo>
                    <a:cubicBezTo>
                      <a:pt x="64" y="10"/>
                      <a:pt x="64" y="10"/>
                      <a:pt x="65" y="10"/>
                    </a:cubicBezTo>
                    <a:cubicBezTo>
                      <a:pt x="67" y="14"/>
                      <a:pt x="69" y="19"/>
                      <a:pt x="69" y="23"/>
                    </a:cubicBezTo>
                    <a:close/>
                    <a:moveTo>
                      <a:pt x="64" y="23"/>
                    </a:moveTo>
                    <a:cubicBezTo>
                      <a:pt x="64" y="26"/>
                      <a:pt x="63" y="29"/>
                      <a:pt x="61" y="32"/>
                    </a:cubicBezTo>
                    <a:cubicBezTo>
                      <a:pt x="61" y="32"/>
                      <a:pt x="61" y="33"/>
                      <a:pt x="60" y="33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59" y="32"/>
                      <a:pt x="59" y="32"/>
                      <a:pt x="60" y="31"/>
                    </a:cubicBezTo>
                    <a:cubicBezTo>
                      <a:pt x="61" y="29"/>
                      <a:pt x="62" y="26"/>
                      <a:pt x="62" y="23"/>
                    </a:cubicBezTo>
                    <a:cubicBezTo>
                      <a:pt x="62" y="21"/>
                      <a:pt x="61" y="18"/>
                      <a:pt x="60" y="15"/>
                    </a:cubicBezTo>
                    <a:cubicBezTo>
                      <a:pt x="59" y="15"/>
                      <a:pt x="59" y="14"/>
                      <a:pt x="60" y="14"/>
                    </a:cubicBezTo>
                    <a:cubicBezTo>
                      <a:pt x="60" y="14"/>
                      <a:pt x="61" y="14"/>
                      <a:pt x="61" y="14"/>
                    </a:cubicBezTo>
                    <a:cubicBezTo>
                      <a:pt x="63" y="17"/>
                      <a:pt x="64" y="20"/>
                      <a:pt x="64" y="23"/>
                    </a:cubicBezTo>
                    <a:close/>
                    <a:moveTo>
                      <a:pt x="8" y="39"/>
                    </a:moveTo>
                    <a:cubicBezTo>
                      <a:pt x="9" y="40"/>
                      <a:pt x="8" y="40"/>
                      <a:pt x="8" y="41"/>
                    </a:cubicBezTo>
                    <a:cubicBezTo>
                      <a:pt x="8" y="41"/>
                      <a:pt x="8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36"/>
                      <a:pt x="0" y="30"/>
                      <a:pt x="0" y="23"/>
                    </a:cubicBezTo>
                    <a:cubicBezTo>
                      <a:pt x="0" y="17"/>
                      <a:pt x="3" y="11"/>
                      <a:pt x="7" y="6"/>
                    </a:cubicBezTo>
                    <a:cubicBezTo>
                      <a:pt x="7" y="6"/>
                      <a:pt x="8" y="5"/>
                      <a:pt x="8" y="6"/>
                    </a:cubicBezTo>
                    <a:cubicBezTo>
                      <a:pt x="8" y="6"/>
                      <a:pt x="9" y="7"/>
                      <a:pt x="8" y="7"/>
                    </a:cubicBezTo>
                    <a:cubicBezTo>
                      <a:pt x="5" y="12"/>
                      <a:pt x="2" y="17"/>
                      <a:pt x="2" y="23"/>
                    </a:cubicBezTo>
                    <a:cubicBezTo>
                      <a:pt x="2" y="29"/>
                      <a:pt x="5" y="35"/>
                      <a:pt x="8" y="39"/>
                    </a:cubicBezTo>
                    <a:close/>
                    <a:moveTo>
                      <a:pt x="12" y="35"/>
                    </a:moveTo>
                    <a:cubicBezTo>
                      <a:pt x="12" y="36"/>
                      <a:pt x="12" y="36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0" y="37"/>
                      <a:pt x="10" y="37"/>
                      <a:pt x="10" y="36"/>
                    </a:cubicBezTo>
                    <a:cubicBezTo>
                      <a:pt x="7" y="33"/>
                      <a:pt x="6" y="28"/>
                      <a:pt x="6" y="23"/>
                    </a:cubicBezTo>
                    <a:cubicBezTo>
                      <a:pt x="6" y="19"/>
                      <a:pt x="7" y="14"/>
                      <a:pt x="10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9" y="15"/>
                      <a:pt x="8" y="19"/>
                      <a:pt x="8" y="23"/>
                    </a:cubicBezTo>
                    <a:cubicBezTo>
                      <a:pt x="8" y="28"/>
                      <a:pt x="9" y="32"/>
                      <a:pt x="12" y="35"/>
                    </a:cubicBezTo>
                    <a:close/>
                    <a:moveTo>
                      <a:pt x="15" y="15"/>
                    </a:moveTo>
                    <a:cubicBezTo>
                      <a:pt x="14" y="18"/>
                      <a:pt x="13" y="21"/>
                      <a:pt x="13" y="23"/>
                    </a:cubicBezTo>
                    <a:cubicBezTo>
                      <a:pt x="13" y="26"/>
                      <a:pt x="14" y="29"/>
                      <a:pt x="15" y="31"/>
                    </a:cubicBezTo>
                    <a:cubicBezTo>
                      <a:pt x="15" y="32"/>
                      <a:pt x="15" y="32"/>
                      <a:pt x="15" y="33"/>
                    </a:cubicBezTo>
                    <a:cubicBezTo>
                      <a:pt x="15" y="33"/>
                      <a:pt x="14" y="33"/>
                      <a:pt x="14" y="33"/>
                    </a:cubicBezTo>
                    <a:cubicBezTo>
                      <a:pt x="14" y="33"/>
                      <a:pt x="14" y="32"/>
                      <a:pt x="13" y="32"/>
                    </a:cubicBezTo>
                    <a:cubicBezTo>
                      <a:pt x="12" y="29"/>
                      <a:pt x="11" y="26"/>
                      <a:pt x="11" y="23"/>
                    </a:cubicBezTo>
                    <a:cubicBezTo>
                      <a:pt x="11" y="20"/>
                      <a:pt x="12" y="17"/>
                      <a:pt x="13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5" y="15"/>
                      <a:pt x="15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7" name="Freeform 36">
                <a:extLst>
                  <a:ext uri="{FF2B5EF4-FFF2-40B4-BE49-F238E27FC236}">
                    <a16:creationId xmlns:a16="http://schemas.microsoft.com/office/drawing/2014/main" id="{AE2944BF-EB90-4B3F-95BC-86DDE015D5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77325" y="4290527"/>
                <a:ext cx="182021" cy="182022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8" name="Freeform 24">
                <a:extLst>
                  <a:ext uri="{FF2B5EF4-FFF2-40B4-BE49-F238E27FC236}">
                    <a16:creationId xmlns:a16="http://schemas.microsoft.com/office/drawing/2014/main" id="{A6C82E5E-6515-4BE5-813E-871BBABAD6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64252" y="5497816"/>
                <a:ext cx="509068" cy="536962"/>
              </a:xfrm>
              <a:custGeom>
                <a:avLst/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29" name="Freeform 33">
                <a:extLst>
                  <a:ext uri="{FF2B5EF4-FFF2-40B4-BE49-F238E27FC236}">
                    <a16:creationId xmlns:a16="http://schemas.microsoft.com/office/drawing/2014/main" id="{ACDCF4BD-4ED3-49F1-AFAC-E2CDD26454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48290" y="3894150"/>
                <a:ext cx="326659" cy="334627"/>
              </a:xfrm>
              <a:custGeom>
                <a:avLst/>
                <a:gdLst>
                  <a:gd name="T0" fmla="*/ 8 w 52"/>
                  <a:gd name="T1" fmla="*/ 19 h 53"/>
                  <a:gd name="T2" fmla="*/ 8 w 52"/>
                  <a:gd name="T3" fmla="*/ 19 h 53"/>
                  <a:gd name="T4" fmla="*/ 8 w 52"/>
                  <a:gd name="T5" fmla="*/ 18 h 53"/>
                  <a:gd name="T6" fmla="*/ 8 w 52"/>
                  <a:gd name="T7" fmla="*/ 17 h 53"/>
                  <a:gd name="T8" fmla="*/ 8 w 52"/>
                  <a:gd name="T9" fmla="*/ 17 h 53"/>
                  <a:gd name="T10" fmla="*/ 15 w 52"/>
                  <a:gd name="T11" fmla="*/ 10 h 53"/>
                  <a:gd name="T12" fmla="*/ 17 w 52"/>
                  <a:gd name="T13" fmla="*/ 10 h 53"/>
                  <a:gd name="T14" fmla="*/ 17 w 52"/>
                  <a:gd name="T15" fmla="*/ 12 h 53"/>
                  <a:gd name="T16" fmla="*/ 13 w 52"/>
                  <a:gd name="T17" fmla="*/ 17 h 53"/>
                  <a:gd name="T18" fmla="*/ 39 w 52"/>
                  <a:gd name="T19" fmla="*/ 17 h 53"/>
                  <a:gd name="T20" fmla="*/ 40 w 52"/>
                  <a:gd name="T21" fmla="*/ 18 h 53"/>
                  <a:gd name="T22" fmla="*/ 39 w 52"/>
                  <a:gd name="T23" fmla="*/ 20 h 53"/>
                  <a:gd name="T24" fmla="*/ 13 w 52"/>
                  <a:gd name="T25" fmla="*/ 20 h 53"/>
                  <a:gd name="T26" fmla="*/ 17 w 52"/>
                  <a:gd name="T27" fmla="*/ 24 h 53"/>
                  <a:gd name="T28" fmla="*/ 17 w 52"/>
                  <a:gd name="T29" fmla="*/ 26 h 53"/>
                  <a:gd name="T30" fmla="*/ 16 w 52"/>
                  <a:gd name="T31" fmla="*/ 26 h 53"/>
                  <a:gd name="T32" fmla="*/ 15 w 52"/>
                  <a:gd name="T33" fmla="*/ 26 h 53"/>
                  <a:gd name="T34" fmla="*/ 8 w 52"/>
                  <a:gd name="T35" fmla="*/ 19 h 53"/>
                  <a:gd name="T36" fmla="*/ 43 w 52"/>
                  <a:gd name="T37" fmla="*/ 34 h 53"/>
                  <a:gd name="T38" fmla="*/ 43 w 52"/>
                  <a:gd name="T39" fmla="*/ 34 h 53"/>
                  <a:gd name="T40" fmla="*/ 36 w 52"/>
                  <a:gd name="T41" fmla="*/ 27 h 53"/>
                  <a:gd name="T42" fmla="*/ 34 w 52"/>
                  <a:gd name="T43" fmla="*/ 27 h 53"/>
                  <a:gd name="T44" fmla="*/ 34 w 52"/>
                  <a:gd name="T45" fmla="*/ 29 h 53"/>
                  <a:gd name="T46" fmla="*/ 39 w 52"/>
                  <a:gd name="T47" fmla="*/ 33 h 53"/>
                  <a:gd name="T48" fmla="*/ 13 w 52"/>
                  <a:gd name="T49" fmla="*/ 33 h 53"/>
                  <a:gd name="T50" fmla="*/ 11 w 52"/>
                  <a:gd name="T51" fmla="*/ 35 h 53"/>
                  <a:gd name="T52" fmla="*/ 13 w 52"/>
                  <a:gd name="T53" fmla="*/ 36 h 53"/>
                  <a:gd name="T54" fmla="*/ 39 w 52"/>
                  <a:gd name="T55" fmla="*/ 36 h 53"/>
                  <a:gd name="T56" fmla="*/ 34 w 52"/>
                  <a:gd name="T57" fmla="*/ 41 h 53"/>
                  <a:gd name="T58" fmla="*/ 34 w 52"/>
                  <a:gd name="T59" fmla="*/ 43 h 53"/>
                  <a:gd name="T60" fmla="*/ 35 w 52"/>
                  <a:gd name="T61" fmla="*/ 43 h 53"/>
                  <a:gd name="T62" fmla="*/ 36 w 52"/>
                  <a:gd name="T63" fmla="*/ 43 h 53"/>
                  <a:gd name="T64" fmla="*/ 43 w 52"/>
                  <a:gd name="T65" fmla="*/ 36 h 53"/>
                  <a:gd name="T66" fmla="*/ 43 w 52"/>
                  <a:gd name="T67" fmla="*/ 36 h 53"/>
                  <a:gd name="T68" fmla="*/ 44 w 52"/>
                  <a:gd name="T69" fmla="*/ 35 h 53"/>
                  <a:gd name="T70" fmla="*/ 43 w 52"/>
                  <a:gd name="T71" fmla="*/ 34 h 53"/>
                  <a:gd name="T72" fmla="*/ 52 w 52"/>
                  <a:gd name="T73" fmla="*/ 7 h 53"/>
                  <a:gd name="T74" fmla="*/ 52 w 52"/>
                  <a:gd name="T75" fmla="*/ 45 h 53"/>
                  <a:gd name="T76" fmla="*/ 45 w 52"/>
                  <a:gd name="T77" fmla="*/ 53 h 53"/>
                  <a:gd name="T78" fmla="*/ 7 w 52"/>
                  <a:gd name="T79" fmla="*/ 53 h 53"/>
                  <a:gd name="T80" fmla="*/ 0 w 52"/>
                  <a:gd name="T81" fmla="*/ 45 h 53"/>
                  <a:gd name="T82" fmla="*/ 0 w 52"/>
                  <a:gd name="T83" fmla="*/ 7 h 53"/>
                  <a:gd name="T84" fmla="*/ 7 w 52"/>
                  <a:gd name="T85" fmla="*/ 0 h 53"/>
                  <a:gd name="T86" fmla="*/ 45 w 52"/>
                  <a:gd name="T87" fmla="*/ 0 h 53"/>
                  <a:gd name="T88" fmla="*/ 52 w 52"/>
                  <a:gd name="T89" fmla="*/ 7 h 53"/>
                  <a:gd name="T90" fmla="*/ 49 w 52"/>
                  <a:gd name="T91" fmla="*/ 7 h 53"/>
                  <a:gd name="T92" fmla="*/ 45 w 52"/>
                  <a:gd name="T93" fmla="*/ 3 h 53"/>
                  <a:gd name="T94" fmla="*/ 7 w 52"/>
                  <a:gd name="T95" fmla="*/ 3 h 53"/>
                  <a:gd name="T96" fmla="*/ 3 w 52"/>
                  <a:gd name="T97" fmla="*/ 7 h 53"/>
                  <a:gd name="T98" fmla="*/ 3 w 52"/>
                  <a:gd name="T99" fmla="*/ 45 h 53"/>
                  <a:gd name="T100" fmla="*/ 7 w 52"/>
                  <a:gd name="T101" fmla="*/ 50 h 53"/>
                  <a:gd name="T102" fmla="*/ 45 w 52"/>
                  <a:gd name="T103" fmla="*/ 50 h 53"/>
                  <a:gd name="T104" fmla="*/ 49 w 52"/>
                  <a:gd name="T105" fmla="*/ 45 h 53"/>
                  <a:gd name="T106" fmla="*/ 49 w 52"/>
                  <a:gd name="T107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3">
                    <a:moveTo>
                      <a:pt x="8" y="19"/>
                    </a:move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0" y="19"/>
                      <a:pt x="40" y="20"/>
                      <a:pt x="39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5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lnTo>
                      <a:pt x="8" y="19"/>
                    </a:lnTo>
                    <a:close/>
                    <a:moveTo>
                      <a:pt x="43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5" y="26"/>
                      <a:pt x="34" y="27"/>
                    </a:cubicBezTo>
                    <a:cubicBezTo>
                      <a:pt x="34" y="28"/>
                      <a:pt x="34" y="29"/>
                      <a:pt x="34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1" y="36"/>
                      <a:pt x="12" y="36"/>
                      <a:pt x="13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2"/>
                      <a:pt x="34" y="43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5"/>
                      <a:pt x="44" y="35"/>
                    </a:cubicBezTo>
                    <a:cubicBezTo>
                      <a:pt x="44" y="35"/>
                      <a:pt x="44" y="34"/>
                      <a:pt x="43" y="34"/>
                    </a:cubicBezTo>
                    <a:close/>
                    <a:moveTo>
                      <a:pt x="52" y="7"/>
                    </a:move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9"/>
                      <a:pt x="49" y="53"/>
                      <a:pt x="4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49"/>
                      <a:pt x="0" y="4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4"/>
                      <a:pt x="52" y="7"/>
                    </a:cubicBezTo>
                    <a:close/>
                    <a:moveTo>
                      <a:pt x="49" y="7"/>
                    </a:moveTo>
                    <a:cubicBezTo>
                      <a:pt x="49" y="5"/>
                      <a:pt x="47" y="3"/>
                      <a:pt x="45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3" y="5"/>
                      <a:pt x="3" y="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8"/>
                      <a:pt x="4" y="50"/>
                      <a:pt x="7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7" y="50"/>
                      <a:pt x="49" y="48"/>
                      <a:pt x="49" y="45"/>
                    </a:cubicBezTo>
                    <a:lnTo>
                      <a:pt x="4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0" name="Freeform 16">
                <a:extLst>
                  <a:ext uri="{FF2B5EF4-FFF2-40B4-BE49-F238E27FC236}">
                    <a16:creationId xmlns:a16="http://schemas.microsoft.com/office/drawing/2014/main" id="{4A4F6C1E-4CC6-4817-9368-346B577428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92949" y="5273553"/>
                <a:ext cx="357957" cy="394671"/>
              </a:xfrm>
              <a:custGeom>
                <a:avLst/>
                <a:gdLst>
                  <a:gd name="T0" fmla="*/ 33 w 66"/>
                  <a:gd name="T1" fmla="*/ 0 h 73"/>
                  <a:gd name="T2" fmla="*/ 26 w 66"/>
                  <a:gd name="T3" fmla="*/ 6 h 73"/>
                  <a:gd name="T4" fmla="*/ 39 w 66"/>
                  <a:gd name="T5" fmla="*/ 7 h 73"/>
                  <a:gd name="T6" fmla="*/ 28 w 66"/>
                  <a:gd name="T7" fmla="*/ 5 h 73"/>
                  <a:gd name="T8" fmla="*/ 33 w 66"/>
                  <a:gd name="T9" fmla="*/ 1 h 73"/>
                  <a:gd name="T10" fmla="*/ 28 w 66"/>
                  <a:gd name="T11" fmla="*/ 5 h 73"/>
                  <a:gd name="T12" fmla="*/ 50 w 66"/>
                  <a:gd name="T13" fmla="*/ 13 h 73"/>
                  <a:gd name="T14" fmla="*/ 55 w 66"/>
                  <a:gd name="T15" fmla="*/ 15 h 73"/>
                  <a:gd name="T16" fmla="*/ 54 w 66"/>
                  <a:gd name="T17" fmla="*/ 8 h 73"/>
                  <a:gd name="T18" fmla="*/ 45 w 66"/>
                  <a:gd name="T19" fmla="*/ 8 h 73"/>
                  <a:gd name="T20" fmla="*/ 49 w 66"/>
                  <a:gd name="T21" fmla="*/ 11 h 73"/>
                  <a:gd name="T22" fmla="*/ 33 w 66"/>
                  <a:gd name="T23" fmla="*/ 7 h 73"/>
                  <a:gd name="T24" fmla="*/ 17 w 66"/>
                  <a:gd name="T25" fmla="*/ 12 h 73"/>
                  <a:gd name="T26" fmla="*/ 21 w 66"/>
                  <a:gd name="T27" fmla="*/ 8 h 73"/>
                  <a:gd name="T28" fmla="*/ 14 w 66"/>
                  <a:gd name="T29" fmla="*/ 6 h 73"/>
                  <a:gd name="T30" fmla="*/ 10 w 66"/>
                  <a:gd name="T31" fmla="*/ 15 h 73"/>
                  <a:gd name="T32" fmla="*/ 15 w 66"/>
                  <a:gd name="T33" fmla="*/ 12 h 73"/>
                  <a:gd name="T34" fmla="*/ 15 w 66"/>
                  <a:gd name="T35" fmla="*/ 13 h 73"/>
                  <a:gd name="T36" fmla="*/ 0 w 66"/>
                  <a:gd name="T37" fmla="*/ 35 h 73"/>
                  <a:gd name="T38" fmla="*/ 4 w 66"/>
                  <a:gd name="T39" fmla="*/ 43 h 73"/>
                  <a:gd name="T40" fmla="*/ 14 w 66"/>
                  <a:gd name="T41" fmla="*/ 60 h 73"/>
                  <a:gd name="T42" fmla="*/ 11 w 66"/>
                  <a:gd name="T43" fmla="*/ 68 h 73"/>
                  <a:gd name="T44" fmla="*/ 12 w 66"/>
                  <a:gd name="T45" fmla="*/ 73 h 73"/>
                  <a:gd name="T46" fmla="*/ 15 w 66"/>
                  <a:gd name="T47" fmla="*/ 70 h 73"/>
                  <a:gd name="T48" fmla="*/ 20 w 66"/>
                  <a:gd name="T49" fmla="*/ 63 h 73"/>
                  <a:gd name="T50" fmla="*/ 46 w 66"/>
                  <a:gd name="T51" fmla="*/ 63 h 73"/>
                  <a:gd name="T52" fmla="*/ 52 w 66"/>
                  <a:gd name="T53" fmla="*/ 70 h 73"/>
                  <a:gd name="T54" fmla="*/ 57 w 66"/>
                  <a:gd name="T55" fmla="*/ 71 h 73"/>
                  <a:gd name="T56" fmla="*/ 56 w 66"/>
                  <a:gd name="T57" fmla="*/ 67 h 73"/>
                  <a:gd name="T58" fmla="*/ 62 w 66"/>
                  <a:gd name="T59" fmla="*/ 43 h 73"/>
                  <a:gd name="T60" fmla="*/ 66 w 66"/>
                  <a:gd name="T61" fmla="*/ 35 h 73"/>
                  <a:gd name="T62" fmla="*/ 2 w 66"/>
                  <a:gd name="T63" fmla="*/ 38 h 73"/>
                  <a:gd name="T64" fmla="*/ 3 w 66"/>
                  <a:gd name="T65" fmla="*/ 32 h 73"/>
                  <a:gd name="T66" fmla="*/ 3 w 66"/>
                  <a:gd name="T67" fmla="*/ 41 h 73"/>
                  <a:gd name="T68" fmla="*/ 47 w 66"/>
                  <a:gd name="T69" fmla="*/ 8 h 73"/>
                  <a:gd name="T70" fmla="*/ 53 w 66"/>
                  <a:gd name="T71" fmla="*/ 10 h 73"/>
                  <a:gd name="T72" fmla="*/ 47 w 66"/>
                  <a:gd name="T73" fmla="*/ 8 h 73"/>
                  <a:gd name="T74" fmla="*/ 12 w 66"/>
                  <a:gd name="T75" fmla="*/ 10 h 73"/>
                  <a:gd name="T76" fmla="*/ 17 w 66"/>
                  <a:gd name="T77" fmla="*/ 7 h 73"/>
                  <a:gd name="T78" fmla="*/ 11 w 66"/>
                  <a:gd name="T79" fmla="*/ 13 h 73"/>
                  <a:gd name="T80" fmla="*/ 12 w 66"/>
                  <a:gd name="T81" fmla="*/ 66 h 73"/>
                  <a:gd name="T82" fmla="*/ 17 w 66"/>
                  <a:gd name="T83" fmla="*/ 64 h 73"/>
                  <a:gd name="T84" fmla="*/ 53 w 66"/>
                  <a:gd name="T85" fmla="*/ 66 h 73"/>
                  <a:gd name="T86" fmla="*/ 48 w 66"/>
                  <a:gd name="T87" fmla="*/ 64 h 73"/>
                  <a:gd name="T88" fmla="*/ 53 w 66"/>
                  <a:gd name="T89" fmla="*/ 66 h 73"/>
                  <a:gd name="T90" fmla="*/ 6 w 66"/>
                  <a:gd name="T91" fmla="*/ 37 h 73"/>
                  <a:gd name="T92" fmla="*/ 60 w 66"/>
                  <a:gd name="T93" fmla="*/ 37 h 73"/>
                  <a:gd name="T94" fmla="*/ 64 w 66"/>
                  <a:gd name="T95" fmla="*/ 38 h 73"/>
                  <a:gd name="T96" fmla="*/ 62 w 66"/>
                  <a:gd name="T97" fmla="*/ 37 h 73"/>
                  <a:gd name="T98" fmla="*/ 64 w 66"/>
                  <a:gd name="T99" fmla="*/ 35 h 73"/>
                  <a:gd name="T100" fmla="*/ 33 w 66"/>
                  <a:gd name="T101" fmla="*/ 12 h 73"/>
                  <a:gd name="T102" fmla="*/ 33 w 66"/>
                  <a:gd name="T103" fmla="*/ 61 h 73"/>
                  <a:gd name="T104" fmla="*/ 33 w 66"/>
                  <a:gd name="T105" fmla="*/ 12 h 73"/>
                  <a:gd name="T106" fmla="*/ 10 w 66"/>
                  <a:gd name="T107" fmla="*/ 37 h 73"/>
                  <a:gd name="T108" fmla="*/ 56 w 66"/>
                  <a:gd name="T109" fmla="*/ 37 h 73"/>
                  <a:gd name="T110" fmla="*/ 36 w 66"/>
                  <a:gd name="T111" fmla="*/ 35 h 73"/>
                  <a:gd name="T112" fmla="*/ 49 w 66"/>
                  <a:gd name="T113" fmla="*/ 38 h 73"/>
                  <a:gd name="T114" fmla="*/ 32 w 66"/>
                  <a:gd name="T115" fmla="*/ 40 h 73"/>
                  <a:gd name="T116" fmla="*/ 31 w 66"/>
                  <a:gd name="T117" fmla="*/ 32 h 73"/>
                  <a:gd name="T118" fmla="*/ 34 w 66"/>
                  <a:gd name="T119" fmla="*/ 16 h 73"/>
                  <a:gd name="T120" fmla="*/ 36 w 66"/>
                  <a:gd name="T121" fmla="*/ 3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" h="73">
                    <a:moveTo>
                      <a:pt x="39" y="6"/>
                    </a:moveTo>
                    <a:cubicBezTo>
                      <a:pt x="39" y="2"/>
                      <a:pt x="37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2"/>
                      <a:pt x="26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9" y="7"/>
                      <a:pt x="39" y="7"/>
                      <a:pt x="39" y="7"/>
                    </a:cubicBezTo>
                    <a:lnTo>
                      <a:pt x="39" y="6"/>
                    </a:lnTo>
                    <a:close/>
                    <a:moveTo>
                      <a:pt x="28" y="5"/>
                    </a:moveTo>
                    <a:cubicBezTo>
                      <a:pt x="28" y="3"/>
                      <a:pt x="30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1"/>
                      <a:pt x="37" y="3"/>
                      <a:pt x="38" y="5"/>
                    </a:cubicBezTo>
                    <a:lnTo>
                      <a:pt x="28" y="5"/>
                    </a:lnTo>
                    <a:close/>
                    <a:moveTo>
                      <a:pt x="62" y="30"/>
                    </a:moveTo>
                    <a:cubicBezTo>
                      <a:pt x="60" y="23"/>
                      <a:pt x="56" y="17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7" y="13"/>
                      <a:pt x="56" y="10"/>
                      <a:pt x="54" y="8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6" y="6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4" y="9"/>
                      <a:pt x="39" y="7"/>
                      <a:pt x="33" y="7"/>
                    </a:cubicBezTo>
                    <a:cubicBezTo>
                      <a:pt x="27" y="7"/>
                      <a:pt x="21" y="9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6"/>
                      <a:pt x="17" y="5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9" y="13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0" y="17"/>
                      <a:pt x="5" y="23"/>
                      <a:pt x="4" y="30"/>
                    </a:cubicBezTo>
                    <a:cubicBezTo>
                      <a:pt x="2" y="31"/>
                      <a:pt x="0" y="33"/>
                      <a:pt x="0" y="3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5" y="50"/>
                      <a:pt x="9" y="56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4" y="65"/>
                      <a:pt x="28" y="66"/>
                      <a:pt x="33" y="66"/>
                    </a:cubicBezTo>
                    <a:cubicBezTo>
                      <a:pt x="37" y="66"/>
                      <a:pt x="42" y="65"/>
                      <a:pt x="46" y="63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7" y="56"/>
                      <a:pt x="60" y="50"/>
                      <a:pt x="62" y="43"/>
                    </a:cubicBezTo>
                    <a:cubicBezTo>
                      <a:pt x="64" y="43"/>
                      <a:pt x="66" y="41"/>
                      <a:pt x="66" y="38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3"/>
                      <a:pt x="64" y="31"/>
                      <a:pt x="62" y="30"/>
                    </a:cubicBezTo>
                    <a:close/>
                    <a:moveTo>
                      <a:pt x="2" y="38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3"/>
                      <a:pt x="3" y="32"/>
                    </a:cubicBezTo>
                    <a:cubicBezTo>
                      <a:pt x="3" y="34"/>
                      <a:pt x="3" y="35"/>
                      <a:pt x="3" y="37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2" y="41"/>
                      <a:pt x="2" y="40"/>
                      <a:pt x="2" y="38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9" y="7"/>
                      <a:pt x="50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5" y="12"/>
                      <a:pt x="54" y="13"/>
                    </a:cubicBezTo>
                    <a:lnTo>
                      <a:pt x="47" y="8"/>
                    </a:lnTo>
                    <a:close/>
                    <a:moveTo>
                      <a:pt x="11" y="13"/>
                    </a:moveTo>
                    <a:cubicBezTo>
                      <a:pt x="11" y="12"/>
                      <a:pt x="11" y="10"/>
                      <a:pt x="12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8" y="7"/>
                      <a:pt x="18" y="8"/>
                      <a:pt x="19" y="8"/>
                    </a:cubicBezTo>
                    <a:lnTo>
                      <a:pt x="11" y="13"/>
                    </a:lnTo>
                    <a:close/>
                    <a:moveTo>
                      <a:pt x="15" y="68"/>
                    </a:moveTo>
                    <a:cubicBezTo>
                      <a:pt x="12" y="66"/>
                      <a:pt x="12" y="66"/>
                      <a:pt x="12" y="66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5" y="68"/>
                    </a:lnTo>
                    <a:close/>
                    <a:moveTo>
                      <a:pt x="53" y="66"/>
                    </a:move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2"/>
                      <a:pt x="50" y="62"/>
                      <a:pt x="50" y="62"/>
                    </a:cubicBezTo>
                    <a:lnTo>
                      <a:pt x="53" y="66"/>
                    </a:lnTo>
                    <a:close/>
                    <a:moveTo>
                      <a:pt x="33" y="64"/>
                    </a:moveTo>
                    <a:cubicBezTo>
                      <a:pt x="18" y="64"/>
                      <a:pt x="6" y="52"/>
                      <a:pt x="6" y="37"/>
                    </a:cubicBezTo>
                    <a:cubicBezTo>
                      <a:pt x="6" y="22"/>
                      <a:pt x="18" y="10"/>
                      <a:pt x="33" y="10"/>
                    </a:cubicBezTo>
                    <a:cubicBezTo>
                      <a:pt x="48" y="10"/>
                      <a:pt x="60" y="22"/>
                      <a:pt x="60" y="37"/>
                    </a:cubicBezTo>
                    <a:cubicBezTo>
                      <a:pt x="60" y="52"/>
                      <a:pt x="48" y="64"/>
                      <a:pt x="33" y="64"/>
                    </a:cubicBezTo>
                    <a:close/>
                    <a:moveTo>
                      <a:pt x="64" y="38"/>
                    </a:moveTo>
                    <a:cubicBezTo>
                      <a:pt x="64" y="40"/>
                      <a:pt x="63" y="41"/>
                      <a:pt x="62" y="41"/>
                    </a:cubicBezTo>
                    <a:cubicBezTo>
                      <a:pt x="62" y="40"/>
                      <a:pt x="62" y="38"/>
                      <a:pt x="62" y="37"/>
                    </a:cubicBezTo>
                    <a:cubicBezTo>
                      <a:pt x="62" y="35"/>
                      <a:pt x="62" y="34"/>
                      <a:pt x="62" y="32"/>
                    </a:cubicBezTo>
                    <a:cubicBezTo>
                      <a:pt x="63" y="33"/>
                      <a:pt x="64" y="34"/>
                      <a:pt x="64" y="35"/>
                    </a:cubicBezTo>
                    <a:lnTo>
                      <a:pt x="64" y="38"/>
                    </a:lnTo>
                    <a:close/>
                    <a:moveTo>
                      <a:pt x="33" y="12"/>
                    </a:moveTo>
                    <a:cubicBezTo>
                      <a:pt x="19" y="12"/>
                      <a:pt x="8" y="23"/>
                      <a:pt x="8" y="37"/>
                    </a:cubicBezTo>
                    <a:cubicBezTo>
                      <a:pt x="8" y="50"/>
                      <a:pt x="19" y="61"/>
                      <a:pt x="33" y="61"/>
                    </a:cubicBezTo>
                    <a:cubicBezTo>
                      <a:pt x="46" y="61"/>
                      <a:pt x="57" y="50"/>
                      <a:pt x="57" y="37"/>
                    </a:cubicBezTo>
                    <a:cubicBezTo>
                      <a:pt x="57" y="23"/>
                      <a:pt x="46" y="12"/>
                      <a:pt x="33" y="12"/>
                    </a:cubicBezTo>
                    <a:close/>
                    <a:moveTo>
                      <a:pt x="33" y="60"/>
                    </a:moveTo>
                    <a:cubicBezTo>
                      <a:pt x="20" y="60"/>
                      <a:pt x="10" y="49"/>
                      <a:pt x="10" y="37"/>
                    </a:cubicBezTo>
                    <a:cubicBezTo>
                      <a:pt x="10" y="24"/>
                      <a:pt x="20" y="14"/>
                      <a:pt x="33" y="14"/>
                    </a:cubicBezTo>
                    <a:cubicBezTo>
                      <a:pt x="45" y="14"/>
                      <a:pt x="56" y="24"/>
                      <a:pt x="56" y="37"/>
                    </a:cubicBezTo>
                    <a:cubicBezTo>
                      <a:pt x="56" y="49"/>
                      <a:pt x="45" y="60"/>
                      <a:pt x="33" y="60"/>
                    </a:cubicBezTo>
                    <a:close/>
                    <a:moveTo>
                      <a:pt x="36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40"/>
                      <a:pt x="34" y="40"/>
                      <a:pt x="32" y="40"/>
                    </a:cubicBezTo>
                    <a:cubicBezTo>
                      <a:pt x="30" y="40"/>
                      <a:pt x="28" y="39"/>
                      <a:pt x="28" y="36"/>
                    </a:cubicBezTo>
                    <a:cubicBezTo>
                      <a:pt x="28" y="34"/>
                      <a:pt x="29" y="33"/>
                      <a:pt x="31" y="32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6" y="34"/>
                      <a:pt x="36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1" name="Freeform 30">
                <a:extLst>
                  <a:ext uri="{FF2B5EF4-FFF2-40B4-BE49-F238E27FC236}">
                    <a16:creationId xmlns:a16="http://schemas.microsoft.com/office/drawing/2014/main" id="{2FE6DEB8-029C-4C8F-8A0F-E7AF1F057A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59023" y="5187459"/>
                <a:ext cx="380904" cy="361535"/>
              </a:xfrm>
              <a:custGeom>
                <a:avLst/>
                <a:gdLst>
                  <a:gd name="T0" fmla="*/ 75 w 75"/>
                  <a:gd name="T1" fmla="*/ 27 h 71"/>
                  <a:gd name="T2" fmla="*/ 69 w 75"/>
                  <a:gd name="T3" fmla="*/ 14 h 71"/>
                  <a:gd name="T4" fmla="*/ 64 w 75"/>
                  <a:gd name="T5" fmla="*/ 0 h 71"/>
                  <a:gd name="T6" fmla="*/ 5 w 75"/>
                  <a:gd name="T7" fmla="*/ 11 h 71"/>
                  <a:gd name="T8" fmla="*/ 1 w 75"/>
                  <a:gd name="T9" fmla="*/ 26 h 71"/>
                  <a:gd name="T10" fmla="*/ 0 w 75"/>
                  <a:gd name="T11" fmla="*/ 31 h 71"/>
                  <a:gd name="T12" fmla="*/ 1 w 75"/>
                  <a:gd name="T13" fmla="*/ 65 h 71"/>
                  <a:gd name="T14" fmla="*/ 70 w 75"/>
                  <a:gd name="T15" fmla="*/ 71 h 71"/>
                  <a:gd name="T16" fmla="*/ 70 w 75"/>
                  <a:gd name="T17" fmla="*/ 61 h 71"/>
                  <a:gd name="T18" fmla="*/ 4 w 75"/>
                  <a:gd name="T19" fmla="*/ 26 h 71"/>
                  <a:gd name="T20" fmla="*/ 71 w 75"/>
                  <a:gd name="T21" fmla="*/ 26 h 71"/>
                  <a:gd name="T22" fmla="*/ 58 w 75"/>
                  <a:gd name="T23" fmla="*/ 33 h 71"/>
                  <a:gd name="T24" fmla="*/ 54 w 75"/>
                  <a:gd name="T25" fmla="*/ 28 h 71"/>
                  <a:gd name="T26" fmla="*/ 52 w 75"/>
                  <a:gd name="T27" fmla="*/ 31 h 71"/>
                  <a:gd name="T28" fmla="*/ 44 w 75"/>
                  <a:gd name="T29" fmla="*/ 31 h 71"/>
                  <a:gd name="T30" fmla="*/ 52 w 75"/>
                  <a:gd name="T31" fmla="*/ 31 h 71"/>
                  <a:gd name="T32" fmla="*/ 37 w 75"/>
                  <a:gd name="T33" fmla="*/ 33 h 71"/>
                  <a:gd name="T34" fmla="*/ 42 w 75"/>
                  <a:gd name="T35" fmla="*/ 28 h 71"/>
                  <a:gd name="T36" fmla="*/ 28 w 75"/>
                  <a:gd name="T37" fmla="*/ 33 h 71"/>
                  <a:gd name="T38" fmla="*/ 23 w 75"/>
                  <a:gd name="T39" fmla="*/ 28 h 71"/>
                  <a:gd name="T40" fmla="*/ 21 w 75"/>
                  <a:gd name="T41" fmla="*/ 28 h 71"/>
                  <a:gd name="T42" fmla="*/ 17 w 75"/>
                  <a:gd name="T43" fmla="*/ 33 h 71"/>
                  <a:gd name="T44" fmla="*/ 21 w 75"/>
                  <a:gd name="T45" fmla="*/ 28 h 71"/>
                  <a:gd name="T46" fmla="*/ 18 w 75"/>
                  <a:gd name="T47" fmla="*/ 35 h 71"/>
                  <a:gd name="T48" fmla="*/ 28 w 75"/>
                  <a:gd name="T49" fmla="*/ 35 h 71"/>
                  <a:gd name="T50" fmla="*/ 38 w 75"/>
                  <a:gd name="T51" fmla="*/ 35 h 71"/>
                  <a:gd name="T52" fmla="*/ 48 w 75"/>
                  <a:gd name="T53" fmla="*/ 35 h 71"/>
                  <a:gd name="T54" fmla="*/ 58 w 75"/>
                  <a:gd name="T55" fmla="*/ 35 h 71"/>
                  <a:gd name="T56" fmla="*/ 67 w 75"/>
                  <a:gd name="T57" fmla="*/ 62 h 71"/>
                  <a:gd name="T58" fmla="*/ 29 w 75"/>
                  <a:gd name="T59" fmla="*/ 40 h 71"/>
                  <a:gd name="T60" fmla="*/ 13 w 75"/>
                  <a:gd name="T61" fmla="*/ 62 h 71"/>
                  <a:gd name="T62" fmla="*/ 12 w 75"/>
                  <a:gd name="T63" fmla="*/ 33 h 71"/>
                  <a:gd name="T64" fmla="*/ 28 w 75"/>
                  <a:gd name="T65" fmla="*/ 42 h 71"/>
                  <a:gd name="T66" fmla="*/ 68 w 75"/>
                  <a:gd name="T67" fmla="*/ 33 h 71"/>
                  <a:gd name="T68" fmla="*/ 64 w 75"/>
                  <a:gd name="T69" fmla="*/ 28 h 71"/>
                  <a:gd name="T70" fmla="*/ 68 w 75"/>
                  <a:gd name="T71" fmla="*/ 33 h 71"/>
                  <a:gd name="T72" fmla="*/ 11 w 75"/>
                  <a:gd name="T73" fmla="*/ 14 h 71"/>
                  <a:gd name="T74" fmla="*/ 11 w 75"/>
                  <a:gd name="T75" fmla="*/ 3 h 71"/>
                  <a:gd name="T76" fmla="*/ 67 w 75"/>
                  <a:gd name="T77" fmla="*/ 11 h 71"/>
                  <a:gd name="T78" fmla="*/ 11 w 75"/>
                  <a:gd name="T79" fmla="*/ 31 h 71"/>
                  <a:gd name="T80" fmla="*/ 3 w 75"/>
                  <a:gd name="T81" fmla="*/ 31 h 71"/>
                  <a:gd name="T82" fmla="*/ 4 w 75"/>
                  <a:gd name="T83" fmla="*/ 65 h 71"/>
                  <a:gd name="T84" fmla="*/ 29 w 75"/>
                  <a:gd name="T85" fmla="*/ 64 h 71"/>
                  <a:gd name="T86" fmla="*/ 71 w 75"/>
                  <a:gd name="T87" fmla="*/ 67 h 71"/>
                  <a:gd name="T88" fmla="*/ 4 w 75"/>
                  <a:gd name="T89" fmla="*/ 67 h 71"/>
                  <a:gd name="T90" fmla="*/ 62 w 75"/>
                  <a:gd name="T91" fmla="*/ 56 h 71"/>
                  <a:gd name="T92" fmla="*/ 39 w 75"/>
                  <a:gd name="T93" fmla="*/ 40 h 71"/>
                  <a:gd name="T94" fmla="*/ 39 w 75"/>
                  <a:gd name="T95" fmla="*/ 57 h 71"/>
                  <a:gd name="T96" fmla="*/ 60 w 75"/>
                  <a:gd name="T97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" h="71">
                    <a:moveTo>
                      <a:pt x="75" y="31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7"/>
                      <a:pt x="75" y="26"/>
                      <a:pt x="75" y="26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70" y="13"/>
                      <a:pt x="70" y="12"/>
                      <a:pt x="70" y="1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2"/>
                      <a:pt x="67" y="0"/>
                      <a:pt x="6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2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1" y="63"/>
                      <a:pt x="1" y="65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9"/>
                      <a:pt x="3" y="71"/>
                      <a:pt x="6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2" y="71"/>
                      <a:pt x="74" y="69"/>
                      <a:pt x="74" y="67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3"/>
                      <a:pt x="72" y="61"/>
                      <a:pt x="70" y="61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3" y="36"/>
                      <a:pt x="75" y="33"/>
                      <a:pt x="75" y="31"/>
                    </a:cubicBezTo>
                    <a:close/>
                    <a:moveTo>
                      <a:pt x="4" y="2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71" y="26"/>
                      <a:pt x="71" y="26"/>
                      <a:pt x="71" y="26"/>
                    </a:cubicBezTo>
                    <a:lnTo>
                      <a:pt x="4" y="26"/>
                    </a:lnTo>
                    <a:close/>
                    <a:moveTo>
                      <a:pt x="62" y="31"/>
                    </a:moveTo>
                    <a:cubicBezTo>
                      <a:pt x="62" y="32"/>
                      <a:pt x="60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5" y="33"/>
                      <a:pt x="54" y="32"/>
                      <a:pt x="54" y="3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62" y="28"/>
                      <a:pt x="62" y="28"/>
                      <a:pt x="62" y="28"/>
                    </a:cubicBezTo>
                    <a:lnTo>
                      <a:pt x="62" y="31"/>
                    </a:lnTo>
                    <a:close/>
                    <a:moveTo>
                      <a:pt x="52" y="31"/>
                    </a:moveTo>
                    <a:cubicBezTo>
                      <a:pt x="52" y="32"/>
                      <a:pt x="50" y="33"/>
                      <a:pt x="48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5" y="33"/>
                      <a:pt x="44" y="32"/>
                      <a:pt x="44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2" y="28"/>
                      <a:pt x="52" y="28"/>
                      <a:pt x="52" y="28"/>
                    </a:cubicBezTo>
                    <a:lnTo>
                      <a:pt x="52" y="31"/>
                    </a:lnTo>
                    <a:close/>
                    <a:moveTo>
                      <a:pt x="42" y="31"/>
                    </a:moveTo>
                    <a:cubicBezTo>
                      <a:pt x="42" y="32"/>
                      <a:pt x="40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3"/>
                      <a:pt x="34" y="32"/>
                      <a:pt x="34" y="3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42" y="28"/>
                      <a:pt x="42" y="28"/>
                      <a:pt x="42" y="28"/>
                    </a:cubicBezTo>
                    <a:lnTo>
                      <a:pt x="42" y="31"/>
                    </a:lnTo>
                    <a:close/>
                    <a:moveTo>
                      <a:pt x="32" y="31"/>
                    </a:moveTo>
                    <a:cubicBezTo>
                      <a:pt x="32" y="32"/>
                      <a:pt x="30" y="33"/>
                      <a:pt x="28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5" y="33"/>
                      <a:pt x="23" y="32"/>
                      <a:pt x="23" y="31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32" y="28"/>
                      <a:pt x="32" y="28"/>
                      <a:pt x="32" y="28"/>
                    </a:cubicBezTo>
                    <a:lnTo>
                      <a:pt x="32" y="31"/>
                    </a:lnTo>
                    <a:close/>
                    <a:moveTo>
                      <a:pt x="21" y="28"/>
                    </a:move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2"/>
                      <a:pt x="20" y="33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3" y="32"/>
                      <a:pt x="13" y="31"/>
                    </a:cubicBezTo>
                    <a:cubicBezTo>
                      <a:pt x="13" y="28"/>
                      <a:pt x="13" y="28"/>
                      <a:pt x="13" y="28"/>
                    </a:cubicBezTo>
                    <a:lnTo>
                      <a:pt x="21" y="28"/>
                    </a:lnTo>
                    <a:close/>
                    <a:moveTo>
                      <a:pt x="12" y="33"/>
                    </a:moveTo>
                    <a:cubicBezTo>
                      <a:pt x="13" y="35"/>
                      <a:pt x="15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3" y="35"/>
                      <a:pt x="25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2" y="35"/>
                      <a:pt x="33" y="33"/>
                    </a:cubicBezTo>
                    <a:cubicBezTo>
                      <a:pt x="34" y="35"/>
                      <a:pt x="35" y="35"/>
                      <a:pt x="37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35"/>
                      <a:pt x="42" y="35"/>
                      <a:pt x="43" y="33"/>
                    </a:cubicBezTo>
                    <a:cubicBezTo>
                      <a:pt x="44" y="35"/>
                      <a:pt x="45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50" y="35"/>
                      <a:pt x="52" y="35"/>
                      <a:pt x="53" y="33"/>
                    </a:cubicBezTo>
                    <a:cubicBezTo>
                      <a:pt x="54" y="35"/>
                      <a:pt x="55" y="35"/>
                      <a:pt x="57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0" y="35"/>
                      <a:pt x="62" y="35"/>
                      <a:pt x="63" y="33"/>
                    </a:cubicBezTo>
                    <a:cubicBezTo>
                      <a:pt x="64" y="35"/>
                      <a:pt x="65" y="35"/>
                      <a:pt x="67" y="35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40"/>
                      <a:pt x="29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5"/>
                      <a:pt x="11" y="35"/>
                      <a:pt x="12" y="33"/>
                    </a:cubicBezTo>
                    <a:close/>
                    <a:moveTo>
                      <a:pt x="15" y="62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62"/>
                      <a:pt x="28" y="62"/>
                      <a:pt x="28" y="62"/>
                    </a:cubicBezTo>
                    <a:lnTo>
                      <a:pt x="15" y="62"/>
                    </a:lnTo>
                    <a:close/>
                    <a:moveTo>
                      <a:pt x="68" y="33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5" y="33"/>
                      <a:pt x="64" y="32"/>
                      <a:pt x="64" y="31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2"/>
                      <a:pt x="70" y="33"/>
                      <a:pt x="68" y="33"/>
                    </a:cubicBezTo>
                    <a:close/>
                    <a:moveTo>
                      <a:pt x="67" y="11"/>
                    </a:moveTo>
                    <a:cubicBezTo>
                      <a:pt x="67" y="13"/>
                      <a:pt x="66" y="14"/>
                      <a:pt x="6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3"/>
                      <a:pt x="8" y="1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3"/>
                      <a:pt x="11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6" y="3"/>
                      <a:pt x="67" y="4"/>
                      <a:pt x="67" y="5"/>
                    </a:cubicBezTo>
                    <a:lnTo>
                      <a:pt x="67" y="11"/>
                    </a:lnTo>
                    <a:close/>
                    <a:moveTo>
                      <a:pt x="3" y="28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0" y="33"/>
                      <a:pt x="8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5" y="33"/>
                      <a:pt x="3" y="32"/>
                      <a:pt x="3" y="31"/>
                    </a:cubicBezTo>
                    <a:lnTo>
                      <a:pt x="3" y="28"/>
                    </a:lnTo>
                    <a:close/>
                    <a:moveTo>
                      <a:pt x="4" y="67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5" y="64"/>
                      <a:pt x="6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1" y="65"/>
                      <a:pt x="71" y="65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8"/>
                      <a:pt x="70" y="68"/>
                      <a:pt x="70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5" y="68"/>
                      <a:pt x="4" y="68"/>
                      <a:pt x="4" y="67"/>
                    </a:cubicBezTo>
                    <a:close/>
                    <a:moveTo>
                      <a:pt x="39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62" y="57"/>
                      <a:pt x="62" y="56"/>
                      <a:pt x="62" y="56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0"/>
                      <a:pt x="62" y="40"/>
                      <a:pt x="61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7"/>
                      <a:pt x="39" y="57"/>
                    </a:cubicBezTo>
                    <a:close/>
                    <a:moveTo>
                      <a:pt x="40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40" y="55"/>
                      <a:pt x="40" y="55"/>
                      <a:pt x="40" y="55"/>
                    </a:cubicBezTo>
                    <a:lnTo>
                      <a:pt x="4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2" name="Freeform 17">
                <a:extLst>
                  <a:ext uri="{FF2B5EF4-FFF2-40B4-BE49-F238E27FC236}">
                    <a16:creationId xmlns:a16="http://schemas.microsoft.com/office/drawing/2014/main" id="{FF4B49BA-EFAC-4ECF-933E-C9178DEE53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96926" y="4698910"/>
                <a:ext cx="465660" cy="394442"/>
              </a:xfrm>
              <a:custGeom>
                <a:avLst/>
                <a:gdLst>
                  <a:gd name="T0" fmla="*/ 70 w 72"/>
                  <a:gd name="T1" fmla="*/ 16 h 61"/>
                  <a:gd name="T2" fmla="*/ 56 w 72"/>
                  <a:gd name="T3" fmla="*/ 18 h 61"/>
                  <a:gd name="T4" fmla="*/ 43 w 72"/>
                  <a:gd name="T5" fmla="*/ 46 h 61"/>
                  <a:gd name="T6" fmla="*/ 12 w 72"/>
                  <a:gd name="T7" fmla="*/ 46 h 61"/>
                  <a:gd name="T8" fmla="*/ 13 w 72"/>
                  <a:gd name="T9" fmla="*/ 49 h 61"/>
                  <a:gd name="T10" fmla="*/ 48 w 72"/>
                  <a:gd name="T11" fmla="*/ 51 h 61"/>
                  <a:gd name="T12" fmla="*/ 13 w 72"/>
                  <a:gd name="T13" fmla="*/ 52 h 61"/>
                  <a:gd name="T14" fmla="*/ 9 w 72"/>
                  <a:gd name="T15" fmla="*/ 45 h 61"/>
                  <a:gd name="T16" fmla="*/ 7 w 72"/>
                  <a:gd name="T17" fmla="*/ 42 h 61"/>
                  <a:gd name="T18" fmla="*/ 1 w 72"/>
                  <a:gd name="T19" fmla="*/ 23 h 61"/>
                  <a:gd name="T20" fmla="*/ 10 w 72"/>
                  <a:gd name="T21" fmla="*/ 41 h 61"/>
                  <a:gd name="T22" fmla="*/ 43 w 72"/>
                  <a:gd name="T23" fmla="*/ 43 h 61"/>
                  <a:gd name="T24" fmla="*/ 54 w 72"/>
                  <a:gd name="T25" fmla="*/ 17 h 61"/>
                  <a:gd name="T26" fmla="*/ 70 w 72"/>
                  <a:gd name="T27" fmla="*/ 13 h 61"/>
                  <a:gd name="T28" fmla="*/ 18 w 72"/>
                  <a:gd name="T29" fmla="*/ 57 h 61"/>
                  <a:gd name="T30" fmla="*/ 11 w 72"/>
                  <a:gd name="T31" fmla="*/ 57 h 61"/>
                  <a:gd name="T32" fmla="*/ 18 w 72"/>
                  <a:gd name="T33" fmla="*/ 57 h 61"/>
                  <a:gd name="T34" fmla="*/ 14 w 72"/>
                  <a:gd name="T35" fmla="*/ 55 h 61"/>
                  <a:gd name="T36" fmla="*/ 14 w 72"/>
                  <a:gd name="T37" fmla="*/ 59 h 61"/>
                  <a:gd name="T38" fmla="*/ 45 w 72"/>
                  <a:gd name="T39" fmla="*/ 57 h 61"/>
                  <a:gd name="T40" fmla="*/ 38 w 72"/>
                  <a:gd name="T41" fmla="*/ 57 h 61"/>
                  <a:gd name="T42" fmla="*/ 45 w 72"/>
                  <a:gd name="T43" fmla="*/ 57 h 61"/>
                  <a:gd name="T44" fmla="*/ 41 w 72"/>
                  <a:gd name="T45" fmla="*/ 55 h 61"/>
                  <a:gd name="T46" fmla="*/ 41 w 72"/>
                  <a:gd name="T47" fmla="*/ 59 h 61"/>
                  <a:gd name="T48" fmla="*/ 12 w 72"/>
                  <a:gd name="T49" fmla="*/ 37 h 61"/>
                  <a:gd name="T50" fmla="*/ 45 w 72"/>
                  <a:gd name="T51" fmla="*/ 36 h 61"/>
                  <a:gd name="T52" fmla="*/ 12 w 72"/>
                  <a:gd name="T53" fmla="*/ 35 h 61"/>
                  <a:gd name="T54" fmla="*/ 12 w 72"/>
                  <a:gd name="T55" fmla="*/ 37 h 61"/>
                  <a:gd name="T56" fmla="*/ 12 w 72"/>
                  <a:gd name="T57" fmla="*/ 40 h 61"/>
                  <a:gd name="T58" fmla="*/ 43 w 72"/>
                  <a:gd name="T59" fmla="*/ 41 h 61"/>
                  <a:gd name="T60" fmla="*/ 43 w 72"/>
                  <a:gd name="T61" fmla="*/ 39 h 61"/>
                  <a:gd name="T62" fmla="*/ 37 w 72"/>
                  <a:gd name="T63" fmla="*/ 31 h 61"/>
                  <a:gd name="T64" fmla="*/ 44 w 72"/>
                  <a:gd name="T65" fmla="*/ 30 h 61"/>
                  <a:gd name="T66" fmla="*/ 43 w 72"/>
                  <a:gd name="T67" fmla="*/ 0 h 61"/>
                  <a:gd name="T68" fmla="*/ 36 w 72"/>
                  <a:gd name="T69" fmla="*/ 0 h 61"/>
                  <a:gd name="T70" fmla="*/ 37 w 72"/>
                  <a:gd name="T71" fmla="*/ 31 h 61"/>
                  <a:gd name="T72" fmla="*/ 31 w 72"/>
                  <a:gd name="T73" fmla="*/ 31 h 61"/>
                  <a:gd name="T74" fmla="*/ 32 w 72"/>
                  <a:gd name="T75" fmla="*/ 8 h 61"/>
                  <a:gd name="T76" fmla="*/ 25 w 72"/>
                  <a:gd name="T77" fmla="*/ 8 h 61"/>
                  <a:gd name="T78" fmla="*/ 24 w 72"/>
                  <a:gd name="T79" fmla="*/ 30 h 61"/>
                  <a:gd name="T80" fmla="*/ 13 w 72"/>
                  <a:gd name="T81" fmla="*/ 31 h 61"/>
                  <a:gd name="T82" fmla="*/ 20 w 72"/>
                  <a:gd name="T83" fmla="*/ 30 h 61"/>
                  <a:gd name="T84" fmla="*/ 20 w 72"/>
                  <a:gd name="T85" fmla="*/ 16 h 61"/>
                  <a:gd name="T86" fmla="*/ 13 w 72"/>
                  <a:gd name="T87" fmla="*/ 16 h 61"/>
                  <a:gd name="T88" fmla="*/ 13 w 72"/>
                  <a:gd name="T89" fmla="*/ 3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2" h="61">
                    <a:moveTo>
                      <a:pt x="72" y="14"/>
                    </a:moveTo>
                    <a:cubicBezTo>
                      <a:pt x="72" y="15"/>
                      <a:pt x="71" y="16"/>
                      <a:pt x="70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7" y="17"/>
                      <a:pt x="56" y="1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8" y="44"/>
                      <a:pt x="46" y="46"/>
                      <a:pt x="4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2" y="46"/>
                      <a:pt x="12" y="4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9"/>
                      <a:pt x="12" y="49"/>
                      <a:pt x="13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8" y="50"/>
                      <a:pt x="48" y="51"/>
                    </a:cubicBezTo>
                    <a:cubicBezTo>
                      <a:pt x="48" y="52"/>
                      <a:pt x="47" y="52"/>
                      <a:pt x="47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1" y="52"/>
                      <a:pt x="9" y="50"/>
                      <a:pt x="9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4"/>
                      <a:pt x="9" y="44"/>
                    </a:cubicBezTo>
                    <a:cubicBezTo>
                      <a:pt x="8" y="44"/>
                      <a:pt x="8" y="43"/>
                      <a:pt x="7" y="4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1" y="22"/>
                      <a:pt x="2" y="23"/>
                      <a:pt x="3" y="2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2"/>
                      <a:pt x="12" y="43"/>
                      <a:pt x="1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4" y="43"/>
                      <a:pt x="46" y="42"/>
                      <a:pt x="46" y="41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5"/>
                      <a:pt x="57" y="13"/>
                      <a:pt x="59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1" y="13"/>
                      <a:pt x="72" y="13"/>
                      <a:pt x="72" y="14"/>
                    </a:cubicBezTo>
                    <a:close/>
                    <a:moveTo>
                      <a:pt x="18" y="57"/>
                    </a:moveTo>
                    <a:cubicBezTo>
                      <a:pt x="18" y="59"/>
                      <a:pt x="16" y="61"/>
                      <a:pt x="14" y="61"/>
                    </a:cubicBezTo>
                    <a:cubicBezTo>
                      <a:pt x="12" y="61"/>
                      <a:pt x="11" y="59"/>
                      <a:pt x="11" y="57"/>
                    </a:cubicBezTo>
                    <a:cubicBezTo>
                      <a:pt x="11" y="55"/>
                      <a:pt x="12" y="53"/>
                      <a:pt x="14" y="53"/>
                    </a:cubicBezTo>
                    <a:cubicBezTo>
                      <a:pt x="16" y="53"/>
                      <a:pt x="18" y="55"/>
                      <a:pt x="18" y="57"/>
                    </a:cubicBezTo>
                    <a:close/>
                    <a:moveTo>
                      <a:pt x="16" y="57"/>
                    </a:moveTo>
                    <a:cubicBezTo>
                      <a:pt x="16" y="56"/>
                      <a:pt x="15" y="55"/>
                      <a:pt x="14" y="55"/>
                    </a:cubicBezTo>
                    <a:cubicBezTo>
                      <a:pt x="14" y="55"/>
                      <a:pt x="13" y="56"/>
                      <a:pt x="13" y="57"/>
                    </a:cubicBezTo>
                    <a:cubicBezTo>
                      <a:pt x="13" y="58"/>
                      <a:pt x="14" y="59"/>
                      <a:pt x="14" y="59"/>
                    </a:cubicBezTo>
                    <a:cubicBezTo>
                      <a:pt x="15" y="59"/>
                      <a:pt x="16" y="58"/>
                      <a:pt x="16" y="57"/>
                    </a:cubicBezTo>
                    <a:close/>
                    <a:moveTo>
                      <a:pt x="45" y="57"/>
                    </a:moveTo>
                    <a:cubicBezTo>
                      <a:pt x="45" y="59"/>
                      <a:pt x="43" y="61"/>
                      <a:pt x="41" y="61"/>
                    </a:cubicBezTo>
                    <a:cubicBezTo>
                      <a:pt x="39" y="61"/>
                      <a:pt x="38" y="59"/>
                      <a:pt x="38" y="57"/>
                    </a:cubicBezTo>
                    <a:cubicBezTo>
                      <a:pt x="38" y="55"/>
                      <a:pt x="39" y="53"/>
                      <a:pt x="41" y="53"/>
                    </a:cubicBezTo>
                    <a:cubicBezTo>
                      <a:pt x="43" y="53"/>
                      <a:pt x="45" y="55"/>
                      <a:pt x="45" y="57"/>
                    </a:cubicBezTo>
                    <a:close/>
                    <a:moveTo>
                      <a:pt x="43" y="57"/>
                    </a:moveTo>
                    <a:cubicBezTo>
                      <a:pt x="43" y="56"/>
                      <a:pt x="42" y="55"/>
                      <a:pt x="41" y="55"/>
                    </a:cubicBezTo>
                    <a:cubicBezTo>
                      <a:pt x="40" y="55"/>
                      <a:pt x="40" y="56"/>
                      <a:pt x="40" y="57"/>
                    </a:cubicBezTo>
                    <a:cubicBezTo>
                      <a:pt x="40" y="58"/>
                      <a:pt x="40" y="59"/>
                      <a:pt x="41" y="59"/>
                    </a:cubicBezTo>
                    <a:cubicBezTo>
                      <a:pt x="42" y="59"/>
                      <a:pt x="43" y="58"/>
                      <a:pt x="43" y="57"/>
                    </a:cubicBezTo>
                    <a:close/>
                    <a:moveTo>
                      <a:pt x="12" y="37"/>
                    </a:moveTo>
                    <a:cubicBezTo>
                      <a:pt x="44" y="37"/>
                      <a:pt x="44" y="37"/>
                      <a:pt x="44" y="37"/>
                    </a:cubicBezTo>
                    <a:cubicBezTo>
                      <a:pt x="45" y="37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4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1" y="35"/>
                      <a:pt x="11" y="35"/>
                      <a:pt x="11" y="36"/>
                    </a:cubicBezTo>
                    <a:cubicBezTo>
                      <a:pt x="11" y="36"/>
                      <a:pt x="11" y="37"/>
                      <a:pt x="12" y="37"/>
                    </a:cubicBezTo>
                    <a:close/>
                    <a:moveTo>
                      <a:pt x="13" y="39"/>
                    </a:moveTo>
                    <a:cubicBezTo>
                      <a:pt x="13" y="39"/>
                      <a:pt x="12" y="40"/>
                      <a:pt x="12" y="40"/>
                    </a:cubicBezTo>
                    <a:cubicBezTo>
                      <a:pt x="12" y="41"/>
                      <a:pt x="13" y="41"/>
                      <a:pt x="1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1"/>
                      <a:pt x="44" y="41"/>
                      <a:pt x="44" y="40"/>
                    </a:cubicBezTo>
                    <a:cubicBezTo>
                      <a:pt x="44" y="40"/>
                      <a:pt x="44" y="39"/>
                      <a:pt x="43" y="39"/>
                    </a:cubicBezTo>
                    <a:lnTo>
                      <a:pt x="13" y="39"/>
                    </a:lnTo>
                    <a:close/>
                    <a:moveTo>
                      <a:pt x="37" y="31"/>
                    </a:move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4" y="30"/>
                      <a:pt x="44" y="3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1"/>
                      <a:pt x="37" y="31"/>
                    </a:cubicBezTo>
                    <a:close/>
                    <a:moveTo>
                      <a:pt x="25" y="31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30"/>
                      <a:pt x="25" y="31"/>
                      <a:pt x="25" y="31"/>
                    </a:cubicBezTo>
                    <a:close/>
                    <a:moveTo>
                      <a:pt x="13" y="31"/>
                    </a:move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0"/>
                      <a:pt x="20" y="3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1"/>
                      <a:pt x="13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3" name="Freeform 32">
                <a:extLst>
                  <a:ext uri="{FF2B5EF4-FFF2-40B4-BE49-F238E27FC236}">
                    <a16:creationId xmlns:a16="http://schemas.microsoft.com/office/drawing/2014/main" id="{F0B8EFA1-F803-43C0-86E6-6642AA86DD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20505" y="4423577"/>
                <a:ext cx="315067" cy="351792"/>
              </a:xfrm>
              <a:custGeom>
                <a:avLst/>
                <a:gdLst>
                  <a:gd name="T0" fmla="*/ 55 w 69"/>
                  <a:gd name="T1" fmla="*/ 0 h 77"/>
                  <a:gd name="T2" fmla="*/ 45 w 69"/>
                  <a:gd name="T3" fmla="*/ 5 h 77"/>
                  <a:gd name="T4" fmla="*/ 31 w 69"/>
                  <a:gd name="T5" fmla="*/ 7 h 77"/>
                  <a:gd name="T6" fmla="*/ 24 w 69"/>
                  <a:gd name="T7" fmla="*/ 7 h 77"/>
                  <a:gd name="T8" fmla="*/ 10 w 69"/>
                  <a:gd name="T9" fmla="*/ 5 h 77"/>
                  <a:gd name="T10" fmla="*/ 0 w 69"/>
                  <a:gd name="T11" fmla="*/ 69 h 77"/>
                  <a:gd name="T12" fmla="*/ 69 w 69"/>
                  <a:gd name="T13" fmla="*/ 14 h 77"/>
                  <a:gd name="T14" fmla="*/ 10 w 69"/>
                  <a:gd name="T15" fmla="*/ 13 h 77"/>
                  <a:gd name="T16" fmla="*/ 24 w 69"/>
                  <a:gd name="T17" fmla="*/ 10 h 77"/>
                  <a:gd name="T18" fmla="*/ 31 w 69"/>
                  <a:gd name="T19" fmla="*/ 10 h 77"/>
                  <a:gd name="T20" fmla="*/ 45 w 69"/>
                  <a:gd name="T21" fmla="*/ 13 h 77"/>
                  <a:gd name="T22" fmla="*/ 55 w 69"/>
                  <a:gd name="T23" fmla="*/ 17 h 77"/>
                  <a:gd name="T24" fmla="*/ 66 w 69"/>
                  <a:gd name="T25" fmla="*/ 14 h 77"/>
                  <a:gd name="T26" fmla="*/ 7 w 69"/>
                  <a:gd name="T27" fmla="*/ 10 h 77"/>
                  <a:gd name="T28" fmla="*/ 61 w 69"/>
                  <a:gd name="T29" fmla="*/ 74 h 77"/>
                  <a:gd name="T30" fmla="*/ 34 w 69"/>
                  <a:gd name="T31" fmla="*/ 39 h 77"/>
                  <a:gd name="T32" fmla="*/ 34 w 69"/>
                  <a:gd name="T33" fmla="*/ 39 h 77"/>
                  <a:gd name="T34" fmla="*/ 33 w 69"/>
                  <a:gd name="T35" fmla="*/ 36 h 77"/>
                  <a:gd name="T36" fmla="*/ 44 w 69"/>
                  <a:gd name="T37" fmla="*/ 33 h 77"/>
                  <a:gd name="T38" fmla="*/ 45 w 69"/>
                  <a:gd name="T39" fmla="*/ 36 h 77"/>
                  <a:gd name="T40" fmla="*/ 54 w 69"/>
                  <a:gd name="T41" fmla="*/ 39 h 77"/>
                  <a:gd name="T42" fmla="*/ 54 w 69"/>
                  <a:gd name="T43" fmla="*/ 39 h 77"/>
                  <a:gd name="T44" fmla="*/ 53 w 69"/>
                  <a:gd name="T45" fmla="*/ 36 h 77"/>
                  <a:gd name="T46" fmla="*/ 14 w 69"/>
                  <a:gd name="T47" fmla="*/ 43 h 77"/>
                  <a:gd name="T48" fmla="*/ 15 w 69"/>
                  <a:gd name="T49" fmla="*/ 46 h 77"/>
                  <a:gd name="T50" fmla="*/ 24 w 69"/>
                  <a:gd name="T51" fmla="*/ 49 h 77"/>
                  <a:gd name="T52" fmla="*/ 24 w 69"/>
                  <a:gd name="T53" fmla="*/ 49 h 77"/>
                  <a:gd name="T54" fmla="*/ 23 w 69"/>
                  <a:gd name="T55" fmla="*/ 46 h 77"/>
                  <a:gd name="T56" fmla="*/ 34 w 69"/>
                  <a:gd name="T57" fmla="*/ 43 h 77"/>
                  <a:gd name="T58" fmla="*/ 35 w 69"/>
                  <a:gd name="T59" fmla="*/ 46 h 77"/>
                  <a:gd name="T60" fmla="*/ 44 w 69"/>
                  <a:gd name="T61" fmla="*/ 49 h 77"/>
                  <a:gd name="T62" fmla="*/ 44 w 69"/>
                  <a:gd name="T63" fmla="*/ 49 h 77"/>
                  <a:gd name="T64" fmla="*/ 43 w 69"/>
                  <a:gd name="T65" fmla="*/ 46 h 77"/>
                  <a:gd name="T66" fmla="*/ 54 w 69"/>
                  <a:gd name="T67" fmla="*/ 43 h 77"/>
                  <a:gd name="T68" fmla="*/ 55 w 69"/>
                  <a:gd name="T69" fmla="*/ 46 h 77"/>
                  <a:gd name="T70" fmla="*/ 14 w 69"/>
                  <a:gd name="T71" fmla="*/ 59 h 77"/>
                  <a:gd name="T72" fmla="*/ 14 w 69"/>
                  <a:gd name="T73" fmla="*/ 59 h 77"/>
                  <a:gd name="T74" fmla="*/ 13 w 69"/>
                  <a:gd name="T75" fmla="*/ 56 h 77"/>
                  <a:gd name="T76" fmla="*/ 24 w 69"/>
                  <a:gd name="T77" fmla="*/ 53 h 77"/>
                  <a:gd name="T78" fmla="*/ 25 w 69"/>
                  <a:gd name="T79" fmla="*/ 56 h 77"/>
                  <a:gd name="T80" fmla="*/ 34 w 69"/>
                  <a:gd name="T81" fmla="*/ 59 h 77"/>
                  <a:gd name="T82" fmla="*/ 34 w 69"/>
                  <a:gd name="T83" fmla="*/ 59 h 77"/>
                  <a:gd name="T84" fmla="*/ 33 w 69"/>
                  <a:gd name="T85" fmla="*/ 56 h 77"/>
                  <a:gd name="T86" fmla="*/ 44 w 69"/>
                  <a:gd name="T87" fmla="*/ 53 h 77"/>
                  <a:gd name="T88" fmla="*/ 45 w 69"/>
                  <a:gd name="T89" fmla="*/ 56 h 77"/>
                  <a:gd name="T90" fmla="*/ 54 w 69"/>
                  <a:gd name="T91" fmla="*/ 59 h 77"/>
                  <a:gd name="T92" fmla="*/ 54 w 69"/>
                  <a:gd name="T93" fmla="*/ 59 h 77"/>
                  <a:gd name="T94" fmla="*/ 53 w 69"/>
                  <a:gd name="T95" fmla="*/ 56 h 77"/>
                  <a:gd name="T96" fmla="*/ 14 w 69"/>
                  <a:gd name="T97" fmla="*/ 63 h 77"/>
                  <a:gd name="T98" fmla="*/ 15 w 69"/>
                  <a:gd name="T99" fmla="*/ 65 h 77"/>
                  <a:gd name="T100" fmla="*/ 24 w 69"/>
                  <a:gd name="T101" fmla="*/ 68 h 77"/>
                  <a:gd name="T102" fmla="*/ 24 w 69"/>
                  <a:gd name="T103" fmla="*/ 68 h 77"/>
                  <a:gd name="T104" fmla="*/ 23 w 69"/>
                  <a:gd name="T105" fmla="*/ 6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" h="77">
                    <a:moveTo>
                      <a:pt x="61" y="7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"/>
                      <a:pt x="57" y="0"/>
                      <a:pt x="55" y="0"/>
                    </a:cubicBezTo>
                    <a:cubicBezTo>
                      <a:pt x="53" y="0"/>
                      <a:pt x="51" y="2"/>
                      <a:pt x="51" y="5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2"/>
                      <a:pt x="43" y="0"/>
                      <a:pt x="41" y="0"/>
                    </a:cubicBezTo>
                    <a:cubicBezTo>
                      <a:pt x="39" y="0"/>
                      <a:pt x="37" y="2"/>
                      <a:pt x="37" y="5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7" y="0"/>
                    </a:cubicBezTo>
                    <a:cubicBezTo>
                      <a:pt x="25" y="0"/>
                      <a:pt x="24" y="2"/>
                      <a:pt x="24" y="5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2"/>
                      <a:pt x="16" y="0"/>
                      <a:pt x="14" y="0"/>
                    </a:cubicBezTo>
                    <a:cubicBezTo>
                      <a:pt x="11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4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4"/>
                      <a:pt x="3" y="77"/>
                      <a:pt x="7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5" y="77"/>
                      <a:pt x="69" y="74"/>
                      <a:pt x="69" y="69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0"/>
                      <a:pt x="65" y="7"/>
                      <a:pt x="61" y="7"/>
                    </a:cubicBezTo>
                    <a:close/>
                    <a:moveTo>
                      <a:pt x="7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11" y="17"/>
                      <a:pt x="14" y="17"/>
                    </a:cubicBezTo>
                    <a:cubicBezTo>
                      <a:pt x="16" y="17"/>
                      <a:pt x="17" y="15"/>
                      <a:pt x="17" y="13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5"/>
                      <a:pt x="25" y="17"/>
                      <a:pt x="27" y="17"/>
                    </a:cubicBezTo>
                    <a:cubicBezTo>
                      <a:pt x="29" y="17"/>
                      <a:pt x="31" y="15"/>
                      <a:pt x="31" y="1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3" y="17"/>
                      <a:pt x="45" y="15"/>
                      <a:pt x="45" y="13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5"/>
                      <a:pt x="53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4" y="10"/>
                      <a:pt x="66" y="12"/>
                      <a:pt x="66" y="14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5" y="10"/>
                      <a:pt x="7" y="10"/>
                    </a:cubicBezTo>
                    <a:close/>
                    <a:moveTo>
                      <a:pt x="3" y="28"/>
                    </a:move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6" y="72"/>
                      <a:pt x="64" y="74"/>
                      <a:pt x="61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5" y="74"/>
                      <a:pt x="3" y="72"/>
                      <a:pt x="3" y="69"/>
                    </a:cubicBezTo>
                    <a:lnTo>
                      <a:pt x="3" y="28"/>
                    </a:lnTo>
                    <a:close/>
                    <a:moveTo>
                      <a:pt x="34" y="39"/>
                    </a:moveTo>
                    <a:cubicBezTo>
                      <a:pt x="36" y="39"/>
                      <a:pt x="37" y="38"/>
                      <a:pt x="37" y="36"/>
                    </a:cubicBezTo>
                    <a:cubicBezTo>
                      <a:pt x="37" y="34"/>
                      <a:pt x="36" y="33"/>
                      <a:pt x="34" y="33"/>
                    </a:cubicBezTo>
                    <a:cubicBezTo>
                      <a:pt x="33" y="33"/>
                      <a:pt x="31" y="34"/>
                      <a:pt x="31" y="36"/>
                    </a:cubicBezTo>
                    <a:cubicBezTo>
                      <a:pt x="31" y="38"/>
                      <a:pt x="33" y="39"/>
                      <a:pt x="34" y="39"/>
                    </a:cubicBezTo>
                    <a:close/>
                    <a:moveTo>
                      <a:pt x="34" y="35"/>
                    </a:moveTo>
                    <a:cubicBezTo>
                      <a:pt x="35" y="35"/>
                      <a:pt x="35" y="36"/>
                      <a:pt x="35" y="36"/>
                    </a:cubicBezTo>
                    <a:cubicBezTo>
                      <a:pt x="35" y="36"/>
                      <a:pt x="35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33" y="36"/>
                      <a:pt x="34" y="35"/>
                      <a:pt x="34" y="35"/>
                    </a:cubicBezTo>
                    <a:close/>
                    <a:moveTo>
                      <a:pt x="44" y="39"/>
                    </a:moveTo>
                    <a:cubicBezTo>
                      <a:pt x="46" y="39"/>
                      <a:pt x="47" y="38"/>
                      <a:pt x="47" y="36"/>
                    </a:cubicBezTo>
                    <a:cubicBezTo>
                      <a:pt x="47" y="34"/>
                      <a:pt x="46" y="33"/>
                      <a:pt x="44" y="33"/>
                    </a:cubicBezTo>
                    <a:cubicBezTo>
                      <a:pt x="43" y="33"/>
                      <a:pt x="41" y="34"/>
                      <a:pt x="41" y="36"/>
                    </a:cubicBezTo>
                    <a:cubicBezTo>
                      <a:pt x="41" y="38"/>
                      <a:pt x="43" y="39"/>
                      <a:pt x="44" y="39"/>
                    </a:cubicBezTo>
                    <a:close/>
                    <a:moveTo>
                      <a:pt x="44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45" y="36"/>
                      <a:pt x="45" y="37"/>
                      <a:pt x="44" y="37"/>
                    </a:cubicBezTo>
                    <a:cubicBezTo>
                      <a:pt x="44" y="37"/>
                      <a:pt x="43" y="36"/>
                      <a:pt x="43" y="36"/>
                    </a:cubicBezTo>
                    <a:cubicBezTo>
                      <a:pt x="43" y="36"/>
                      <a:pt x="44" y="35"/>
                      <a:pt x="44" y="35"/>
                    </a:cubicBezTo>
                    <a:close/>
                    <a:moveTo>
                      <a:pt x="54" y="39"/>
                    </a:moveTo>
                    <a:cubicBezTo>
                      <a:pt x="56" y="39"/>
                      <a:pt x="57" y="38"/>
                      <a:pt x="57" y="36"/>
                    </a:cubicBezTo>
                    <a:cubicBezTo>
                      <a:pt x="57" y="34"/>
                      <a:pt x="56" y="33"/>
                      <a:pt x="54" y="33"/>
                    </a:cubicBezTo>
                    <a:cubicBezTo>
                      <a:pt x="52" y="33"/>
                      <a:pt x="51" y="34"/>
                      <a:pt x="51" y="36"/>
                    </a:cubicBezTo>
                    <a:cubicBezTo>
                      <a:pt x="51" y="38"/>
                      <a:pt x="52" y="39"/>
                      <a:pt x="54" y="39"/>
                    </a:cubicBezTo>
                    <a:close/>
                    <a:moveTo>
                      <a:pt x="54" y="35"/>
                    </a:moveTo>
                    <a:cubicBezTo>
                      <a:pt x="55" y="35"/>
                      <a:pt x="55" y="36"/>
                      <a:pt x="55" y="36"/>
                    </a:cubicBezTo>
                    <a:cubicBezTo>
                      <a:pt x="55" y="36"/>
                      <a:pt x="55" y="37"/>
                      <a:pt x="54" y="37"/>
                    </a:cubicBezTo>
                    <a:cubicBezTo>
                      <a:pt x="54" y="37"/>
                      <a:pt x="53" y="36"/>
                      <a:pt x="53" y="36"/>
                    </a:cubicBezTo>
                    <a:cubicBezTo>
                      <a:pt x="53" y="36"/>
                      <a:pt x="54" y="35"/>
                      <a:pt x="54" y="35"/>
                    </a:cubicBezTo>
                    <a:close/>
                    <a:moveTo>
                      <a:pt x="14" y="49"/>
                    </a:moveTo>
                    <a:cubicBezTo>
                      <a:pt x="16" y="49"/>
                      <a:pt x="17" y="47"/>
                      <a:pt x="17" y="46"/>
                    </a:cubicBezTo>
                    <a:cubicBezTo>
                      <a:pt x="17" y="44"/>
                      <a:pt x="16" y="43"/>
                      <a:pt x="14" y="43"/>
                    </a:cubicBezTo>
                    <a:cubicBezTo>
                      <a:pt x="13" y="43"/>
                      <a:pt x="11" y="44"/>
                      <a:pt x="11" y="46"/>
                    </a:cubicBezTo>
                    <a:cubicBezTo>
                      <a:pt x="11" y="47"/>
                      <a:pt x="13" y="49"/>
                      <a:pt x="14" y="49"/>
                    </a:cubicBezTo>
                    <a:close/>
                    <a:moveTo>
                      <a:pt x="14" y="45"/>
                    </a:moveTo>
                    <a:cubicBezTo>
                      <a:pt x="15" y="45"/>
                      <a:pt x="15" y="45"/>
                      <a:pt x="15" y="46"/>
                    </a:cubicBezTo>
                    <a:cubicBezTo>
                      <a:pt x="15" y="46"/>
                      <a:pt x="15" y="47"/>
                      <a:pt x="14" y="47"/>
                    </a:cubicBezTo>
                    <a:cubicBezTo>
                      <a:pt x="14" y="47"/>
                      <a:pt x="13" y="46"/>
                      <a:pt x="13" y="46"/>
                    </a:cubicBezTo>
                    <a:cubicBezTo>
                      <a:pt x="13" y="45"/>
                      <a:pt x="14" y="45"/>
                      <a:pt x="14" y="45"/>
                    </a:cubicBezTo>
                    <a:close/>
                    <a:moveTo>
                      <a:pt x="24" y="49"/>
                    </a:moveTo>
                    <a:cubicBezTo>
                      <a:pt x="26" y="49"/>
                      <a:pt x="27" y="47"/>
                      <a:pt x="27" y="46"/>
                    </a:cubicBezTo>
                    <a:cubicBezTo>
                      <a:pt x="27" y="44"/>
                      <a:pt x="26" y="43"/>
                      <a:pt x="24" y="43"/>
                    </a:cubicBezTo>
                    <a:cubicBezTo>
                      <a:pt x="23" y="43"/>
                      <a:pt x="21" y="44"/>
                      <a:pt x="21" y="46"/>
                    </a:cubicBezTo>
                    <a:cubicBezTo>
                      <a:pt x="21" y="47"/>
                      <a:pt x="23" y="49"/>
                      <a:pt x="24" y="49"/>
                    </a:cubicBezTo>
                    <a:close/>
                    <a:moveTo>
                      <a:pt x="24" y="45"/>
                    </a:moveTo>
                    <a:cubicBezTo>
                      <a:pt x="25" y="45"/>
                      <a:pt x="25" y="45"/>
                      <a:pt x="25" y="46"/>
                    </a:cubicBezTo>
                    <a:cubicBezTo>
                      <a:pt x="25" y="46"/>
                      <a:pt x="25" y="47"/>
                      <a:pt x="24" y="47"/>
                    </a:cubicBezTo>
                    <a:cubicBezTo>
                      <a:pt x="24" y="47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lose/>
                    <a:moveTo>
                      <a:pt x="34" y="49"/>
                    </a:moveTo>
                    <a:cubicBezTo>
                      <a:pt x="36" y="49"/>
                      <a:pt x="37" y="47"/>
                      <a:pt x="37" y="46"/>
                    </a:cubicBezTo>
                    <a:cubicBezTo>
                      <a:pt x="37" y="44"/>
                      <a:pt x="36" y="43"/>
                      <a:pt x="34" y="43"/>
                    </a:cubicBezTo>
                    <a:cubicBezTo>
                      <a:pt x="33" y="43"/>
                      <a:pt x="31" y="44"/>
                      <a:pt x="31" y="46"/>
                    </a:cubicBezTo>
                    <a:cubicBezTo>
                      <a:pt x="31" y="47"/>
                      <a:pt x="33" y="49"/>
                      <a:pt x="34" y="49"/>
                    </a:cubicBezTo>
                    <a:close/>
                    <a:moveTo>
                      <a:pt x="34" y="45"/>
                    </a:moveTo>
                    <a:cubicBezTo>
                      <a:pt x="35" y="45"/>
                      <a:pt x="35" y="45"/>
                      <a:pt x="35" y="46"/>
                    </a:cubicBezTo>
                    <a:cubicBezTo>
                      <a:pt x="35" y="46"/>
                      <a:pt x="35" y="47"/>
                      <a:pt x="34" y="47"/>
                    </a:cubicBezTo>
                    <a:cubicBezTo>
                      <a:pt x="34" y="47"/>
                      <a:pt x="33" y="46"/>
                      <a:pt x="33" y="46"/>
                    </a:cubicBezTo>
                    <a:cubicBezTo>
                      <a:pt x="33" y="45"/>
                      <a:pt x="34" y="45"/>
                      <a:pt x="34" y="45"/>
                    </a:cubicBezTo>
                    <a:close/>
                    <a:moveTo>
                      <a:pt x="44" y="49"/>
                    </a:moveTo>
                    <a:cubicBezTo>
                      <a:pt x="46" y="49"/>
                      <a:pt x="47" y="47"/>
                      <a:pt x="47" y="46"/>
                    </a:cubicBezTo>
                    <a:cubicBezTo>
                      <a:pt x="47" y="44"/>
                      <a:pt x="46" y="43"/>
                      <a:pt x="44" y="43"/>
                    </a:cubicBezTo>
                    <a:cubicBezTo>
                      <a:pt x="43" y="43"/>
                      <a:pt x="41" y="44"/>
                      <a:pt x="41" y="46"/>
                    </a:cubicBezTo>
                    <a:cubicBezTo>
                      <a:pt x="41" y="47"/>
                      <a:pt x="43" y="49"/>
                      <a:pt x="44" y="49"/>
                    </a:cubicBezTo>
                    <a:close/>
                    <a:moveTo>
                      <a:pt x="44" y="45"/>
                    </a:moveTo>
                    <a:cubicBezTo>
                      <a:pt x="45" y="45"/>
                      <a:pt x="45" y="45"/>
                      <a:pt x="45" y="46"/>
                    </a:cubicBezTo>
                    <a:cubicBezTo>
                      <a:pt x="45" y="46"/>
                      <a:pt x="45" y="47"/>
                      <a:pt x="44" y="47"/>
                    </a:cubicBezTo>
                    <a:cubicBezTo>
                      <a:pt x="44" y="47"/>
                      <a:pt x="43" y="46"/>
                      <a:pt x="43" y="46"/>
                    </a:cubicBezTo>
                    <a:cubicBezTo>
                      <a:pt x="43" y="45"/>
                      <a:pt x="44" y="45"/>
                      <a:pt x="44" y="45"/>
                    </a:cubicBezTo>
                    <a:close/>
                    <a:moveTo>
                      <a:pt x="54" y="49"/>
                    </a:moveTo>
                    <a:cubicBezTo>
                      <a:pt x="56" y="49"/>
                      <a:pt x="57" y="47"/>
                      <a:pt x="57" y="46"/>
                    </a:cubicBezTo>
                    <a:cubicBezTo>
                      <a:pt x="57" y="44"/>
                      <a:pt x="56" y="43"/>
                      <a:pt x="54" y="43"/>
                    </a:cubicBezTo>
                    <a:cubicBezTo>
                      <a:pt x="52" y="43"/>
                      <a:pt x="51" y="44"/>
                      <a:pt x="51" y="46"/>
                    </a:cubicBezTo>
                    <a:cubicBezTo>
                      <a:pt x="51" y="47"/>
                      <a:pt x="52" y="49"/>
                      <a:pt x="54" y="49"/>
                    </a:cubicBezTo>
                    <a:close/>
                    <a:moveTo>
                      <a:pt x="54" y="45"/>
                    </a:moveTo>
                    <a:cubicBezTo>
                      <a:pt x="55" y="45"/>
                      <a:pt x="55" y="45"/>
                      <a:pt x="55" y="46"/>
                    </a:cubicBezTo>
                    <a:cubicBezTo>
                      <a:pt x="55" y="46"/>
                      <a:pt x="55" y="47"/>
                      <a:pt x="54" y="47"/>
                    </a:cubicBezTo>
                    <a:cubicBezTo>
                      <a:pt x="54" y="47"/>
                      <a:pt x="53" y="46"/>
                      <a:pt x="53" y="46"/>
                    </a:cubicBezTo>
                    <a:cubicBezTo>
                      <a:pt x="53" y="45"/>
                      <a:pt x="54" y="45"/>
                      <a:pt x="54" y="45"/>
                    </a:cubicBezTo>
                    <a:close/>
                    <a:moveTo>
                      <a:pt x="14" y="59"/>
                    </a:moveTo>
                    <a:cubicBezTo>
                      <a:pt x="16" y="59"/>
                      <a:pt x="17" y="57"/>
                      <a:pt x="17" y="56"/>
                    </a:cubicBezTo>
                    <a:cubicBezTo>
                      <a:pt x="17" y="54"/>
                      <a:pt x="16" y="53"/>
                      <a:pt x="14" y="53"/>
                    </a:cubicBezTo>
                    <a:cubicBezTo>
                      <a:pt x="13" y="53"/>
                      <a:pt x="11" y="54"/>
                      <a:pt x="11" y="56"/>
                    </a:cubicBezTo>
                    <a:cubicBezTo>
                      <a:pt x="11" y="57"/>
                      <a:pt x="13" y="59"/>
                      <a:pt x="14" y="59"/>
                    </a:cubicBezTo>
                    <a:close/>
                    <a:moveTo>
                      <a:pt x="14" y="55"/>
                    </a:moveTo>
                    <a:cubicBezTo>
                      <a:pt x="15" y="55"/>
                      <a:pt x="15" y="55"/>
                      <a:pt x="15" y="56"/>
                    </a:cubicBezTo>
                    <a:cubicBezTo>
                      <a:pt x="15" y="56"/>
                      <a:pt x="15" y="57"/>
                      <a:pt x="14" y="57"/>
                    </a:cubicBezTo>
                    <a:cubicBezTo>
                      <a:pt x="14" y="57"/>
                      <a:pt x="13" y="56"/>
                      <a:pt x="13" y="56"/>
                    </a:cubicBezTo>
                    <a:cubicBezTo>
                      <a:pt x="13" y="55"/>
                      <a:pt x="14" y="55"/>
                      <a:pt x="14" y="55"/>
                    </a:cubicBezTo>
                    <a:close/>
                    <a:moveTo>
                      <a:pt x="24" y="59"/>
                    </a:moveTo>
                    <a:cubicBezTo>
                      <a:pt x="26" y="59"/>
                      <a:pt x="27" y="57"/>
                      <a:pt x="27" y="56"/>
                    </a:cubicBezTo>
                    <a:cubicBezTo>
                      <a:pt x="27" y="54"/>
                      <a:pt x="26" y="53"/>
                      <a:pt x="24" y="53"/>
                    </a:cubicBezTo>
                    <a:cubicBezTo>
                      <a:pt x="23" y="53"/>
                      <a:pt x="21" y="54"/>
                      <a:pt x="21" y="56"/>
                    </a:cubicBezTo>
                    <a:cubicBezTo>
                      <a:pt x="21" y="57"/>
                      <a:pt x="23" y="59"/>
                      <a:pt x="24" y="59"/>
                    </a:cubicBezTo>
                    <a:close/>
                    <a:moveTo>
                      <a:pt x="24" y="55"/>
                    </a:moveTo>
                    <a:cubicBezTo>
                      <a:pt x="25" y="55"/>
                      <a:pt x="25" y="55"/>
                      <a:pt x="25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3" y="56"/>
                      <a:pt x="23" y="56"/>
                    </a:cubicBezTo>
                    <a:cubicBezTo>
                      <a:pt x="23" y="55"/>
                      <a:pt x="24" y="55"/>
                      <a:pt x="24" y="55"/>
                    </a:cubicBezTo>
                    <a:close/>
                    <a:moveTo>
                      <a:pt x="34" y="59"/>
                    </a:moveTo>
                    <a:cubicBezTo>
                      <a:pt x="36" y="59"/>
                      <a:pt x="37" y="57"/>
                      <a:pt x="37" y="56"/>
                    </a:cubicBezTo>
                    <a:cubicBezTo>
                      <a:pt x="37" y="54"/>
                      <a:pt x="36" y="53"/>
                      <a:pt x="34" y="53"/>
                    </a:cubicBezTo>
                    <a:cubicBezTo>
                      <a:pt x="33" y="53"/>
                      <a:pt x="31" y="54"/>
                      <a:pt x="31" y="56"/>
                    </a:cubicBezTo>
                    <a:cubicBezTo>
                      <a:pt x="31" y="57"/>
                      <a:pt x="33" y="59"/>
                      <a:pt x="34" y="59"/>
                    </a:cubicBezTo>
                    <a:close/>
                    <a:moveTo>
                      <a:pt x="34" y="55"/>
                    </a:moveTo>
                    <a:cubicBezTo>
                      <a:pt x="35" y="55"/>
                      <a:pt x="35" y="55"/>
                      <a:pt x="35" y="56"/>
                    </a:cubicBezTo>
                    <a:cubicBezTo>
                      <a:pt x="35" y="56"/>
                      <a:pt x="35" y="57"/>
                      <a:pt x="34" y="57"/>
                    </a:cubicBezTo>
                    <a:cubicBezTo>
                      <a:pt x="34" y="57"/>
                      <a:pt x="33" y="56"/>
                      <a:pt x="33" y="56"/>
                    </a:cubicBezTo>
                    <a:cubicBezTo>
                      <a:pt x="33" y="55"/>
                      <a:pt x="34" y="55"/>
                      <a:pt x="34" y="55"/>
                    </a:cubicBezTo>
                    <a:close/>
                    <a:moveTo>
                      <a:pt x="44" y="59"/>
                    </a:moveTo>
                    <a:cubicBezTo>
                      <a:pt x="46" y="59"/>
                      <a:pt x="47" y="57"/>
                      <a:pt x="47" y="56"/>
                    </a:cubicBezTo>
                    <a:cubicBezTo>
                      <a:pt x="47" y="54"/>
                      <a:pt x="46" y="53"/>
                      <a:pt x="44" y="53"/>
                    </a:cubicBezTo>
                    <a:cubicBezTo>
                      <a:pt x="43" y="53"/>
                      <a:pt x="41" y="54"/>
                      <a:pt x="41" y="56"/>
                    </a:cubicBezTo>
                    <a:cubicBezTo>
                      <a:pt x="41" y="57"/>
                      <a:pt x="43" y="59"/>
                      <a:pt x="44" y="59"/>
                    </a:cubicBezTo>
                    <a:close/>
                    <a:moveTo>
                      <a:pt x="44" y="55"/>
                    </a:moveTo>
                    <a:cubicBezTo>
                      <a:pt x="45" y="55"/>
                      <a:pt x="45" y="55"/>
                      <a:pt x="45" y="56"/>
                    </a:cubicBezTo>
                    <a:cubicBezTo>
                      <a:pt x="45" y="56"/>
                      <a:pt x="45" y="57"/>
                      <a:pt x="44" y="57"/>
                    </a:cubicBezTo>
                    <a:cubicBezTo>
                      <a:pt x="44" y="57"/>
                      <a:pt x="43" y="56"/>
                      <a:pt x="43" y="56"/>
                    </a:cubicBezTo>
                    <a:cubicBezTo>
                      <a:pt x="43" y="55"/>
                      <a:pt x="44" y="55"/>
                      <a:pt x="44" y="55"/>
                    </a:cubicBezTo>
                    <a:close/>
                    <a:moveTo>
                      <a:pt x="54" y="59"/>
                    </a:moveTo>
                    <a:cubicBezTo>
                      <a:pt x="56" y="59"/>
                      <a:pt x="57" y="57"/>
                      <a:pt x="57" y="56"/>
                    </a:cubicBezTo>
                    <a:cubicBezTo>
                      <a:pt x="57" y="54"/>
                      <a:pt x="56" y="53"/>
                      <a:pt x="54" y="53"/>
                    </a:cubicBezTo>
                    <a:cubicBezTo>
                      <a:pt x="52" y="53"/>
                      <a:pt x="51" y="54"/>
                      <a:pt x="51" y="56"/>
                    </a:cubicBezTo>
                    <a:cubicBezTo>
                      <a:pt x="51" y="57"/>
                      <a:pt x="52" y="59"/>
                      <a:pt x="54" y="59"/>
                    </a:cubicBezTo>
                    <a:close/>
                    <a:moveTo>
                      <a:pt x="54" y="55"/>
                    </a:moveTo>
                    <a:cubicBezTo>
                      <a:pt x="55" y="55"/>
                      <a:pt x="55" y="55"/>
                      <a:pt x="55" y="56"/>
                    </a:cubicBezTo>
                    <a:cubicBezTo>
                      <a:pt x="55" y="56"/>
                      <a:pt x="55" y="57"/>
                      <a:pt x="54" y="57"/>
                    </a:cubicBezTo>
                    <a:cubicBezTo>
                      <a:pt x="54" y="57"/>
                      <a:pt x="53" y="56"/>
                      <a:pt x="53" y="56"/>
                    </a:cubicBezTo>
                    <a:cubicBezTo>
                      <a:pt x="53" y="55"/>
                      <a:pt x="54" y="55"/>
                      <a:pt x="54" y="55"/>
                    </a:cubicBezTo>
                    <a:close/>
                    <a:moveTo>
                      <a:pt x="14" y="68"/>
                    </a:moveTo>
                    <a:cubicBezTo>
                      <a:pt x="16" y="68"/>
                      <a:pt x="17" y="67"/>
                      <a:pt x="17" y="65"/>
                    </a:cubicBezTo>
                    <a:cubicBezTo>
                      <a:pt x="17" y="64"/>
                      <a:pt x="16" y="63"/>
                      <a:pt x="14" y="63"/>
                    </a:cubicBezTo>
                    <a:cubicBezTo>
                      <a:pt x="13" y="63"/>
                      <a:pt x="11" y="64"/>
                      <a:pt x="11" y="65"/>
                    </a:cubicBezTo>
                    <a:cubicBezTo>
                      <a:pt x="11" y="67"/>
                      <a:pt x="13" y="68"/>
                      <a:pt x="14" y="68"/>
                    </a:cubicBezTo>
                    <a:close/>
                    <a:moveTo>
                      <a:pt x="14" y="65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6"/>
                      <a:pt x="15" y="66"/>
                      <a:pt x="14" y="66"/>
                    </a:cubicBezTo>
                    <a:cubicBezTo>
                      <a:pt x="14" y="66"/>
                      <a:pt x="13" y="66"/>
                      <a:pt x="13" y="65"/>
                    </a:cubicBezTo>
                    <a:cubicBezTo>
                      <a:pt x="13" y="65"/>
                      <a:pt x="14" y="65"/>
                      <a:pt x="14" y="65"/>
                    </a:cubicBezTo>
                    <a:close/>
                    <a:moveTo>
                      <a:pt x="24" y="68"/>
                    </a:moveTo>
                    <a:cubicBezTo>
                      <a:pt x="26" y="68"/>
                      <a:pt x="27" y="67"/>
                      <a:pt x="27" y="65"/>
                    </a:cubicBezTo>
                    <a:cubicBezTo>
                      <a:pt x="27" y="64"/>
                      <a:pt x="26" y="63"/>
                      <a:pt x="24" y="63"/>
                    </a:cubicBezTo>
                    <a:cubicBezTo>
                      <a:pt x="23" y="63"/>
                      <a:pt x="21" y="64"/>
                      <a:pt x="21" y="65"/>
                    </a:cubicBezTo>
                    <a:cubicBezTo>
                      <a:pt x="21" y="67"/>
                      <a:pt x="23" y="68"/>
                      <a:pt x="24" y="68"/>
                    </a:cubicBezTo>
                    <a:close/>
                    <a:moveTo>
                      <a:pt x="24" y="65"/>
                    </a:move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6"/>
                      <a:pt x="25" y="66"/>
                      <a:pt x="24" y="66"/>
                    </a:cubicBezTo>
                    <a:cubicBezTo>
                      <a:pt x="24" y="66"/>
                      <a:pt x="23" y="66"/>
                      <a:pt x="23" y="65"/>
                    </a:cubicBezTo>
                    <a:cubicBezTo>
                      <a:pt x="23" y="65"/>
                      <a:pt x="24" y="65"/>
                      <a:pt x="24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4" name="Freeform 14">
                <a:extLst>
                  <a:ext uri="{FF2B5EF4-FFF2-40B4-BE49-F238E27FC236}">
                    <a16:creationId xmlns:a16="http://schemas.microsoft.com/office/drawing/2014/main" id="{B7DC2EF3-D552-4E40-956B-1F9D532F62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56770" y="5751080"/>
                <a:ext cx="407881" cy="475862"/>
              </a:xfrm>
              <a:custGeom>
                <a:avLst/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5" name="Freeform 59">
                <a:extLst>
                  <a:ext uri="{FF2B5EF4-FFF2-40B4-BE49-F238E27FC236}">
                    <a16:creationId xmlns:a16="http://schemas.microsoft.com/office/drawing/2014/main" id="{26C567CC-621E-4A8E-903B-5CD054E7DA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69269" y="4579197"/>
                <a:ext cx="480692" cy="311800"/>
              </a:xfrm>
              <a:custGeom>
                <a:avLst/>
                <a:gdLst>
                  <a:gd name="T0" fmla="*/ 28 w 77"/>
                  <a:gd name="T1" fmla="*/ 2 h 48"/>
                  <a:gd name="T2" fmla="*/ 10 w 77"/>
                  <a:gd name="T3" fmla="*/ 9 h 48"/>
                  <a:gd name="T4" fmla="*/ 0 w 77"/>
                  <a:gd name="T5" fmla="*/ 34 h 48"/>
                  <a:gd name="T6" fmla="*/ 9 w 77"/>
                  <a:gd name="T7" fmla="*/ 42 h 48"/>
                  <a:gd name="T8" fmla="*/ 10 w 77"/>
                  <a:gd name="T9" fmla="*/ 44 h 48"/>
                  <a:gd name="T10" fmla="*/ 12 w 77"/>
                  <a:gd name="T11" fmla="*/ 46 h 48"/>
                  <a:gd name="T12" fmla="*/ 14 w 77"/>
                  <a:gd name="T13" fmla="*/ 47 h 48"/>
                  <a:gd name="T14" fmla="*/ 16 w 77"/>
                  <a:gd name="T15" fmla="*/ 48 h 48"/>
                  <a:gd name="T16" fmla="*/ 19 w 77"/>
                  <a:gd name="T17" fmla="*/ 48 h 48"/>
                  <a:gd name="T18" fmla="*/ 22 w 77"/>
                  <a:gd name="T19" fmla="*/ 47 h 48"/>
                  <a:gd name="T20" fmla="*/ 24 w 77"/>
                  <a:gd name="T21" fmla="*/ 46 h 48"/>
                  <a:gd name="T22" fmla="*/ 25 w 77"/>
                  <a:gd name="T23" fmla="*/ 43 h 48"/>
                  <a:gd name="T24" fmla="*/ 50 w 77"/>
                  <a:gd name="T25" fmla="*/ 42 h 48"/>
                  <a:gd name="T26" fmla="*/ 51 w 77"/>
                  <a:gd name="T27" fmla="*/ 44 h 48"/>
                  <a:gd name="T28" fmla="*/ 52 w 77"/>
                  <a:gd name="T29" fmla="*/ 46 h 48"/>
                  <a:gd name="T30" fmla="*/ 54 w 77"/>
                  <a:gd name="T31" fmla="*/ 47 h 48"/>
                  <a:gd name="T32" fmla="*/ 56 w 77"/>
                  <a:gd name="T33" fmla="*/ 48 h 48"/>
                  <a:gd name="T34" fmla="*/ 60 w 77"/>
                  <a:gd name="T35" fmla="*/ 48 h 48"/>
                  <a:gd name="T36" fmla="*/ 63 w 77"/>
                  <a:gd name="T37" fmla="*/ 47 h 48"/>
                  <a:gd name="T38" fmla="*/ 64 w 77"/>
                  <a:gd name="T39" fmla="*/ 46 h 48"/>
                  <a:gd name="T40" fmla="*/ 66 w 77"/>
                  <a:gd name="T41" fmla="*/ 43 h 48"/>
                  <a:gd name="T42" fmla="*/ 75 w 77"/>
                  <a:gd name="T43" fmla="*/ 42 h 48"/>
                  <a:gd name="T44" fmla="*/ 77 w 77"/>
                  <a:gd name="T45" fmla="*/ 2 h 48"/>
                  <a:gd name="T46" fmla="*/ 3 w 77"/>
                  <a:gd name="T47" fmla="*/ 39 h 48"/>
                  <a:gd name="T48" fmla="*/ 10 w 77"/>
                  <a:gd name="T49" fmla="*/ 35 h 48"/>
                  <a:gd name="T50" fmla="*/ 21 w 77"/>
                  <a:gd name="T51" fmla="*/ 42 h 48"/>
                  <a:gd name="T52" fmla="*/ 20 w 77"/>
                  <a:gd name="T53" fmla="*/ 43 h 48"/>
                  <a:gd name="T54" fmla="*/ 16 w 77"/>
                  <a:gd name="T55" fmla="*/ 44 h 48"/>
                  <a:gd name="T56" fmla="*/ 14 w 77"/>
                  <a:gd name="T57" fmla="*/ 42 h 48"/>
                  <a:gd name="T58" fmla="*/ 13 w 77"/>
                  <a:gd name="T59" fmla="*/ 40 h 48"/>
                  <a:gd name="T60" fmla="*/ 15 w 77"/>
                  <a:gd name="T61" fmla="*/ 36 h 48"/>
                  <a:gd name="T62" fmla="*/ 17 w 77"/>
                  <a:gd name="T63" fmla="*/ 35 h 48"/>
                  <a:gd name="T64" fmla="*/ 20 w 77"/>
                  <a:gd name="T65" fmla="*/ 36 h 48"/>
                  <a:gd name="T66" fmla="*/ 22 w 77"/>
                  <a:gd name="T67" fmla="*/ 40 h 48"/>
                  <a:gd name="T68" fmla="*/ 17 w 77"/>
                  <a:gd name="T69" fmla="*/ 31 h 48"/>
                  <a:gd name="T70" fmla="*/ 3 w 77"/>
                  <a:gd name="T71" fmla="*/ 32 h 48"/>
                  <a:gd name="T72" fmla="*/ 12 w 77"/>
                  <a:gd name="T73" fmla="*/ 12 h 48"/>
                  <a:gd name="T74" fmla="*/ 29 w 77"/>
                  <a:gd name="T75" fmla="*/ 12 h 48"/>
                  <a:gd name="T76" fmla="*/ 23 w 77"/>
                  <a:gd name="T77" fmla="*/ 33 h 48"/>
                  <a:gd name="T78" fmla="*/ 25 w 77"/>
                  <a:gd name="T79" fmla="*/ 35 h 48"/>
                  <a:gd name="T80" fmla="*/ 51 w 77"/>
                  <a:gd name="T81" fmla="*/ 35 h 48"/>
                  <a:gd name="T82" fmla="*/ 62 w 77"/>
                  <a:gd name="T83" fmla="*/ 42 h 48"/>
                  <a:gd name="T84" fmla="*/ 60 w 77"/>
                  <a:gd name="T85" fmla="*/ 43 h 48"/>
                  <a:gd name="T86" fmla="*/ 56 w 77"/>
                  <a:gd name="T87" fmla="*/ 44 h 48"/>
                  <a:gd name="T88" fmla="*/ 54 w 77"/>
                  <a:gd name="T89" fmla="*/ 42 h 48"/>
                  <a:gd name="T90" fmla="*/ 54 w 77"/>
                  <a:gd name="T91" fmla="*/ 40 h 48"/>
                  <a:gd name="T92" fmla="*/ 55 w 77"/>
                  <a:gd name="T93" fmla="*/ 36 h 48"/>
                  <a:gd name="T94" fmla="*/ 58 w 77"/>
                  <a:gd name="T95" fmla="*/ 35 h 48"/>
                  <a:gd name="T96" fmla="*/ 61 w 77"/>
                  <a:gd name="T97" fmla="*/ 36 h 48"/>
                  <a:gd name="T98" fmla="*/ 63 w 77"/>
                  <a:gd name="T99" fmla="*/ 40 h 48"/>
                  <a:gd name="T100" fmla="*/ 66 w 77"/>
                  <a:gd name="T101" fmla="*/ 39 h 48"/>
                  <a:gd name="T102" fmla="*/ 74 w 77"/>
                  <a:gd name="T103" fmla="*/ 39 h 48"/>
                  <a:gd name="T104" fmla="*/ 58 w 77"/>
                  <a:gd name="T105" fmla="*/ 31 h 48"/>
                  <a:gd name="T106" fmla="*/ 31 w 77"/>
                  <a:gd name="T107" fmla="*/ 32 h 48"/>
                  <a:gd name="T108" fmla="*/ 74 w 77"/>
                  <a:gd name="T109" fmla="*/ 3 h 48"/>
                  <a:gd name="T110" fmla="*/ 18 w 77"/>
                  <a:gd name="T111" fmla="*/ 29 h 48"/>
                  <a:gd name="T112" fmla="*/ 14 w 77"/>
                  <a:gd name="T113" fmla="*/ 27 h 48"/>
                  <a:gd name="T114" fmla="*/ 26 w 77"/>
                  <a:gd name="T115" fmla="*/ 13 h 48"/>
                  <a:gd name="T116" fmla="*/ 6 w 77"/>
                  <a:gd name="T117" fmla="*/ 23 h 48"/>
                  <a:gd name="T118" fmla="*/ 26 w 77"/>
                  <a:gd name="T119" fmla="*/ 25 h 48"/>
                  <a:gd name="T120" fmla="*/ 26 w 77"/>
                  <a:gd name="T121" fmla="*/ 13 h 48"/>
                  <a:gd name="T122" fmla="*/ 14 w 77"/>
                  <a:gd name="T123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48">
                    <a:moveTo>
                      <a:pt x="75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8"/>
                      <a:pt x="10" y="9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5"/>
                      <a:pt x="10" y="45"/>
                      <a:pt x="11" y="45"/>
                    </a:cubicBezTo>
                    <a:cubicBezTo>
                      <a:pt x="11" y="45"/>
                      <a:pt x="11" y="45"/>
                      <a:pt x="11" y="46"/>
                    </a:cubicBezTo>
                    <a:cubicBezTo>
                      <a:pt x="11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3" y="47"/>
                      <a:pt x="14" y="47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8" y="48"/>
                      <a:pt x="19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20" y="48"/>
                      <a:pt x="20" y="48"/>
                      <a:pt x="21" y="48"/>
                    </a:cubicBezTo>
                    <a:cubicBezTo>
                      <a:pt x="21" y="48"/>
                      <a:pt x="21" y="48"/>
                      <a:pt x="21" y="47"/>
                    </a:cubicBezTo>
                    <a:cubicBezTo>
                      <a:pt x="21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6"/>
                      <a:pt x="23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5" y="44"/>
                    </a:cubicBezTo>
                    <a:cubicBezTo>
                      <a:pt x="25" y="44"/>
                      <a:pt x="25" y="44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6" y="42"/>
                      <a:pt x="26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0" y="42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4"/>
                      <a:pt x="51" y="44"/>
                      <a:pt x="51" y="44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2" y="45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3" y="46"/>
                      <a:pt x="53" y="46"/>
                      <a:pt x="53" y="47"/>
                    </a:cubicBezTo>
                    <a:cubicBezTo>
                      <a:pt x="53" y="47"/>
                      <a:pt x="53" y="47"/>
                      <a:pt x="54" y="47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5" y="48"/>
                      <a:pt x="56" y="48"/>
                      <a:pt x="56" y="48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7" y="48"/>
                      <a:pt x="57" y="48"/>
                      <a:pt x="58" y="48"/>
                    </a:cubicBezTo>
                    <a:cubicBezTo>
                      <a:pt x="59" y="48"/>
                      <a:pt x="59" y="48"/>
                      <a:pt x="60" y="48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60" y="48"/>
                      <a:pt x="61" y="48"/>
                      <a:pt x="61" y="48"/>
                    </a:cubicBezTo>
                    <a:cubicBezTo>
                      <a:pt x="61" y="48"/>
                      <a:pt x="61" y="48"/>
                      <a:pt x="62" y="47"/>
                    </a:cubicBezTo>
                    <a:cubicBezTo>
                      <a:pt x="62" y="47"/>
                      <a:pt x="62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6"/>
                      <a:pt x="64" y="4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5"/>
                      <a:pt x="65" y="45"/>
                      <a:pt x="65" y="45"/>
                    </a:cubicBezTo>
                    <a:cubicBezTo>
                      <a:pt x="65" y="45"/>
                      <a:pt x="65" y="45"/>
                      <a:pt x="65" y="44"/>
                    </a:cubicBezTo>
                    <a:cubicBezTo>
                      <a:pt x="65" y="44"/>
                      <a:pt x="66" y="44"/>
                      <a:pt x="66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6" y="43"/>
                      <a:pt x="66" y="42"/>
                      <a:pt x="66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9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6"/>
                      <a:pt x="9" y="37"/>
                      <a:pt x="9" y="39"/>
                    </a:cubicBezTo>
                    <a:close/>
                    <a:moveTo>
                      <a:pt x="22" y="41"/>
                    </a:moveTo>
                    <a:cubicBezTo>
                      <a:pt x="22" y="41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3"/>
                      <a:pt x="21" y="43"/>
                      <a:pt x="20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4"/>
                      <a:pt x="19" y="44"/>
                      <a:pt x="19" y="44"/>
                    </a:cubicBezTo>
                    <a:cubicBezTo>
                      <a:pt x="19" y="44"/>
                      <a:pt x="18" y="44"/>
                      <a:pt x="17" y="44"/>
                    </a:cubicBezTo>
                    <a:cubicBezTo>
                      <a:pt x="17" y="44"/>
                      <a:pt x="16" y="44"/>
                      <a:pt x="16" y="44"/>
                    </a:cubicBezTo>
                    <a:cubicBezTo>
                      <a:pt x="16" y="44"/>
                      <a:pt x="15" y="44"/>
                      <a:pt x="15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4" y="43"/>
                      <a:pt x="14" y="43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3" y="42"/>
                      <a:pt x="13" y="41"/>
                      <a:pt x="13" y="41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39"/>
                      <a:pt x="13" y="38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6" y="36"/>
                      <a:pt x="16" y="36"/>
                    </a:cubicBezTo>
                    <a:cubicBezTo>
                      <a:pt x="16" y="35"/>
                      <a:pt x="17" y="35"/>
                      <a:pt x="17" y="35"/>
                    </a:cubicBezTo>
                    <a:cubicBezTo>
                      <a:pt x="18" y="35"/>
                      <a:pt x="19" y="35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2" y="38"/>
                      <a:pt x="22" y="39"/>
                      <a:pt x="22" y="40"/>
                    </a:cubicBezTo>
                    <a:cubicBezTo>
                      <a:pt x="22" y="40"/>
                      <a:pt x="22" y="40"/>
                      <a:pt x="22" y="41"/>
                    </a:cubicBezTo>
                    <a:close/>
                    <a:moveTo>
                      <a:pt x="23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3" y="33"/>
                      <a:pt x="3" y="3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1"/>
                      <a:pt x="13" y="11"/>
                      <a:pt x="14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9" y="11"/>
                      <a:pt x="29" y="11"/>
                      <a:pt x="29" y="1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8" y="33"/>
                    </a:cubicBezTo>
                    <a:lnTo>
                      <a:pt x="23" y="33"/>
                    </a:lnTo>
                    <a:close/>
                    <a:moveTo>
                      <a:pt x="50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7"/>
                      <a:pt x="25" y="36"/>
                      <a:pt x="25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0" y="36"/>
                      <a:pt x="50" y="37"/>
                      <a:pt x="50" y="39"/>
                    </a:cubicBezTo>
                    <a:close/>
                    <a:moveTo>
                      <a:pt x="62" y="41"/>
                    </a:moveTo>
                    <a:cubicBezTo>
                      <a:pt x="62" y="41"/>
                      <a:pt x="62" y="42"/>
                      <a:pt x="62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0" y="43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59" y="44"/>
                      <a:pt x="59" y="44"/>
                      <a:pt x="58" y="44"/>
                    </a:cubicBezTo>
                    <a:cubicBezTo>
                      <a:pt x="57" y="44"/>
                      <a:pt x="57" y="44"/>
                      <a:pt x="56" y="44"/>
                    </a:cubicBezTo>
                    <a:cubicBezTo>
                      <a:pt x="56" y="44"/>
                      <a:pt x="56" y="44"/>
                      <a:pt x="56" y="43"/>
                    </a:cubicBezTo>
                    <a:cubicBezTo>
                      <a:pt x="56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4" y="41"/>
                      <a:pt x="54" y="41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39"/>
                      <a:pt x="54" y="38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5" y="37"/>
                      <a:pt x="55" y="37"/>
                      <a:pt x="55" y="36"/>
                    </a:cubicBezTo>
                    <a:cubicBezTo>
                      <a:pt x="55" y="36"/>
                      <a:pt x="55" y="36"/>
                      <a:pt x="56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7" y="35"/>
                      <a:pt x="57" y="35"/>
                      <a:pt x="58" y="35"/>
                    </a:cubicBezTo>
                    <a:cubicBezTo>
                      <a:pt x="59" y="35"/>
                      <a:pt x="59" y="35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7"/>
                      <a:pt x="61" y="37"/>
                      <a:pt x="62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8"/>
                      <a:pt x="63" y="39"/>
                      <a:pt x="63" y="40"/>
                    </a:cubicBezTo>
                    <a:cubicBezTo>
                      <a:pt x="63" y="40"/>
                      <a:pt x="62" y="40"/>
                      <a:pt x="62" y="41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6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74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2" y="32"/>
                      <a:pt x="60" y="31"/>
                      <a:pt x="58" y="31"/>
                    </a:cubicBezTo>
                    <a:cubicBezTo>
                      <a:pt x="56" y="31"/>
                      <a:pt x="54" y="32"/>
                      <a:pt x="53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74" y="3"/>
                      <a:pt x="74" y="3"/>
                      <a:pt x="74" y="3"/>
                    </a:cubicBezTo>
                    <a:lnTo>
                      <a:pt x="74" y="33"/>
                    </a:lnTo>
                    <a:close/>
                    <a:moveTo>
                      <a:pt x="19" y="28"/>
                    </a:moveTo>
                    <a:cubicBezTo>
                      <a:pt x="19" y="28"/>
                      <a:pt x="18" y="29"/>
                      <a:pt x="18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8"/>
                      <a:pt x="13" y="28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9" y="27"/>
                      <a:pt x="19" y="28"/>
                    </a:cubicBezTo>
                    <a:close/>
                    <a:moveTo>
                      <a:pt x="26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5"/>
                      <a:pt x="27" y="25"/>
                      <a:pt x="27" y="2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3"/>
                      <a:pt x="26" y="13"/>
                    </a:cubicBezTo>
                    <a:close/>
                    <a:moveTo>
                      <a:pt x="25" y="23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25" y="15"/>
                      <a:pt x="25" y="15"/>
                      <a:pt x="25" y="15"/>
                    </a:cubicBezTo>
                    <a:lnTo>
                      <a:pt x="25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6" name="Freeform 60">
                <a:extLst>
                  <a:ext uri="{FF2B5EF4-FFF2-40B4-BE49-F238E27FC236}">
                    <a16:creationId xmlns:a16="http://schemas.microsoft.com/office/drawing/2014/main" id="{74A9EA96-6087-4047-AA97-477ECEB9C3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68003" y="5898171"/>
                <a:ext cx="353116" cy="230293"/>
              </a:xfrm>
              <a:custGeom>
                <a:avLst/>
                <a:gdLst>
                  <a:gd name="T0" fmla="*/ 28 w 77"/>
                  <a:gd name="T1" fmla="*/ 2 h 48"/>
                  <a:gd name="T2" fmla="*/ 10 w 77"/>
                  <a:gd name="T3" fmla="*/ 9 h 48"/>
                  <a:gd name="T4" fmla="*/ 0 w 77"/>
                  <a:gd name="T5" fmla="*/ 34 h 48"/>
                  <a:gd name="T6" fmla="*/ 9 w 77"/>
                  <a:gd name="T7" fmla="*/ 42 h 48"/>
                  <a:gd name="T8" fmla="*/ 10 w 77"/>
                  <a:gd name="T9" fmla="*/ 44 h 48"/>
                  <a:gd name="T10" fmla="*/ 11 w 77"/>
                  <a:gd name="T11" fmla="*/ 46 h 48"/>
                  <a:gd name="T12" fmla="*/ 13 w 77"/>
                  <a:gd name="T13" fmla="*/ 47 h 48"/>
                  <a:gd name="T14" fmla="*/ 15 w 77"/>
                  <a:gd name="T15" fmla="*/ 48 h 48"/>
                  <a:gd name="T16" fmla="*/ 19 w 77"/>
                  <a:gd name="T17" fmla="*/ 48 h 48"/>
                  <a:gd name="T18" fmla="*/ 21 w 77"/>
                  <a:gd name="T19" fmla="*/ 47 h 48"/>
                  <a:gd name="T20" fmla="*/ 23 w 77"/>
                  <a:gd name="T21" fmla="*/ 46 h 48"/>
                  <a:gd name="T22" fmla="*/ 25 w 77"/>
                  <a:gd name="T23" fmla="*/ 43 h 48"/>
                  <a:gd name="T24" fmla="*/ 49 w 77"/>
                  <a:gd name="T25" fmla="*/ 42 h 48"/>
                  <a:gd name="T26" fmla="*/ 50 w 77"/>
                  <a:gd name="T27" fmla="*/ 44 h 48"/>
                  <a:gd name="T28" fmla="*/ 52 w 77"/>
                  <a:gd name="T29" fmla="*/ 46 h 48"/>
                  <a:gd name="T30" fmla="*/ 54 w 77"/>
                  <a:gd name="T31" fmla="*/ 47 h 48"/>
                  <a:gd name="T32" fmla="*/ 56 w 77"/>
                  <a:gd name="T33" fmla="*/ 48 h 48"/>
                  <a:gd name="T34" fmla="*/ 60 w 77"/>
                  <a:gd name="T35" fmla="*/ 48 h 48"/>
                  <a:gd name="T36" fmla="*/ 62 w 77"/>
                  <a:gd name="T37" fmla="*/ 47 h 48"/>
                  <a:gd name="T38" fmla="*/ 64 w 77"/>
                  <a:gd name="T39" fmla="*/ 46 h 48"/>
                  <a:gd name="T40" fmla="*/ 65 w 77"/>
                  <a:gd name="T41" fmla="*/ 43 h 48"/>
                  <a:gd name="T42" fmla="*/ 75 w 77"/>
                  <a:gd name="T43" fmla="*/ 42 h 48"/>
                  <a:gd name="T44" fmla="*/ 77 w 77"/>
                  <a:gd name="T45" fmla="*/ 2 h 48"/>
                  <a:gd name="T46" fmla="*/ 3 w 77"/>
                  <a:gd name="T47" fmla="*/ 39 h 48"/>
                  <a:gd name="T48" fmla="*/ 10 w 77"/>
                  <a:gd name="T49" fmla="*/ 35 h 48"/>
                  <a:gd name="T50" fmla="*/ 21 w 77"/>
                  <a:gd name="T51" fmla="*/ 42 h 48"/>
                  <a:gd name="T52" fmla="*/ 19 w 77"/>
                  <a:gd name="T53" fmla="*/ 43 h 48"/>
                  <a:gd name="T54" fmla="*/ 15 w 77"/>
                  <a:gd name="T55" fmla="*/ 44 h 48"/>
                  <a:gd name="T56" fmla="*/ 13 w 77"/>
                  <a:gd name="T57" fmla="*/ 42 h 48"/>
                  <a:gd name="T58" fmla="*/ 12 w 77"/>
                  <a:gd name="T59" fmla="*/ 40 h 48"/>
                  <a:gd name="T60" fmla="*/ 14 w 77"/>
                  <a:gd name="T61" fmla="*/ 36 h 48"/>
                  <a:gd name="T62" fmla="*/ 17 w 77"/>
                  <a:gd name="T63" fmla="*/ 35 h 48"/>
                  <a:gd name="T64" fmla="*/ 20 w 77"/>
                  <a:gd name="T65" fmla="*/ 36 h 48"/>
                  <a:gd name="T66" fmla="*/ 21 w 77"/>
                  <a:gd name="T67" fmla="*/ 40 h 48"/>
                  <a:gd name="T68" fmla="*/ 17 w 77"/>
                  <a:gd name="T69" fmla="*/ 31 h 48"/>
                  <a:gd name="T70" fmla="*/ 3 w 77"/>
                  <a:gd name="T71" fmla="*/ 32 h 48"/>
                  <a:gd name="T72" fmla="*/ 11 w 77"/>
                  <a:gd name="T73" fmla="*/ 12 h 48"/>
                  <a:gd name="T74" fmla="*/ 29 w 77"/>
                  <a:gd name="T75" fmla="*/ 12 h 48"/>
                  <a:gd name="T76" fmla="*/ 22 w 77"/>
                  <a:gd name="T77" fmla="*/ 33 h 48"/>
                  <a:gd name="T78" fmla="*/ 24 w 77"/>
                  <a:gd name="T79" fmla="*/ 35 h 48"/>
                  <a:gd name="T80" fmla="*/ 50 w 77"/>
                  <a:gd name="T81" fmla="*/ 35 h 48"/>
                  <a:gd name="T82" fmla="*/ 61 w 77"/>
                  <a:gd name="T83" fmla="*/ 42 h 48"/>
                  <a:gd name="T84" fmla="*/ 60 w 77"/>
                  <a:gd name="T85" fmla="*/ 43 h 48"/>
                  <a:gd name="T86" fmla="*/ 56 w 77"/>
                  <a:gd name="T87" fmla="*/ 44 h 48"/>
                  <a:gd name="T88" fmla="*/ 54 w 77"/>
                  <a:gd name="T89" fmla="*/ 42 h 48"/>
                  <a:gd name="T90" fmla="*/ 53 w 77"/>
                  <a:gd name="T91" fmla="*/ 40 h 48"/>
                  <a:gd name="T92" fmla="*/ 55 w 77"/>
                  <a:gd name="T93" fmla="*/ 36 h 48"/>
                  <a:gd name="T94" fmla="*/ 58 w 77"/>
                  <a:gd name="T95" fmla="*/ 35 h 48"/>
                  <a:gd name="T96" fmla="*/ 60 w 77"/>
                  <a:gd name="T97" fmla="*/ 36 h 48"/>
                  <a:gd name="T98" fmla="*/ 62 w 77"/>
                  <a:gd name="T99" fmla="*/ 40 h 48"/>
                  <a:gd name="T100" fmla="*/ 66 w 77"/>
                  <a:gd name="T101" fmla="*/ 39 h 48"/>
                  <a:gd name="T102" fmla="*/ 74 w 77"/>
                  <a:gd name="T103" fmla="*/ 39 h 48"/>
                  <a:gd name="T104" fmla="*/ 12 w 77"/>
                  <a:gd name="T105" fmla="*/ 14 h 48"/>
                  <a:gd name="T106" fmla="*/ 7 w 77"/>
                  <a:gd name="T107" fmla="*/ 25 h 48"/>
                  <a:gd name="T108" fmla="*/ 27 w 77"/>
                  <a:gd name="T109" fmla="*/ 14 h 48"/>
                  <a:gd name="T110" fmla="*/ 8 w 77"/>
                  <a:gd name="T111" fmla="*/ 23 h 48"/>
                  <a:gd name="T112" fmla="*/ 25 w 77"/>
                  <a:gd name="T113" fmla="*/ 23 h 48"/>
                  <a:gd name="T114" fmla="*/ 14 w 77"/>
                  <a:gd name="T115" fmla="*/ 29 h 48"/>
                  <a:gd name="T116" fmla="*/ 17 w 77"/>
                  <a:gd name="T117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7" h="48">
                    <a:moveTo>
                      <a:pt x="75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0" y="8"/>
                      <a:pt x="10" y="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4"/>
                      <a:pt x="10" y="44"/>
                      <a:pt x="10" y="4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2" y="46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6" y="48"/>
                      <a:pt x="16" y="48"/>
                      <a:pt x="17" y="48"/>
                    </a:cubicBezTo>
                    <a:cubicBezTo>
                      <a:pt x="17" y="48"/>
                      <a:pt x="18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4"/>
                    </a:cubicBezTo>
                    <a:cubicBezTo>
                      <a:pt x="24" y="44"/>
                      <a:pt x="25" y="44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4" y="47"/>
                      <a:pt x="54" y="47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6" y="48"/>
                      <a:pt x="57" y="48"/>
                      <a:pt x="58" y="48"/>
                    </a:cubicBezTo>
                    <a:cubicBezTo>
                      <a:pt x="58" y="48"/>
                      <a:pt x="59" y="48"/>
                      <a:pt x="59" y="48"/>
                    </a:cubicBezTo>
                    <a:cubicBezTo>
                      <a:pt x="59" y="48"/>
                      <a:pt x="59" y="48"/>
                      <a:pt x="60" y="48"/>
                    </a:cubicBezTo>
                    <a:cubicBezTo>
                      <a:pt x="60" y="48"/>
                      <a:pt x="60" y="48"/>
                      <a:pt x="61" y="48"/>
                    </a:cubicBezTo>
                    <a:cubicBezTo>
                      <a:pt x="61" y="48"/>
                      <a:pt x="61" y="48"/>
                      <a:pt x="61" y="47"/>
                    </a:cubicBezTo>
                    <a:cubicBezTo>
                      <a:pt x="61" y="47"/>
                      <a:pt x="62" y="47"/>
                      <a:pt x="62" y="47"/>
                    </a:cubicBezTo>
                    <a:cubicBezTo>
                      <a:pt x="62" y="47"/>
                      <a:pt x="62" y="47"/>
                      <a:pt x="63" y="47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4" y="46"/>
                      <a:pt x="64" y="46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5" y="45"/>
                      <a:pt x="65" y="44"/>
                    </a:cubicBezTo>
                    <a:cubicBezTo>
                      <a:pt x="65" y="44"/>
                      <a:pt x="65" y="44"/>
                      <a:pt x="65" y="43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6" y="43"/>
                      <a:pt x="66" y="42"/>
                      <a:pt x="66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8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6"/>
                      <a:pt x="9" y="37"/>
                      <a:pt x="8" y="39"/>
                    </a:cubicBezTo>
                    <a:close/>
                    <a:moveTo>
                      <a:pt x="21" y="41"/>
                    </a:moveTo>
                    <a:cubicBezTo>
                      <a:pt x="21" y="41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19" y="43"/>
                      <a:pt x="19" y="43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6" y="44"/>
                      <a:pt x="16" y="44"/>
                      <a:pt x="15" y="44"/>
                    </a:cubicBezTo>
                    <a:cubicBezTo>
                      <a:pt x="15" y="44"/>
                      <a:pt x="15" y="44"/>
                      <a:pt x="15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1"/>
                      <a:pt x="13" y="41"/>
                    </a:cubicBezTo>
                    <a:cubicBezTo>
                      <a:pt x="13" y="40"/>
                      <a:pt x="12" y="40"/>
                      <a:pt x="12" y="40"/>
                    </a:cubicBezTo>
                    <a:cubicBezTo>
                      <a:pt x="12" y="39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6"/>
                    </a:cubicBezTo>
                    <a:cubicBezTo>
                      <a:pt x="14" y="36"/>
                      <a:pt x="14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5"/>
                      <a:pt x="16" y="35"/>
                      <a:pt x="17" y="35"/>
                    </a:cubicBezTo>
                    <a:cubicBezTo>
                      <a:pt x="17" y="35"/>
                      <a:pt x="18" y="35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8"/>
                      <a:pt x="21" y="39"/>
                      <a:pt x="21" y="40"/>
                    </a:cubicBezTo>
                    <a:cubicBezTo>
                      <a:pt x="21" y="40"/>
                      <a:pt x="21" y="40"/>
                      <a:pt x="21" y="41"/>
                    </a:cubicBezTo>
                    <a:close/>
                    <a:moveTo>
                      <a:pt x="22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3"/>
                      <a:pt x="3" y="33"/>
                      <a:pt x="3" y="3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3" y="23"/>
                      <a:pt x="4" y="2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3"/>
                      <a:pt x="28" y="33"/>
                      <a:pt x="28" y="33"/>
                    </a:cubicBezTo>
                    <a:lnTo>
                      <a:pt x="22" y="33"/>
                    </a:lnTo>
                    <a:close/>
                    <a:moveTo>
                      <a:pt x="49" y="39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7"/>
                      <a:pt x="25" y="36"/>
                      <a:pt x="24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9" y="37"/>
                      <a:pt x="49" y="39"/>
                    </a:cubicBezTo>
                    <a:close/>
                    <a:moveTo>
                      <a:pt x="62" y="41"/>
                    </a:moveTo>
                    <a:cubicBezTo>
                      <a:pt x="62" y="41"/>
                      <a:pt x="62" y="42"/>
                      <a:pt x="61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43"/>
                      <a:pt x="61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8" y="44"/>
                      <a:pt x="58" y="44"/>
                    </a:cubicBezTo>
                    <a:cubicBezTo>
                      <a:pt x="57" y="44"/>
                      <a:pt x="56" y="44"/>
                      <a:pt x="56" y="44"/>
                    </a:cubicBezTo>
                    <a:cubicBezTo>
                      <a:pt x="56" y="44"/>
                      <a:pt x="55" y="44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1"/>
                      <a:pt x="53" y="41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39"/>
                      <a:pt x="53" y="38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6" y="36"/>
                      <a:pt x="56" y="36"/>
                    </a:cubicBezTo>
                    <a:cubicBezTo>
                      <a:pt x="56" y="35"/>
                      <a:pt x="57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2" y="38"/>
                      <a:pt x="62" y="39"/>
                      <a:pt x="62" y="40"/>
                    </a:cubicBezTo>
                    <a:cubicBezTo>
                      <a:pt x="62" y="40"/>
                      <a:pt x="62" y="40"/>
                      <a:pt x="62" y="41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5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26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4"/>
                      <a:pt x="5" y="24"/>
                      <a:pt x="6" y="24"/>
                    </a:cubicBezTo>
                    <a:cubicBezTo>
                      <a:pt x="6" y="25"/>
                      <a:pt x="6" y="25"/>
                      <a:pt x="7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7" y="25"/>
                      <a:pt x="27" y="2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6" y="13"/>
                      <a:pt x="26" y="13"/>
                    </a:cubicBezTo>
                    <a:close/>
                    <a:moveTo>
                      <a:pt x="25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25" y="15"/>
                      <a:pt x="25" y="15"/>
                      <a:pt x="25" y="15"/>
                    </a:cubicBezTo>
                    <a:lnTo>
                      <a:pt x="25" y="23"/>
                    </a:lnTo>
                    <a:close/>
                    <a:moveTo>
                      <a:pt x="18" y="28"/>
                    </a:moveTo>
                    <a:cubicBezTo>
                      <a:pt x="18" y="28"/>
                      <a:pt x="18" y="29"/>
                      <a:pt x="17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8"/>
                      <a:pt x="13" y="28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18" y="27"/>
                      <a:pt x="18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7" name="Freeform 60">
                <a:extLst>
                  <a:ext uri="{FF2B5EF4-FFF2-40B4-BE49-F238E27FC236}">
                    <a16:creationId xmlns:a16="http://schemas.microsoft.com/office/drawing/2014/main" id="{1B69B165-8E5B-495E-A8D2-13E15DF581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5340" y="1776226"/>
                <a:ext cx="353116" cy="230293"/>
              </a:xfrm>
              <a:custGeom>
                <a:avLst/>
                <a:gdLst>
                  <a:gd name="T0" fmla="*/ 28 w 77"/>
                  <a:gd name="T1" fmla="*/ 2 h 48"/>
                  <a:gd name="T2" fmla="*/ 10 w 77"/>
                  <a:gd name="T3" fmla="*/ 9 h 48"/>
                  <a:gd name="T4" fmla="*/ 0 w 77"/>
                  <a:gd name="T5" fmla="*/ 34 h 48"/>
                  <a:gd name="T6" fmla="*/ 9 w 77"/>
                  <a:gd name="T7" fmla="*/ 42 h 48"/>
                  <a:gd name="T8" fmla="*/ 10 w 77"/>
                  <a:gd name="T9" fmla="*/ 44 h 48"/>
                  <a:gd name="T10" fmla="*/ 11 w 77"/>
                  <a:gd name="T11" fmla="*/ 46 h 48"/>
                  <a:gd name="T12" fmla="*/ 13 w 77"/>
                  <a:gd name="T13" fmla="*/ 47 h 48"/>
                  <a:gd name="T14" fmla="*/ 15 w 77"/>
                  <a:gd name="T15" fmla="*/ 48 h 48"/>
                  <a:gd name="T16" fmla="*/ 19 w 77"/>
                  <a:gd name="T17" fmla="*/ 48 h 48"/>
                  <a:gd name="T18" fmla="*/ 21 w 77"/>
                  <a:gd name="T19" fmla="*/ 47 h 48"/>
                  <a:gd name="T20" fmla="*/ 23 w 77"/>
                  <a:gd name="T21" fmla="*/ 46 h 48"/>
                  <a:gd name="T22" fmla="*/ 25 w 77"/>
                  <a:gd name="T23" fmla="*/ 43 h 48"/>
                  <a:gd name="T24" fmla="*/ 49 w 77"/>
                  <a:gd name="T25" fmla="*/ 42 h 48"/>
                  <a:gd name="T26" fmla="*/ 50 w 77"/>
                  <a:gd name="T27" fmla="*/ 44 h 48"/>
                  <a:gd name="T28" fmla="*/ 52 w 77"/>
                  <a:gd name="T29" fmla="*/ 46 h 48"/>
                  <a:gd name="T30" fmla="*/ 54 w 77"/>
                  <a:gd name="T31" fmla="*/ 47 h 48"/>
                  <a:gd name="T32" fmla="*/ 56 w 77"/>
                  <a:gd name="T33" fmla="*/ 48 h 48"/>
                  <a:gd name="T34" fmla="*/ 60 w 77"/>
                  <a:gd name="T35" fmla="*/ 48 h 48"/>
                  <a:gd name="T36" fmla="*/ 62 w 77"/>
                  <a:gd name="T37" fmla="*/ 47 h 48"/>
                  <a:gd name="T38" fmla="*/ 64 w 77"/>
                  <a:gd name="T39" fmla="*/ 46 h 48"/>
                  <a:gd name="T40" fmla="*/ 65 w 77"/>
                  <a:gd name="T41" fmla="*/ 43 h 48"/>
                  <a:gd name="T42" fmla="*/ 75 w 77"/>
                  <a:gd name="T43" fmla="*/ 42 h 48"/>
                  <a:gd name="T44" fmla="*/ 77 w 77"/>
                  <a:gd name="T45" fmla="*/ 2 h 48"/>
                  <a:gd name="T46" fmla="*/ 3 w 77"/>
                  <a:gd name="T47" fmla="*/ 39 h 48"/>
                  <a:gd name="T48" fmla="*/ 10 w 77"/>
                  <a:gd name="T49" fmla="*/ 35 h 48"/>
                  <a:gd name="T50" fmla="*/ 21 w 77"/>
                  <a:gd name="T51" fmla="*/ 42 h 48"/>
                  <a:gd name="T52" fmla="*/ 19 w 77"/>
                  <a:gd name="T53" fmla="*/ 43 h 48"/>
                  <a:gd name="T54" fmla="*/ 15 w 77"/>
                  <a:gd name="T55" fmla="*/ 44 h 48"/>
                  <a:gd name="T56" fmla="*/ 13 w 77"/>
                  <a:gd name="T57" fmla="*/ 42 h 48"/>
                  <a:gd name="T58" fmla="*/ 12 w 77"/>
                  <a:gd name="T59" fmla="*/ 40 h 48"/>
                  <a:gd name="T60" fmla="*/ 14 w 77"/>
                  <a:gd name="T61" fmla="*/ 36 h 48"/>
                  <a:gd name="T62" fmla="*/ 17 w 77"/>
                  <a:gd name="T63" fmla="*/ 35 h 48"/>
                  <a:gd name="T64" fmla="*/ 20 w 77"/>
                  <a:gd name="T65" fmla="*/ 36 h 48"/>
                  <a:gd name="T66" fmla="*/ 21 w 77"/>
                  <a:gd name="T67" fmla="*/ 40 h 48"/>
                  <a:gd name="T68" fmla="*/ 17 w 77"/>
                  <a:gd name="T69" fmla="*/ 31 h 48"/>
                  <a:gd name="T70" fmla="*/ 3 w 77"/>
                  <a:gd name="T71" fmla="*/ 32 h 48"/>
                  <a:gd name="T72" fmla="*/ 11 w 77"/>
                  <a:gd name="T73" fmla="*/ 12 h 48"/>
                  <a:gd name="T74" fmla="*/ 29 w 77"/>
                  <a:gd name="T75" fmla="*/ 12 h 48"/>
                  <a:gd name="T76" fmla="*/ 22 w 77"/>
                  <a:gd name="T77" fmla="*/ 33 h 48"/>
                  <a:gd name="T78" fmla="*/ 24 w 77"/>
                  <a:gd name="T79" fmla="*/ 35 h 48"/>
                  <a:gd name="T80" fmla="*/ 50 w 77"/>
                  <a:gd name="T81" fmla="*/ 35 h 48"/>
                  <a:gd name="T82" fmla="*/ 61 w 77"/>
                  <a:gd name="T83" fmla="*/ 42 h 48"/>
                  <a:gd name="T84" fmla="*/ 60 w 77"/>
                  <a:gd name="T85" fmla="*/ 43 h 48"/>
                  <a:gd name="T86" fmla="*/ 56 w 77"/>
                  <a:gd name="T87" fmla="*/ 44 h 48"/>
                  <a:gd name="T88" fmla="*/ 54 w 77"/>
                  <a:gd name="T89" fmla="*/ 42 h 48"/>
                  <a:gd name="T90" fmla="*/ 53 w 77"/>
                  <a:gd name="T91" fmla="*/ 40 h 48"/>
                  <a:gd name="T92" fmla="*/ 55 w 77"/>
                  <a:gd name="T93" fmla="*/ 36 h 48"/>
                  <a:gd name="T94" fmla="*/ 58 w 77"/>
                  <a:gd name="T95" fmla="*/ 35 h 48"/>
                  <a:gd name="T96" fmla="*/ 60 w 77"/>
                  <a:gd name="T97" fmla="*/ 36 h 48"/>
                  <a:gd name="T98" fmla="*/ 62 w 77"/>
                  <a:gd name="T99" fmla="*/ 40 h 48"/>
                  <a:gd name="T100" fmla="*/ 66 w 77"/>
                  <a:gd name="T101" fmla="*/ 39 h 48"/>
                  <a:gd name="T102" fmla="*/ 74 w 77"/>
                  <a:gd name="T103" fmla="*/ 39 h 48"/>
                  <a:gd name="T104" fmla="*/ 12 w 77"/>
                  <a:gd name="T105" fmla="*/ 14 h 48"/>
                  <a:gd name="T106" fmla="*/ 7 w 77"/>
                  <a:gd name="T107" fmla="*/ 25 h 48"/>
                  <a:gd name="T108" fmla="*/ 27 w 77"/>
                  <a:gd name="T109" fmla="*/ 14 h 48"/>
                  <a:gd name="T110" fmla="*/ 8 w 77"/>
                  <a:gd name="T111" fmla="*/ 23 h 48"/>
                  <a:gd name="T112" fmla="*/ 25 w 77"/>
                  <a:gd name="T113" fmla="*/ 23 h 48"/>
                  <a:gd name="T114" fmla="*/ 14 w 77"/>
                  <a:gd name="T115" fmla="*/ 29 h 48"/>
                  <a:gd name="T116" fmla="*/ 17 w 77"/>
                  <a:gd name="T117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7" h="48">
                    <a:moveTo>
                      <a:pt x="75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0" y="8"/>
                      <a:pt x="10" y="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4"/>
                      <a:pt x="10" y="44"/>
                      <a:pt x="10" y="4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2" y="46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6" y="48"/>
                      <a:pt x="16" y="48"/>
                      <a:pt x="17" y="48"/>
                    </a:cubicBezTo>
                    <a:cubicBezTo>
                      <a:pt x="17" y="48"/>
                      <a:pt x="18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4"/>
                    </a:cubicBezTo>
                    <a:cubicBezTo>
                      <a:pt x="24" y="44"/>
                      <a:pt x="25" y="44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4" y="47"/>
                      <a:pt x="54" y="47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6" y="48"/>
                      <a:pt x="57" y="48"/>
                      <a:pt x="58" y="48"/>
                    </a:cubicBezTo>
                    <a:cubicBezTo>
                      <a:pt x="58" y="48"/>
                      <a:pt x="59" y="48"/>
                      <a:pt x="59" y="48"/>
                    </a:cubicBezTo>
                    <a:cubicBezTo>
                      <a:pt x="59" y="48"/>
                      <a:pt x="59" y="48"/>
                      <a:pt x="60" y="48"/>
                    </a:cubicBezTo>
                    <a:cubicBezTo>
                      <a:pt x="60" y="48"/>
                      <a:pt x="60" y="48"/>
                      <a:pt x="61" y="48"/>
                    </a:cubicBezTo>
                    <a:cubicBezTo>
                      <a:pt x="61" y="48"/>
                      <a:pt x="61" y="48"/>
                      <a:pt x="61" y="47"/>
                    </a:cubicBezTo>
                    <a:cubicBezTo>
                      <a:pt x="61" y="47"/>
                      <a:pt x="62" y="47"/>
                      <a:pt x="62" y="47"/>
                    </a:cubicBezTo>
                    <a:cubicBezTo>
                      <a:pt x="62" y="47"/>
                      <a:pt x="62" y="47"/>
                      <a:pt x="63" y="47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4" y="46"/>
                      <a:pt x="64" y="46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5" y="45"/>
                      <a:pt x="65" y="44"/>
                    </a:cubicBezTo>
                    <a:cubicBezTo>
                      <a:pt x="65" y="44"/>
                      <a:pt x="65" y="44"/>
                      <a:pt x="65" y="43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6" y="43"/>
                      <a:pt x="66" y="42"/>
                      <a:pt x="66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8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6"/>
                      <a:pt x="9" y="37"/>
                      <a:pt x="8" y="39"/>
                    </a:cubicBezTo>
                    <a:close/>
                    <a:moveTo>
                      <a:pt x="21" y="41"/>
                    </a:moveTo>
                    <a:cubicBezTo>
                      <a:pt x="21" y="41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19" y="43"/>
                      <a:pt x="19" y="43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6" y="44"/>
                      <a:pt x="16" y="44"/>
                      <a:pt x="15" y="44"/>
                    </a:cubicBezTo>
                    <a:cubicBezTo>
                      <a:pt x="15" y="44"/>
                      <a:pt x="15" y="44"/>
                      <a:pt x="15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1"/>
                      <a:pt x="13" y="41"/>
                    </a:cubicBezTo>
                    <a:cubicBezTo>
                      <a:pt x="13" y="40"/>
                      <a:pt x="12" y="40"/>
                      <a:pt x="12" y="40"/>
                    </a:cubicBezTo>
                    <a:cubicBezTo>
                      <a:pt x="12" y="39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6"/>
                    </a:cubicBezTo>
                    <a:cubicBezTo>
                      <a:pt x="14" y="36"/>
                      <a:pt x="14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5"/>
                      <a:pt x="16" y="35"/>
                      <a:pt x="17" y="35"/>
                    </a:cubicBezTo>
                    <a:cubicBezTo>
                      <a:pt x="17" y="35"/>
                      <a:pt x="18" y="35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8"/>
                      <a:pt x="21" y="39"/>
                      <a:pt x="21" y="40"/>
                    </a:cubicBezTo>
                    <a:cubicBezTo>
                      <a:pt x="21" y="40"/>
                      <a:pt x="21" y="40"/>
                      <a:pt x="21" y="41"/>
                    </a:cubicBezTo>
                    <a:close/>
                    <a:moveTo>
                      <a:pt x="22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3"/>
                      <a:pt x="3" y="33"/>
                      <a:pt x="3" y="3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3" y="23"/>
                      <a:pt x="4" y="2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3"/>
                      <a:pt x="28" y="33"/>
                      <a:pt x="28" y="33"/>
                    </a:cubicBezTo>
                    <a:lnTo>
                      <a:pt x="22" y="33"/>
                    </a:lnTo>
                    <a:close/>
                    <a:moveTo>
                      <a:pt x="49" y="39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7"/>
                      <a:pt x="25" y="36"/>
                      <a:pt x="24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9" y="37"/>
                      <a:pt x="49" y="39"/>
                    </a:cubicBezTo>
                    <a:close/>
                    <a:moveTo>
                      <a:pt x="62" y="41"/>
                    </a:moveTo>
                    <a:cubicBezTo>
                      <a:pt x="62" y="41"/>
                      <a:pt x="62" y="42"/>
                      <a:pt x="61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43"/>
                      <a:pt x="61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8" y="44"/>
                      <a:pt x="58" y="44"/>
                    </a:cubicBezTo>
                    <a:cubicBezTo>
                      <a:pt x="57" y="44"/>
                      <a:pt x="56" y="44"/>
                      <a:pt x="56" y="44"/>
                    </a:cubicBezTo>
                    <a:cubicBezTo>
                      <a:pt x="56" y="44"/>
                      <a:pt x="55" y="44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1"/>
                      <a:pt x="53" y="41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39"/>
                      <a:pt x="53" y="38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6" y="36"/>
                      <a:pt x="56" y="36"/>
                    </a:cubicBezTo>
                    <a:cubicBezTo>
                      <a:pt x="56" y="35"/>
                      <a:pt x="57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2" y="38"/>
                      <a:pt x="62" y="39"/>
                      <a:pt x="62" y="40"/>
                    </a:cubicBezTo>
                    <a:cubicBezTo>
                      <a:pt x="62" y="40"/>
                      <a:pt x="62" y="40"/>
                      <a:pt x="62" y="41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5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26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4"/>
                      <a:pt x="5" y="24"/>
                      <a:pt x="6" y="24"/>
                    </a:cubicBezTo>
                    <a:cubicBezTo>
                      <a:pt x="6" y="25"/>
                      <a:pt x="6" y="25"/>
                      <a:pt x="7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7" y="25"/>
                      <a:pt x="27" y="2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6" y="13"/>
                      <a:pt x="26" y="13"/>
                    </a:cubicBezTo>
                    <a:close/>
                    <a:moveTo>
                      <a:pt x="25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25" y="15"/>
                      <a:pt x="25" y="15"/>
                      <a:pt x="25" y="15"/>
                    </a:cubicBezTo>
                    <a:lnTo>
                      <a:pt x="25" y="23"/>
                    </a:lnTo>
                    <a:close/>
                    <a:moveTo>
                      <a:pt x="18" y="28"/>
                    </a:moveTo>
                    <a:cubicBezTo>
                      <a:pt x="18" y="28"/>
                      <a:pt x="18" y="29"/>
                      <a:pt x="17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8"/>
                      <a:pt x="13" y="28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18" y="27"/>
                      <a:pt x="18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8" name="Freeform 60">
                <a:extLst>
                  <a:ext uri="{FF2B5EF4-FFF2-40B4-BE49-F238E27FC236}">
                    <a16:creationId xmlns:a16="http://schemas.microsoft.com/office/drawing/2014/main" id="{CB212CD2-5FA9-4348-82A8-EEFE1C619A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49749" y="5244833"/>
                <a:ext cx="353116" cy="230293"/>
              </a:xfrm>
              <a:custGeom>
                <a:avLst/>
                <a:gdLst>
                  <a:gd name="T0" fmla="*/ 28 w 77"/>
                  <a:gd name="T1" fmla="*/ 2 h 48"/>
                  <a:gd name="T2" fmla="*/ 10 w 77"/>
                  <a:gd name="T3" fmla="*/ 9 h 48"/>
                  <a:gd name="T4" fmla="*/ 0 w 77"/>
                  <a:gd name="T5" fmla="*/ 34 h 48"/>
                  <a:gd name="T6" fmla="*/ 9 w 77"/>
                  <a:gd name="T7" fmla="*/ 42 h 48"/>
                  <a:gd name="T8" fmla="*/ 10 w 77"/>
                  <a:gd name="T9" fmla="*/ 44 h 48"/>
                  <a:gd name="T10" fmla="*/ 11 w 77"/>
                  <a:gd name="T11" fmla="*/ 46 h 48"/>
                  <a:gd name="T12" fmla="*/ 13 w 77"/>
                  <a:gd name="T13" fmla="*/ 47 h 48"/>
                  <a:gd name="T14" fmla="*/ 15 w 77"/>
                  <a:gd name="T15" fmla="*/ 48 h 48"/>
                  <a:gd name="T16" fmla="*/ 19 w 77"/>
                  <a:gd name="T17" fmla="*/ 48 h 48"/>
                  <a:gd name="T18" fmla="*/ 21 w 77"/>
                  <a:gd name="T19" fmla="*/ 47 h 48"/>
                  <a:gd name="T20" fmla="*/ 23 w 77"/>
                  <a:gd name="T21" fmla="*/ 46 h 48"/>
                  <a:gd name="T22" fmla="*/ 25 w 77"/>
                  <a:gd name="T23" fmla="*/ 43 h 48"/>
                  <a:gd name="T24" fmla="*/ 49 w 77"/>
                  <a:gd name="T25" fmla="*/ 42 h 48"/>
                  <a:gd name="T26" fmla="*/ 50 w 77"/>
                  <a:gd name="T27" fmla="*/ 44 h 48"/>
                  <a:gd name="T28" fmla="*/ 52 w 77"/>
                  <a:gd name="T29" fmla="*/ 46 h 48"/>
                  <a:gd name="T30" fmla="*/ 54 w 77"/>
                  <a:gd name="T31" fmla="*/ 47 h 48"/>
                  <a:gd name="T32" fmla="*/ 56 w 77"/>
                  <a:gd name="T33" fmla="*/ 48 h 48"/>
                  <a:gd name="T34" fmla="*/ 60 w 77"/>
                  <a:gd name="T35" fmla="*/ 48 h 48"/>
                  <a:gd name="T36" fmla="*/ 62 w 77"/>
                  <a:gd name="T37" fmla="*/ 47 h 48"/>
                  <a:gd name="T38" fmla="*/ 64 w 77"/>
                  <a:gd name="T39" fmla="*/ 46 h 48"/>
                  <a:gd name="T40" fmla="*/ 65 w 77"/>
                  <a:gd name="T41" fmla="*/ 43 h 48"/>
                  <a:gd name="T42" fmla="*/ 75 w 77"/>
                  <a:gd name="T43" fmla="*/ 42 h 48"/>
                  <a:gd name="T44" fmla="*/ 77 w 77"/>
                  <a:gd name="T45" fmla="*/ 2 h 48"/>
                  <a:gd name="T46" fmla="*/ 3 w 77"/>
                  <a:gd name="T47" fmla="*/ 39 h 48"/>
                  <a:gd name="T48" fmla="*/ 10 w 77"/>
                  <a:gd name="T49" fmla="*/ 35 h 48"/>
                  <a:gd name="T50" fmla="*/ 21 w 77"/>
                  <a:gd name="T51" fmla="*/ 42 h 48"/>
                  <a:gd name="T52" fmla="*/ 19 w 77"/>
                  <a:gd name="T53" fmla="*/ 43 h 48"/>
                  <a:gd name="T54" fmla="*/ 15 w 77"/>
                  <a:gd name="T55" fmla="*/ 44 h 48"/>
                  <a:gd name="T56" fmla="*/ 13 w 77"/>
                  <a:gd name="T57" fmla="*/ 42 h 48"/>
                  <a:gd name="T58" fmla="*/ 12 w 77"/>
                  <a:gd name="T59" fmla="*/ 40 h 48"/>
                  <a:gd name="T60" fmla="*/ 14 w 77"/>
                  <a:gd name="T61" fmla="*/ 36 h 48"/>
                  <a:gd name="T62" fmla="*/ 17 w 77"/>
                  <a:gd name="T63" fmla="*/ 35 h 48"/>
                  <a:gd name="T64" fmla="*/ 20 w 77"/>
                  <a:gd name="T65" fmla="*/ 36 h 48"/>
                  <a:gd name="T66" fmla="*/ 21 w 77"/>
                  <a:gd name="T67" fmla="*/ 40 h 48"/>
                  <a:gd name="T68" fmla="*/ 17 w 77"/>
                  <a:gd name="T69" fmla="*/ 31 h 48"/>
                  <a:gd name="T70" fmla="*/ 3 w 77"/>
                  <a:gd name="T71" fmla="*/ 32 h 48"/>
                  <a:gd name="T72" fmla="*/ 11 w 77"/>
                  <a:gd name="T73" fmla="*/ 12 h 48"/>
                  <a:gd name="T74" fmla="*/ 29 w 77"/>
                  <a:gd name="T75" fmla="*/ 12 h 48"/>
                  <a:gd name="T76" fmla="*/ 22 w 77"/>
                  <a:gd name="T77" fmla="*/ 33 h 48"/>
                  <a:gd name="T78" fmla="*/ 24 w 77"/>
                  <a:gd name="T79" fmla="*/ 35 h 48"/>
                  <a:gd name="T80" fmla="*/ 50 w 77"/>
                  <a:gd name="T81" fmla="*/ 35 h 48"/>
                  <a:gd name="T82" fmla="*/ 61 w 77"/>
                  <a:gd name="T83" fmla="*/ 42 h 48"/>
                  <a:gd name="T84" fmla="*/ 60 w 77"/>
                  <a:gd name="T85" fmla="*/ 43 h 48"/>
                  <a:gd name="T86" fmla="*/ 56 w 77"/>
                  <a:gd name="T87" fmla="*/ 44 h 48"/>
                  <a:gd name="T88" fmla="*/ 54 w 77"/>
                  <a:gd name="T89" fmla="*/ 42 h 48"/>
                  <a:gd name="T90" fmla="*/ 53 w 77"/>
                  <a:gd name="T91" fmla="*/ 40 h 48"/>
                  <a:gd name="T92" fmla="*/ 55 w 77"/>
                  <a:gd name="T93" fmla="*/ 36 h 48"/>
                  <a:gd name="T94" fmla="*/ 58 w 77"/>
                  <a:gd name="T95" fmla="*/ 35 h 48"/>
                  <a:gd name="T96" fmla="*/ 60 w 77"/>
                  <a:gd name="T97" fmla="*/ 36 h 48"/>
                  <a:gd name="T98" fmla="*/ 62 w 77"/>
                  <a:gd name="T99" fmla="*/ 40 h 48"/>
                  <a:gd name="T100" fmla="*/ 66 w 77"/>
                  <a:gd name="T101" fmla="*/ 39 h 48"/>
                  <a:gd name="T102" fmla="*/ 74 w 77"/>
                  <a:gd name="T103" fmla="*/ 39 h 48"/>
                  <a:gd name="T104" fmla="*/ 12 w 77"/>
                  <a:gd name="T105" fmla="*/ 14 h 48"/>
                  <a:gd name="T106" fmla="*/ 7 w 77"/>
                  <a:gd name="T107" fmla="*/ 25 h 48"/>
                  <a:gd name="T108" fmla="*/ 27 w 77"/>
                  <a:gd name="T109" fmla="*/ 14 h 48"/>
                  <a:gd name="T110" fmla="*/ 8 w 77"/>
                  <a:gd name="T111" fmla="*/ 23 h 48"/>
                  <a:gd name="T112" fmla="*/ 25 w 77"/>
                  <a:gd name="T113" fmla="*/ 23 h 48"/>
                  <a:gd name="T114" fmla="*/ 14 w 77"/>
                  <a:gd name="T115" fmla="*/ 29 h 48"/>
                  <a:gd name="T116" fmla="*/ 17 w 77"/>
                  <a:gd name="T117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7" h="48">
                    <a:moveTo>
                      <a:pt x="75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0" y="8"/>
                      <a:pt x="10" y="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4"/>
                      <a:pt x="10" y="44"/>
                      <a:pt x="10" y="4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2" y="46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6" y="48"/>
                      <a:pt x="16" y="48"/>
                      <a:pt x="17" y="48"/>
                    </a:cubicBezTo>
                    <a:cubicBezTo>
                      <a:pt x="17" y="48"/>
                      <a:pt x="18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4"/>
                    </a:cubicBezTo>
                    <a:cubicBezTo>
                      <a:pt x="24" y="44"/>
                      <a:pt x="25" y="44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4" y="47"/>
                      <a:pt x="54" y="47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6" y="48"/>
                      <a:pt x="57" y="48"/>
                      <a:pt x="58" y="48"/>
                    </a:cubicBezTo>
                    <a:cubicBezTo>
                      <a:pt x="58" y="48"/>
                      <a:pt x="59" y="48"/>
                      <a:pt x="59" y="48"/>
                    </a:cubicBezTo>
                    <a:cubicBezTo>
                      <a:pt x="59" y="48"/>
                      <a:pt x="59" y="48"/>
                      <a:pt x="60" y="48"/>
                    </a:cubicBezTo>
                    <a:cubicBezTo>
                      <a:pt x="60" y="48"/>
                      <a:pt x="60" y="48"/>
                      <a:pt x="61" y="48"/>
                    </a:cubicBezTo>
                    <a:cubicBezTo>
                      <a:pt x="61" y="48"/>
                      <a:pt x="61" y="48"/>
                      <a:pt x="61" y="47"/>
                    </a:cubicBezTo>
                    <a:cubicBezTo>
                      <a:pt x="61" y="47"/>
                      <a:pt x="62" y="47"/>
                      <a:pt x="62" y="47"/>
                    </a:cubicBezTo>
                    <a:cubicBezTo>
                      <a:pt x="62" y="47"/>
                      <a:pt x="62" y="47"/>
                      <a:pt x="63" y="47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4" y="46"/>
                      <a:pt x="64" y="46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5" y="45"/>
                      <a:pt x="65" y="44"/>
                    </a:cubicBezTo>
                    <a:cubicBezTo>
                      <a:pt x="65" y="44"/>
                      <a:pt x="65" y="44"/>
                      <a:pt x="65" y="43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6" y="43"/>
                      <a:pt x="66" y="42"/>
                      <a:pt x="66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8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6"/>
                      <a:pt x="9" y="37"/>
                      <a:pt x="8" y="39"/>
                    </a:cubicBezTo>
                    <a:close/>
                    <a:moveTo>
                      <a:pt x="21" y="41"/>
                    </a:moveTo>
                    <a:cubicBezTo>
                      <a:pt x="21" y="41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19" y="43"/>
                      <a:pt x="19" y="43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6" y="44"/>
                      <a:pt x="16" y="44"/>
                      <a:pt x="15" y="44"/>
                    </a:cubicBezTo>
                    <a:cubicBezTo>
                      <a:pt x="15" y="44"/>
                      <a:pt x="15" y="44"/>
                      <a:pt x="15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1"/>
                      <a:pt x="13" y="41"/>
                    </a:cubicBezTo>
                    <a:cubicBezTo>
                      <a:pt x="13" y="40"/>
                      <a:pt x="12" y="40"/>
                      <a:pt x="12" y="40"/>
                    </a:cubicBezTo>
                    <a:cubicBezTo>
                      <a:pt x="12" y="39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6"/>
                    </a:cubicBezTo>
                    <a:cubicBezTo>
                      <a:pt x="14" y="36"/>
                      <a:pt x="14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5"/>
                      <a:pt x="16" y="35"/>
                      <a:pt x="17" y="35"/>
                    </a:cubicBezTo>
                    <a:cubicBezTo>
                      <a:pt x="17" y="35"/>
                      <a:pt x="18" y="35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8"/>
                      <a:pt x="21" y="39"/>
                      <a:pt x="21" y="40"/>
                    </a:cubicBezTo>
                    <a:cubicBezTo>
                      <a:pt x="21" y="40"/>
                      <a:pt x="21" y="40"/>
                      <a:pt x="21" y="41"/>
                    </a:cubicBezTo>
                    <a:close/>
                    <a:moveTo>
                      <a:pt x="22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3"/>
                      <a:pt x="3" y="33"/>
                      <a:pt x="3" y="3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3" y="23"/>
                      <a:pt x="4" y="2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3"/>
                      <a:pt x="28" y="33"/>
                      <a:pt x="28" y="33"/>
                    </a:cubicBezTo>
                    <a:lnTo>
                      <a:pt x="22" y="33"/>
                    </a:lnTo>
                    <a:close/>
                    <a:moveTo>
                      <a:pt x="49" y="39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7"/>
                      <a:pt x="25" y="36"/>
                      <a:pt x="24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9" y="37"/>
                      <a:pt x="49" y="39"/>
                    </a:cubicBezTo>
                    <a:close/>
                    <a:moveTo>
                      <a:pt x="62" y="41"/>
                    </a:moveTo>
                    <a:cubicBezTo>
                      <a:pt x="62" y="41"/>
                      <a:pt x="62" y="42"/>
                      <a:pt x="61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43"/>
                      <a:pt x="61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8" y="44"/>
                      <a:pt x="58" y="44"/>
                    </a:cubicBezTo>
                    <a:cubicBezTo>
                      <a:pt x="57" y="44"/>
                      <a:pt x="56" y="44"/>
                      <a:pt x="56" y="44"/>
                    </a:cubicBezTo>
                    <a:cubicBezTo>
                      <a:pt x="56" y="44"/>
                      <a:pt x="55" y="44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1"/>
                      <a:pt x="53" y="41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39"/>
                      <a:pt x="53" y="38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6" y="36"/>
                      <a:pt x="56" y="36"/>
                    </a:cubicBezTo>
                    <a:cubicBezTo>
                      <a:pt x="56" y="35"/>
                      <a:pt x="57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2" y="38"/>
                      <a:pt x="62" y="39"/>
                      <a:pt x="62" y="40"/>
                    </a:cubicBezTo>
                    <a:cubicBezTo>
                      <a:pt x="62" y="40"/>
                      <a:pt x="62" y="40"/>
                      <a:pt x="62" y="41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5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26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4"/>
                      <a:pt x="5" y="24"/>
                      <a:pt x="6" y="24"/>
                    </a:cubicBezTo>
                    <a:cubicBezTo>
                      <a:pt x="6" y="25"/>
                      <a:pt x="6" y="25"/>
                      <a:pt x="7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7" y="25"/>
                      <a:pt x="27" y="2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6" y="13"/>
                      <a:pt x="26" y="13"/>
                    </a:cubicBezTo>
                    <a:close/>
                    <a:moveTo>
                      <a:pt x="25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25" y="15"/>
                      <a:pt x="25" y="15"/>
                      <a:pt x="25" y="15"/>
                    </a:cubicBezTo>
                    <a:lnTo>
                      <a:pt x="25" y="23"/>
                    </a:lnTo>
                    <a:close/>
                    <a:moveTo>
                      <a:pt x="18" y="28"/>
                    </a:moveTo>
                    <a:cubicBezTo>
                      <a:pt x="18" y="28"/>
                      <a:pt x="18" y="29"/>
                      <a:pt x="17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8"/>
                      <a:pt x="13" y="28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18" y="27"/>
                      <a:pt x="18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39" name="Freeform 64">
                <a:extLst>
                  <a:ext uri="{FF2B5EF4-FFF2-40B4-BE49-F238E27FC236}">
                    <a16:creationId xmlns:a16="http://schemas.microsoft.com/office/drawing/2014/main" id="{B9E7E824-C508-4300-91A2-9A61272CF9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1617" y="2164453"/>
                <a:ext cx="335451" cy="226092"/>
              </a:xfrm>
              <a:custGeom>
                <a:avLst/>
                <a:gdLst>
                  <a:gd name="T0" fmla="*/ 58 w 58"/>
                  <a:gd name="T1" fmla="*/ 18 h 38"/>
                  <a:gd name="T2" fmla="*/ 31 w 58"/>
                  <a:gd name="T3" fmla="*/ 0 h 38"/>
                  <a:gd name="T4" fmla="*/ 1 w 58"/>
                  <a:gd name="T5" fmla="*/ 18 h 38"/>
                  <a:gd name="T6" fmla="*/ 0 w 58"/>
                  <a:gd name="T7" fmla="*/ 20 h 38"/>
                  <a:gd name="T8" fmla="*/ 31 w 58"/>
                  <a:gd name="T9" fmla="*/ 38 h 38"/>
                  <a:gd name="T10" fmla="*/ 58 w 58"/>
                  <a:gd name="T11" fmla="*/ 20 h 38"/>
                  <a:gd name="T12" fmla="*/ 58 w 58"/>
                  <a:gd name="T13" fmla="*/ 18 h 38"/>
                  <a:gd name="T14" fmla="*/ 18 w 58"/>
                  <a:gd name="T15" fmla="*/ 19 h 38"/>
                  <a:gd name="T16" fmla="*/ 16 w 58"/>
                  <a:gd name="T17" fmla="*/ 19 h 38"/>
                  <a:gd name="T18" fmla="*/ 28 w 58"/>
                  <a:gd name="T19" fmla="*/ 34 h 38"/>
                  <a:gd name="T20" fmla="*/ 4 w 58"/>
                  <a:gd name="T21" fmla="*/ 19 h 38"/>
                  <a:gd name="T22" fmla="*/ 27 w 58"/>
                  <a:gd name="T23" fmla="*/ 4 h 38"/>
                  <a:gd name="T24" fmla="*/ 19 w 58"/>
                  <a:gd name="T25" fmla="*/ 9 h 38"/>
                  <a:gd name="T26" fmla="*/ 21 w 58"/>
                  <a:gd name="T27" fmla="*/ 10 h 38"/>
                  <a:gd name="T28" fmla="*/ 31 w 58"/>
                  <a:gd name="T29" fmla="*/ 5 h 38"/>
                  <a:gd name="T30" fmla="*/ 45 w 58"/>
                  <a:gd name="T31" fmla="*/ 19 h 38"/>
                  <a:gd name="T32" fmla="*/ 31 w 58"/>
                  <a:gd name="T33" fmla="*/ 33 h 38"/>
                  <a:gd name="T34" fmla="*/ 18 w 58"/>
                  <a:gd name="T35" fmla="*/ 19 h 38"/>
                  <a:gd name="T36" fmla="*/ 36 w 58"/>
                  <a:gd name="T37" fmla="*/ 34 h 38"/>
                  <a:gd name="T38" fmla="*/ 47 w 58"/>
                  <a:gd name="T39" fmla="*/ 19 h 38"/>
                  <a:gd name="T40" fmla="*/ 38 w 58"/>
                  <a:gd name="T41" fmla="*/ 4 h 38"/>
                  <a:gd name="T42" fmla="*/ 55 w 58"/>
                  <a:gd name="T43" fmla="*/ 19 h 38"/>
                  <a:gd name="T44" fmla="*/ 36 w 58"/>
                  <a:gd name="T45" fmla="*/ 34 h 38"/>
                  <a:gd name="T46" fmla="*/ 40 w 58"/>
                  <a:gd name="T47" fmla="*/ 19 h 38"/>
                  <a:gd name="T48" fmla="*/ 31 w 58"/>
                  <a:gd name="T49" fmla="*/ 28 h 38"/>
                  <a:gd name="T50" fmla="*/ 23 w 58"/>
                  <a:gd name="T51" fmla="*/ 19 h 38"/>
                  <a:gd name="T52" fmla="*/ 31 w 58"/>
                  <a:gd name="T53" fmla="*/ 19 h 38"/>
                  <a:gd name="T54" fmla="*/ 24 w 58"/>
                  <a:gd name="T55" fmla="*/ 14 h 38"/>
                  <a:gd name="T56" fmla="*/ 31 w 58"/>
                  <a:gd name="T57" fmla="*/ 10 h 38"/>
                  <a:gd name="T58" fmla="*/ 40 w 58"/>
                  <a:gd name="T59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38">
                    <a:moveTo>
                      <a:pt x="58" y="18"/>
                    </a:moveTo>
                    <a:cubicBezTo>
                      <a:pt x="57" y="18"/>
                      <a:pt x="47" y="0"/>
                      <a:pt x="31" y="0"/>
                    </a:cubicBezTo>
                    <a:cubicBezTo>
                      <a:pt x="15" y="0"/>
                      <a:pt x="1" y="17"/>
                      <a:pt x="1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1" y="21"/>
                      <a:pt x="13" y="38"/>
                      <a:pt x="31" y="38"/>
                    </a:cubicBezTo>
                    <a:cubicBezTo>
                      <a:pt x="49" y="38"/>
                      <a:pt x="57" y="20"/>
                      <a:pt x="58" y="20"/>
                    </a:cubicBezTo>
                    <a:cubicBezTo>
                      <a:pt x="58" y="19"/>
                      <a:pt x="58" y="19"/>
                      <a:pt x="58" y="18"/>
                    </a:cubicBezTo>
                    <a:close/>
                    <a:moveTo>
                      <a:pt x="18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7"/>
                      <a:pt x="21" y="33"/>
                      <a:pt x="28" y="34"/>
                    </a:cubicBezTo>
                    <a:cubicBezTo>
                      <a:pt x="16" y="33"/>
                      <a:pt x="6" y="22"/>
                      <a:pt x="4" y="19"/>
                    </a:cubicBezTo>
                    <a:cubicBezTo>
                      <a:pt x="6" y="16"/>
                      <a:pt x="16" y="6"/>
                      <a:pt x="27" y="4"/>
                    </a:cubicBezTo>
                    <a:cubicBezTo>
                      <a:pt x="24" y="5"/>
                      <a:pt x="21" y="7"/>
                      <a:pt x="19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7"/>
                      <a:pt x="27" y="5"/>
                      <a:pt x="31" y="5"/>
                    </a:cubicBezTo>
                    <a:cubicBezTo>
                      <a:pt x="39" y="5"/>
                      <a:pt x="45" y="11"/>
                      <a:pt x="45" y="19"/>
                    </a:cubicBezTo>
                    <a:cubicBezTo>
                      <a:pt x="45" y="27"/>
                      <a:pt x="39" y="33"/>
                      <a:pt x="31" y="33"/>
                    </a:cubicBezTo>
                    <a:cubicBezTo>
                      <a:pt x="24" y="33"/>
                      <a:pt x="18" y="27"/>
                      <a:pt x="18" y="19"/>
                    </a:cubicBezTo>
                    <a:close/>
                    <a:moveTo>
                      <a:pt x="36" y="34"/>
                    </a:moveTo>
                    <a:cubicBezTo>
                      <a:pt x="42" y="32"/>
                      <a:pt x="47" y="26"/>
                      <a:pt x="47" y="19"/>
                    </a:cubicBezTo>
                    <a:cubicBezTo>
                      <a:pt x="47" y="12"/>
                      <a:pt x="43" y="7"/>
                      <a:pt x="38" y="4"/>
                    </a:cubicBezTo>
                    <a:cubicBezTo>
                      <a:pt x="47" y="8"/>
                      <a:pt x="53" y="17"/>
                      <a:pt x="55" y="19"/>
                    </a:cubicBezTo>
                    <a:cubicBezTo>
                      <a:pt x="53" y="22"/>
                      <a:pt x="47" y="32"/>
                      <a:pt x="36" y="34"/>
                    </a:cubicBezTo>
                    <a:close/>
                    <a:moveTo>
                      <a:pt x="40" y="19"/>
                    </a:moveTo>
                    <a:cubicBezTo>
                      <a:pt x="40" y="24"/>
                      <a:pt x="36" y="28"/>
                      <a:pt x="31" y="28"/>
                    </a:cubicBezTo>
                    <a:cubicBezTo>
                      <a:pt x="27" y="28"/>
                      <a:pt x="23" y="24"/>
                      <a:pt x="23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2"/>
                      <a:pt x="29" y="10"/>
                      <a:pt x="31" y="10"/>
                    </a:cubicBezTo>
                    <a:cubicBezTo>
                      <a:pt x="36" y="10"/>
                      <a:pt x="40" y="14"/>
                      <a:pt x="40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0" name="Freeform 64">
                <a:extLst>
                  <a:ext uri="{FF2B5EF4-FFF2-40B4-BE49-F238E27FC236}">
                    <a16:creationId xmlns:a16="http://schemas.microsoft.com/office/drawing/2014/main" id="{A0A9C581-7A0A-46EA-B2B5-EA5185237A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26891" y="5684387"/>
                <a:ext cx="335451" cy="226092"/>
              </a:xfrm>
              <a:custGeom>
                <a:avLst/>
                <a:gdLst>
                  <a:gd name="T0" fmla="*/ 58 w 58"/>
                  <a:gd name="T1" fmla="*/ 18 h 38"/>
                  <a:gd name="T2" fmla="*/ 31 w 58"/>
                  <a:gd name="T3" fmla="*/ 0 h 38"/>
                  <a:gd name="T4" fmla="*/ 1 w 58"/>
                  <a:gd name="T5" fmla="*/ 18 h 38"/>
                  <a:gd name="T6" fmla="*/ 0 w 58"/>
                  <a:gd name="T7" fmla="*/ 20 h 38"/>
                  <a:gd name="T8" fmla="*/ 31 w 58"/>
                  <a:gd name="T9" fmla="*/ 38 h 38"/>
                  <a:gd name="T10" fmla="*/ 58 w 58"/>
                  <a:gd name="T11" fmla="*/ 20 h 38"/>
                  <a:gd name="T12" fmla="*/ 58 w 58"/>
                  <a:gd name="T13" fmla="*/ 18 h 38"/>
                  <a:gd name="T14" fmla="*/ 18 w 58"/>
                  <a:gd name="T15" fmla="*/ 19 h 38"/>
                  <a:gd name="T16" fmla="*/ 16 w 58"/>
                  <a:gd name="T17" fmla="*/ 19 h 38"/>
                  <a:gd name="T18" fmla="*/ 28 w 58"/>
                  <a:gd name="T19" fmla="*/ 34 h 38"/>
                  <a:gd name="T20" fmla="*/ 4 w 58"/>
                  <a:gd name="T21" fmla="*/ 19 h 38"/>
                  <a:gd name="T22" fmla="*/ 27 w 58"/>
                  <a:gd name="T23" fmla="*/ 4 h 38"/>
                  <a:gd name="T24" fmla="*/ 19 w 58"/>
                  <a:gd name="T25" fmla="*/ 9 h 38"/>
                  <a:gd name="T26" fmla="*/ 21 w 58"/>
                  <a:gd name="T27" fmla="*/ 10 h 38"/>
                  <a:gd name="T28" fmla="*/ 31 w 58"/>
                  <a:gd name="T29" fmla="*/ 5 h 38"/>
                  <a:gd name="T30" fmla="*/ 45 w 58"/>
                  <a:gd name="T31" fmla="*/ 19 h 38"/>
                  <a:gd name="T32" fmla="*/ 31 w 58"/>
                  <a:gd name="T33" fmla="*/ 33 h 38"/>
                  <a:gd name="T34" fmla="*/ 18 w 58"/>
                  <a:gd name="T35" fmla="*/ 19 h 38"/>
                  <a:gd name="T36" fmla="*/ 36 w 58"/>
                  <a:gd name="T37" fmla="*/ 34 h 38"/>
                  <a:gd name="T38" fmla="*/ 47 w 58"/>
                  <a:gd name="T39" fmla="*/ 19 h 38"/>
                  <a:gd name="T40" fmla="*/ 38 w 58"/>
                  <a:gd name="T41" fmla="*/ 4 h 38"/>
                  <a:gd name="T42" fmla="*/ 55 w 58"/>
                  <a:gd name="T43" fmla="*/ 19 h 38"/>
                  <a:gd name="T44" fmla="*/ 36 w 58"/>
                  <a:gd name="T45" fmla="*/ 34 h 38"/>
                  <a:gd name="T46" fmla="*/ 40 w 58"/>
                  <a:gd name="T47" fmla="*/ 19 h 38"/>
                  <a:gd name="T48" fmla="*/ 31 w 58"/>
                  <a:gd name="T49" fmla="*/ 28 h 38"/>
                  <a:gd name="T50" fmla="*/ 23 w 58"/>
                  <a:gd name="T51" fmla="*/ 19 h 38"/>
                  <a:gd name="T52" fmla="*/ 31 w 58"/>
                  <a:gd name="T53" fmla="*/ 19 h 38"/>
                  <a:gd name="T54" fmla="*/ 24 w 58"/>
                  <a:gd name="T55" fmla="*/ 14 h 38"/>
                  <a:gd name="T56" fmla="*/ 31 w 58"/>
                  <a:gd name="T57" fmla="*/ 10 h 38"/>
                  <a:gd name="T58" fmla="*/ 40 w 58"/>
                  <a:gd name="T59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38">
                    <a:moveTo>
                      <a:pt x="58" y="18"/>
                    </a:moveTo>
                    <a:cubicBezTo>
                      <a:pt x="57" y="18"/>
                      <a:pt x="47" y="0"/>
                      <a:pt x="31" y="0"/>
                    </a:cubicBezTo>
                    <a:cubicBezTo>
                      <a:pt x="15" y="0"/>
                      <a:pt x="1" y="17"/>
                      <a:pt x="1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1" y="21"/>
                      <a:pt x="13" y="38"/>
                      <a:pt x="31" y="38"/>
                    </a:cubicBezTo>
                    <a:cubicBezTo>
                      <a:pt x="49" y="38"/>
                      <a:pt x="57" y="20"/>
                      <a:pt x="58" y="20"/>
                    </a:cubicBezTo>
                    <a:cubicBezTo>
                      <a:pt x="58" y="19"/>
                      <a:pt x="58" y="19"/>
                      <a:pt x="58" y="18"/>
                    </a:cubicBezTo>
                    <a:close/>
                    <a:moveTo>
                      <a:pt x="18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7"/>
                      <a:pt x="21" y="33"/>
                      <a:pt x="28" y="34"/>
                    </a:cubicBezTo>
                    <a:cubicBezTo>
                      <a:pt x="16" y="33"/>
                      <a:pt x="6" y="22"/>
                      <a:pt x="4" y="19"/>
                    </a:cubicBezTo>
                    <a:cubicBezTo>
                      <a:pt x="6" y="16"/>
                      <a:pt x="16" y="6"/>
                      <a:pt x="27" y="4"/>
                    </a:cubicBezTo>
                    <a:cubicBezTo>
                      <a:pt x="24" y="5"/>
                      <a:pt x="21" y="7"/>
                      <a:pt x="19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7"/>
                      <a:pt x="27" y="5"/>
                      <a:pt x="31" y="5"/>
                    </a:cubicBezTo>
                    <a:cubicBezTo>
                      <a:pt x="39" y="5"/>
                      <a:pt x="45" y="11"/>
                      <a:pt x="45" y="19"/>
                    </a:cubicBezTo>
                    <a:cubicBezTo>
                      <a:pt x="45" y="27"/>
                      <a:pt x="39" y="33"/>
                      <a:pt x="31" y="33"/>
                    </a:cubicBezTo>
                    <a:cubicBezTo>
                      <a:pt x="24" y="33"/>
                      <a:pt x="18" y="27"/>
                      <a:pt x="18" y="19"/>
                    </a:cubicBezTo>
                    <a:close/>
                    <a:moveTo>
                      <a:pt x="36" y="34"/>
                    </a:moveTo>
                    <a:cubicBezTo>
                      <a:pt x="42" y="32"/>
                      <a:pt x="47" y="26"/>
                      <a:pt x="47" y="19"/>
                    </a:cubicBezTo>
                    <a:cubicBezTo>
                      <a:pt x="47" y="12"/>
                      <a:pt x="43" y="7"/>
                      <a:pt x="38" y="4"/>
                    </a:cubicBezTo>
                    <a:cubicBezTo>
                      <a:pt x="47" y="8"/>
                      <a:pt x="53" y="17"/>
                      <a:pt x="55" y="19"/>
                    </a:cubicBezTo>
                    <a:cubicBezTo>
                      <a:pt x="53" y="22"/>
                      <a:pt x="47" y="32"/>
                      <a:pt x="36" y="34"/>
                    </a:cubicBezTo>
                    <a:close/>
                    <a:moveTo>
                      <a:pt x="40" y="19"/>
                    </a:moveTo>
                    <a:cubicBezTo>
                      <a:pt x="40" y="24"/>
                      <a:pt x="36" y="28"/>
                      <a:pt x="31" y="28"/>
                    </a:cubicBezTo>
                    <a:cubicBezTo>
                      <a:pt x="27" y="28"/>
                      <a:pt x="23" y="24"/>
                      <a:pt x="23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2"/>
                      <a:pt x="29" y="10"/>
                      <a:pt x="31" y="10"/>
                    </a:cubicBezTo>
                    <a:cubicBezTo>
                      <a:pt x="36" y="10"/>
                      <a:pt x="40" y="14"/>
                      <a:pt x="40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1" name="Freeform 20">
                <a:extLst>
                  <a:ext uri="{FF2B5EF4-FFF2-40B4-BE49-F238E27FC236}">
                    <a16:creationId xmlns:a16="http://schemas.microsoft.com/office/drawing/2014/main" id="{1FA12C19-8B78-463F-8E8A-24B898E86D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76395" y="4910866"/>
                <a:ext cx="292313" cy="271182"/>
              </a:xfrm>
              <a:custGeom>
                <a:avLst/>
                <a:gdLst>
                  <a:gd name="T0" fmla="*/ 55 w 70"/>
                  <a:gd name="T1" fmla="*/ 45 h 65"/>
                  <a:gd name="T2" fmla="*/ 55 w 70"/>
                  <a:gd name="T3" fmla="*/ 35 h 65"/>
                  <a:gd name="T4" fmla="*/ 29 w 70"/>
                  <a:gd name="T5" fmla="*/ 25 h 65"/>
                  <a:gd name="T6" fmla="*/ 40 w 70"/>
                  <a:gd name="T7" fmla="*/ 50 h 65"/>
                  <a:gd name="T8" fmla="*/ 49 w 70"/>
                  <a:gd name="T9" fmla="*/ 51 h 65"/>
                  <a:gd name="T10" fmla="*/ 64 w 70"/>
                  <a:gd name="T11" fmla="*/ 65 h 65"/>
                  <a:gd name="T12" fmla="*/ 48 w 70"/>
                  <a:gd name="T13" fmla="*/ 44 h 65"/>
                  <a:gd name="T14" fmla="*/ 28 w 70"/>
                  <a:gd name="T15" fmla="*/ 35 h 65"/>
                  <a:gd name="T16" fmla="*/ 48 w 70"/>
                  <a:gd name="T17" fmla="*/ 27 h 65"/>
                  <a:gd name="T18" fmla="*/ 50 w 70"/>
                  <a:gd name="T19" fmla="*/ 47 h 65"/>
                  <a:gd name="T20" fmla="*/ 51 w 70"/>
                  <a:gd name="T21" fmla="*/ 45 h 65"/>
                  <a:gd name="T22" fmla="*/ 66 w 70"/>
                  <a:gd name="T23" fmla="*/ 61 h 65"/>
                  <a:gd name="T24" fmla="*/ 52 w 70"/>
                  <a:gd name="T25" fmla="*/ 50 h 65"/>
                  <a:gd name="T26" fmla="*/ 53 w 70"/>
                  <a:gd name="T27" fmla="*/ 49 h 65"/>
                  <a:gd name="T28" fmla="*/ 55 w 70"/>
                  <a:gd name="T29" fmla="*/ 48 h 65"/>
                  <a:gd name="T30" fmla="*/ 66 w 70"/>
                  <a:gd name="T31" fmla="*/ 61 h 65"/>
                  <a:gd name="T32" fmla="*/ 34 w 70"/>
                  <a:gd name="T33" fmla="*/ 42 h 65"/>
                  <a:gd name="T34" fmla="*/ 32 w 70"/>
                  <a:gd name="T35" fmla="*/ 43 h 65"/>
                  <a:gd name="T36" fmla="*/ 34 w 70"/>
                  <a:gd name="T37" fmla="*/ 28 h 65"/>
                  <a:gd name="T38" fmla="*/ 39 w 70"/>
                  <a:gd name="T39" fmla="*/ 60 h 65"/>
                  <a:gd name="T40" fmla="*/ 33 w 70"/>
                  <a:gd name="T41" fmla="*/ 60 h 65"/>
                  <a:gd name="T42" fmla="*/ 31 w 70"/>
                  <a:gd name="T43" fmla="*/ 60 h 65"/>
                  <a:gd name="T44" fmla="*/ 28 w 70"/>
                  <a:gd name="T45" fmla="*/ 47 h 65"/>
                  <a:gd name="T46" fmla="*/ 18 w 70"/>
                  <a:gd name="T47" fmla="*/ 33 h 65"/>
                  <a:gd name="T48" fmla="*/ 18 w 70"/>
                  <a:gd name="T49" fmla="*/ 31 h 65"/>
                  <a:gd name="T50" fmla="*/ 31 w 70"/>
                  <a:gd name="T51" fmla="*/ 21 h 65"/>
                  <a:gd name="T52" fmla="*/ 45 w 70"/>
                  <a:gd name="T53" fmla="*/ 19 h 65"/>
                  <a:gd name="T54" fmla="*/ 47 w 70"/>
                  <a:gd name="T55" fmla="*/ 19 h 65"/>
                  <a:gd name="T56" fmla="*/ 56 w 70"/>
                  <a:gd name="T57" fmla="*/ 33 h 65"/>
                  <a:gd name="T58" fmla="*/ 55 w 70"/>
                  <a:gd name="T59" fmla="*/ 43 h 65"/>
                  <a:gd name="T60" fmla="*/ 60 w 70"/>
                  <a:gd name="T61" fmla="*/ 45 h 65"/>
                  <a:gd name="T62" fmla="*/ 32 w 70"/>
                  <a:gd name="T63" fmla="*/ 0 h 65"/>
                  <a:gd name="T64" fmla="*/ 51 w 70"/>
                  <a:gd name="T65" fmla="*/ 57 h 65"/>
                  <a:gd name="T66" fmla="*/ 60 w 70"/>
                  <a:gd name="T67" fmla="*/ 24 h 65"/>
                  <a:gd name="T68" fmla="*/ 60 w 70"/>
                  <a:gd name="T69" fmla="*/ 24 h 65"/>
                  <a:gd name="T70" fmla="*/ 33 w 70"/>
                  <a:gd name="T71" fmla="*/ 15 h 65"/>
                  <a:gd name="T72" fmla="*/ 31 w 70"/>
                  <a:gd name="T73" fmla="*/ 15 h 65"/>
                  <a:gd name="T74" fmla="*/ 25 w 70"/>
                  <a:gd name="T75" fmla="*/ 4 h 65"/>
                  <a:gd name="T76" fmla="*/ 25 w 70"/>
                  <a:gd name="T77" fmla="*/ 4 h 65"/>
                  <a:gd name="T78" fmla="*/ 3 w 70"/>
                  <a:gd name="T79" fmla="*/ 31 h 65"/>
                  <a:gd name="T80" fmla="*/ 17 w 70"/>
                  <a:gd name="T81" fmla="*/ 44 h 65"/>
                  <a:gd name="T82" fmla="*/ 4 w 70"/>
                  <a:gd name="T83" fmla="*/ 39 h 65"/>
                  <a:gd name="T84" fmla="*/ 4 w 70"/>
                  <a:gd name="T85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0" h="65">
                    <a:moveTo>
                      <a:pt x="68" y="55"/>
                    </a:moveTo>
                    <a:cubicBezTo>
                      <a:pt x="59" y="47"/>
                      <a:pt x="59" y="47"/>
                      <a:pt x="59" y="47"/>
                    </a:cubicBezTo>
                    <a:cubicBezTo>
                      <a:pt x="58" y="46"/>
                      <a:pt x="56" y="45"/>
                      <a:pt x="55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4" y="41"/>
                      <a:pt x="55" y="38"/>
                      <a:pt x="55" y="35"/>
                    </a:cubicBezTo>
                    <a:cubicBezTo>
                      <a:pt x="55" y="31"/>
                      <a:pt x="53" y="28"/>
                      <a:pt x="50" y="25"/>
                    </a:cubicBezTo>
                    <a:cubicBezTo>
                      <a:pt x="47" y="22"/>
                      <a:pt x="44" y="21"/>
                      <a:pt x="40" y="21"/>
                    </a:cubicBezTo>
                    <a:cubicBezTo>
                      <a:pt x="36" y="21"/>
                      <a:pt x="32" y="22"/>
                      <a:pt x="29" y="25"/>
                    </a:cubicBezTo>
                    <a:cubicBezTo>
                      <a:pt x="26" y="28"/>
                      <a:pt x="25" y="31"/>
                      <a:pt x="25" y="35"/>
                    </a:cubicBezTo>
                    <a:cubicBezTo>
                      <a:pt x="25" y="39"/>
                      <a:pt x="26" y="43"/>
                      <a:pt x="29" y="46"/>
                    </a:cubicBezTo>
                    <a:cubicBezTo>
                      <a:pt x="32" y="49"/>
                      <a:pt x="36" y="50"/>
                      <a:pt x="40" y="50"/>
                    </a:cubicBezTo>
                    <a:cubicBezTo>
                      <a:pt x="43" y="50"/>
                      <a:pt x="46" y="50"/>
                      <a:pt x="48" y="48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50"/>
                      <a:pt x="49" y="50"/>
                      <a:pt x="49" y="51"/>
                    </a:cubicBezTo>
                    <a:cubicBezTo>
                      <a:pt x="49" y="52"/>
                      <a:pt x="50" y="53"/>
                      <a:pt x="51" y="55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1" y="64"/>
                      <a:pt x="62" y="65"/>
                      <a:pt x="64" y="65"/>
                    </a:cubicBezTo>
                    <a:cubicBezTo>
                      <a:pt x="65" y="65"/>
                      <a:pt x="67" y="64"/>
                      <a:pt x="68" y="63"/>
                    </a:cubicBezTo>
                    <a:cubicBezTo>
                      <a:pt x="70" y="61"/>
                      <a:pt x="70" y="58"/>
                      <a:pt x="68" y="55"/>
                    </a:cubicBezTo>
                    <a:close/>
                    <a:moveTo>
                      <a:pt x="48" y="44"/>
                    </a:moveTo>
                    <a:cubicBezTo>
                      <a:pt x="46" y="46"/>
                      <a:pt x="43" y="47"/>
                      <a:pt x="40" y="47"/>
                    </a:cubicBezTo>
                    <a:cubicBezTo>
                      <a:pt x="37" y="47"/>
                      <a:pt x="34" y="46"/>
                      <a:pt x="31" y="44"/>
                    </a:cubicBezTo>
                    <a:cubicBezTo>
                      <a:pt x="29" y="42"/>
                      <a:pt x="28" y="39"/>
                      <a:pt x="28" y="35"/>
                    </a:cubicBezTo>
                    <a:cubicBezTo>
                      <a:pt x="28" y="32"/>
                      <a:pt x="29" y="29"/>
                      <a:pt x="31" y="27"/>
                    </a:cubicBezTo>
                    <a:cubicBezTo>
                      <a:pt x="34" y="25"/>
                      <a:pt x="37" y="24"/>
                      <a:pt x="40" y="24"/>
                    </a:cubicBezTo>
                    <a:cubicBezTo>
                      <a:pt x="43" y="24"/>
                      <a:pt x="46" y="25"/>
                      <a:pt x="48" y="27"/>
                    </a:cubicBezTo>
                    <a:cubicBezTo>
                      <a:pt x="53" y="32"/>
                      <a:pt x="53" y="39"/>
                      <a:pt x="48" y="44"/>
                    </a:cubicBezTo>
                    <a:close/>
                    <a:moveTo>
                      <a:pt x="51" y="47"/>
                    </a:moveTo>
                    <a:cubicBezTo>
                      <a:pt x="51" y="47"/>
                      <a:pt x="50" y="47"/>
                      <a:pt x="50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6"/>
                      <a:pt x="51" y="45"/>
                      <a:pt x="51" y="45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6"/>
                      <a:pt x="51" y="46"/>
                      <a:pt x="51" y="47"/>
                    </a:cubicBezTo>
                    <a:close/>
                    <a:moveTo>
                      <a:pt x="66" y="61"/>
                    </a:moveTo>
                    <a:cubicBezTo>
                      <a:pt x="65" y="62"/>
                      <a:pt x="63" y="62"/>
                      <a:pt x="62" y="61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2" y="51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2" y="49"/>
                      <a:pt x="52" y="49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3" y="48"/>
                      <a:pt x="53" y="48"/>
                      <a:pt x="54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4" y="48"/>
                      <a:pt x="54" y="48"/>
                      <a:pt x="55" y="48"/>
                    </a:cubicBezTo>
                    <a:cubicBezTo>
                      <a:pt x="55" y="48"/>
                      <a:pt x="56" y="48"/>
                      <a:pt x="57" y="49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6" y="59"/>
                      <a:pt x="67" y="60"/>
                      <a:pt x="66" y="61"/>
                    </a:cubicBezTo>
                    <a:close/>
                    <a:moveTo>
                      <a:pt x="34" y="29"/>
                    </a:moveTo>
                    <a:cubicBezTo>
                      <a:pt x="32" y="31"/>
                      <a:pt x="31" y="33"/>
                      <a:pt x="31" y="35"/>
                    </a:cubicBezTo>
                    <a:cubicBezTo>
                      <a:pt x="31" y="38"/>
                      <a:pt x="32" y="40"/>
                      <a:pt x="34" y="42"/>
                    </a:cubicBezTo>
                    <a:cubicBezTo>
                      <a:pt x="34" y="42"/>
                      <a:pt x="34" y="43"/>
                      <a:pt x="34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2" y="43"/>
                      <a:pt x="32" y="43"/>
                    </a:cubicBezTo>
                    <a:cubicBezTo>
                      <a:pt x="30" y="41"/>
                      <a:pt x="29" y="38"/>
                      <a:pt x="29" y="35"/>
                    </a:cubicBezTo>
                    <a:cubicBezTo>
                      <a:pt x="29" y="33"/>
                      <a:pt x="30" y="30"/>
                      <a:pt x="32" y="28"/>
                    </a:cubicBezTo>
                    <a:cubicBezTo>
                      <a:pt x="33" y="28"/>
                      <a:pt x="33" y="28"/>
                      <a:pt x="34" y="28"/>
                    </a:cubicBezTo>
                    <a:cubicBezTo>
                      <a:pt x="34" y="28"/>
                      <a:pt x="34" y="29"/>
                      <a:pt x="34" y="29"/>
                    </a:cubicBezTo>
                    <a:close/>
                    <a:moveTo>
                      <a:pt x="49" y="55"/>
                    </a:moveTo>
                    <a:cubicBezTo>
                      <a:pt x="46" y="57"/>
                      <a:pt x="43" y="59"/>
                      <a:pt x="39" y="60"/>
                    </a:cubicBezTo>
                    <a:cubicBezTo>
                      <a:pt x="41" y="58"/>
                      <a:pt x="43" y="55"/>
                      <a:pt x="45" y="52"/>
                    </a:cubicBezTo>
                    <a:cubicBezTo>
                      <a:pt x="44" y="52"/>
                      <a:pt x="43" y="52"/>
                      <a:pt x="42" y="52"/>
                    </a:cubicBezTo>
                    <a:cubicBezTo>
                      <a:pt x="40" y="57"/>
                      <a:pt x="37" y="60"/>
                      <a:pt x="33" y="60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0"/>
                      <a:pt x="31" y="5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26" y="60"/>
                      <a:pt x="22" y="54"/>
                      <a:pt x="20" y="47"/>
                    </a:cubicBezTo>
                    <a:cubicBezTo>
                      <a:pt x="22" y="47"/>
                      <a:pt x="25" y="48"/>
                      <a:pt x="28" y="48"/>
                    </a:cubicBezTo>
                    <a:cubicBezTo>
                      <a:pt x="28" y="48"/>
                      <a:pt x="28" y="48"/>
                      <a:pt x="28" y="47"/>
                    </a:cubicBezTo>
                    <a:cubicBezTo>
                      <a:pt x="27" y="47"/>
                      <a:pt x="27" y="46"/>
                      <a:pt x="26" y="46"/>
                    </a:cubicBezTo>
                    <a:cubicBezTo>
                      <a:pt x="24" y="45"/>
                      <a:pt x="21" y="45"/>
                      <a:pt x="19" y="44"/>
                    </a:cubicBezTo>
                    <a:cubicBezTo>
                      <a:pt x="18" y="41"/>
                      <a:pt x="18" y="37"/>
                      <a:pt x="18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2"/>
                      <a:pt x="23" y="31"/>
                      <a:pt x="24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6"/>
                      <a:pt x="18" y="22"/>
                      <a:pt x="19" y="19"/>
                    </a:cubicBezTo>
                    <a:cubicBezTo>
                      <a:pt x="23" y="18"/>
                      <a:pt x="27" y="17"/>
                      <a:pt x="31" y="17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1"/>
                      <a:pt x="32" y="20"/>
                      <a:pt x="33" y="2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7" y="17"/>
                      <a:pt x="41" y="18"/>
                      <a:pt x="45" y="19"/>
                    </a:cubicBezTo>
                    <a:cubicBezTo>
                      <a:pt x="45" y="19"/>
                      <a:pt x="45" y="19"/>
                      <a:pt x="45" y="20"/>
                    </a:cubicBezTo>
                    <a:cubicBezTo>
                      <a:pt x="46" y="20"/>
                      <a:pt x="47" y="20"/>
                      <a:pt x="48" y="21"/>
                    </a:cubicBezTo>
                    <a:cubicBezTo>
                      <a:pt x="47" y="20"/>
                      <a:pt x="47" y="20"/>
                      <a:pt x="47" y="19"/>
                    </a:cubicBezTo>
                    <a:cubicBezTo>
                      <a:pt x="55" y="22"/>
                      <a:pt x="60" y="26"/>
                      <a:pt x="61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6" y="32"/>
                      <a:pt x="56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5"/>
                      <a:pt x="59" y="38"/>
                      <a:pt x="56" y="40"/>
                    </a:cubicBezTo>
                    <a:cubicBezTo>
                      <a:pt x="56" y="41"/>
                      <a:pt x="55" y="42"/>
                      <a:pt x="55" y="43"/>
                    </a:cubicBezTo>
                    <a:cubicBezTo>
                      <a:pt x="57" y="41"/>
                      <a:pt x="59" y="40"/>
                      <a:pt x="60" y="39"/>
                    </a:cubicBezTo>
                    <a:cubicBezTo>
                      <a:pt x="60" y="40"/>
                      <a:pt x="59" y="42"/>
                      <a:pt x="58" y="44"/>
                    </a:cubicBezTo>
                    <a:cubicBezTo>
                      <a:pt x="59" y="44"/>
                      <a:pt x="60" y="45"/>
                      <a:pt x="60" y="45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3" y="41"/>
                      <a:pt x="64" y="37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3"/>
                      <a:pt x="32" y="63"/>
                    </a:cubicBezTo>
                    <a:cubicBezTo>
                      <a:pt x="39" y="63"/>
                      <a:pt x="46" y="61"/>
                      <a:pt x="51" y="5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9" y="56"/>
                      <a:pt x="49" y="55"/>
                      <a:pt x="49" y="55"/>
                    </a:cubicBezTo>
                    <a:close/>
                    <a:moveTo>
                      <a:pt x="60" y="24"/>
                    </a:moveTo>
                    <a:cubicBezTo>
                      <a:pt x="57" y="21"/>
                      <a:pt x="53" y="19"/>
                      <a:pt x="47" y="17"/>
                    </a:cubicBezTo>
                    <a:cubicBezTo>
                      <a:pt x="45" y="11"/>
                      <a:pt x="42" y="6"/>
                      <a:pt x="39" y="4"/>
                    </a:cubicBezTo>
                    <a:cubicBezTo>
                      <a:pt x="50" y="6"/>
                      <a:pt x="58" y="14"/>
                      <a:pt x="60" y="24"/>
                    </a:cubicBezTo>
                    <a:close/>
                    <a:moveTo>
                      <a:pt x="33" y="3"/>
                    </a:moveTo>
                    <a:cubicBezTo>
                      <a:pt x="38" y="3"/>
                      <a:pt x="42" y="9"/>
                      <a:pt x="44" y="16"/>
                    </a:cubicBezTo>
                    <a:cubicBezTo>
                      <a:pt x="41" y="16"/>
                      <a:pt x="37" y="15"/>
                      <a:pt x="33" y="15"/>
                    </a:cubicBezTo>
                    <a:lnTo>
                      <a:pt x="33" y="3"/>
                    </a:lnTo>
                    <a:close/>
                    <a:moveTo>
                      <a:pt x="31" y="3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27" y="15"/>
                      <a:pt x="23" y="16"/>
                      <a:pt x="20" y="16"/>
                    </a:cubicBezTo>
                    <a:cubicBezTo>
                      <a:pt x="22" y="9"/>
                      <a:pt x="26" y="3"/>
                      <a:pt x="31" y="3"/>
                    </a:cubicBezTo>
                    <a:close/>
                    <a:moveTo>
                      <a:pt x="25" y="4"/>
                    </a:moveTo>
                    <a:cubicBezTo>
                      <a:pt x="22" y="6"/>
                      <a:pt x="19" y="11"/>
                      <a:pt x="18" y="17"/>
                    </a:cubicBezTo>
                    <a:cubicBezTo>
                      <a:pt x="12" y="19"/>
                      <a:pt x="7" y="21"/>
                      <a:pt x="4" y="24"/>
                    </a:cubicBezTo>
                    <a:cubicBezTo>
                      <a:pt x="7" y="14"/>
                      <a:pt x="15" y="6"/>
                      <a:pt x="25" y="4"/>
                    </a:cubicBezTo>
                    <a:close/>
                    <a:moveTo>
                      <a:pt x="17" y="19"/>
                    </a:moveTo>
                    <a:cubicBezTo>
                      <a:pt x="16" y="23"/>
                      <a:pt x="16" y="27"/>
                      <a:pt x="16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4" y="26"/>
                      <a:pt x="9" y="22"/>
                      <a:pt x="17" y="19"/>
                    </a:cubicBezTo>
                    <a:close/>
                    <a:moveTo>
                      <a:pt x="16" y="33"/>
                    </a:moveTo>
                    <a:cubicBezTo>
                      <a:pt x="16" y="37"/>
                      <a:pt x="16" y="40"/>
                      <a:pt x="17" y="44"/>
                    </a:cubicBezTo>
                    <a:cubicBezTo>
                      <a:pt x="9" y="41"/>
                      <a:pt x="4" y="37"/>
                      <a:pt x="3" y="33"/>
                    </a:cubicBezTo>
                    <a:lnTo>
                      <a:pt x="16" y="33"/>
                    </a:lnTo>
                    <a:close/>
                    <a:moveTo>
                      <a:pt x="4" y="39"/>
                    </a:moveTo>
                    <a:cubicBezTo>
                      <a:pt x="7" y="42"/>
                      <a:pt x="12" y="44"/>
                      <a:pt x="18" y="46"/>
                    </a:cubicBezTo>
                    <a:cubicBezTo>
                      <a:pt x="19" y="52"/>
                      <a:pt x="22" y="57"/>
                      <a:pt x="25" y="60"/>
                    </a:cubicBezTo>
                    <a:cubicBezTo>
                      <a:pt x="15" y="57"/>
                      <a:pt x="7" y="49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2" name="Freeform 64">
                <a:extLst>
                  <a:ext uri="{FF2B5EF4-FFF2-40B4-BE49-F238E27FC236}">
                    <a16:creationId xmlns:a16="http://schemas.microsoft.com/office/drawing/2014/main" id="{95C4584D-05AA-4A62-B879-667D18F974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94919" y="4568428"/>
                <a:ext cx="294878" cy="198746"/>
              </a:xfrm>
              <a:custGeom>
                <a:avLst/>
                <a:gdLst>
                  <a:gd name="T0" fmla="*/ 58 w 58"/>
                  <a:gd name="T1" fmla="*/ 18 h 38"/>
                  <a:gd name="T2" fmla="*/ 31 w 58"/>
                  <a:gd name="T3" fmla="*/ 0 h 38"/>
                  <a:gd name="T4" fmla="*/ 1 w 58"/>
                  <a:gd name="T5" fmla="*/ 18 h 38"/>
                  <a:gd name="T6" fmla="*/ 0 w 58"/>
                  <a:gd name="T7" fmla="*/ 20 h 38"/>
                  <a:gd name="T8" fmla="*/ 31 w 58"/>
                  <a:gd name="T9" fmla="*/ 38 h 38"/>
                  <a:gd name="T10" fmla="*/ 58 w 58"/>
                  <a:gd name="T11" fmla="*/ 20 h 38"/>
                  <a:gd name="T12" fmla="*/ 58 w 58"/>
                  <a:gd name="T13" fmla="*/ 18 h 38"/>
                  <a:gd name="T14" fmla="*/ 18 w 58"/>
                  <a:gd name="T15" fmla="*/ 19 h 38"/>
                  <a:gd name="T16" fmla="*/ 16 w 58"/>
                  <a:gd name="T17" fmla="*/ 19 h 38"/>
                  <a:gd name="T18" fmla="*/ 28 w 58"/>
                  <a:gd name="T19" fmla="*/ 34 h 38"/>
                  <a:gd name="T20" fmla="*/ 4 w 58"/>
                  <a:gd name="T21" fmla="*/ 19 h 38"/>
                  <a:gd name="T22" fmla="*/ 27 w 58"/>
                  <a:gd name="T23" fmla="*/ 4 h 38"/>
                  <a:gd name="T24" fmla="*/ 19 w 58"/>
                  <a:gd name="T25" fmla="*/ 9 h 38"/>
                  <a:gd name="T26" fmla="*/ 21 w 58"/>
                  <a:gd name="T27" fmla="*/ 10 h 38"/>
                  <a:gd name="T28" fmla="*/ 31 w 58"/>
                  <a:gd name="T29" fmla="*/ 5 h 38"/>
                  <a:gd name="T30" fmla="*/ 45 w 58"/>
                  <a:gd name="T31" fmla="*/ 19 h 38"/>
                  <a:gd name="T32" fmla="*/ 31 w 58"/>
                  <a:gd name="T33" fmla="*/ 33 h 38"/>
                  <a:gd name="T34" fmla="*/ 18 w 58"/>
                  <a:gd name="T35" fmla="*/ 19 h 38"/>
                  <a:gd name="T36" fmla="*/ 36 w 58"/>
                  <a:gd name="T37" fmla="*/ 34 h 38"/>
                  <a:gd name="T38" fmla="*/ 47 w 58"/>
                  <a:gd name="T39" fmla="*/ 19 h 38"/>
                  <a:gd name="T40" fmla="*/ 38 w 58"/>
                  <a:gd name="T41" fmla="*/ 4 h 38"/>
                  <a:gd name="T42" fmla="*/ 55 w 58"/>
                  <a:gd name="T43" fmla="*/ 19 h 38"/>
                  <a:gd name="T44" fmla="*/ 36 w 58"/>
                  <a:gd name="T45" fmla="*/ 34 h 38"/>
                  <a:gd name="T46" fmla="*/ 40 w 58"/>
                  <a:gd name="T47" fmla="*/ 19 h 38"/>
                  <a:gd name="T48" fmla="*/ 31 w 58"/>
                  <a:gd name="T49" fmla="*/ 28 h 38"/>
                  <a:gd name="T50" fmla="*/ 23 w 58"/>
                  <a:gd name="T51" fmla="*/ 19 h 38"/>
                  <a:gd name="T52" fmla="*/ 31 w 58"/>
                  <a:gd name="T53" fmla="*/ 19 h 38"/>
                  <a:gd name="T54" fmla="*/ 24 w 58"/>
                  <a:gd name="T55" fmla="*/ 14 h 38"/>
                  <a:gd name="T56" fmla="*/ 31 w 58"/>
                  <a:gd name="T57" fmla="*/ 10 h 38"/>
                  <a:gd name="T58" fmla="*/ 40 w 58"/>
                  <a:gd name="T59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38">
                    <a:moveTo>
                      <a:pt x="58" y="18"/>
                    </a:moveTo>
                    <a:cubicBezTo>
                      <a:pt x="57" y="18"/>
                      <a:pt x="47" y="0"/>
                      <a:pt x="31" y="0"/>
                    </a:cubicBezTo>
                    <a:cubicBezTo>
                      <a:pt x="15" y="0"/>
                      <a:pt x="1" y="17"/>
                      <a:pt x="1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1" y="21"/>
                      <a:pt x="13" y="38"/>
                      <a:pt x="31" y="38"/>
                    </a:cubicBezTo>
                    <a:cubicBezTo>
                      <a:pt x="49" y="38"/>
                      <a:pt x="57" y="20"/>
                      <a:pt x="58" y="20"/>
                    </a:cubicBezTo>
                    <a:cubicBezTo>
                      <a:pt x="58" y="19"/>
                      <a:pt x="58" y="19"/>
                      <a:pt x="58" y="18"/>
                    </a:cubicBezTo>
                    <a:close/>
                    <a:moveTo>
                      <a:pt x="18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7"/>
                      <a:pt x="21" y="33"/>
                      <a:pt x="28" y="34"/>
                    </a:cubicBezTo>
                    <a:cubicBezTo>
                      <a:pt x="16" y="33"/>
                      <a:pt x="6" y="22"/>
                      <a:pt x="4" y="19"/>
                    </a:cubicBezTo>
                    <a:cubicBezTo>
                      <a:pt x="6" y="16"/>
                      <a:pt x="16" y="6"/>
                      <a:pt x="27" y="4"/>
                    </a:cubicBezTo>
                    <a:cubicBezTo>
                      <a:pt x="24" y="5"/>
                      <a:pt x="21" y="7"/>
                      <a:pt x="19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7"/>
                      <a:pt x="27" y="5"/>
                      <a:pt x="31" y="5"/>
                    </a:cubicBezTo>
                    <a:cubicBezTo>
                      <a:pt x="39" y="5"/>
                      <a:pt x="45" y="11"/>
                      <a:pt x="45" y="19"/>
                    </a:cubicBezTo>
                    <a:cubicBezTo>
                      <a:pt x="45" y="27"/>
                      <a:pt x="39" y="33"/>
                      <a:pt x="31" y="33"/>
                    </a:cubicBezTo>
                    <a:cubicBezTo>
                      <a:pt x="24" y="33"/>
                      <a:pt x="18" y="27"/>
                      <a:pt x="18" y="19"/>
                    </a:cubicBezTo>
                    <a:close/>
                    <a:moveTo>
                      <a:pt x="36" y="34"/>
                    </a:moveTo>
                    <a:cubicBezTo>
                      <a:pt x="42" y="32"/>
                      <a:pt x="47" y="26"/>
                      <a:pt x="47" y="19"/>
                    </a:cubicBezTo>
                    <a:cubicBezTo>
                      <a:pt x="47" y="12"/>
                      <a:pt x="43" y="7"/>
                      <a:pt x="38" y="4"/>
                    </a:cubicBezTo>
                    <a:cubicBezTo>
                      <a:pt x="47" y="8"/>
                      <a:pt x="53" y="17"/>
                      <a:pt x="55" y="19"/>
                    </a:cubicBezTo>
                    <a:cubicBezTo>
                      <a:pt x="53" y="22"/>
                      <a:pt x="47" y="32"/>
                      <a:pt x="36" y="34"/>
                    </a:cubicBezTo>
                    <a:close/>
                    <a:moveTo>
                      <a:pt x="40" y="19"/>
                    </a:moveTo>
                    <a:cubicBezTo>
                      <a:pt x="40" y="24"/>
                      <a:pt x="36" y="28"/>
                      <a:pt x="31" y="28"/>
                    </a:cubicBezTo>
                    <a:cubicBezTo>
                      <a:pt x="27" y="28"/>
                      <a:pt x="23" y="24"/>
                      <a:pt x="23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2"/>
                      <a:pt x="29" y="10"/>
                      <a:pt x="31" y="10"/>
                    </a:cubicBezTo>
                    <a:cubicBezTo>
                      <a:pt x="36" y="10"/>
                      <a:pt x="40" y="14"/>
                      <a:pt x="40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3" name="Freeform 35">
                <a:extLst>
                  <a:ext uri="{FF2B5EF4-FFF2-40B4-BE49-F238E27FC236}">
                    <a16:creationId xmlns:a16="http://schemas.microsoft.com/office/drawing/2014/main" id="{4D3993EF-E4F2-466D-9F7E-7C29205721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42720" y="3912123"/>
                <a:ext cx="281540" cy="269066"/>
              </a:xfrm>
              <a:custGeom>
                <a:avLst/>
                <a:gdLst>
                  <a:gd name="T0" fmla="*/ 44 w 67"/>
                  <a:gd name="T1" fmla="*/ 21 h 64"/>
                  <a:gd name="T2" fmla="*/ 25 w 67"/>
                  <a:gd name="T3" fmla="*/ 19 h 64"/>
                  <a:gd name="T4" fmla="*/ 24 w 67"/>
                  <a:gd name="T5" fmla="*/ 21 h 64"/>
                  <a:gd name="T6" fmla="*/ 16 w 67"/>
                  <a:gd name="T7" fmla="*/ 30 h 64"/>
                  <a:gd name="T8" fmla="*/ 26 w 67"/>
                  <a:gd name="T9" fmla="*/ 36 h 64"/>
                  <a:gd name="T10" fmla="*/ 32 w 67"/>
                  <a:gd name="T11" fmla="*/ 42 h 64"/>
                  <a:gd name="T12" fmla="*/ 26 w 67"/>
                  <a:gd name="T13" fmla="*/ 48 h 64"/>
                  <a:gd name="T14" fmla="*/ 42 w 67"/>
                  <a:gd name="T15" fmla="*/ 48 h 64"/>
                  <a:gd name="T16" fmla="*/ 36 w 67"/>
                  <a:gd name="T17" fmla="*/ 42 h 64"/>
                  <a:gd name="T18" fmla="*/ 42 w 67"/>
                  <a:gd name="T19" fmla="*/ 36 h 64"/>
                  <a:gd name="T20" fmla="*/ 51 w 67"/>
                  <a:gd name="T21" fmla="*/ 30 h 64"/>
                  <a:gd name="T22" fmla="*/ 19 w 67"/>
                  <a:gd name="T23" fmla="*/ 30 h 64"/>
                  <a:gd name="T24" fmla="*/ 24 w 67"/>
                  <a:gd name="T25" fmla="*/ 31 h 64"/>
                  <a:gd name="T26" fmla="*/ 48 w 67"/>
                  <a:gd name="T27" fmla="*/ 30 h 64"/>
                  <a:gd name="T28" fmla="*/ 44 w 67"/>
                  <a:gd name="T29" fmla="*/ 31 h 64"/>
                  <a:gd name="T30" fmla="*/ 48 w 67"/>
                  <a:gd name="T31" fmla="*/ 30 h 64"/>
                  <a:gd name="T32" fmla="*/ 61 w 67"/>
                  <a:gd name="T33" fmla="*/ 20 h 64"/>
                  <a:gd name="T34" fmla="*/ 51 w 67"/>
                  <a:gd name="T35" fmla="*/ 9 h 64"/>
                  <a:gd name="T36" fmla="*/ 43 w 67"/>
                  <a:gd name="T37" fmla="*/ 0 h 64"/>
                  <a:gd name="T38" fmla="*/ 30 w 67"/>
                  <a:gd name="T39" fmla="*/ 2 h 64"/>
                  <a:gd name="T40" fmla="*/ 19 w 67"/>
                  <a:gd name="T41" fmla="*/ 6 h 64"/>
                  <a:gd name="T42" fmla="*/ 7 w 67"/>
                  <a:gd name="T43" fmla="*/ 13 h 64"/>
                  <a:gd name="T44" fmla="*/ 4 w 67"/>
                  <a:gd name="T45" fmla="*/ 26 h 64"/>
                  <a:gd name="T46" fmla="*/ 7 w 67"/>
                  <a:gd name="T47" fmla="*/ 41 h 64"/>
                  <a:gd name="T48" fmla="*/ 13 w 67"/>
                  <a:gd name="T49" fmla="*/ 55 h 64"/>
                  <a:gd name="T50" fmla="*/ 24 w 67"/>
                  <a:gd name="T51" fmla="*/ 64 h 64"/>
                  <a:gd name="T52" fmla="*/ 34 w 67"/>
                  <a:gd name="T53" fmla="*/ 61 h 64"/>
                  <a:gd name="T54" fmla="*/ 44 w 67"/>
                  <a:gd name="T55" fmla="*/ 64 h 64"/>
                  <a:gd name="T56" fmla="*/ 54 w 67"/>
                  <a:gd name="T57" fmla="*/ 55 h 64"/>
                  <a:gd name="T58" fmla="*/ 61 w 67"/>
                  <a:gd name="T59" fmla="*/ 41 h 64"/>
                  <a:gd name="T60" fmla="*/ 63 w 67"/>
                  <a:gd name="T61" fmla="*/ 26 h 64"/>
                  <a:gd name="T62" fmla="*/ 58 w 67"/>
                  <a:gd name="T63" fmla="*/ 19 h 64"/>
                  <a:gd name="T64" fmla="*/ 54 w 67"/>
                  <a:gd name="T65" fmla="*/ 13 h 64"/>
                  <a:gd name="T66" fmla="*/ 46 w 67"/>
                  <a:gd name="T67" fmla="*/ 7 h 64"/>
                  <a:gd name="T68" fmla="*/ 39 w 67"/>
                  <a:gd name="T69" fmla="*/ 5 h 64"/>
                  <a:gd name="T70" fmla="*/ 29 w 67"/>
                  <a:gd name="T71" fmla="*/ 5 h 64"/>
                  <a:gd name="T72" fmla="*/ 22 w 67"/>
                  <a:gd name="T73" fmla="*/ 7 h 64"/>
                  <a:gd name="T74" fmla="*/ 18 w 67"/>
                  <a:gd name="T75" fmla="*/ 12 h 64"/>
                  <a:gd name="T76" fmla="*/ 9 w 67"/>
                  <a:gd name="T77" fmla="*/ 14 h 64"/>
                  <a:gd name="T78" fmla="*/ 6 w 67"/>
                  <a:gd name="T79" fmla="*/ 28 h 64"/>
                  <a:gd name="T80" fmla="*/ 9 w 67"/>
                  <a:gd name="T81" fmla="*/ 40 h 64"/>
                  <a:gd name="T82" fmla="*/ 9 w 67"/>
                  <a:gd name="T83" fmla="*/ 50 h 64"/>
                  <a:gd name="T84" fmla="*/ 18 w 67"/>
                  <a:gd name="T85" fmla="*/ 53 h 64"/>
                  <a:gd name="T86" fmla="*/ 24 w 67"/>
                  <a:gd name="T87" fmla="*/ 61 h 64"/>
                  <a:gd name="T88" fmla="*/ 33 w 67"/>
                  <a:gd name="T89" fmla="*/ 58 h 64"/>
                  <a:gd name="T90" fmla="*/ 43 w 67"/>
                  <a:gd name="T91" fmla="*/ 61 h 64"/>
                  <a:gd name="T92" fmla="*/ 48 w 67"/>
                  <a:gd name="T93" fmla="*/ 53 h 64"/>
                  <a:gd name="T94" fmla="*/ 10 w 67"/>
                  <a:gd name="T95" fmla="*/ 32 h 64"/>
                  <a:gd name="T96" fmla="*/ 34 w 67"/>
                  <a:gd name="T97" fmla="*/ 56 h 64"/>
                  <a:gd name="T98" fmla="*/ 49 w 67"/>
                  <a:gd name="T99" fmla="*/ 53 h 64"/>
                  <a:gd name="T100" fmla="*/ 58 w 67"/>
                  <a:gd name="T101" fmla="*/ 50 h 64"/>
                  <a:gd name="T102" fmla="*/ 60 w 67"/>
                  <a:gd name="T103" fmla="*/ 32 h 64"/>
                  <a:gd name="T104" fmla="*/ 64 w 67"/>
                  <a:gd name="T105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4">
                    <a:moveTo>
                      <a:pt x="51" y="23"/>
                    </a:moveTo>
                    <a:cubicBezTo>
                      <a:pt x="51" y="22"/>
                      <a:pt x="51" y="21"/>
                      <a:pt x="50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0"/>
                      <a:pt x="44" y="19"/>
                      <a:pt x="43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6" y="22"/>
                      <a:pt x="16" y="2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3"/>
                      <a:pt x="20" y="35"/>
                      <a:pt x="2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27" y="37"/>
                      <a:pt x="28" y="38"/>
                      <a:pt x="30" y="39"/>
                    </a:cubicBezTo>
                    <a:cubicBezTo>
                      <a:pt x="30" y="39"/>
                      <a:pt x="31" y="39"/>
                      <a:pt x="31" y="40"/>
                    </a:cubicBezTo>
                    <a:cubicBezTo>
                      <a:pt x="31" y="40"/>
                      <a:pt x="32" y="41"/>
                      <a:pt x="32" y="42"/>
                    </a:cubicBezTo>
                    <a:cubicBezTo>
                      <a:pt x="32" y="45"/>
                      <a:pt x="30" y="46"/>
                      <a:pt x="30" y="46"/>
                    </a:cubicBezTo>
                    <a:cubicBezTo>
                      <a:pt x="30" y="46"/>
                      <a:pt x="28" y="47"/>
                      <a:pt x="26" y="47"/>
                    </a:cubicBezTo>
                    <a:cubicBezTo>
                      <a:pt x="26" y="47"/>
                      <a:pt x="26" y="48"/>
                      <a:pt x="26" y="48"/>
                    </a:cubicBezTo>
                    <a:cubicBezTo>
                      <a:pt x="26" y="49"/>
                      <a:pt x="26" y="49"/>
                      <a:pt x="2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2" y="49"/>
                      <a:pt x="42" y="49"/>
                      <a:pt x="42" y="48"/>
                    </a:cubicBezTo>
                    <a:cubicBezTo>
                      <a:pt x="42" y="48"/>
                      <a:pt x="42" y="47"/>
                      <a:pt x="42" y="47"/>
                    </a:cubicBezTo>
                    <a:cubicBezTo>
                      <a:pt x="40" y="47"/>
                      <a:pt x="38" y="46"/>
                      <a:pt x="38" y="46"/>
                    </a:cubicBezTo>
                    <a:cubicBezTo>
                      <a:pt x="37" y="46"/>
                      <a:pt x="36" y="45"/>
                      <a:pt x="36" y="42"/>
                    </a:cubicBezTo>
                    <a:cubicBezTo>
                      <a:pt x="36" y="41"/>
                      <a:pt x="37" y="40"/>
                      <a:pt x="37" y="39"/>
                    </a:cubicBezTo>
                    <a:cubicBezTo>
                      <a:pt x="37" y="39"/>
                      <a:pt x="38" y="39"/>
                      <a:pt x="38" y="39"/>
                    </a:cubicBezTo>
                    <a:cubicBezTo>
                      <a:pt x="40" y="38"/>
                      <a:pt x="41" y="37"/>
                      <a:pt x="42" y="36"/>
                    </a:cubicBezTo>
                    <a:cubicBezTo>
                      <a:pt x="43" y="37"/>
                      <a:pt x="44" y="37"/>
                      <a:pt x="44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8" y="35"/>
                      <a:pt x="51" y="33"/>
                      <a:pt x="51" y="30"/>
                    </a:cubicBezTo>
                    <a:lnTo>
                      <a:pt x="51" y="23"/>
                    </a:lnTo>
                    <a:close/>
                    <a:moveTo>
                      <a:pt x="23" y="34"/>
                    </a:moveTo>
                    <a:cubicBezTo>
                      <a:pt x="19" y="31"/>
                      <a:pt x="19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2"/>
                      <a:pt x="24" y="33"/>
                      <a:pt x="24" y="33"/>
                    </a:cubicBezTo>
                    <a:cubicBezTo>
                      <a:pt x="24" y="34"/>
                      <a:pt x="24" y="34"/>
                      <a:pt x="23" y="34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1"/>
                      <a:pt x="44" y="34"/>
                    </a:cubicBezTo>
                    <a:cubicBezTo>
                      <a:pt x="44" y="34"/>
                      <a:pt x="44" y="34"/>
                      <a:pt x="44" y="33"/>
                    </a:cubicBezTo>
                    <a:cubicBezTo>
                      <a:pt x="44" y="33"/>
                      <a:pt x="44" y="32"/>
                      <a:pt x="44" y="31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8" y="24"/>
                      <a:pt x="48" y="24"/>
                      <a:pt x="48" y="24"/>
                    </a:cubicBezTo>
                    <a:lnTo>
                      <a:pt x="48" y="30"/>
                    </a:lnTo>
                    <a:close/>
                    <a:moveTo>
                      <a:pt x="63" y="26"/>
                    </a:moveTo>
                    <a:cubicBezTo>
                      <a:pt x="62" y="25"/>
                      <a:pt x="61" y="24"/>
                      <a:pt x="61" y="24"/>
                    </a:cubicBezTo>
                    <a:cubicBezTo>
                      <a:pt x="61" y="23"/>
                      <a:pt x="61" y="21"/>
                      <a:pt x="61" y="20"/>
                    </a:cubicBezTo>
                    <a:cubicBezTo>
                      <a:pt x="62" y="17"/>
                      <a:pt x="62" y="15"/>
                      <a:pt x="61" y="13"/>
                    </a:cubicBezTo>
                    <a:cubicBezTo>
                      <a:pt x="59" y="11"/>
                      <a:pt x="57" y="10"/>
                      <a:pt x="54" y="10"/>
                    </a:cubicBezTo>
                    <a:cubicBezTo>
                      <a:pt x="53" y="10"/>
                      <a:pt x="51" y="10"/>
                      <a:pt x="51" y="9"/>
                    </a:cubicBezTo>
                    <a:cubicBezTo>
                      <a:pt x="50" y="9"/>
                      <a:pt x="49" y="7"/>
                      <a:pt x="49" y="6"/>
                    </a:cubicBezTo>
                    <a:cubicBezTo>
                      <a:pt x="48" y="4"/>
                      <a:pt x="47" y="1"/>
                      <a:pt x="44" y="1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41" y="0"/>
                      <a:pt x="39" y="1"/>
                      <a:pt x="37" y="2"/>
                    </a:cubicBezTo>
                    <a:cubicBezTo>
                      <a:pt x="36" y="3"/>
                      <a:pt x="35" y="4"/>
                      <a:pt x="34" y="4"/>
                    </a:cubicBezTo>
                    <a:cubicBezTo>
                      <a:pt x="33" y="4"/>
                      <a:pt x="32" y="3"/>
                      <a:pt x="30" y="2"/>
                    </a:cubicBezTo>
                    <a:cubicBezTo>
                      <a:pt x="29" y="1"/>
                      <a:pt x="27" y="0"/>
                      <a:pt x="25" y="0"/>
                    </a:cubicBezTo>
                    <a:cubicBezTo>
                      <a:pt x="25" y="0"/>
                      <a:pt x="24" y="0"/>
                      <a:pt x="24" y="1"/>
                    </a:cubicBezTo>
                    <a:cubicBezTo>
                      <a:pt x="21" y="1"/>
                      <a:pt x="20" y="4"/>
                      <a:pt x="19" y="6"/>
                    </a:cubicBezTo>
                    <a:cubicBezTo>
                      <a:pt x="18" y="7"/>
                      <a:pt x="18" y="9"/>
                      <a:pt x="17" y="9"/>
                    </a:cubicBezTo>
                    <a:cubicBezTo>
                      <a:pt x="16" y="10"/>
                      <a:pt x="15" y="10"/>
                      <a:pt x="13" y="10"/>
                    </a:cubicBezTo>
                    <a:cubicBezTo>
                      <a:pt x="11" y="10"/>
                      <a:pt x="8" y="11"/>
                      <a:pt x="7" y="13"/>
                    </a:cubicBezTo>
                    <a:cubicBezTo>
                      <a:pt x="5" y="15"/>
                      <a:pt x="6" y="17"/>
                      <a:pt x="6" y="20"/>
                    </a:cubicBezTo>
                    <a:cubicBezTo>
                      <a:pt x="7" y="21"/>
                      <a:pt x="7" y="23"/>
                      <a:pt x="7" y="24"/>
                    </a:cubicBezTo>
                    <a:cubicBezTo>
                      <a:pt x="7" y="24"/>
                      <a:pt x="5" y="25"/>
                      <a:pt x="4" y="26"/>
                    </a:cubicBezTo>
                    <a:cubicBezTo>
                      <a:pt x="3" y="28"/>
                      <a:pt x="0" y="30"/>
                      <a:pt x="0" y="32"/>
                    </a:cubicBezTo>
                    <a:cubicBezTo>
                      <a:pt x="0" y="35"/>
                      <a:pt x="3" y="37"/>
                      <a:pt x="4" y="38"/>
                    </a:cubicBezTo>
                    <a:cubicBezTo>
                      <a:pt x="5" y="39"/>
                      <a:pt x="7" y="40"/>
                      <a:pt x="7" y="41"/>
                    </a:cubicBezTo>
                    <a:cubicBezTo>
                      <a:pt x="7" y="42"/>
                      <a:pt x="7" y="44"/>
                      <a:pt x="6" y="45"/>
                    </a:cubicBezTo>
                    <a:cubicBezTo>
                      <a:pt x="6" y="47"/>
                      <a:pt x="5" y="50"/>
                      <a:pt x="7" y="52"/>
                    </a:cubicBezTo>
                    <a:cubicBezTo>
                      <a:pt x="8" y="54"/>
                      <a:pt x="11" y="54"/>
                      <a:pt x="13" y="55"/>
                    </a:cubicBezTo>
                    <a:cubicBezTo>
                      <a:pt x="15" y="55"/>
                      <a:pt x="16" y="55"/>
                      <a:pt x="17" y="55"/>
                    </a:cubicBezTo>
                    <a:cubicBezTo>
                      <a:pt x="18" y="56"/>
                      <a:pt x="18" y="57"/>
                      <a:pt x="19" y="59"/>
                    </a:cubicBezTo>
                    <a:cubicBezTo>
                      <a:pt x="20" y="61"/>
                      <a:pt x="21" y="63"/>
                      <a:pt x="24" y="64"/>
                    </a:cubicBezTo>
                    <a:cubicBezTo>
                      <a:pt x="24" y="64"/>
                      <a:pt x="25" y="64"/>
                      <a:pt x="25" y="64"/>
                    </a:cubicBezTo>
                    <a:cubicBezTo>
                      <a:pt x="27" y="64"/>
                      <a:pt x="29" y="63"/>
                      <a:pt x="30" y="62"/>
                    </a:cubicBezTo>
                    <a:cubicBezTo>
                      <a:pt x="32" y="62"/>
                      <a:pt x="33" y="61"/>
                      <a:pt x="34" y="61"/>
                    </a:cubicBezTo>
                    <a:cubicBezTo>
                      <a:pt x="35" y="61"/>
                      <a:pt x="36" y="62"/>
                      <a:pt x="37" y="62"/>
                    </a:cubicBezTo>
                    <a:cubicBezTo>
                      <a:pt x="39" y="63"/>
                      <a:pt x="41" y="64"/>
                      <a:pt x="43" y="64"/>
                    </a:cubicBezTo>
                    <a:cubicBezTo>
                      <a:pt x="43" y="64"/>
                      <a:pt x="44" y="64"/>
                      <a:pt x="44" y="64"/>
                    </a:cubicBezTo>
                    <a:cubicBezTo>
                      <a:pt x="47" y="63"/>
                      <a:pt x="48" y="61"/>
                      <a:pt x="49" y="59"/>
                    </a:cubicBezTo>
                    <a:cubicBezTo>
                      <a:pt x="49" y="57"/>
                      <a:pt x="50" y="56"/>
                      <a:pt x="51" y="55"/>
                    </a:cubicBezTo>
                    <a:cubicBezTo>
                      <a:pt x="51" y="55"/>
                      <a:pt x="53" y="55"/>
                      <a:pt x="54" y="55"/>
                    </a:cubicBezTo>
                    <a:cubicBezTo>
                      <a:pt x="57" y="54"/>
                      <a:pt x="59" y="54"/>
                      <a:pt x="61" y="52"/>
                    </a:cubicBezTo>
                    <a:cubicBezTo>
                      <a:pt x="62" y="50"/>
                      <a:pt x="62" y="47"/>
                      <a:pt x="61" y="45"/>
                    </a:cubicBezTo>
                    <a:cubicBezTo>
                      <a:pt x="61" y="44"/>
                      <a:pt x="61" y="42"/>
                      <a:pt x="61" y="41"/>
                    </a:cubicBezTo>
                    <a:cubicBezTo>
                      <a:pt x="61" y="40"/>
                      <a:pt x="62" y="39"/>
                      <a:pt x="63" y="38"/>
                    </a:cubicBezTo>
                    <a:cubicBezTo>
                      <a:pt x="65" y="37"/>
                      <a:pt x="67" y="35"/>
                      <a:pt x="67" y="32"/>
                    </a:cubicBezTo>
                    <a:cubicBezTo>
                      <a:pt x="67" y="30"/>
                      <a:pt x="65" y="28"/>
                      <a:pt x="63" y="26"/>
                    </a:cubicBezTo>
                    <a:close/>
                    <a:moveTo>
                      <a:pt x="54" y="13"/>
                    </a:moveTo>
                    <a:cubicBezTo>
                      <a:pt x="56" y="13"/>
                      <a:pt x="58" y="13"/>
                      <a:pt x="58" y="14"/>
                    </a:cubicBezTo>
                    <a:cubicBezTo>
                      <a:pt x="59" y="15"/>
                      <a:pt x="59" y="17"/>
                      <a:pt x="58" y="19"/>
                    </a:cubicBezTo>
                    <a:cubicBezTo>
                      <a:pt x="58" y="21"/>
                      <a:pt x="58" y="22"/>
                      <a:pt x="58" y="24"/>
                    </a:cubicBezTo>
                    <a:cubicBezTo>
                      <a:pt x="56" y="19"/>
                      <a:pt x="53" y="15"/>
                      <a:pt x="49" y="12"/>
                    </a:cubicBezTo>
                    <a:cubicBezTo>
                      <a:pt x="51" y="13"/>
                      <a:pt x="52" y="13"/>
                      <a:pt x="54" y="13"/>
                    </a:cubicBezTo>
                    <a:close/>
                    <a:moveTo>
                      <a:pt x="39" y="5"/>
                    </a:moveTo>
                    <a:cubicBezTo>
                      <a:pt x="41" y="4"/>
                      <a:pt x="42" y="3"/>
                      <a:pt x="43" y="3"/>
                    </a:cubicBezTo>
                    <a:cubicBezTo>
                      <a:pt x="44" y="4"/>
                      <a:pt x="45" y="6"/>
                      <a:pt x="46" y="7"/>
                    </a:cubicBezTo>
                    <a:cubicBezTo>
                      <a:pt x="47" y="9"/>
                      <a:pt x="47" y="10"/>
                      <a:pt x="48" y="11"/>
                    </a:cubicBezTo>
                    <a:cubicBezTo>
                      <a:pt x="44" y="8"/>
                      <a:pt x="40" y="7"/>
                      <a:pt x="35" y="7"/>
                    </a:cubicBezTo>
                    <a:cubicBezTo>
                      <a:pt x="36" y="6"/>
                      <a:pt x="38" y="6"/>
                      <a:pt x="39" y="5"/>
                    </a:cubicBezTo>
                    <a:close/>
                    <a:moveTo>
                      <a:pt x="22" y="7"/>
                    </a:moveTo>
                    <a:cubicBezTo>
                      <a:pt x="22" y="6"/>
                      <a:pt x="23" y="4"/>
                      <a:pt x="24" y="3"/>
                    </a:cubicBezTo>
                    <a:cubicBezTo>
                      <a:pt x="26" y="3"/>
                      <a:pt x="27" y="4"/>
                      <a:pt x="29" y="5"/>
                    </a:cubicBezTo>
                    <a:cubicBezTo>
                      <a:pt x="30" y="6"/>
                      <a:pt x="32" y="6"/>
                      <a:pt x="33" y="7"/>
                    </a:cubicBezTo>
                    <a:cubicBezTo>
                      <a:pt x="28" y="7"/>
                      <a:pt x="23" y="8"/>
                      <a:pt x="19" y="11"/>
                    </a:cubicBezTo>
                    <a:cubicBezTo>
                      <a:pt x="20" y="10"/>
                      <a:pt x="21" y="9"/>
                      <a:pt x="22" y="7"/>
                    </a:cubicBezTo>
                    <a:close/>
                    <a:moveTo>
                      <a:pt x="9" y="14"/>
                    </a:moveTo>
                    <a:cubicBezTo>
                      <a:pt x="10" y="13"/>
                      <a:pt x="12" y="13"/>
                      <a:pt x="14" y="13"/>
                    </a:cubicBezTo>
                    <a:cubicBezTo>
                      <a:pt x="15" y="13"/>
                      <a:pt x="17" y="13"/>
                      <a:pt x="18" y="12"/>
                    </a:cubicBezTo>
                    <a:cubicBezTo>
                      <a:pt x="14" y="15"/>
                      <a:pt x="11" y="19"/>
                      <a:pt x="10" y="24"/>
                    </a:cubicBezTo>
                    <a:cubicBezTo>
                      <a:pt x="10" y="22"/>
                      <a:pt x="10" y="21"/>
                      <a:pt x="9" y="19"/>
                    </a:cubicBezTo>
                    <a:cubicBezTo>
                      <a:pt x="9" y="17"/>
                      <a:pt x="9" y="15"/>
                      <a:pt x="9" y="14"/>
                    </a:cubicBezTo>
                    <a:close/>
                    <a:moveTo>
                      <a:pt x="6" y="36"/>
                    </a:moveTo>
                    <a:cubicBezTo>
                      <a:pt x="5" y="35"/>
                      <a:pt x="3" y="34"/>
                      <a:pt x="3" y="32"/>
                    </a:cubicBezTo>
                    <a:cubicBezTo>
                      <a:pt x="3" y="31"/>
                      <a:pt x="5" y="30"/>
                      <a:pt x="6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7"/>
                      <a:pt x="8" y="30"/>
                      <a:pt x="8" y="32"/>
                    </a:cubicBezTo>
                    <a:cubicBezTo>
                      <a:pt x="8" y="35"/>
                      <a:pt x="9" y="37"/>
                      <a:pt x="9" y="40"/>
                    </a:cubicBezTo>
                    <a:cubicBezTo>
                      <a:pt x="9" y="38"/>
                      <a:pt x="8" y="37"/>
                      <a:pt x="6" y="36"/>
                    </a:cubicBezTo>
                    <a:close/>
                    <a:moveTo>
                      <a:pt x="14" y="52"/>
                    </a:moveTo>
                    <a:cubicBezTo>
                      <a:pt x="12" y="51"/>
                      <a:pt x="10" y="51"/>
                      <a:pt x="9" y="50"/>
                    </a:cubicBezTo>
                    <a:cubicBezTo>
                      <a:pt x="9" y="49"/>
                      <a:pt x="9" y="47"/>
                      <a:pt x="9" y="46"/>
                    </a:cubicBezTo>
                    <a:cubicBezTo>
                      <a:pt x="10" y="44"/>
                      <a:pt x="10" y="42"/>
                      <a:pt x="10" y="41"/>
                    </a:cubicBezTo>
                    <a:cubicBezTo>
                      <a:pt x="11" y="46"/>
                      <a:pt x="14" y="50"/>
                      <a:pt x="18" y="53"/>
                    </a:cubicBezTo>
                    <a:cubicBezTo>
                      <a:pt x="17" y="52"/>
                      <a:pt x="15" y="52"/>
                      <a:pt x="14" y="52"/>
                    </a:cubicBezTo>
                    <a:close/>
                    <a:moveTo>
                      <a:pt x="29" y="60"/>
                    </a:moveTo>
                    <a:cubicBezTo>
                      <a:pt x="27" y="61"/>
                      <a:pt x="26" y="62"/>
                      <a:pt x="24" y="61"/>
                    </a:cubicBezTo>
                    <a:cubicBezTo>
                      <a:pt x="23" y="61"/>
                      <a:pt x="22" y="59"/>
                      <a:pt x="22" y="57"/>
                    </a:cubicBezTo>
                    <a:cubicBezTo>
                      <a:pt x="21" y="56"/>
                      <a:pt x="20" y="54"/>
                      <a:pt x="19" y="53"/>
                    </a:cubicBezTo>
                    <a:cubicBezTo>
                      <a:pt x="23" y="56"/>
                      <a:pt x="28" y="58"/>
                      <a:pt x="33" y="58"/>
                    </a:cubicBezTo>
                    <a:cubicBezTo>
                      <a:pt x="32" y="58"/>
                      <a:pt x="30" y="59"/>
                      <a:pt x="29" y="60"/>
                    </a:cubicBezTo>
                    <a:close/>
                    <a:moveTo>
                      <a:pt x="46" y="57"/>
                    </a:moveTo>
                    <a:cubicBezTo>
                      <a:pt x="45" y="59"/>
                      <a:pt x="44" y="61"/>
                      <a:pt x="43" y="61"/>
                    </a:cubicBezTo>
                    <a:cubicBezTo>
                      <a:pt x="42" y="62"/>
                      <a:pt x="41" y="61"/>
                      <a:pt x="39" y="60"/>
                    </a:cubicBezTo>
                    <a:cubicBezTo>
                      <a:pt x="37" y="59"/>
                      <a:pt x="36" y="58"/>
                      <a:pt x="35" y="58"/>
                    </a:cubicBezTo>
                    <a:cubicBezTo>
                      <a:pt x="40" y="58"/>
                      <a:pt x="44" y="56"/>
                      <a:pt x="48" y="53"/>
                    </a:cubicBezTo>
                    <a:cubicBezTo>
                      <a:pt x="47" y="54"/>
                      <a:pt x="47" y="56"/>
                      <a:pt x="46" y="57"/>
                    </a:cubicBezTo>
                    <a:close/>
                    <a:moveTo>
                      <a:pt x="34" y="56"/>
                    </a:moveTo>
                    <a:cubicBezTo>
                      <a:pt x="21" y="56"/>
                      <a:pt x="10" y="45"/>
                      <a:pt x="10" y="32"/>
                    </a:cubicBezTo>
                    <a:cubicBezTo>
                      <a:pt x="10" y="19"/>
                      <a:pt x="21" y="9"/>
                      <a:pt x="34" y="9"/>
                    </a:cubicBezTo>
                    <a:cubicBezTo>
                      <a:pt x="47" y="9"/>
                      <a:pt x="58" y="19"/>
                      <a:pt x="58" y="32"/>
                    </a:cubicBezTo>
                    <a:cubicBezTo>
                      <a:pt x="58" y="45"/>
                      <a:pt x="47" y="56"/>
                      <a:pt x="34" y="56"/>
                    </a:cubicBezTo>
                    <a:close/>
                    <a:moveTo>
                      <a:pt x="58" y="50"/>
                    </a:moveTo>
                    <a:cubicBezTo>
                      <a:pt x="58" y="51"/>
                      <a:pt x="56" y="51"/>
                      <a:pt x="54" y="52"/>
                    </a:cubicBezTo>
                    <a:cubicBezTo>
                      <a:pt x="52" y="52"/>
                      <a:pt x="51" y="52"/>
                      <a:pt x="49" y="53"/>
                    </a:cubicBezTo>
                    <a:cubicBezTo>
                      <a:pt x="53" y="50"/>
                      <a:pt x="56" y="46"/>
                      <a:pt x="58" y="41"/>
                    </a:cubicBezTo>
                    <a:cubicBezTo>
                      <a:pt x="58" y="42"/>
                      <a:pt x="58" y="44"/>
                      <a:pt x="58" y="46"/>
                    </a:cubicBezTo>
                    <a:cubicBezTo>
                      <a:pt x="59" y="47"/>
                      <a:pt x="59" y="49"/>
                      <a:pt x="58" y="50"/>
                    </a:cubicBezTo>
                    <a:close/>
                    <a:moveTo>
                      <a:pt x="61" y="36"/>
                    </a:moveTo>
                    <a:cubicBezTo>
                      <a:pt x="60" y="37"/>
                      <a:pt x="59" y="38"/>
                      <a:pt x="58" y="40"/>
                    </a:cubicBezTo>
                    <a:cubicBezTo>
                      <a:pt x="59" y="37"/>
                      <a:pt x="60" y="35"/>
                      <a:pt x="60" y="32"/>
                    </a:cubicBezTo>
                    <a:cubicBezTo>
                      <a:pt x="60" y="30"/>
                      <a:pt x="59" y="27"/>
                      <a:pt x="58" y="25"/>
                    </a:cubicBezTo>
                    <a:cubicBezTo>
                      <a:pt x="59" y="26"/>
                      <a:pt x="60" y="27"/>
                      <a:pt x="61" y="28"/>
                    </a:cubicBezTo>
                    <a:cubicBezTo>
                      <a:pt x="63" y="30"/>
                      <a:pt x="64" y="31"/>
                      <a:pt x="64" y="32"/>
                    </a:cubicBezTo>
                    <a:cubicBezTo>
                      <a:pt x="64" y="34"/>
                      <a:pt x="63" y="35"/>
                      <a:pt x="6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4" name="Freeform 35">
                <a:extLst>
                  <a:ext uri="{FF2B5EF4-FFF2-40B4-BE49-F238E27FC236}">
                    <a16:creationId xmlns:a16="http://schemas.microsoft.com/office/drawing/2014/main" id="{8419C59C-9ECB-4574-B3A6-D9C1A5105C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43290" y="5254807"/>
                <a:ext cx="328103" cy="313566"/>
              </a:xfrm>
              <a:custGeom>
                <a:avLst/>
                <a:gdLst>
                  <a:gd name="T0" fmla="*/ 44 w 67"/>
                  <a:gd name="T1" fmla="*/ 21 h 64"/>
                  <a:gd name="T2" fmla="*/ 25 w 67"/>
                  <a:gd name="T3" fmla="*/ 19 h 64"/>
                  <a:gd name="T4" fmla="*/ 24 w 67"/>
                  <a:gd name="T5" fmla="*/ 21 h 64"/>
                  <a:gd name="T6" fmla="*/ 16 w 67"/>
                  <a:gd name="T7" fmla="*/ 30 h 64"/>
                  <a:gd name="T8" fmla="*/ 26 w 67"/>
                  <a:gd name="T9" fmla="*/ 36 h 64"/>
                  <a:gd name="T10" fmla="*/ 32 w 67"/>
                  <a:gd name="T11" fmla="*/ 42 h 64"/>
                  <a:gd name="T12" fmla="*/ 26 w 67"/>
                  <a:gd name="T13" fmla="*/ 48 h 64"/>
                  <a:gd name="T14" fmla="*/ 42 w 67"/>
                  <a:gd name="T15" fmla="*/ 48 h 64"/>
                  <a:gd name="T16" fmla="*/ 36 w 67"/>
                  <a:gd name="T17" fmla="*/ 42 h 64"/>
                  <a:gd name="T18" fmla="*/ 42 w 67"/>
                  <a:gd name="T19" fmla="*/ 36 h 64"/>
                  <a:gd name="T20" fmla="*/ 51 w 67"/>
                  <a:gd name="T21" fmla="*/ 30 h 64"/>
                  <a:gd name="T22" fmla="*/ 19 w 67"/>
                  <a:gd name="T23" fmla="*/ 30 h 64"/>
                  <a:gd name="T24" fmla="*/ 24 w 67"/>
                  <a:gd name="T25" fmla="*/ 31 h 64"/>
                  <a:gd name="T26" fmla="*/ 48 w 67"/>
                  <a:gd name="T27" fmla="*/ 30 h 64"/>
                  <a:gd name="T28" fmla="*/ 44 w 67"/>
                  <a:gd name="T29" fmla="*/ 31 h 64"/>
                  <a:gd name="T30" fmla="*/ 48 w 67"/>
                  <a:gd name="T31" fmla="*/ 30 h 64"/>
                  <a:gd name="T32" fmla="*/ 61 w 67"/>
                  <a:gd name="T33" fmla="*/ 20 h 64"/>
                  <a:gd name="T34" fmla="*/ 51 w 67"/>
                  <a:gd name="T35" fmla="*/ 9 h 64"/>
                  <a:gd name="T36" fmla="*/ 43 w 67"/>
                  <a:gd name="T37" fmla="*/ 0 h 64"/>
                  <a:gd name="T38" fmla="*/ 30 w 67"/>
                  <a:gd name="T39" fmla="*/ 2 h 64"/>
                  <a:gd name="T40" fmla="*/ 19 w 67"/>
                  <a:gd name="T41" fmla="*/ 6 h 64"/>
                  <a:gd name="T42" fmla="*/ 7 w 67"/>
                  <a:gd name="T43" fmla="*/ 13 h 64"/>
                  <a:gd name="T44" fmla="*/ 4 w 67"/>
                  <a:gd name="T45" fmla="*/ 26 h 64"/>
                  <a:gd name="T46" fmla="*/ 7 w 67"/>
                  <a:gd name="T47" fmla="*/ 41 h 64"/>
                  <a:gd name="T48" fmla="*/ 13 w 67"/>
                  <a:gd name="T49" fmla="*/ 55 h 64"/>
                  <a:gd name="T50" fmla="*/ 24 w 67"/>
                  <a:gd name="T51" fmla="*/ 64 h 64"/>
                  <a:gd name="T52" fmla="*/ 34 w 67"/>
                  <a:gd name="T53" fmla="*/ 61 h 64"/>
                  <a:gd name="T54" fmla="*/ 44 w 67"/>
                  <a:gd name="T55" fmla="*/ 64 h 64"/>
                  <a:gd name="T56" fmla="*/ 54 w 67"/>
                  <a:gd name="T57" fmla="*/ 55 h 64"/>
                  <a:gd name="T58" fmla="*/ 61 w 67"/>
                  <a:gd name="T59" fmla="*/ 41 h 64"/>
                  <a:gd name="T60" fmla="*/ 63 w 67"/>
                  <a:gd name="T61" fmla="*/ 26 h 64"/>
                  <a:gd name="T62" fmla="*/ 58 w 67"/>
                  <a:gd name="T63" fmla="*/ 19 h 64"/>
                  <a:gd name="T64" fmla="*/ 54 w 67"/>
                  <a:gd name="T65" fmla="*/ 13 h 64"/>
                  <a:gd name="T66" fmla="*/ 46 w 67"/>
                  <a:gd name="T67" fmla="*/ 7 h 64"/>
                  <a:gd name="T68" fmla="*/ 39 w 67"/>
                  <a:gd name="T69" fmla="*/ 5 h 64"/>
                  <a:gd name="T70" fmla="*/ 29 w 67"/>
                  <a:gd name="T71" fmla="*/ 5 h 64"/>
                  <a:gd name="T72" fmla="*/ 22 w 67"/>
                  <a:gd name="T73" fmla="*/ 7 h 64"/>
                  <a:gd name="T74" fmla="*/ 18 w 67"/>
                  <a:gd name="T75" fmla="*/ 12 h 64"/>
                  <a:gd name="T76" fmla="*/ 9 w 67"/>
                  <a:gd name="T77" fmla="*/ 14 h 64"/>
                  <a:gd name="T78" fmla="*/ 6 w 67"/>
                  <a:gd name="T79" fmla="*/ 28 h 64"/>
                  <a:gd name="T80" fmla="*/ 9 w 67"/>
                  <a:gd name="T81" fmla="*/ 40 h 64"/>
                  <a:gd name="T82" fmla="*/ 9 w 67"/>
                  <a:gd name="T83" fmla="*/ 50 h 64"/>
                  <a:gd name="T84" fmla="*/ 18 w 67"/>
                  <a:gd name="T85" fmla="*/ 53 h 64"/>
                  <a:gd name="T86" fmla="*/ 24 w 67"/>
                  <a:gd name="T87" fmla="*/ 61 h 64"/>
                  <a:gd name="T88" fmla="*/ 33 w 67"/>
                  <a:gd name="T89" fmla="*/ 58 h 64"/>
                  <a:gd name="T90" fmla="*/ 43 w 67"/>
                  <a:gd name="T91" fmla="*/ 61 h 64"/>
                  <a:gd name="T92" fmla="*/ 48 w 67"/>
                  <a:gd name="T93" fmla="*/ 53 h 64"/>
                  <a:gd name="T94" fmla="*/ 10 w 67"/>
                  <a:gd name="T95" fmla="*/ 32 h 64"/>
                  <a:gd name="T96" fmla="*/ 34 w 67"/>
                  <a:gd name="T97" fmla="*/ 56 h 64"/>
                  <a:gd name="T98" fmla="*/ 49 w 67"/>
                  <a:gd name="T99" fmla="*/ 53 h 64"/>
                  <a:gd name="T100" fmla="*/ 58 w 67"/>
                  <a:gd name="T101" fmla="*/ 50 h 64"/>
                  <a:gd name="T102" fmla="*/ 60 w 67"/>
                  <a:gd name="T103" fmla="*/ 32 h 64"/>
                  <a:gd name="T104" fmla="*/ 64 w 67"/>
                  <a:gd name="T105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4">
                    <a:moveTo>
                      <a:pt x="51" y="23"/>
                    </a:moveTo>
                    <a:cubicBezTo>
                      <a:pt x="51" y="22"/>
                      <a:pt x="51" y="21"/>
                      <a:pt x="50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0"/>
                      <a:pt x="44" y="19"/>
                      <a:pt x="43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6" y="22"/>
                      <a:pt x="16" y="2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3"/>
                      <a:pt x="20" y="35"/>
                      <a:pt x="2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27" y="37"/>
                      <a:pt x="28" y="38"/>
                      <a:pt x="30" y="39"/>
                    </a:cubicBezTo>
                    <a:cubicBezTo>
                      <a:pt x="30" y="39"/>
                      <a:pt x="31" y="39"/>
                      <a:pt x="31" y="40"/>
                    </a:cubicBezTo>
                    <a:cubicBezTo>
                      <a:pt x="31" y="40"/>
                      <a:pt x="32" y="41"/>
                      <a:pt x="32" y="42"/>
                    </a:cubicBezTo>
                    <a:cubicBezTo>
                      <a:pt x="32" y="45"/>
                      <a:pt x="30" y="46"/>
                      <a:pt x="30" y="46"/>
                    </a:cubicBezTo>
                    <a:cubicBezTo>
                      <a:pt x="30" y="46"/>
                      <a:pt x="28" y="47"/>
                      <a:pt x="26" y="47"/>
                    </a:cubicBezTo>
                    <a:cubicBezTo>
                      <a:pt x="26" y="47"/>
                      <a:pt x="26" y="48"/>
                      <a:pt x="26" y="48"/>
                    </a:cubicBezTo>
                    <a:cubicBezTo>
                      <a:pt x="26" y="49"/>
                      <a:pt x="26" y="49"/>
                      <a:pt x="2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2" y="49"/>
                      <a:pt x="42" y="49"/>
                      <a:pt x="42" y="48"/>
                    </a:cubicBezTo>
                    <a:cubicBezTo>
                      <a:pt x="42" y="48"/>
                      <a:pt x="42" y="47"/>
                      <a:pt x="42" y="47"/>
                    </a:cubicBezTo>
                    <a:cubicBezTo>
                      <a:pt x="40" y="47"/>
                      <a:pt x="38" y="46"/>
                      <a:pt x="38" y="46"/>
                    </a:cubicBezTo>
                    <a:cubicBezTo>
                      <a:pt x="37" y="46"/>
                      <a:pt x="36" y="45"/>
                      <a:pt x="36" y="42"/>
                    </a:cubicBezTo>
                    <a:cubicBezTo>
                      <a:pt x="36" y="41"/>
                      <a:pt x="37" y="40"/>
                      <a:pt x="37" y="39"/>
                    </a:cubicBezTo>
                    <a:cubicBezTo>
                      <a:pt x="37" y="39"/>
                      <a:pt x="38" y="39"/>
                      <a:pt x="38" y="39"/>
                    </a:cubicBezTo>
                    <a:cubicBezTo>
                      <a:pt x="40" y="38"/>
                      <a:pt x="41" y="37"/>
                      <a:pt x="42" y="36"/>
                    </a:cubicBezTo>
                    <a:cubicBezTo>
                      <a:pt x="43" y="37"/>
                      <a:pt x="44" y="37"/>
                      <a:pt x="44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8" y="35"/>
                      <a:pt x="51" y="33"/>
                      <a:pt x="51" y="30"/>
                    </a:cubicBezTo>
                    <a:lnTo>
                      <a:pt x="51" y="23"/>
                    </a:lnTo>
                    <a:close/>
                    <a:moveTo>
                      <a:pt x="23" y="34"/>
                    </a:moveTo>
                    <a:cubicBezTo>
                      <a:pt x="19" y="31"/>
                      <a:pt x="19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2"/>
                      <a:pt x="24" y="33"/>
                      <a:pt x="24" y="33"/>
                    </a:cubicBezTo>
                    <a:cubicBezTo>
                      <a:pt x="24" y="34"/>
                      <a:pt x="24" y="34"/>
                      <a:pt x="23" y="34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1"/>
                      <a:pt x="44" y="34"/>
                    </a:cubicBezTo>
                    <a:cubicBezTo>
                      <a:pt x="44" y="34"/>
                      <a:pt x="44" y="34"/>
                      <a:pt x="44" y="33"/>
                    </a:cubicBezTo>
                    <a:cubicBezTo>
                      <a:pt x="44" y="33"/>
                      <a:pt x="44" y="32"/>
                      <a:pt x="44" y="31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8" y="24"/>
                      <a:pt x="48" y="24"/>
                      <a:pt x="48" y="24"/>
                    </a:cubicBezTo>
                    <a:lnTo>
                      <a:pt x="48" y="30"/>
                    </a:lnTo>
                    <a:close/>
                    <a:moveTo>
                      <a:pt x="63" y="26"/>
                    </a:moveTo>
                    <a:cubicBezTo>
                      <a:pt x="62" y="25"/>
                      <a:pt x="61" y="24"/>
                      <a:pt x="61" y="24"/>
                    </a:cubicBezTo>
                    <a:cubicBezTo>
                      <a:pt x="61" y="23"/>
                      <a:pt x="61" y="21"/>
                      <a:pt x="61" y="20"/>
                    </a:cubicBezTo>
                    <a:cubicBezTo>
                      <a:pt x="62" y="17"/>
                      <a:pt x="62" y="15"/>
                      <a:pt x="61" y="13"/>
                    </a:cubicBezTo>
                    <a:cubicBezTo>
                      <a:pt x="59" y="11"/>
                      <a:pt x="57" y="10"/>
                      <a:pt x="54" y="10"/>
                    </a:cubicBezTo>
                    <a:cubicBezTo>
                      <a:pt x="53" y="10"/>
                      <a:pt x="51" y="10"/>
                      <a:pt x="51" y="9"/>
                    </a:cubicBezTo>
                    <a:cubicBezTo>
                      <a:pt x="50" y="9"/>
                      <a:pt x="49" y="7"/>
                      <a:pt x="49" y="6"/>
                    </a:cubicBezTo>
                    <a:cubicBezTo>
                      <a:pt x="48" y="4"/>
                      <a:pt x="47" y="1"/>
                      <a:pt x="44" y="1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41" y="0"/>
                      <a:pt x="39" y="1"/>
                      <a:pt x="37" y="2"/>
                    </a:cubicBezTo>
                    <a:cubicBezTo>
                      <a:pt x="36" y="3"/>
                      <a:pt x="35" y="4"/>
                      <a:pt x="34" y="4"/>
                    </a:cubicBezTo>
                    <a:cubicBezTo>
                      <a:pt x="33" y="4"/>
                      <a:pt x="32" y="3"/>
                      <a:pt x="30" y="2"/>
                    </a:cubicBezTo>
                    <a:cubicBezTo>
                      <a:pt x="29" y="1"/>
                      <a:pt x="27" y="0"/>
                      <a:pt x="25" y="0"/>
                    </a:cubicBezTo>
                    <a:cubicBezTo>
                      <a:pt x="25" y="0"/>
                      <a:pt x="24" y="0"/>
                      <a:pt x="24" y="1"/>
                    </a:cubicBezTo>
                    <a:cubicBezTo>
                      <a:pt x="21" y="1"/>
                      <a:pt x="20" y="4"/>
                      <a:pt x="19" y="6"/>
                    </a:cubicBezTo>
                    <a:cubicBezTo>
                      <a:pt x="18" y="7"/>
                      <a:pt x="18" y="9"/>
                      <a:pt x="17" y="9"/>
                    </a:cubicBezTo>
                    <a:cubicBezTo>
                      <a:pt x="16" y="10"/>
                      <a:pt x="15" y="10"/>
                      <a:pt x="13" y="10"/>
                    </a:cubicBezTo>
                    <a:cubicBezTo>
                      <a:pt x="11" y="10"/>
                      <a:pt x="8" y="11"/>
                      <a:pt x="7" y="13"/>
                    </a:cubicBezTo>
                    <a:cubicBezTo>
                      <a:pt x="5" y="15"/>
                      <a:pt x="6" y="17"/>
                      <a:pt x="6" y="20"/>
                    </a:cubicBezTo>
                    <a:cubicBezTo>
                      <a:pt x="7" y="21"/>
                      <a:pt x="7" y="23"/>
                      <a:pt x="7" y="24"/>
                    </a:cubicBezTo>
                    <a:cubicBezTo>
                      <a:pt x="7" y="24"/>
                      <a:pt x="5" y="25"/>
                      <a:pt x="4" y="26"/>
                    </a:cubicBezTo>
                    <a:cubicBezTo>
                      <a:pt x="3" y="28"/>
                      <a:pt x="0" y="30"/>
                      <a:pt x="0" y="32"/>
                    </a:cubicBezTo>
                    <a:cubicBezTo>
                      <a:pt x="0" y="35"/>
                      <a:pt x="3" y="37"/>
                      <a:pt x="4" y="38"/>
                    </a:cubicBezTo>
                    <a:cubicBezTo>
                      <a:pt x="5" y="39"/>
                      <a:pt x="7" y="40"/>
                      <a:pt x="7" y="41"/>
                    </a:cubicBezTo>
                    <a:cubicBezTo>
                      <a:pt x="7" y="42"/>
                      <a:pt x="7" y="44"/>
                      <a:pt x="6" y="45"/>
                    </a:cubicBezTo>
                    <a:cubicBezTo>
                      <a:pt x="6" y="47"/>
                      <a:pt x="5" y="50"/>
                      <a:pt x="7" y="52"/>
                    </a:cubicBezTo>
                    <a:cubicBezTo>
                      <a:pt x="8" y="54"/>
                      <a:pt x="11" y="54"/>
                      <a:pt x="13" y="55"/>
                    </a:cubicBezTo>
                    <a:cubicBezTo>
                      <a:pt x="15" y="55"/>
                      <a:pt x="16" y="55"/>
                      <a:pt x="17" y="55"/>
                    </a:cubicBezTo>
                    <a:cubicBezTo>
                      <a:pt x="18" y="56"/>
                      <a:pt x="18" y="57"/>
                      <a:pt x="19" y="59"/>
                    </a:cubicBezTo>
                    <a:cubicBezTo>
                      <a:pt x="20" y="61"/>
                      <a:pt x="21" y="63"/>
                      <a:pt x="24" y="64"/>
                    </a:cubicBezTo>
                    <a:cubicBezTo>
                      <a:pt x="24" y="64"/>
                      <a:pt x="25" y="64"/>
                      <a:pt x="25" y="64"/>
                    </a:cubicBezTo>
                    <a:cubicBezTo>
                      <a:pt x="27" y="64"/>
                      <a:pt x="29" y="63"/>
                      <a:pt x="30" y="62"/>
                    </a:cubicBezTo>
                    <a:cubicBezTo>
                      <a:pt x="32" y="62"/>
                      <a:pt x="33" y="61"/>
                      <a:pt x="34" y="61"/>
                    </a:cubicBezTo>
                    <a:cubicBezTo>
                      <a:pt x="35" y="61"/>
                      <a:pt x="36" y="62"/>
                      <a:pt x="37" y="62"/>
                    </a:cubicBezTo>
                    <a:cubicBezTo>
                      <a:pt x="39" y="63"/>
                      <a:pt x="41" y="64"/>
                      <a:pt x="43" y="64"/>
                    </a:cubicBezTo>
                    <a:cubicBezTo>
                      <a:pt x="43" y="64"/>
                      <a:pt x="44" y="64"/>
                      <a:pt x="44" y="64"/>
                    </a:cubicBezTo>
                    <a:cubicBezTo>
                      <a:pt x="47" y="63"/>
                      <a:pt x="48" y="61"/>
                      <a:pt x="49" y="59"/>
                    </a:cubicBezTo>
                    <a:cubicBezTo>
                      <a:pt x="49" y="57"/>
                      <a:pt x="50" y="56"/>
                      <a:pt x="51" y="55"/>
                    </a:cubicBezTo>
                    <a:cubicBezTo>
                      <a:pt x="51" y="55"/>
                      <a:pt x="53" y="55"/>
                      <a:pt x="54" y="55"/>
                    </a:cubicBezTo>
                    <a:cubicBezTo>
                      <a:pt x="57" y="54"/>
                      <a:pt x="59" y="54"/>
                      <a:pt x="61" y="52"/>
                    </a:cubicBezTo>
                    <a:cubicBezTo>
                      <a:pt x="62" y="50"/>
                      <a:pt x="62" y="47"/>
                      <a:pt x="61" y="45"/>
                    </a:cubicBezTo>
                    <a:cubicBezTo>
                      <a:pt x="61" y="44"/>
                      <a:pt x="61" y="42"/>
                      <a:pt x="61" y="41"/>
                    </a:cubicBezTo>
                    <a:cubicBezTo>
                      <a:pt x="61" y="40"/>
                      <a:pt x="62" y="39"/>
                      <a:pt x="63" y="38"/>
                    </a:cubicBezTo>
                    <a:cubicBezTo>
                      <a:pt x="65" y="37"/>
                      <a:pt x="67" y="35"/>
                      <a:pt x="67" y="32"/>
                    </a:cubicBezTo>
                    <a:cubicBezTo>
                      <a:pt x="67" y="30"/>
                      <a:pt x="65" y="28"/>
                      <a:pt x="63" y="26"/>
                    </a:cubicBezTo>
                    <a:close/>
                    <a:moveTo>
                      <a:pt x="54" y="13"/>
                    </a:moveTo>
                    <a:cubicBezTo>
                      <a:pt x="56" y="13"/>
                      <a:pt x="58" y="13"/>
                      <a:pt x="58" y="14"/>
                    </a:cubicBezTo>
                    <a:cubicBezTo>
                      <a:pt x="59" y="15"/>
                      <a:pt x="59" y="17"/>
                      <a:pt x="58" y="19"/>
                    </a:cubicBezTo>
                    <a:cubicBezTo>
                      <a:pt x="58" y="21"/>
                      <a:pt x="58" y="22"/>
                      <a:pt x="58" y="24"/>
                    </a:cubicBezTo>
                    <a:cubicBezTo>
                      <a:pt x="56" y="19"/>
                      <a:pt x="53" y="15"/>
                      <a:pt x="49" y="12"/>
                    </a:cubicBezTo>
                    <a:cubicBezTo>
                      <a:pt x="51" y="13"/>
                      <a:pt x="52" y="13"/>
                      <a:pt x="54" y="13"/>
                    </a:cubicBezTo>
                    <a:close/>
                    <a:moveTo>
                      <a:pt x="39" y="5"/>
                    </a:moveTo>
                    <a:cubicBezTo>
                      <a:pt x="41" y="4"/>
                      <a:pt x="42" y="3"/>
                      <a:pt x="43" y="3"/>
                    </a:cubicBezTo>
                    <a:cubicBezTo>
                      <a:pt x="44" y="4"/>
                      <a:pt x="45" y="6"/>
                      <a:pt x="46" y="7"/>
                    </a:cubicBezTo>
                    <a:cubicBezTo>
                      <a:pt x="47" y="9"/>
                      <a:pt x="47" y="10"/>
                      <a:pt x="48" y="11"/>
                    </a:cubicBezTo>
                    <a:cubicBezTo>
                      <a:pt x="44" y="8"/>
                      <a:pt x="40" y="7"/>
                      <a:pt x="35" y="7"/>
                    </a:cubicBezTo>
                    <a:cubicBezTo>
                      <a:pt x="36" y="6"/>
                      <a:pt x="38" y="6"/>
                      <a:pt x="39" y="5"/>
                    </a:cubicBezTo>
                    <a:close/>
                    <a:moveTo>
                      <a:pt x="22" y="7"/>
                    </a:moveTo>
                    <a:cubicBezTo>
                      <a:pt x="22" y="6"/>
                      <a:pt x="23" y="4"/>
                      <a:pt x="24" y="3"/>
                    </a:cubicBezTo>
                    <a:cubicBezTo>
                      <a:pt x="26" y="3"/>
                      <a:pt x="27" y="4"/>
                      <a:pt x="29" y="5"/>
                    </a:cubicBezTo>
                    <a:cubicBezTo>
                      <a:pt x="30" y="6"/>
                      <a:pt x="32" y="6"/>
                      <a:pt x="33" y="7"/>
                    </a:cubicBezTo>
                    <a:cubicBezTo>
                      <a:pt x="28" y="7"/>
                      <a:pt x="23" y="8"/>
                      <a:pt x="19" y="11"/>
                    </a:cubicBezTo>
                    <a:cubicBezTo>
                      <a:pt x="20" y="10"/>
                      <a:pt x="21" y="9"/>
                      <a:pt x="22" y="7"/>
                    </a:cubicBezTo>
                    <a:close/>
                    <a:moveTo>
                      <a:pt x="9" y="14"/>
                    </a:moveTo>
                    <a:cubicBezTo>
                      <a:pt x="10" y="13"/>
                      <a:pt x="12" y="13"/>
                      <a:pt x="14" y="13"/>
                    </a:cubicBezTo>
                    <a:cubicBezTo>
                      <a:pt x="15" y="13"/>
                      <a:pt x="17" y="13"/>
                      <a:pt x="18" y="12"/>
                    </a:cubicBezTo>
                    <a:cubicBezTo>
                      <a:pt x="14" y="15"/>
                      <a:pt x="11" y="19"/>
                      <a:pt x="10" y="24"/>
                    </a:cubicBezTo>
                    <a:cubicBezTo>
                      <a:pt x="10" y="22"/>
                      <a:pt x="10" y="21"/>
                      <a:pt x="9" y="19"/>
                    </a:cubicBezTo>
                    <a:cubicBezTo>
                      <a:pt x="9" y="17"/>
                      <a:pt x="9" y="15"/>
                      <a:pt x="9" y="14"/>
                    </a:cubicBezTo>
                    <a:close/>
                    <a:moveTo>
                      <a:pt x="6" y="36"/>
                    </a:moveTo>
                    <a:cubicBezTo>
                      <a:pt x="5" y="35"/>
                      <a:pt x="3" y="34"/>
                      <a:pt x="3" y="32"/>
                    </a:cubicBezTo>
                    <a:cubicBezTo>
                      <a:pt x="3" y="31"/>
                      <a:pt x="5" y="30"/>
                      <a:pt x="6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7"/>
                      <a:pt x="8" y="30"/>
                      <a:pt x="8" y="32"/>
                    </a:cubicBezTo>
                    <a:cubicBezTo>
                      <a:pt x="8" y="35"/>
                      <a:pt x="9" y="37"/>
                      <a:pt x="9" y="40"/>
                    </a:cubicBezTo>
                    <a:cubicBezTo>
                      <a:pt x="9" y="38"/>
                      <a:pt x="8" y="37"/>
                      <a:pt x="6" y="36"/>
                    </a:cubicBezTo>
                    <a:close/>
                    <a:moveTo>
                      <a:pt x="14" y="52"/>
                    </a:moveTo>
                    <a:cubicBezTo>
                      <a:pt x="12" y="51"/>
                      <a:pt x="10" y="51"/>
                      <a:pt x="9" y="50"/>
                    </a:cubicBezTo>
                    <a:cubicBezTo>
                      <a:pt x="9" y="49"/>
                      <a:pt x="9" y="47"/>
                      <a:pt x="9" y="46"/>
                    </a:cubicBezTo>
                    <a:cubicBezTo>
                      <a:pt x="10" y="44"/>
                      <a:pt x="10" y="42"/>
                      <a:pt x="10" y="41"/>
                    </a:cubicBezTo>
                    <a:cubicBezTo>
                      <a:pt x="11" y="46"/>
                      <a:pt x="14" y="50"/>
                      <a:pt x="18" y="53"/>
                    </a:cubicBezTo>
                    <a:cubicBezTo>
                      <a:pt x="17" y="52"/>
                      <a:pt x="15" y="52"/>
                      <a:pt x="14" y="52"/>
                    </a:cubicBezTo>
                    <a:close/>
                    <a:moveTo>
                      <a:pt x="29" y="60"/>
                    </a:moveTo>
                    <a:cubicBezTo>
                      <a:pt x="27" y="61"/>
                      <a:pt x="26" y="62"/>
                      <a:pt x="24" y="61"/>
                    </a:cubicBezTo>
                    <a:cubicBezTo>
                      <a:pt x="23" y="61"/>
                      <a:pt x="22" y="59"/>
                      <a:pt x="22" y="57"/>
                    </a:cubicBezTo>
                    <a:cubicBezTo>
                      <a:pt x="21" y="56"/>
                      <a:pt x="20" y="54"/>
                      <a:pt x="19" y="53"/>
                    </a:cubicBezTo>
                    <a:cubicBezTo>
                      <a:pt x="23" y="56"/>
                      <a:pt x="28" y="58"/>
                      <a:pt x="33" y="58"/>
                    </a:cubicBezTo>
                    <a:cubicBezTo>
                      <a:pt x="32" y="58"/>
                      <a:pt x="30" y="59"/>
                      <a:pt x="29" y="60"/>
                    </a:cubicBezTo>
                    <a:close/>
                    <a:moveTo>
                      <a:pt x="46" y="57"/>
                    </a:moveTo>
                    <a:cubicBezTo>
                      <a:pt x="45" y="59"/>
                      <a:pt x="44" y="61"/>
                      <a:pt x="43" y="61"/>
                    </a:cubicBezTo>
                    <a:cubicBezTo>
                      <a:pt x="42" y="62"/>
                      <a:pt x="41" y="61"/>
                      <a:pt x="39" y="60"/>
                    </a:cubicBezTo>
                    <a:cubicBezTo>
                      <a:pt x="37" y="59"/>
                      <a:pt x="36" y="58"/>
                      <a:pt x="35" y="58"/>
                    </a:cubicBezTo>
                    <a:cubicBezTo>
                      <a:pt x="40" y="58"/>
                      <a:pt x="44" y="56"/>
                      <a:pt x="48" y="53"/>
                    </a:cubicBezTo>
                    <a:cubicBezTo>
                      <a:pt x="47" y="54"/>
                      <a:pt x="47" y="56"/>
                      <a:pt x="46" y="57"/>
                    </a:cubicBezTo>
                    <a:close/>
                    <a:moveTo>
                      <a:pt x="34" y="56"/>
                    </a:moveTo>
                    <a:cubicBezTo>
                      <a:pt x="21" y="56"/>
                      <a:pt x="10" y="45"/>
                      <a:pt x="10" y="32"/>
                    </a:cubicBezTo>
                    <a:cubicBezTo>
                      <a:pt x="10" y="19"/>
                      <a:pt x="21" y="9"/>
                      <a:pt x="34" y="9"/>
                    </a:cubicBezTo>
                    <a:cubicBezTo>
                      <a:pt x="47" y="9"/>
                      <a:pt x="58" y="19"/>
                      <a:pt x="58" y="32"/>
                    </a:cubicBezTo>
                    <a:cubicBezTo>
                      <a:pt x="58" y="45"/>
                      <a:pt x="47" y="56"/>
                      <a:pt x="34" y="56"/>
                    </a:cubicBezTo>
                    <a:close/>
                    <a:moveTo>
                      <a:pt x="58" y="50"/>
                    </a:moveTo>
                    <a:cubicBezTo>
                      <a:pt x="58" y="51"/>
                      <a:pt x="56" y="51"/>
                      <a:pt x="54" y="52"/>
                    </a:cubicBezTo>
                    <a:cubicBezTo>
                      <a:pt x="52" y="52"/>
                      <a:pt x="51" y="52"/>
                      <a:pt x="49" y="53"/>
                    </a:cubicBezTo>
                    <a:cubicBezTo>
                      <a:pt x="53" y="50"/>
                      <a:pt x="56" y="46"/>
                      <a:pt x="58" y="41"/>
                    </a:cubicBezTo>
                    <a:cubicBezTo>
                      <a:pt x="58" y="42"/>
                      <a:pt x="58" y="44"/>
                      <a:pt x="58" y="46"/>
                    </a:cubicBezTo>
                    <a:cubicBezTo>
                      <a:pt x="59" y="47"/>
                      <a:pt x="59" y="49"/>
                      <a:pt x="58" y="50"/>
                    </a:cubicBezTo>
                    <a:close/>
                    <a:moveTo>
                      <a:pt x="61" y="36"/>
                    </a:moveTo>
                    <a:cubicBezTo>
                      <a:pt x="60" y="37"/>
                      <a:pt x="59" y="38"/>
                      <a:pt x="58" y="40"/>
                    </a:cubicBezTo>
                    <a:cubicBezTo>
                      <a:pt x="59" y="37"/>
                      <a:pt x="60" y="35"/>
                      <a:pt x="60" y="32"/>
                    </a:cubicBezTo>
                    <a:cubicBezTo>
                      <a:pt x="60" y="30"/>
                      <a:pt x="59" y="27"/>
                      <a:pt x="58" y="25"/>
                    </a:cubicBezTo>
                    <a:cubicBezTo>
                      <a:pt x="59" y="26"/>
                      <a:pt x="60" y="27"/>
                      <a:pt x="61" y="28"/>
                    </a:cubicBezTo>
                    <a:cubicBezTo>
                      <a:pt x="63" y="30"/>
                      <a:pt x="64" y="31"/>
                      <a:pt x="64" y="32"/>
                    </a:cubicBezTo>
                    <a:cubicBezTo>
                      <a:pt x="64" y="34"/>
                      <a:pt x="63" y="35"/>
                      <a:pt x="6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5" name="Freeform 33">
                <a:extLst>
                  <a:ext uri="{FF2B5EF4-FFF2-40B4-BE49-F238E27FC236}">
                    <a16:creationId xmlns:a16="http://schemas.microsoft.com/office/drawing/2014/main" id="{D15F051D-7BD6-4E96-988A-C711AC57E1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80791" y="5397488"/>
                <a:ext cx="282099" cy="288980"/>
              </a:xfrm>
              <a:custGeom>
                <a:avLst/>
                <a:gdLst>
                  <a:gd name="T0" fmla="*/ 8 w 52"/>
                  <a:gd name="T1" fmla="*/ 19 h 53"/>
                  <a:gd name="T2" fmla="*/ 8 w 52"/>
                  <a:gd name="T3" fmla="*/ 19 h 53"/>
                  <a:gd name="T4" fmla="*/ 8 w 52"/>
                  <a:gd name="T5" fmla="*/ 18 h 53"/>
                  <a:gd name="T6" fmla="*/ 8 w 52"/>
                  <a:gd name="T7" fmla="*/ 17 h 53"/>
                  <a:gd name="T8" fmla="*/ 8 w 52"/>
                  <a:gd name="T9" fmla="*/ 17 h 53"/>
                  <a:gd name="T10" fmla="*/ 15 w 52"/>
                  <a:gd name="T11" fmla="*/ 10 h 53"/>
                  <a:gd name="T12" fmla="*/ 17 w 52"/>
                  <a:gd name="T13" fmla="*/ 10 h 53"/>
                  <a:gd name="T14" fmla="*/ 17 w 52"/>
                  <a:gd name="T15" fmla="*/ 12 h 53"/>
                  <a:gd name="T16" fmla="*/ 13 w 52"/>
                  <a:gd name="T17" fmla="*/ 17 h 53"/>
                  <a:gd name="T18" fmla="*/ 39 w 52"/>
                  <a:gd name="T19" fmla="*/ 17 h 53"/>
                  <a:gd name="T20" fmla="*/ 40 w 52"/>
                  <a:gd name="T21" fmla="*/ 18 h 53"/>
                  <a:gd name="T22" fmla="*/ 39 w 52"/>
                  <a:gd name="T23" fmla="*/ 20 h 53"/>
                  <a:gd name="T24" fmla="*/ 13 w 52"/>
                  <a:gd name="T25" fmla="*/ 20 h 53"/>
                  <a:gd name="T26" fmla="*/ 17 w 52"/>
                  <a:gd name="T27" fmla="*/ 24 h 53"/>
                  <a:gd name="T28" fmla="*/ 17 w 52"/>
                  <a:gd name="T29" fmla="*/ 26 h 53"/>
                  <a:gd name="T30" fmla="*/ 16 w 52"/>
                  <a:gd name="T31" fmla="*/ 26 h 53"/>
                  <a:gd name="T32" fmla="*/ 15 w 52"/>
                  <a:gd name="T33" fmla="*/ 26 h 53"/>
                  <a:gd name="T34" fmla="*/ 8 w 52"/>
                  <a:gd name="T35" fmla="*/ 19 h 53"/>
                  <a:gd name="T36" fmla="*/ 43 w 52"/>
                  <a:gd name="T37" fmla="*/ 34 h 53"/>
                  <a:gd name="T38" fmla="*/ 43 w 52"/>
                  <a:gd name="T39" fmla="*/ 34 h 53"/>
                  <a:gd name="T40" fmla="*/ 36 w 52"/>
                  <a:gd name="T41" fmla="*/ 27 h 53"/>
                  <a:gd name="T42" fmla="*/ 34 w 52"/>
                  <a:gd name="T43" fmla="*/ 27 h 53"/>
                  <a:gd name="T44" fmla="*/ 34 w 52"/>
                  <a:gd name="T45" fmla="*/ 29 h 53"/>
                  <a:gd name="T46" fmla="*/ 39 w 52"/>
                  <a:gd name="T47" fmla="*/ 33 h 53"/>
                  <a:gd name="T48" fmla="*/ 13 w 52"/>
                  <a:gd name="T49" fmla="*/ 33 h 53"/>
                  <a:gd name="T50" fmla="*/ 11 w 52"/>
                  <a:gd name="T51" fmla="*/ 35 h 53"/>
                  <a:gd name="T52" fmla="*/ 13 w 52"/>
                  <a:gd name="T53" fmla="*/ 36 h 53"/>
                  <a:gd name="T54" fmla="*/ 39 w 52"/>
                  <a:gd name="T55" fmla="*/ 36 h 53"/>
                  <a:gd name="T56" fmla="*/ 34 w 52"/>
                  <a:gd name="T57" fmla="*/ 41 h 53"/>
                  <a:gd name="T58" fmla="*/ 34 w 52"/>
                  <a:gd name="T59" fmla="*/ 43 h 53"/>
                  <a:gd name="T60" fmla="*/ 35 w 52"/>
                  <a:gd name="T61" fmla="*/ 43 h 53"/>
                  <a:gd name="T62" fmla="*/ 36 w 52"/>
                  <a:gd name="T63" fmla="*/ 43 h 53"/>
                  <a:gd name="T64" fmla="*/ 43 w 52"/>
                  <a:gd name="T65" fmla="*/ 36 h 53"/>
                  <a:gd name="T66" fmla="*/ 43 w 52"/>
                  <a:gd name="T67" fmla="*/ 36 h 53"/>
                  <a:gd name="T68" fmla="*/ 44 w 52"/>
                  <a:gd name="T69" fmla="*/ 35 h 53"/>
                  <a:gd name="T70" fmla="*/ 43 w 52"/>
                  <a:gd name="T71" fmla="*/ 34 h 53"/>
                  <a:gd name="T72" fmla="*/ 52 w 52"/>
                  <a:gd name="T73" fmla="*/ 7 h 53"/>
                  <a:gd name="T74" fmla="*/ 52 w 52"/>
                  <a:gd name="T75" fmla="*/ 45 h 53"/>
                  <a:gd name="T76" fmla="*/ 45 w 52"/>
                  <a:gd name="T77" fmla="*/ 53 h 53"/>
                  <a:gd name="T78" fmla="*/ 7 w 52"/>
                  <a:gd name="T79" fmla="*/ 53 h 53"/>
                  <a:gd name="T80" fmla="*/ 0 w 52"/>
                  <a:gd name="T81" fmla="*/ 45 h 53"/>
                  <a:gd name="T82" fmla="*/ 0 w 52"/>
                  <a:gd name="T83" fmla="*/ 7 h 53"/>
                  <a:gd name="T84" fmla="*/ 7 w 52"/>
                  <a:gd name="T85" fmla="*/ 0 h 53"/>
                  <a:gd name="T86" fmla="*/ 45 w 52"/>
                  <a:gd name="T87" fmla="*/ 0 h 53"/>
                  <a:gd name="T88" fmla="*/ 52 w 52"/>
                  <a:gd name="T89" fmla="*/ 7 h 53"/>
                  <a:gd name="T90" fmla="*/ 49 w 52"/>
                  <a:gd name="T91" fmla="*/ 7 h 53"/>
                  <a:gd name="T92" fmla="*/ 45 w 52"/>
                  <a:gd name="T93" fmla="*/ 3 h 53"/>
                  <a:gd name="T94" fmla="*/ 7 w 52"/>
                  <a:gd name="T95" fmla="*/ 3 h 53"/>
                  <a:gd name="T96" fmla="*/ 3 w 52"/>
                  <a:gd name="T97" fmla="*/ 7 h 53"/>
                  <a:gd name="T98" fmla="*/ 3 w 52"/>
                  <a:gd name="T99" fmla="*/ 45 h 53"/>
                  <a:gd name="T100" fmla="*/ 7 w 52"/>
                  <a:gd name="T101" fmla="*/ 50 h 53"/>
                  <a:gd name="T102" fmla="*/ 45 w 52"/>
                  <a:gd name="T103" fmla="*/ 50 h 53"/>
                  <a:gd name="T104" fmla="*/ 49 w 52"/>
                  <a:gd name="T105" fmla="*/ 45 h 53"/>
                  <a:gd name="T106" fmla="*/ 49 w 52"/>
                  <a:gd name="T107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3">
                    <a:moveTo>
                      <a:pt x="8" y="19"/>
                    </a:move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0" y="19"/>
                      <a:pt x="40" y="20"/>
                      <a:pt x="39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5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lnTo>
                      <a:pt x="8" y="19"/>
                    </a:lnTo>
                    <a:close/>
                    <a:moveTo>
                      <a:pt x="43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5" y="26"/>
                      <a:pt x="34" y="27"/>
                    </a:cubicBezTo>
                    <a:cubicBezTo>
                      <a:pt x="34" y="28"/>
                      <a:pt x="34" y="29"/>
                      <a:pt x="34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1" y="36"/>
                      <a:pt x="12" y="36"/>
                      <a:pt x="13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2"/>
                      <a:pt x="34" y="43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5"/>
                      <a:pt x="44" y="35"/>
                    </a:cubicBezTo>
                    <a:cubicBezTo>
                      <a:pt x="44" y="35"/>
                      <a:pt x="44" y="34"/>
                      <a:pt x="43" y="34"/>
                    </a:cubicBezTo>
                    <a:close/>
                    <a:moveTo>
                      <a:pt x="52" y="7"/>
                    </a:move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9"/>
                      <a:pt x="49" y="53"/>
                      <a:pt x="4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49"/>
                      <a:pt x="0" y="4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4"/>
                      <a:pt x="52" y="7"/>
                    </a:cubicBezTo>
                    <a:close/>
                    <a:moveTo>
                      <a:pt x="49" y="7"/>
                    </a:moveTo>
                    <a:cubicBezTo>
                      <a:pt x="49" y="5"/>
                      <a:pt x="47" y="3"/>
                      <a:pt x="45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3" y="5"/>
                      <a:pt x="3" y="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8"/>
                      <a:pt x="4" y="50"/>
                      <a:pt x="7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7" y="50"/>
                      <a:pt x="49" y="48"/>
                      <a:pt x="49" y="45"/>
                    </a:cubicBezTo>
                    <a:lnTo>
                      <a:pt x="4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6" name="Freeform 38">
                <a:extLst>
                  <a:ext uri="{FF2B5EF4-FFF2-40B4-BE49-F238E27FC236}">
                    <a16:creationId xmlns:a16="http://schemas.microsoft.com/office/drawing/2014/main" id="{94E22FC2-D5BC-4136-8DEF-3B080535B7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65069" y="4244772"/>
                <a:ext cx="355281" cy="316061"/>
              </a:xfrm>
              <a:custGeom>
                <a:avLst/>
                <a:gdLst>
                  <a:gd name="T0" fmla="*/ 63 w 65"/>
                  <a:gd name="T1" fmla="*/ 24 h 58"/>
                  <a:gd name="T2" fmla="*/ 49 w 65"/>
                  <a:gd name="T3" fmla="*/ 22 h 58"/>
                  <a:gd name="T4" fmla="*/ 42 w 65"/>
                  <a:gd name="T5" fmla="*/ 16 h 58"/>
                  <a:gd name="T6" fmla="*/ 32 w 65"/>
                  <a:gd name="T7" fmla="*/ 6 h 58"/>
                  <a:gd name="T8" fmla="*/ 24 w 65"/>
                  <a:gd name="T9" fmla="*/ 0 h 58"/>
                  <a:gd name="T10" fmla="*/ 24 w 65"/>
                  <a:gd name="T11" fmla="*/ 23 h 58"/>
                  <a:gd name="T12" fmla="*/ 21 w 65"/>
                  <a:gd name="T13" fmla="*/ 22 h 58"/>
                  <a:gd name="T14" fmla="*/ 3 w 65"/>
                  <a:gd name="T15" fmla="*/ 28 h 58"/>
                  <a:gd name="T16" fmla="*/ 0 w 65"/>
                  <a:gd name="T17" fmla="*/ 34 h 58"/>
                  <a:gd name="T18" fmla="*/ 2 w 65"/>
                  <a:gd name="T19" fmla="*/ 41 h 58"/>
                  <a:gd name="T20" fmla="*/ 5 w 65"/>
                  <a:gd name="T21" fmla="*/ 48 h 58"/>
                  <a:gd name="T22" fmla="*/ 10 w 65"/>
                  <a:gd name="T23" fmla="*/ 55 h 58"/>
                  <a:gd name="T24" fmla="*/ 35 w 65"/>
                  <a:gd name="T25" fmla="*/ 57 h 58"/>
                  <a:gd name="T26" fmla="*/ 45 w 65"/>
                  <a:gd name="T27" fmla="*/ 55 h 58"/>
                  <a:gd name="T28" fmla="*/ 60 w 65"/>
                  <a:gd name="T29" fmla="*/ 57 h 58"/>
                  <a:gd name="T30" fmla="*/ 64 w 65"/>
                  <a:gd name="T31" fmla="*/ 26 h 58"/>
                  <a:gd name="T32" fmla="*/ 9 w 65"/>
                  <a:gd name="T33" fmla="*/ 25 h 58"/>
                  <a:gd name="T34" fmla="*/ 24 w 65"/>
                  <a:gd name="T35" fmla="*/ 28 h 58"/>
                  <a:gd name="T36" fmla="*/ 9 w 65"/>
                  <a:gd name="T37" fmla="*/ 30 h 58"/>
                  <a:gd name="T38" fmla="*/ 9 w 65"/>
                  <a:gd name="T39" fmla="*/ 25 h 58"/>
                  <a:gd name="T40" fmla="*/ 18 w 65"/>
                  <a:gd name="T41" fmla="*/ 32 h 58"/>
                  <a:gd name="T42" fmla="*/ 18 w 65"/>
                  <a:gd name="T43" fmla="*/ 37 h 58"/>
                  <a:gd name="T44" fmla="*/ 6 w 65"/>
                  <a:gd name="T45" fmla="*/ 37 h 58"/>
                  <a:gd name="T46" fmla="*/ 6 w 65"/>
                  <a:gd name="T47" fmla="*/ 32 h 58"/>
                  <a:gd name="T48" fmla="*/ 18 w 65"/>
                  <a:gd name="T49" fmla="*/ 39 h 58"/>
                  <a:gd name="T50" fmla="*/ 23 w 65"/>
                  <a:gd name="T51" fmla="*/ 41 h 58"/>
                  <a:gd name="T52" fmla="*/ 11 w 65"/>
                  <a:gd name="T53" fmla="*/ 43 h 58"/>
                  <a:gd name="T54" fmla="*/ 5 w 65"/>
                  <a:gd name="T55" fmla="*/ 41 h 58"/>
                  <a:gd name="T56" fmla="*/ 11 w 65"/>
                  <a:gd name="T57" fmla="*/ 45 h 58"/>
                  <a:gd name="T58" fmla="*/ 23 w 65"/>
                  <a:gd name="T59" fmla="*/ 45 h 58"/>
                  <a:gd name="T60" fmla="*/ 23 w 65"/>
                  <a:gd name="T61" fmla="*/ 50 h 58"/>
                  <a:gd name="T62" fmla="*/ 8 w 65"/>
                  <a:gd name="T63" fmla="*/ 48 h 58"/>
                  <a:gd name="T64" fmla="*/ 23 w 65"/>
                  <a:gd name="T65" fmla="*/ 52 h 58"/>
                  <a:gd name="T66" fmla="*/ 24 w 65"/>
                  <a:gd name="T67" fmla="*/ 44 h 58"/>
                  <a:gd name="T68" fmla="*/ 22 w 65"/>
                  <a:gd name="T69" fmla="*/ 37 h 58"/>
                  <a:gd name="T70" fmla="*/ 21 w 65"/>
                  <a:gd name="T71" fmla="*/ 32 h 58"/>
                  <a:gd name="T72" fmla="*/ 26 w 65"/>
                  <a:gd name="T73" fmla="*/ 26 h 58"/>
                  <a:gd name="T74" fmla="*/ 28 w 65"/>
                  <a:gd name="T75" fmla="*/ 31 h 58"/>
                  <a:gd name="T76" fmla="*/ 39 w 65"/>
                  <a:gd name="T77" fmla="*/ 40 h 58"/>
                  <a:gd name="T78" fmla="*/ 30 w 65"/>
                  <a:gd name="T79" fmla="*/ 31 h 58"/>
                  <a:gd name="T80" fmla="*/ 29 w 65"/>
                  <a:gd name="T81" fmla="*/ 24 h 58"/>
                  <a:gd name="T82" fmla="*/ 29 w 65"/>
                  <a:gd name="T83" fmla="*/ 24 h 58"/>
                  <a:gd name="T84" fmla="*/ 22 w 65"/>
                  <a:gd name="T85" fmla="*/ 8 h 58"/>
                  <a:gd name="T86" fmla="*/ 28 w 65"/>
                  <a:gd name="T87" fmla="*/ 4 h 58"/>
                  <a:gd name="T88" fmla="*/ 32 w 65"/>
                  <a:gd name="T89" fmla="*/ 14 h 58"/>
                  <a:gd name="T90" fmla="*/ 43 w 65"/>
                  <a:gd name="T91" fmla="*/ 20 h 58"/>
                  <a:gd name="T92" fmla="*/ 46 w 65"/>
                  <a:gd name="T93" fmla="*/ 50 h 58"/>
                  <a:gd name="T94" fmla="*/ 12 w 65"/>
                  <a:gd name="T95" fmla="*/ 52 h 58"/>
                  <a:gd name="T96" fmla="*/ 23 w 65"/>
                  <a:gd name="T97" fmla="*/ 52 h 58"/>
                  <a:gd name="T98" fmla="*/ 61 w 65"/>
                  <a:gd name="T99" fmla="*/ 27 h 58"/>
                  <a:gd name="T100" fmla="*/ 48 w 65"/>
                  <a:gd name="T101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" h="58">
                    <a:moveTo>
                      <a:pt x="64" y="24"/>
                    </a:moveTo>
                    <a:cubicBezTo>
                      <a:pt x="64" y="24"/>
                      <a:pt x="63" y="24"/>
                      <a:pt x="63" y="24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7" y="20"/>
                      <a:pt x="46" y="18"/>
                      <a:pt x="45" y="18"/>
                    </a:cubicBezTo>
                    <a:cubicBezTo>
                      <a:pt x="44" y="17"/>
                      <a:pt x="43" y="17"/>
                      <a:pt x="42" y="16"/>
                    </a:cubicBezTo>
                    <a:cubicBezTo>
                      <a:pt x="39" y="15"/>
                      <a:pt x="37" y="14"/>
                      <a:pt x="35" y="12"/>
                    </a:cubicBezTo>
                    <a:cubicBezTo>
                      <a:pt x="33" y="10"/>
                      <a:pt x="32" y="8"/>
                      <a:pt x="32" y="6"/>
                    </a:cubicBezTo>
                    <a:cubicBezTo>
                      <a:pt x="31" y="4"/>
                      <a:pt x="31" y="2"/>
                      <a:pt x="30" y="1"/>
                    </a:cubicBezTo>
                    <a:cubicBezTo>
                      <a:pt x="28" y="0"/>
                      <a:pt x="26" y="0"/>
                      <a:pt x="24" y="0"/>
                    </a:cubicBezTo>
                    <a:cubicBezTo>
                      <a:pt x="22" y="1"/>
                      <a:pt x="20" y="4"/>
                      <a:pt x="20" y="7"/>
                    </a:cubicBezTo>
                    <a:cubicBezTo>
                      <a:pt x="19" y="14"/>
                      <a:pt x="22" y="1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3" y="22"/>
                      <a:pt x="22" y="22"/>
                      <a:pt x="21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6" y="22"/>
                      <a:pt x="3" y="25"/>
                      <a:pt x="3" y="28"/>
                    </a:cubicBezTo>
                    <a:cubicBezTo>
                      <a:pt x="3" y="28"/>
                      <a:pt x="3" y="29"/>
                      <a:pt x="4" y="29"/>
                    </a:cubicBezTo>
                    <a:cubicBezTo>
                      <a:pt x="1" y="30"/>
                      <a:pt x="0" y="32"/>
                      <a:pt x="0" y="34"/>
                    </a:cubicBezTo>
                    <a:cubicBezTo>
                      <a:pt x="0" y="36"/>
                      <a:pt x="1" y="38"/>
                      <a:pt x="2" y="39"/>
                    </a:cubicBezTo>
                    <a:cubicBezTo>
                      <a:pt x="2" y="40"/>
                      <a:pt x="2" y="40"/>
                      <a:pt x="2" y="41"/>
                    </a:cubicBezTo>
                    <a:cubicBezTo>
                      <a:pt x="2" y="43"/>
                      <a:pt x="3" y="45"/>
                      <a:pt x="5" y="46"/>
                    </a:cubicBezTo>
                    <a:cubicBezTo>
                      <a:pt x="5" y="46"/>
                      <a:pt x="5" y="47"/>
                      <a:pt x="5" y="48"/>
                    </a:cubicBezTo>
                    <a:cubicBezTo>
                      <a:pt x="5" y="50"/>
                      <a:pt x="6" y="52"/>
                      <a:pt x="8" y="53"/>
                    </a:cubicBezTo>
                    <a:cubicBezTo>
                      <a:pt x="9" y="53"/>
                      <a:pt x="9" y="54"/>
                      <a:pt x="10" y="55"/>
                    </a:cubicBezTo>
                    <a:cubicBezTo>
                      <a:pt x="13" y="57"/>
                      <a:pt x="24" y="58"/>
                      <a:pt x="30" y="58"/>
                    </a:cubicBezTo>
                    <a:cubicBezTo>
                      <a:pt x="32" y="58"/>
                      <a:pt x="34" y="58"/>
                      <a:pt x="35" y="57"/>
                    </a:cubicBezTo>
                    <a:cubicBezTo>
                      <a:pt x="38" y="57"/>
                      <a:pt x="41" y="56"/>
                      <a:pt x="45" y="54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56"/>
                      <a:pt x="46" y="56"/>
                      <a:pt x="46" y="56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7"/>
                      <a:pt x="62" y="56"/>
                      <a:pt x="62" y="55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5"/>
                      <a:pt x="64" y="25"/>
                      <a:pt x="64" y="24"/>
                    </a:cubicBezTo>
                    <a:close/>
                    <a:moveTo>
                      <a:pt x="9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3" y="25"/>
                      <a:pt x="24" y="26"/>
                      <a:pt x="24" y="28"/>
                    </a:cubicBezTo>
                    <a:cubicBezTo>
                      <a:pt x="24" y="29"/>
                      <a:pt x="23" y="30"/>
                      <a:pt x="21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0"/>
                      <a:pt x="6" y="29"/>
                      <a:pt x="6" y="28"/>
                    </a:cubicBezTo>
                    <a:cubicBezTo>
                      <a:pt x="6" y="26"/>
                      <a:pt x="8" y="25"/>
                      <a:pt x="9" y="25"/>
                    </a:cubicBezTo>
                    <a:close/>
                    <a:moveTo>
                      <a:pt x="6" y="32"/>
                    </a:move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21" y="33"/>
                      <a:pt x="21" y="34"/>
                    </a:cubicBezTo>
                    <a:cubicBezTo>
                      <a:pt x="21" y="36"/>
                      <a:pt x="19" y="37"/>
                      <a:pt x="1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4" y="37"/>
                      <a:pt x="3" y="36"/>
                      <a:pt x="3" y="34"/>
                    </a:cubicBezTo>
                    <a:cubicBezTo>
                      <a:pt x="3" y="33"/>
                      <a:pt x="4" y="32"/>
                      <a:pt x="6" y="32"/>
                    </a:cubicBezTo>
                    <a:close/>
                    <a:moveTo>
                      <a:pt x="8" y="39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2" y="39"/>
                      <a:pt x="23" y="40"/>
                      <a:pt x="23" y="41"/>
                    </a:cubicBezTo>
                    <a:cubicBezTo>
                      <a:pt x="23" y="42"/>
                      <a:pt x="22" y="43"/>
                      <a:pt x="20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6" y="43"/>
                      <a:pt x="5" y="42"/>
                      <a:pt x="5" y="41"/>
                    </a:cubicBezTo>
                    <a:cubicBezTo>
                      <a:pt x="5" y="40"/>
                      <a:pt x="6" y="39"/>
                      <a:pt x="8" y="39"/>
                    </a:cubicBezTo>
                    <a:close/>
                    <a:moveTo>
                      <a:pt x="11" y="45"/>
                    </a:moveTo>
                    <a:cubicBezTo>
                      <a:pt x="20" y="45"/>
                      <a:pt x="20" y="45"/>
                      <a:pt x="20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5" y="45"/>
                      <a:pt x="26" y="47"/>
                      <a:pt x="26" y="48"/>
                    </a:cubicBezTo>
                    <a:cubicBezTo>
                      <a:pt x="26" y="49"/>
                      <a:pt x="25" y="50"/>
                      <a:pt x="23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50"/>
                      <a:pt x="8" y="49"/>
                      <a:pt x="8" y="48"/>
                    </a:cubicBezTo>
                    <a:cubicBezTo>
                      <a:pt x="8" y="47"/>
                      <a:pt x="9" y="45"/>
                      <a:pt x="11" y="45"/>
                    </a:cubicBezTo>
                    <a:close/>
                    <a:moveTo>
                      <a:pt x="23" y="52"/>
                    </a:moveTo>
                    <a:cubicBezTo>
                      <a:pt x="26" y="52"/>
                      <a:pt x="28" y="50"/>
                      <a:pt x="28" y="48"/>
                    </a:cubicBezTo>
                    <a:cubicBezTo>
                      <a:pt x="28" y="46"/>
                      <a:pt x="26" y="44"/>
                      <a:pt x="24" y="44"/>
                    </a:cubicBezTo>
                    <a:cubicBezTo>
                      <a:pt x="25" y="43"/>
                      <a:pt x="25" y="42"/>
                      <a:pt x="25" y="41"/>
                    </a:cubicBezTo>
                    <a:cubicBezTo>
                      <a:pt x="25" y="39"/>
                      <a:pt x="24" y="38"/>
                      <a:pt x="22" y="37"/>
                    </a:cubicBezTo>
                    <a:cubicBezTo>
                      <a:pt x="22" y="36"/>
                      <a:pt x="23" y="35"/>
                      <a:pt x="23" y="34"/>
                    </a:cubicBezTo>
                    <a:cubicBezTo>
                      <a:pt x="23" y="33"/>
                      <a:pt x="22" y="33"/>
                      <a:pt x="21" y="32"/>
                    </a:cubicBezTo>
                    <a:cubicBezTo>
                      <a:pt x="24" y="32"/>
                      <a:pt x="26" y="30"/>
                      <a:pt x="26" y="28"/>
                    </a:cubicBezTo>
                    <a:cubicBezTo>
                      <a:pt x="26" y="27"/>
                      <a:pt x="26" y="26"/>
                      <a:pt x="26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7"/>
                      <a:pt x="28" y="29"/>
                      <a:pt x="28" y="31"/>
                    </a:cubicBezTo>
                    <a:cubicBezTo>
                      <a:pt x="29" y="38"/>
                      <a:pt x="37" y="41"/>
                      <a:pt x="37" y="41"/>
                    </a:cubicBezTo>
                    <a:cubicBezTo>
                      <a:pt x="38" y="41"/>
                      <a:pt x="38" y="41"/>
                      <a:pt x="39" y="40"/>
                    </a:cubicBezTo>
                    <a:cubicBezTo>
                      <a:pt x="39" y="40"/>
                      <a:pt x="38" y="39"/>
                      <a:pt x="38" y="39"/>
                    </a:cubicBezTo>
                    <a:cubicBezTo>
                      <a:pt x="38" y="39"/>
                      <a:pt x="31" y="37"/>
                      <a:pt x="30" y="31"/>
                    </a:cubicBezTo>
                    <a:cubicBezTo>
                      <a:pt x="30" y="28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3"/>
                    </a:cubicBezTo>
                    <a:cubicBezTo>
                      <a:pt x="29" y="23"/>
                      <a:pt x="21" y="16"/>
                      <a:pt x="22" y="8"/>
                    </a:cubicBezTo>
                    <a:cubicBezTo>
                      <a:pt x="23" y="5"/>
                      <a:pt x="24" y="4"/>
                      <a:pt x="25" y="3"/>
                    </a:cubicBezTo>
                    <a:cubicBezTo>
                      <a:pt x="26" y="3"/>
                      <a:pt x="27" y="3"/>
                      <a:pt x="28" y="4"/>
                    </a:cubicBezTo>
                    <a:cubicBezTo>
                      <a:pt x="28" y="4"/>
                      <a:pt x="29" y="5"/>
                      <a:pt x="29" y="7"/>
                    </a:cubicBezTo>
                    <a:cubicBezTo>
                      <a:pt x="30" y="9"/>
                      <a:pt x="31" y="11"/>
                      <a:pt x="32" y="14"/>
                    </a:cubicBezTo>
                    <a:cubicBezTo>
                      <a:pt x="35" y="17"/>
                      <a:pt x="38" y="18"/>
                      <a:pt x="40" y="19"/>
                    </a:cubicBezTo>
                    <a:cubicBezTo>
                      <a:pt x="41" y="19"/>
                      <a:pt x="42" y="20"/>
                      <a:pt x="43" y="20"/>
                    </a:cubicBezTo>
                    <a:cubicBezTo>
                      <a:pt x="44" y="21"/>
                      <a:pt x="47" y="25"/>
                      <a:pt x="48" y="26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2"/>
                      <a:pt x="39" y="54"/>
                      <a:pt x="34" y="54"/>
                    </a:cubicBezTo>
                    <a:cubicBezTo>
                      <a:pt x="27" y="55"/>
                      <a:pt x="14" y="54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lnTo>
                      <a:pt x="23" y="52"/>
                    </a:lnTo>
                    <a:close/>
                    <a:moveTo>
                      <a:pt x="50" y="26"/>
                    </a:moveTo>
                    <a:cubicBezTo>
                      <a:pt x="61" y="27"/>
                      <a:pt x="61" y="27"/>
                      <a:pt x="61" y="27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48" y="53"/>
                      <a:pt x="48" y="53"/>
                      <a:pt x="48" y="53"/>
                    </a:cubicBezTo>
                    <a:lnTo>
                      <a:pt x="5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  <p:sp>
            <p:nvSpPr>
              <p:cNvPr id="147" name="Freeform 64">
                <a:extLst>
                  <a:ext uri="{FF2B5EF4-FFF2-40B4-BE49-F238E27FC236}">
                    <a16:creationId xmlns:a16="http://schemas.microsoft.com/office/drawing/2014/main" id="{F02EED48-265D-468E-B0E0-DF1753140A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32991" y="4154948"/>
                <a:ext cx="278989" cy="188037"/>
              </a:xfrm>
              <a:custGeom>
                <a:avLst/>
                <a:gdLst>
                  <a:gd name="T0" fmla="*/ 58 w 58"/>
                  <a:gd name="T1" fmla="*/ 18 h 38"/>
                  <a:gd name="T2" fmla="*/ 31 w 58"/>
                  <a:gd name="T3" fmla="*/ 0 h 38"/>
                  <a:gd name="T4" fmla="*/ 1 w 58"/>
                  <a:gd name="T5" fmla="*/ 18 h 38"/>
                  <a:gd name="T6" fmla="*/ 0 w 58"/>
                  <a:gd name="T7" fmla="*/ 20 h 38"/>
                  <a:gd name="T8" fmla="*/ 31 w 58"/>
                  <a:gd name="T9" fmla="*/ 38 h 38"/>
                  <a:gd name="T10" fmla="*/ 58 w 58"/>
                  <a:gd name="T11" fmla="*/ 20 h 38"/>
                  <a:gd name="T12" fmla="*/ 58 w 58"/>
                  <a:gd name="T13" fmla="*/ 18 h 38"/>
                  <a:gd name="T14" fmla="*/ 18 w 58"/>
                  <a:gd name="T15" fmla="*/ 19 h 38"/>
                  <a:gd name="T16" fmla="*/ 16 w 58"/>
                  <a:gd name="T17" fmla="*/ 19 h 38"/>
                  <a:gd name="T18" fmla="*/ 28 w 58"/>
                  <a:gd name="T19" fmla="*/ 34 h 38"/>
                  <a:gd name="T20" fmla="*/ 4 w 58"/>
                  <a:gd name="T21" fmla="*/ 19 h 38"/>
                  <a:gd name="T22" fmla="*/ 27 w 58"/>
                  <a:gd name="T23" fmla="*/ 4 h 38"/>
                  <a:gd name="T24" fmla="*/ 19 w 58"/>
                  <a:gd name="T25" fmla="*/ 9 h 38"/>
                  <a:gd name="T26" fmla="*/ 21 w 58"/>
                  <a:gd name="T27" fmla="*/ 10 h 38"/>
                  <a:gd name="T28" fmla="*/ 31 w 58"/>
                  <a:gd name="T29" fmla="*/ 5 h 38"/>
                  <a:gd name="T30" fmla="*/ 45 w 58"/>
                  <a:gd name="T31" fmla="*/ 19 h 38"/>
                  <a:gd name="T32" fmla="*/ 31 w 58"/>
                  <a:gd name="T33" fmla="*/ 33 h 38"/>
                  <a:gd name="T34" fmla="*/ 18 w 58"/>
                  <a:gd name="T35" fmla="*/ 19 h 38"/>
                  <a:gd name="T36" fmla="*/ 36 w 58"/>
                  <a:gd name="T37" fmla="*/ 34 h 38"/>
                  <a:gd name="T38" fmla="*/ 47 w 58"/>
                  <a:gd name="T39" fmla="*/ 19 h 38"/>
                  <a:gd name="T40" fmla="*/ 38 w 58"/>
                  <a:gd name="T41" fmla="*/ 4 h 38"/>
                  <a:gd name="T42" fmla="*/ 55 w 58"/>
                  <a:gd name="T43" fmla="*/ 19 h 38"/>
                  <a:gd name="T44" fmla="*/ 36 w 58"/>
                  <a:gd name="T45" fmla="*/ 34 h 38"/>
                  <a:gd name="T46" fmla="*/ 40 w 58"/>
                  <a:gd name="T47" fmla="*/ 19 h 38"/>
                  <a:gd name="T48" fmla="*/ 31 w 58"/>
                  <a:gd name="T49" fmla="*/ 28 h 38"/>
                  <a:gd name="T50" fmla="*/ 23 w 58"/>
                  <a:gd name="T51" fmla="*/ 19 h 38"/>
                  <a:gd name="T52" fmla="*/ 31 w 58"/>
                  <a:gd name="T53" fmla="*/ 19 h 38"/>
                  <a:gd name="T54" fmla="*/ 24 w 58"/>
                  <a:gd name="T55" fmla="*/ 14 h 38"/>
                  <a:gd name="T56" fmla="*/ 31 w 58"/>
                  <a:gd name="T57" fmla="*/ 10 h 38"/>
                  <a:gd name="T58" fmla="*/ 40 w 58"/>
                  <a:gd name="T59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38">
                    <a:moveTo>
                      <a:pt x="58" y="18"/>
                    </a:moveTo>
                    <a:cubicBezTo>
                      <a:pt x="57" y="18"/>
                      <a:pt x="47" y="0"/>
                      <a:pt x="31" y="0"/>
                    </a:cubicBezTo>
                    <a:cubicBezTo>
                      <a:pt x="15" y="0"/>
                      <a:pt x="1" y="17"/>
                      <a:pt x="1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1" y="21"/>
                      <a:pt x="13" y="38"/>
                      <a:pt x="31" y="38"/>
                    </a:cubicBezTo>
                    <a:cubicBezTo>
                      <a:pt x="49" y="38"/>
                      <a:pt x="57" y="20"/>
                      <a:pt x="58" y="20"/>
                    </a:cubicBezTo>
                    <a:cubicBezTo>
                      <a:pt x="58" y="19"/>
                      <a:pt x="58" y="19"/>
                      <a:pt x="58" y="18"/>
                    </a:cubicBezTo>
                    <a:close/>
                    <a:moveTo>
                      <a:pt x="18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7"/>
                      <a:pt x="21" y="33"/>
                      <a:pt x="28" y="34"/>
                    </a:cubicBezTo>
                    <a:cubicBezTo>
                      <a:pt x="16" y="33"/>
                      <a:pt x="6" y="22"/>
                      <a:pt x="4" y="19"/>
                    </a:cubicBezTo>
                    <a:cubicBezTo>
                      <a:pt x="6" y="16"/>
                      <a:pt x="16" y="6"/>
                      <a:pt x="27" y="4"/>
                    </a:cubicBezTo>
                    <a:cubicBezTo>
                      <a:pt x="24" y="5"/>
                      <a:pt x="21" y="7"/>
                      <a:pt x="19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7"/>
                      <a:pt x="27" y="5"/>
                      <a:pt x="31" y="5"/>
                    </a:cubicBezTo>
                    <a:cubicBezTo>
                      <a:pt x="39" y="5"/>
                      <a:pt x="45" y="11"/>
                      <a:pt x="45" y="19"/>
                    </a:cubicBezTo>
                    <a:cubicBezTo>
                      <a:pt x="45" y="27"/>
                      <a:pt x="39" y="33"/>
                      <a:pt x="31" y="33"/>
                    </a:cubicBezTo>
                    <a:cubicBezTo>
                      <a:pt x="24" y="33"/>
                      <a:pt x="18" y="27"/>
                      <a:pt x="18" y="19"/>
                    </a:cubicBezTo>
                    <a:close/>
                    <a:moveTo>
                      <a:pt x="36" y="34"/>
                    </a:moveTo>
                    <a:cubicBezTo>
                      <a:pt x="42" y="32"/>
                      <a:pt x="47" y="26"/>
                      <a:pt x="47" y="19"/>
                    </a:cubicBezTo>
                    <a:cubicBezTo>
                      <a:pt x="47" y="12"/>
                      <a:pt x="43" y="7"/>
                      <a:pt x="38" y="4"/>
                    </a:cubicBezTo>
                    <a:cubicBezTo>
                      <a:pt x="47" y="8"/>
                      <a:pt x="53" y="17"/>
                      <a:pt x="55" y="19"/>
                    </a:cubicBezTo>
                    <a:cubicBezTo>
                      <a:pt x="53" y="22"/>
                      <a:pt x="47" y="32"/>
                      <a:pt x="36" y="34"/>
                    </a:cubicBezTo>
                    <a:close/>
                    <a:moveTo>
                      <a:pt x="40" y="19"/>
                    </a:moveTo>
                    <a:cubicBezTo>
                      <a:pt x="40" y="24"/>
                      <a:pt x="36" y="28"/>
                      <a:pt x="31" y="28"/>
                    </a:cubicBezTo>
                    <a:cubicBezTo>
                      <a:pt x="27" y="28"/>
                      <a:pt x="23" y="24"/>
                      <a:pt x="23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2"/>
                      <a:pt x="29" y="10"/>
                      <a:pt x="31" y="10"/>
                    </a:cubicBezTo>
                    <a:cubicBezTo>
                      <a:pt x="36" y="10"/>
                      <a:pt x="40" y="14"/>
                      <a:pt x="40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tIns="45721" bIns="45721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>
                  <a:latin typeface="+mn-lt"/>
                </a:endParaRPr>
              </a:p>
            </p:txBody>
          </p: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3448B7B-6AFD-4D8A-A025-AF8AF43316F7}"/>
                </a:ext>
              </a:extLst>
            </p:cNvPr>
            <p:cNvSpPr/>
            <p:nvPr/>
          </p:nvSpPr>
          <p:spPr>
            <a:xfrm>
              <a:off x="2550486" y="3131333"/>
              <a:ext cx="1894607" cy="1895573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1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A3A4190-4DA7-4DF8-BC37-DDE53974CEFD}"/>
                </a:ext>
              </a:extLst>
            </p:cNvPr>
            <p:cNvSpPr/>
            <p:nvPr/>
          </p:nvSpPr>
          <p:spPr>
            <a:xfrm>
              <a:off x="1913209" y="2494176"/>
              <a:ext cx="1274554" cy="1274313"/>
            </a:xfrm>
            <a:prstGeom prst="ellipse">
              <a:avLst/>
            </a:prstGeom>
            <a:solidFill>
              <a:schemeClr val="accent2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1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E01226A-C545-4BF2-9289-0E733F6404F5}"/>
                </a:ext>
              </a:extLst>
            </p:cNvPr>
            <p:cNvSpPr/>
            <p:nvPr/>
          </p:nvSpPr>
          <p:spPr>
            <a:xfrm>
              <a:off x="3823715" y="2809443"/>
              <a:ext cx="959228" cy="959046"/>
            </a:xfrm>
            <a:prstGeom prst="ellipse">
              <a:avLst/>
            </a:prstGeom>
            <a:solidFill>
              <a:schemeClr val="accent3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1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C6028AB-63FA-432D-938F-54D3CE054524}"/>
                </a:ext>
              </a:extLst>
            </p:cNvPr>
            <p:cNvSpPr/>
            <p:nvPr/>
          </p:nvSpPr>
          <p:spPr>
            <a:xfrm>
              <a:off x="4047623" y="3977783"/>
              <a:ext cx="1256005" cy="1255767"/>
            </a:xfrm>
            <a:prstGeom prst="ellipse">
              <a:avLst/>
            </a:prstGeom>
            <a:solidFill>
              <a:schemeClr val="accent4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1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C6269E3-7163-4F27-AB8D-5B6B3DE6F574}"/>
                </a:ext>
              </a:extLst>
            </p:cNvPr>
            <p:cNvSpPr/>
            <p:nvPr/>
          </p:nvSpPr>
          <p:spPr>
            <a:xfrm>
              <a:off x="1913209" y="4405646"/>
              <a:ext cx="1138090" cy="1139198"/>
            </a:xfrm>
            <a:prstGeom prst="ellipse">
              <a:avLst/>
            </a:prstGeom>
            <a:solidFill>
              <a:schemeClr val="accent5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1"/>
            </a:p>
          </p:txBody>
        </p:sp>
        <p:grpSp>
          <p:nvGrpSpPr>
            <p:cNvPr id="19" name="Group 17">
              <a:extLst>
                <a:ext uri="{FF2B5EF4-FFF2-40B4-BE49-F238E27FC236}">
                  <a16:creationId xmlns:a16="http://schemas.microsoft.com/office/drawing/2014/main" id="{430A1E02-84BF-4F22-B117-3908BCF460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16053" y="2715127"/>
              <a:ext cx="1915603" cy="1421712"/>
              <a:chOff x="3861859" y="2516133"/>
              <a:chExt cx="2368005" cy="1757473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1BFDE88C-F364-4B1D-B134-997664D3CE52}"/>
                  </a:ext>
                </a:extLst>
              </p:cNvPr>
              <p:cNvSpPr/>
              <p:nvPr/>
            </p:nvSpPr>
            <p:spPr>
              <a:xfrm>
                <a:off x="4332375" y="3805164"/>
                <a:ext cx="468410" cy="468321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C6700AC8-7786-433C-B3B2-1A9F1F771FE2}"/>
                  </a:ext>
                </a:extLst>
              </p:cNvPr>
              <p:cNvSpPr/>
              <p:nvPr/>
            </p:nvSpPr>
            <p:spPr>
              <a:xfrm>
                <a:off x="3862326" y="3259881"/>
                <a:ext cx="316096" cy="316035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8FF1AFFD-6D57-4BF8-8E6F-6F0D08685FFB}"/>
                  </a:ext>
                </a:extLst>
              </p:cNvPr>
              <p:cNvSpPr/>
              <p:nvPr/>
            </p:nvSpPr>
            <p:spPr>
              <a:xfrm>
                <a:off x="5842424" y="2516462"/>
                <a:ext cx="388158" cy="388084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221A4FC3-ECA3-45B3-BB87-003AD7A3C538}"/>
                  </a:ext>
                </a:extLst>
              </p:cNvPr>
              <p:cNvSpPr/>
              <p:nvPr/>
            </p:nvSpPr>
            <p:spPr>
              <a:xfrm>
                <a:off x="3919650" y="3818264"/>
                <a:ext cx="198173" cy="199773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</p:grpSp>
        <p:grpSp>
          <p:nvGrpSpPr>
            <p:cNvPr id="20" name="Group 18">
              <a:extLst>
                <a:ext uri="{FF2B5EF4-FFF2-40B4-BE49-F238E27FC236}">
                  <a16:creationId xmlns:a16="http://schemas.microsoft.com/office/drawing/2014/main" id="{2DC26B5F-1718-41A5-9D69-8A1FD05E10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17022" y="2307123"/>
              <a:ext cx="1545001" cy="1407815"/>
              <a:chOff x="6335388" y="2011762"/>
              <a:chExt cx="1909878" cy="1740293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B72B5372-2EC9-49A6-8E90-25E55920BE77}"/>
                  </a:ext>
                </a:extLst>
              </p:cNvPr>
              <p:cNvSpPr/>
              <p:nvPr/>
            </p:nvSpPr>
            <p:spPr>
              <a:xfrm>
                <a:off x="6335398" y="2012105"/>
                <a:ext cx="615811" cy="615695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1E2181F6-E291-422A-A12D-9BFACEC2473E}"/>
                  </a:ext>
                </a:extLst>
              </p:cNvPr>
              <p:cNvSpPr/>
              <p:nvPr/>
            </p:nvSpPr>
            <p:spPr>
              <a:xfrm>
                <a:off x="7879841" y="2996234"/>
                <a:ext cx="365228" cy="365160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6635284E-9487-4714-A048-A7037F9BDC80}"/>
                  </a:ext>
                </a:extLst>
              </p:cNvPr>
              <p:cNvSpPr/>
              <p:nvPr/>
            </p:nvSpPr>
            <p:spPr>
              <a:xfrm>
                <a:off x="7794675" y="3494030"/>
                <a:ext cx="257134" cy="258723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CFF1CAF2-0CEC-4205-A762-85438C61BB06}"/>
                  </a:ext>
                </a:extLst>
              </p:cNvPr>
              <p:cNvSpPr/>
              <p:nvPr/>
            </p:nvSpPr>
            <p:spPr>
              <a:xfrm>
                <a:off x="6402548" y="2770261"/>
                <a:ext cx="221102" cy="221061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</p:grpSp>
        <p:grpSp>
          <p:nvGrpSpPr>
            <p:cNvPr id="21" name="Group 19">
              <a:extLst>
                <a:ext uri="{FF2B5EF4-FFF2-40B4-BE49-F238E27FC236}">
                  <a16:creationId xmlns:a16="http://schemas.microsoft.com/office/drawing/2014/main" id="{1467D48D-C9A2-4683-82E9-822BF314DA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93827" y="3835757"/>
              <a:ext cx="1669620" cy="1927689"/>
              <a:chOff x="6183111" y="3901407"/>
              <a:chExt cx="2063929" cy="2382946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2D648B16-F233-44B1-B8D4-653A9AF61F37}"/>
                  </a:ext>
                </a:extLst>
              </p:cNvPr>
              <p:cNvSpPr/>
              <p:nvPr/>
            </p:nvSpPr>
            <p:spPr>
              <a:xfrm>
                <a:off x="6648231" y="5416441"/>
                <a:ext cx="542110" cy="542009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6DA9A93C-EA27-4DAF-A21B-1821DB26798A}"/>
                  </a:ext>
                </a:extLst>
              </p:cNvPr>
              <p:cNvSpPr/>
              <p:nvPr/>
            </p:nvSpPr>
            <p:spPr>
              <a:xfrm>
                <a:off x="7313177" y="5778326"/>
                <a:ext cx="265323" cy="263635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D80EC1AF-957D-4D42-AA97-326C2E38B198}"/>
                  </a:ext>
                </a:extLst>
              </p:cNvPr>
              <p:cNvSpPr/>
              <p:nvPr/>
            </p:nvSpPr>
            <p:spPr>
              <a:xfrm>
                <a:off x="7465491" y="3901765"/>
                <a:ext cx="189984" cy="189949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5DAC2872-8313-4CA5-9508-DFE069A9EFEA}"/>
                  </a:ext>
                </a:extLst>
              </p:cNvPr>
              <p:cNvSpPr/>
              <p:nvPr/>
            </p:nvSpPr>
            <p:spPr>
              <a:xfrm>
                <a:off x="8056737" y="5608028"/>
                <a:ext cx="189984" cy="189949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8E44F5E5-7863-402D-AF86-32E7012506FF}"/>
                  </a:ext>
                </a:extLst>
              </p:cNvPr>
              <p:cNvSpPr/>
              <p:nvPr/>
            </p:nvSpPr>
            <p:spPr>
              <a:xfrm>
                <a:off x="6183097" y="5897862"/>
                <a:ext cx="386520" cy="386447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</p:grpSp>
        <p:grpSp>
          <p:nvGrpSpPr>
            <p:cNvPr id="22" name="Group 20">
              <a:extLst>
                <a:ext uri="{FF2B5EF4-FFF2-40B4-BE49-F238E27FC236}">
                  <a16:creationId xmlns:a16="http://schemas.microsoft.com/office/drawing/2014/main" id="{2E883B5E-97BA-4690-BD4F-81B50CD415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83954" y="4064137"/>
              <a:ext cx="1707967" cy="1841883"/>
              <a:chOff x="3822174" y="4183729"/>
              <a:chExt cx="2111333" cy="2276875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87FD0D01-CE0D-4EBB-98C2-55B206124C4E}"/>
                  </a:ext>
                </a:extLst>
              </p:cNvPr>
              <p:cNvSpPr/>
              <p:nvPr/>
            </p:nvSpPr>
            <p:spPr>
              <a:xfrm>
                <a:off x="3821377" y="4183419"/>
                <a:ext cx="637103" cy="636982"/>
              </a:xfrm>
              <a:prstGeom prst="ellipse">
                <a:avLst/>
              </a:prstGeom>
              <a:solidFill>
                <a:schemeClr val="accent5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3F8E1F4E-6F09-49C0-8472-E0606CA5C78F}"/>
                  </a:ext>
                </a:extLst>
              </p:cNvPr>
              <p:cNvSpPr/>
              <p:nvPr/>
            </p:nvSpPr>
            <p:spPr>
              <a:xfrm>
                <a:off x="3886888" y="4990699"/>
                <a:ext cx="235843" cy="235798"/>
              </a:xfrm>
              <a:prstGeom prst="ellipse">
                <a:avLst/>
              </a:prstGeom>
              <a:solidFill>
                <a:schemeClr val="accent5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FA893A35-FAC1-44D3-9384-000CFAA6FE6D}"/>
                  </a:ext>
                </a:extLst>
              </p:cNvPr>
              <p:cNvSpPr/>
              <p:nvPr/>
            </p:nvSpPr>
            <p:spPr>
              <a:xfrm>
                <a:off x="5698293" y="5534345"/>
                <a:ext cx="235843" cy="235798"/>
              </a:xfrm>
              <a:prstGeom prst="ellipse">
                <a:avLst/>
              </a:prstGeom>
              <a:solidFill>
                <a:schemeClr val="accent5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FB51593E-3B4C-4637-9DD9-5564C6EB8932}"/>
                  </a:ext>
                </a:extLst>
              </p:cNvPr>
              <p:cNvSpPr/>
              <p:nvPr/>
            </p:nvSpPr>
            <p:spPr>
              <a:xfrm>
                <a:off x="5316686" y="5945355"/>
                <a:ext cx="515907" cy="515808"/>
              </a:xfrm>
              <a:prstGeom prst="ellipse">
                <a:avLst/>
              </a:prstGeom>
              <a:solidFill>
                <a:schemeClr val="accent5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1"/>
              </a:p>
            </p:txBody>
          </p:sp>
        </p:grpSp>
      </p:grpSp>
      <p:grpSp>
        <p:nvGrpSpPr>
          <p:cNvPr id="148" name="Google Shape;5962;p73">
            <a:extLst>
              <a:ext uri="{FF2B5EF4-FFF2-40B4-BE49-F238E27FC236}">
                <a16:creationId xmlns:a16="http://schemas.microsoft.com/office/drawing/2014/main" id="{D1B5F715-BB4A-4B72-BE33-1A77F3B9AAA8}"/>
              </a:ext>
            </a:extLst>
          </p:cNvPr>
          <p:cNvGrpSpPr/>
          <p:nvPr/>
        </p:nvGrpSpPr>
        <p:grpSpPr>
          <a:xfrm>
            <a:off x="1657017" y="4294423"/>
            <a:ext cx="336199" cy="306172"/>
            <a:chOff x="-40378075" y="3267450"/>
            <a:chExt cx="317425" cy="289075"/>
          </a:xfrm>
          <a:solidFill>
            <a:schemeClr val="bg1"/>
          </a:solidFill>
        </p:grpSpPr>
        <p:sp>
          <p:nvSpPr>
            <p:cNvPr id="149" name="Google Shape;5963;p73">
              <a:extLst>
                <a:ext uri="{FF2B5EF4-FFF2-40B4-BE49-F238E27FC236}">
                  <a16:creationId xmlns:a16="http://schemas.microsoft.com/office/drawing/2014/main" id="{CD8017C8-A005-45F4-8563-D98EFF12DCA9}"/>
                </a:ext>
              </a:extLst>
            </p:cNvPr>
            <p:cNvSpPr/>
            <p:nvPr/>
          </p:nvSpPr>
          <p:spPr>
            <a:xfrm>
              <a:off x="-40218975" y="3308400"/>
              <a:ext cx="158325" cy="248125"/>
            </a:xfrm>
            <a:custGeom>
              <a:avLst/>
              <a:gdLst/>
              <a:ahLst/>
              <a:cxnLst/>
              <a:rect l="l" t="t" r="r" b="b"/>
              <a:pathLst>
                <a:path w="6333" h="9925" extrusionOk="0">
                  <a:moveTo>
                    <a:pt x="4694" y="1"/>
                  </a:moveTo>
                  <a:lnTo>
                    <a:pt x="4694" y="7877"/>
                  </a:lnTo>
                  <a:cubicBezTo>
                    <a:pt x="4694" y="8097"/>
                    <a:pt x="4474" y="8255"/>
                    <a:pt x="4253" y="8255"/>
                  </a:cubicBezTo>
                  <a:cubicBezTo>
                    <a:pt x="2993" y="8255"/>
                    <a:pt x="1638" y="8696"/>
                    <a:pt x="693" y="9452"/>
                  </a:cubicBezTo>
                  <a:cubicBezTo>
                    <a:pt x="536" y="9546"/>
                    <a:pt x="189" y="9925"/>
                    <a:pt x="0" y="9925"/>
                  </a:cubicBezTo>
                  <a:lnTo>
                    <a:pt x="5073" y="9925"/>
                  </a:lnTo>
                  <a:cubicBezTo>
                    <a:pt x="5734" y="9925"/>
                    <a:pt x="6333" y="9357"/>
                    <a:pt x="6333" y="8696"/>
                  </a:cubicBezTo>
                  <a:lnTo>
                    <a:pt x="6333" y="1229"/>
                  </a:lnTo>
                  <a:cubicBezTo>
                    <a:pt x="6333" y="536"/>
                    <a:pt x="5766" y="1"/>
                    <a:pt x="5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964;p73">
              <a:extLst>
                <a:ext uri="{FF2B5EF4-FFF2-40B4-BE49-F238E27FC236}">
                  <a16:creationId xmlns:a16="http://schemas.microsoft.com/office/drawing/2014/main" id="{6B0935B8-B51A-41B5-BC66-8F010259472B}"/>
                </a:ext>
              </a:extLst>
            </p:cNvPr>
            <p:cNvSpPr/>
            <p:nvPr/>
          </p:nvSpPr>
          <p:spPr>
            <a:xfrm>
              <a:off x="-40316650" y="3267450"/>
              <a:ext cx="86675" cy="257575"/>
            </a:xfrm>
            <a:custGeom>
              <a:avLst/>
              <a:gdLst/>
              <a:ahLst/>
              <a:cxnLst/>
              <a:rect l="l" t="t" r="r" b="b"/>
              <a:pathLst>
                <a:path w="3467" h="10303" extrusionOk="0">
                  <a:moveTo>
                    <a:pt x="1" y="0"/>
                  </a:moveTo>
                  <a:lnTo>
                    <a:pt x="1" y="9105"/>
                  </a:lnTo>
                  <a:cubicBezTo>
                    <a:pt x="1166" y="9200"/>
                    <a:pt x="2489" y="9578"/>
                    <a:pt x="3466" y="10302"/>
                  </a:cubicBezTo>
                  <a:lnTo>
                    <a:pt x="3466" y="1197"/>
                  </a:lnTo>
                  <a:cubicBezTo>
                    <a:pt x="2489" y="473"/>
                    <a:pt x="1229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965;p73">
              <a:extLst>
                <a:ext uri="{FF2B5EF4-FFF2-40B4-BE49-F238E27FC236}">
                  <a16:creationId xmlns:a16="http://schemas.microsoft.com/office/drawing/2014/main" id="{E0408C36-D75F-42ED-8D21-1B2D4D269393}"/>
                </a:ext>
              </a:extLst>
            </p:cNvPr>
            <p:cNvSpPr/>
            <p:nvPr/>
          </p:nvSpPr>
          <p:spPr>
            <a:xfrm>
              <a:off x="-40209525" y="3267450"/>
              <a:ext cx="86650" cy="257575"/>
            </a:xfrm>
            <a:custGeom>
              <a:avLst/>
              <a:gdLst/>
              <a:ahLst/>
              <a:cxnLst/>
              <a:rect l="l" t="t" r="r" b="b"/>
              <a:pathLst>
                <a:path w="3466" h="10303" extrusionOk="0">
                  <a:moveTo>
                    <a:pt x="3466" y="0"/>
                  </a:moveTo>
                  <a:cubicBezTo>
                    <a:pt x="2300" y="95"/>
                    <a:pt x="977" y="473"/>
                    <a:pt x="0" y="1197"/>
                  </a:cubicBezTo>
                  <a:lnTo>
                    <a:pt x="0" y="10302"/>
                  </a:lnTo>
                  <a:cubicBezTo>
                    <a:pt x="977" y="9578"/>
                    <a:pt x="2237" y="9200"/>
                    <a:pt x="3466" y="9105"/>
                  </a:cubicBezTo>
                  <a:lnTo>
                    <a:pt x="34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5966;p73">
              <a:extLst>
                <a:ext uri="{FF2B5EF4-FFF2-40B4-BE49-F238E27FC236}">
                  <a16:creationId xmlns:a16="http://schemas.microsoft.com/office/drawing/2014/main" id="{67720C3A-A25F-40C6-A490-C67DE3717334}"/>
                </a:ext>
              </a:extLst>
            </p:cNvPr>
            <p:cNvSpPr/>
            <p:nvPr/>
          </p:nvSpPr>
          <p:spPr>
            <a:xfrm>
              <a:off x="-40378075" y="3308400"/>
              <a:ext cx="157550" cy="248125"/>
            </a:xfrm>
            <a:custGeom>
              <a:avLst/>
              <a:gdLst/>
              <a:ahLst/>
              <a:cxnLst/>
              <a:rect l="l" t="t" r="r" b="b"/>
              <a:pathLst>
                <a:path w="6302" h="9925" extrusionOk="0"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664"/>
                  </a:lnTo>
                  <a:cubicBezTo>
                    <a:pt x="32" y="9357"/>
                    <a:pt x="567" y="9925"/>
                    <a:pt x="1229" y="9925"/>
                  </a:cubicBezTo>
                  <a:lnTo>
                    <a:pt x="6301" y="9925"/>
                  </a:lnTo>
                  <a:cubicBezTo>
                    <a:pt x="6112" y="9925"/>
                    <a:pt x="5766" y="9609"/>
                    <a:pt x="5608" y="9452"/>
                  </a:cubicBezTo>
                  <a:cubicBezTo>
                    <a:pt x="4631" y="8664"/>
                    <a:pt x="3277" y="8255"/>
                    <a:pt x="2048" y="8255"/>
                  </a:cubicBezTo>
                  <a:cubicBezTo>
                    <a:pt x="1828" y="8255"/>
                    <a:pt x="1638" y="8066"/>
                    <a:pt x="1638" y="7877"/>
                  </a:cubicBezTo>
                  <a:lnTo>
                    <a:pt x="163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" name="Google Shape;5635;p72">
            <a:extLst>
              <a:ext uri="{FF2B5EF4-FFF2-40B4-BE49-F238E27FC236}">
                <a16:creationId xmlns:a16="http://schemas.microsoft.com/office/drawing/2014/main" id="{8582F3FB-67F7-462D-8D27-B04B8DFAC17F}"/>
              </a:ext>
            </a:extLst>
          </p:cNvPr>
          <p:cNvGrpSpPr/>
          <p:nvPr/>
        </p:nvGrpSpPr>
        <p:grpSpPr>
          <a:xfrm>
            <a:off x="1690159" y="2501113"/>
            <a:ext cx="341749" cy="354145"/>
            <a:chOff x="3357325" y="2093500"/>
            <a:chExt cx="311525" cy="322825"/>
          </a:xfrm>
          <a:solidFill>
            <a:schemeClr val="bg1"/>
          </a:solidFill>
        </p:grpSpPr>
        <p:sp>
          <p:nvSpPr>
            <p:cNvPr id="154" name="Google Shape;5636;p72">
              <a:extLst>
                <a:ext uri="{FF2B5EF4-FFF2-40B4-BE49-F238E27FC236}">
                  <a16:creationId xmlns:a16="http://schemas.microsoft.com/office/drawing/2014/main" id="{AD06A32F-4427-486A-99E4-E7AA89B4579D}"/>
                </a:ext>
              </a:extLst>
            </p:cNvPr>
            <p:cNvSpPr/>
            <p:nvPr/>
          </p:nvSpPr>
          <p:spPr>
            <a:xfrm>
              <a:off x="3357325" y="2210550"/>
              <a:ext cx="85700" cy="205775"/>
            </a:xfrm>
            <a:custGeom>
              <a:avLst/>
              <a:gdLst/>
              <a:ahLst/>
              <a:cxnLst/>
              <a:rect l="l" t="t" r="r" b="b"/>
              <a:pathLst>
                <a:path w="3428" h="8231" extrusionOk="0">
                  <a:moveTo>
                    <a:pt x="566" y="1"/>
                  </a:moveTo>
                  <a:cubicBezTo>
                    <a:pt x="253" y="1"/>
                    <a:pt x="0" y="251"/>
                    <a:pt x="0" y="564"/>
                  </a:cubicBezTo>
                  <a:lnTo>
                    <a:pt x="0" y="7664"/>
                  </a:lnTo>
                  <a:cubicBezTo>
                    <a:pt x="0" y="7978"/>
                    <a:pt x="253" y="8231"/>
                    <a:pt x="566" y="8231"/>
                  </a:cubicBezTo>
                  <a:lnTo>
                    <a:pt x="2861" y="8231"/>
                  </a:lnTo>
                  <a:cubicBezTo>
                    <a:pt x="3174" y="8231"/>
                    <a:pt x="3427" y="7978"/>
                    <a:pt x="3427" y="7664"/>
                  </a:cubicBezTo>
                  <a:lnTo>
                    <a:pt x="3427" y="564"/>
                  </a:lnTo>
                  <a:cubicBezTo>
                    <a:pt x="3427" y="251"/>
                    <a:pt x="3174" y="1"/>
                    <a:pt x="28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55" name="Google Shape;5637;p72">
              <a:extLst>
                <a:ext uri="{FF2B5EF4-FFF2-40B4-BE49-F238E27FC236}">
                  <a16:creationId xmlns:a16="http://schemas.microsoft.com/office/drawing/2014/main" id="{B4F68090-F730-4058-80B6-CCEDEE9341CC}"/>
                </a:ext>
              </a:extLst>
            </p:cNvPr>
            <p:cNvSpPr/>
            <p:nvPr/>
          </p:nvSpPr>
          <p:spPr>
            <a:xfrm>
              <a:off x="3471225" y="2152075"/>
              <a:ext cx="84725" cy="264250"/>
            </a:xfrm>
            <a:custGeom>
              <a:avLst/>
              <a:gdLst/>
              <a:ahLst/>
              <a:cxnLst/>
              <a:rect l="l" t="t" r="r" b="b"/>
              <a:pathLst>
                <a:path w="3389" h="10570" extrusionOk="0">
                  <a:moveTo>
                    <a:pt x="563" y="0"/>
                  </a:moveTo>
                  <a:cubicBezTo>
                    <a:pt x="253" y="0"/>
                    <a:pt x="0" y="250"/>
                    <a:pt x="0" y="563"/>
                  </a:cubicBezTo>
                  <a:lnTo>
                    <a:pt x="0" y="10003"/>
                  </a:lnTo>
                  <a:cubicBezTo>
                    <a:pt x="0" y="10317"/>
                    <a:pt x="253" y="10570"/>
                    <a:pt x="563" y="10570"/>
                  </a:cubicBezTo>
                  <a:lnTo>
                    <a:pt x="2822" y="10570"/>
                  </a:lnTo>
                  <a:cubicBezTo>
                    <a:pt x="3135" y="10570"/>
                    <a:pt x="3388" y="10317"/>
                    <a:pt x="3388" y="10003"/>
                  </a:cubicBezTo>
                  <a:lnTo>
                    <a:pt x="3388" y="563"/>
                  </a:lnTo>
                  <a:cubicBezTo>
                    <a:pt x="3388" y="250"/>
                    <a:pt x="3135" y="0"/>
                    <a:pt x="2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56" name="Google Shape;5638;p72">
              <a:extLst>
                <a:ext uri="{FF2B5EF4-FFF2-40B4-BE49-F238E27FC236}">
                  <a16:creationId xmlns:a16="http://schemas.microsoft.com/office/drawing/2014/main" id="{6AE3C2B1-D8AF-4EF8-A6DA-73E50AF196C1}"/>
                </a:ext>
              </a:extLst>
            </p:cNvPr>
            <p:cNvSpPr/>
            <p:nvPr/>
          </p:nvSpPr>
          <p:spPr>
            <a:xfrm>
              <a:off x="3584150" y="2093500"/>
              <a:ext cx="84700" cy="322825"/>
            </a:xfrm>
            <a:custGeom>
              <a:avLst/>
              <a:gdLst/>
              <a:ahLst/>
              <a:cxnLst/>
              <a:rect l="l" t="t" r="r" b="b"/>
              <a:pathLst>
                <a:path w="3388" h="12913" extrusionOk="0">
                  <a:moveTo>
                    <a:pt x="563" y="0"/>
                  </a:moveTo>
                  <a:cubicBezTo>
                    <a:pt x="253" y="0"/>
                    <a:pt x="0" y="253"/>
                    <a:pt x="0" y="566"/>
                  </a:cubicBezTo>
                  <a:lnTo>
                    <a:pt x="0" y="12346"/>
                  </a:lnTo>
                  <a:cubicBezTo>
                    <a:pt x="0" y="12660"/>
                    <a:pt x="253" y="12913"/>
                    <a:pt x="563" y="12913"/>
                  </a:cubicBezTo>
                  <a:lnTo>
                    <a:pt x="2822" y="12913"/>
                  </a:lnTo>
                  <a:cubicBezTo>
                    <a:pt x="3135" y="12913"/>
                    <a:pt x="3388" y="12660"/>
                    <a:pt x="3388" y="12346"/>
                  </a:cubicBezTo>
                  <a:lnTo>
                    <a:pt x="3388" y="566"/>
                  </a:lnTo>
                  <a:cubicBezTo>
                    <a:pt x="3388" y="253"/>
                    <a:pt x="3135" y="0"/>
                    <a:pt x="2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57" name="Google Shape;5941;p73">
            <a:extLst>
              <a:ext uri="{FF2B5EF4-FFF2-40B4-BE49-F238E27FC236}">
                <a16:creationId xmlns:a16="http://schemas.microsoft.com/office/drawing/2014/main" id="{CA4C26E0-0B57-440C-ABB9-A52863867B5C}"/>
              </a:ext>
            </a:extLst>
          </p:cNvPr>
          <p:cNvGrpSpPr/>
          <p:nvPr/>
        </p:nvGrpSpPr>
        <p:grpSpPr>
          <a:xfrm>
            <a:off x="3699004" y="3901142"/>
            <a:ext cx="399808" cy="407133"/>
            <a:chOff x="-40742750" y="3972175"/>
            <a:chExt cx="311125" cy="316825"/>
          </a:xfrm>
          <a:solidFill>
            <a:schemeClr val="bg1"/>
          </a:solidFill>
        </p:grpSpPr>
        <p:sp>
          <p:nvSpPr>
            <p:cNvPr id="158" name="Google Shape;5942;p73">
              <a:extLst>
                <a:ext uri="{FF2B5EF4-FFF2-40B4-BE49-F238E27FC236}">
                  <a16:creationId xmlns:a16="http://schemas.microsoft.com/office/drawing/2014/main" id="{E4F780B5-2952-45E7-90E4-293FC39BD67C}"/>
                </a:ext>
              </a:extLst>
            </p:cNvPr>
            <p:cNvSpPr/>
            <p:nvPr/>
          </p:nvSpPr>
          <p:spPr>
            <a:xfrm>
              <a:off x="-40699425" y="4118075"/>
              <a:ext cx="226850" cy="101625"/>
            </a:xfrm>
            <a:custGeom>
              <a:avLst/>
              <a:gdLst/>
              <a:ahLst/>
              <a:cxnLst/>
              <a:rect l="l" t="t" r="r" b="b"/>
              <a:pathLst>
                <a:path w="9074" h="4065" extrusionOk="0">
                  <a:moveTo>
                    <a:pt x="0" y="0"/>
                  </a:moveTo>
                  <a:lnTo>
                    <a:pt x="0" y="2017"/>
                  </a:lnTo>
                  <a:cubicBezTo>
                    <a:pt x="0" y="3529"/>
                    <a:pt x="2741" y="4065"/>
                    <a:pt x="4505" y="4065"/>
                  </a:cubicBezTo>
                  <a:cubicBezTo>
                    <a:pt x="6774" y="4065"/>
                    <a:pt x="9074" y="3371"/>
                    <a:pt x="9074" y="2017"/>
                  </a:cubicBezTo>
                  <a:lnTo>
                    <a:pt x="9074" y="0"/>
                  </a:lnTo>
                  <a:lnTo>
                    <a:pt x="5135" y="2237"/>
                  </a:lnTo>
                  <a:cubicBezTo>
                    <a:pt x="4953" y="2359"/>
                    <a:pt x="4748" y="2415"/>
                    <a:pt x="4546" y="2415"/>
                  </a:cubicBezTo>
                  <a:cubicBezTo>
                    <a:pt x="4330" y="2415"/>
                    <a:pt x="4117" y="2351"/>
                    <a:pt x="3938" y="2237"/>
                  </a:cubicBezTo>
                  <a:cubicBezTo>
                    <a:pt x="3623" y="2048"/>
                    <a:pt x="315" y="22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5943;p73">
              <a:extLst>
                <a:ext uri="{FF2B5EF4-FFF2-40B4-BE49-F238E27FC236}">
                  <a16:creationId xmlns:a16="http://schemas.microsoft.com/office/drawing/2014/main" id="{C802BE95-7635-4278-A5AC-FA4BE89994D3}"/>
                </a:ext>
              </a:extLst>
            </p:cNvPr>
            <p:cNvSpPr/>
            <p:nvPr/>
          </p:nvSpPr>
          <p:spPr>
            <a:xfrm>
              <a:off x="-40742750" y="3972175"/>
              <a:ext cx="311125" cy="316825"/>
            </a:xfrm>
            <a:custGeom>
              <a:avLst/>
              <a:gdLst/>
              <a:ahLst/>
              <a:cxnLst/>
              <a:rect l="l" t="t" r="r" b="b"/>
              <a:pathLst>
                <a:path w="12445" h="12673" extrusionOk="0">
                  <a:moveTo>
                    <a:pt x="6254" y="0"/>
                  </a:moveTo>
                  <a:cubicBezTo>
                    <a:pt x="6183" y="0"/>
                    <a:pt x="6112" y="24"/>
                    <a:pt x="6049" y="71"/>
                  </a:cubicBezTo>
                  <a:lnTo>
                    <a:pt x="284" y="3379"/>
                  </a:lnTo>
                  <a:cubicBezTo>
                    <a:pt x="0" y="3537"/>
                    <a:pt x="0" y="3915"/>
                    <a:pt x="284" y="4072"/>
                  </a:cubicBezTo>
                  <a:lnTo>
                    <a:pt x="6049" y="7380"/>
                  </a:lnTo>
                  <a:cubicBezTo>
                    <a:pt x="6112" y="7427"/>
                    <a:pt x="6183" y="7451"/>
                    <a:pt x="6254" y="7451"/>
                  </a:cubicBezTo>
                  <a:cubicBezTo>
                    <a:pt x="6325" y="7451"/>
                    <a:pt x="6396" y="7427"/>
                    <a:pt x="6459" y="7380"/>
                  </a:cubicBezTo>
                  <a:cubicBezTo>
                    <a:pt x="11374" y="4545"/>
                    <a:pt x="11626" y="4419"/>
                    <a:pt x="11626" y="4419"/>
                  </a:cubicBezTo>
                  <a:lnTo>
                    <a:pt x="11626" y="12263"/>
                  </a:lnTo>
                  <a:cubicBezTo>
                    <a:pt x="11657" y="12515"/>
                    <a:pt x="11846" y="12673"/>
                    <a:pt x="12035" y="12673"/>
                  </a:cubicBezTo>
                  <a:cubicBezTo>
                    <a:pt x="12287" y="12673"/>
                    <a:pt x="12445" y="12452"/>
                    <a:pt x="12445" y="12263"/>
                  </a:cubicBezTo>
                  <a:lnTo>
                    <a:pt x="12445" y="3726"/>
                  </a:lnTo>
                  <a:cubicBezTo>
                    <a:pt x="12445" y="3568"/>
                    <a:pt x="12319" y="3411"/>
                    <a:pt x="12256" y="3379"/>
                  </a:cubicBezTo>
                  <a:lnTo>
                    <a:pt x="6459" y="71"/>
                  </a:lnTo>
                  <a:cubicBezTo>
                    <a:pt x="6396" y="24"/>
                    <a:pt x="6325" y="0"/>
                    <a:pt x="6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E655B00-7559-4B9F-BD79-4A214BC5E36C}"/>
              </a:ext>
            </a:extLst>
          </p:cNvPr>
          <p:cNvGrpSpPr/>
          <p:nvPr/>
        </p:nvGrpSpPr>
        <p:grpSpPr>
          <a:xfrm>
            <a:off x="2556816" y="3351479"/>
            <a:ext cx="478674" cy="484795"/>
            <a:chOff x="3712511" y="5228892"/>
            <a:chExt cx="754799" cy="764450"/>
          </a:xfrm>
        </p:grpSpPr>
        <p:grpSp>
          <p:nvGrpSpPr>
            <p:cNvPr id="161" name="Google Shape;5922;p73">
              <a:extLst>
                <a:ext uri="{FF2B5EF4-FFF2-40B4-BE49-F238E27FC236}">
                  <a16:creationId xmlns:a16="http://schemas.microsoft.com/office/drawing/2014/main" id="{A2AD27F5-B258-4E2A-A7DB-CC6EEEA59E2D}"/>
                </a:ext>
              </a:extLst>
            </p:cNvPr>
            <p:cNvGrpSpPr/>
            <p:nvPr/>
          </p:nvGrpSpPr>
          <p:grpSpPr>
            <a:xfrm>
              <a:off x="3712511" y="5228892"/>
              <a:ext cx="754799" cy="764450"/>
              <a:chOff x="-42617300" y="3587775"/>
              <a:chExt cx="306950" cy="310875"/>
            </a:xfrm>
            <a:solidFill>
              <a:schemeClr val="bg1"/>
            </a:solidFill>
          </p:grpSpPr>
          <p:sp>
            <p:nvSpPr>
              <p:cNvPr id="166" name="Google Shape;5923;p73">
                <a:extLst>
                  <a:ext uri="{FF2B5EF4-FFF2-40B4-BE49-F238E27FC236}">
                    <a16:creationId xmlns:a16="http://schemas.microsoft.com/office/drawing/2014/main" id="{8AB17179-49AE-4811-8C4E-0926D33C2A06}"/>
                  </a:ext>
                </a:extLst>
              </p:cNvPr>
              <p:cNvSpPr/>
              <p:nvPr/>
            </p:nvSpPr>
            <p:spPr>
              <a:xfrm>
                <a:off x="-42617300" y="3587775"/>
                <a:ext cx="306950" cy="310875"/>
              </a:xfrm>
              <a:custGeom>
                <a:avLst/>
                <a:gdLst/>
                <a:ahLst/>
                <a:cxnLst/>
                <a:rect l="l" t="t" r="r" b="b"/>
                <a:pathLst>
                  <a:path w="12278" h="12435" extrusionOk="0">
                    <a:moveTo>
                      <a:pt x="5905" y="860"/>
                    </a:moveTo>
                    <a:cubicBezTo>
                      <a:pt x="6421" y="860"/>
                      <a:pt x="6926" y="1412"/>
                      <a:pt x="7341" y="2467"/>
                    </a:cubicBezTo>
                    <a:cubicBezTo>
                      <a:pt x="6837" y="2593"/>
                      <a:pt x="6365" y="2782"/>
                      <a:pt x="5892" y="3003"/>
                    </a:cubicBezTo>
                    <a:cubicBezTo>
                      <a:pt x="5419" y="2782"/>
                      <a:pt x="4947" y="2593"/>
                      <a:pt x="4443" y="2467"/>
                    </a:cubicBezTo>
                    <a:cubicBezTo>
                      <a:pt x="4893" y="1381"/>
                      <a:pt x="5404" y="860"/>
                      <a:pt x="5905" y="860"/>
                    </a:cubicBezTo>
                    <a:close/>
                    <a:moveTo>
                      <a:pt x="4191" y="3255"/>
                    </a:moveTo>
                    <a:cubicBezTo>
                      <a:pt x="4443" y="3349"/>
                      <a:pt x="4632" y="3381"/>
                      <a:pt x="4884" y="3475"/>
                    </a:cubicBezTo>
                    <a:cubicBezTo>
                      <a:pt x="4726" y="3538"/>
                      <a:pt x="4600" y="3601"/>
                      <a:pt x="4443" y="3696"/>
                    </a:cubicBezTo>
                    <a:cubicBezTo>
                      <a:pt x="4285" y="3790"/>
                      <a:pt x="4159" y="3853"/>
                      <a:pt x="4002" y="3948"/>
                    </a:cubicBezTo>
                    <a:cubicBezTo>
                      <a:pt x="4096" y="3727"/>
                      <a:pt x="4159" y="3507"/>
                      <a:pt x="4191" y="3255"/>
                    </a:cubicBezTo>
                    <a:close/>
                    <a:moveTo>
                      <a:pt x="7625" y="3318"/>
                    </a:moveTo>
                    <a:cubicBezTo>
                      <a:pt x="7688" y="3507"/>
                      <a:pt x="7751" y="3727"/>
                      <a:pt x="7782" y="3979"/>
                    </a:cubicBezTo>
                    <a:cubicBezTo>
                      <a:pt x="7499" y="3790"/>
                      <a:pt x="7247" y="3633"/>
                      <a:pt x="6963" y="3507"/>
                    </a:cubicBezTo>
                    <a:cubicBezTo>
                      <a:pt x="7184" y="3412"/>
                      <a:pt x="7404" y="3349"/>
                      <a:pt x="7625" y="3318"/>
                    </a:cubicBezTo>
                    <a:close/>
                    <a:moveTo>
                      <a:pt x="2611" y="3034"/>
                    </a:moveTo>
                    <a:cubicBezTo>
                      <a:pt x="2846" y="3034"/>
                      <a:pt x="3110" y="3054"/>
                      <a:pt x="3403" y="3097"/>
                    </a:cubicBezTo>
                    <a:cubicBezTo>
                      <a:pt x="3309" y="3570"/>
                      <a:pt x="3183" y="4042"/>
                      <a:pt x="3151" y="4609"/>
                    </a:cubicBezTo>
                    <a:cubicBezTo>
                      <a:pt x="2742" y="4924"/>
                      <a:pt x="2363" y="5240"/>
                      <a:pt x="1954" y="5586"/>
                    </a:cubicBezTo>
                    <a:cubicBezTo>
                      <a:pt x="712" y="4068"/>
                      <a:pt x="945" y="3034"/>
                      <a:pt x="2611" y="3034"/>
                    </a:cubicBezTo>
                    <a:close/>
                    <a:moveTo>
                      <a:pt x="9301" y="3075"/>
                    </a:moveTo>
                    <a:cubicBezTo>
                      <a:pt x="10879" y="3075"/>
                      <a:pt x="11079" y="4102"/>
                      <a:pt x="9862" y="5618"/>
                    </a:cubicBezTo>
                    <a:cubicBezTo>
                      <a:pt x="9515" y="5271"/>
                      <a:pt x="9137" y="4924"/>
                      <a:pt x="8696" y="4641"/>
                    </a:cubicBezTo>
                    <a:cubicBezTo>
                      <a:pt x="8601" y="4137"/>
                      <a:pt x="8538" y="3601"/>
                      <a:pt x="8412" y="3160"/>
                    </a:cubicBezTo>
                    <a:cubicBezTo>
                      <a:pt x="8746" y="3102"/>
                      <a:pt x="9042" y="3075"/>
                      <a:pt x="9301" y="3075"/>
                    </a:cubicBezTo>
                    <a:close/>
                    <a:moveTo>
                      <a:pt x="8822" y="5744"/>
                    </a:moveTo>
                    <a:cubicBezTo>
                      <a:pt x="9011" y="5901"/>
                      <a:pt x="9169" y="6059"/>
                      <a:pt x="9326" y="6216"/>
                    </a:cubicBezTo>
                    <a:cubicBezTo>
                      <a:pt x="9169" y="6374"/>
                      <a:pt x="8980" y="6531"/>
                      <a:pt x="8822" y="6689"/>
                    </a:cubicBezTo>
                    <a:lnTo>
                      <a:pt x="8822" y="5744"/>
                    </a:lnTo>
                    <a:close/>
                    <a:moveTo>
                      <a:pt x="3025" y="5775"/>
                    </a:moveTo>
                    <a:lnTo>
                      <a:pt x="3025" y="6720"/>
                    </a:lnTo>
                    <a:cubicBezTo>
                      <a:pt x="2836" y="6563"/>
                      <a:pt x="2679" y="6405"/>
                      <a:pt x="2521" y="6248"/>
                    </a:cubicBezTo>
                    <a:cubicBezTo>
                      <a:pt x="2679" y="6090"/>
                      <a:pt x="2868" y="5933"/>
                      <a:pt x="3025" y="5775"/>
                    </a:cubicBezTo>
                    <a:close/>
                    <a:moveTo>
                      <a:pt x="5892" y="3885"/>
                    </a:moveTo>
                    <a:cubicBezTo>
                      <a:pt x="6617" y="4200"/>
                      <a:pt x="7278" y="4609"/>
                      <a:pt x="7908" y="5082"/>
                    </a:cubicBezTo>
                    <a:cubicBezTo>
                      <a:pt x="8003" y="5838"/>
                      <a:pt x="8003" y="6626"/>
                      <a:pt x="7908" y="7413"/>
                    </a:cubicBezTo>
                    <a:cubicBezTo>
                      <a:pt x="7278" y="7823"/>
                      <a:pt x="6585" y="8232"/>
                      <a:pt x="5892" y="8579"/>
                    </a:cubicBezTo>
                    <a:cubicBezTo>
                      <a:pt x="5545" y="8421"/>
                      <a:pt x="5230" y="8232"/>
                      <a:pt x="4884" y="8043"/>
                    </a:cubicBezTo>
                    <a:cubicBezTo>
                      <a:pt x="4537" y="7823"/>
                      <a:pt x="4191" y="7634"/>
                      <a:pt x="3876" y="7413"/>
                    </a:cubicBezTo>
                    <a:cubicBezTo>
                      <a:pt x="3844" y="6657"/>
                      <a:pt x="3844" y="5870"/>
                      <a:pt x="3876" y="5082"/>
                    </a:cubicBezTo>
                    <a:cubicBezTo>
                      <a:pt x="4191" y="4830"/>
                      <a:pt x="4537" y="4641"/>
                      <a:pt x="4884" y="4452"/>
                    </a:cubicBezTo>
                    <a:cubicBezTo>
                      <a:pt x="5230" y="4263"/>
                      <a:pt x="5577" y="4042"/>
                      <a:pt x="5892" y="3885"/>
                    </a:cubicBezTo>
                    <a:close/>
                    <a:moveTo>
                      <a:pt x="4033" y="8516"/>
                    </a:moveTo>
                    <a:cubicBezTo>
                      <a:pt x="4159" y="8579"/>
                      <a:pt x="4317" y="8674"/>
                      <a:pt x="4474" y="8737"/>
                    </a:cubicBezTo>
                    <a:cubicBezTo>
                      <a:pt x="4632" y="8831"/>
                      <a:pt x="4758" y="8894"/>
                      <a:pt x="4915" y="8989"/>
                    </a:cubicBezTo>
                    <a:cubicBezTo>
                      <a:pt x="4663" y="9052"/>
                      <a:pt x="4474" y="9146"/>
                      <a:pt x="4254" y="9178"/>
                    </a:cubicBezTo>
                    <a:cubicBezTo>
                      <a:pt x="4159" y="8926"/>
                      <a:pt x="4096" y="8737"/>
                      <a:pt x="4033" y="8516"/>
                    </a:cubicBezTo>
                    <a:close/>
                    <a:moveTo>
                      <a:pt x="7782" y="8516"/>
                    </a:moveTo>
                    <a:cubicBezTo>
                      <a:pt x="7751" y="8737"/>
                      <a:pt x="7688" y="8989"/>
                      <a:pt x="7625" y="9178"/>
                    </a:cubicBezTo>
                    <a:cubicBezTo>
                      <a:pt x="7404" y="9083"/>
                      <a:pt x="7184" y="9052"/>
                      <a:pt x="6963" y="8989"/>
                    </a:cubicBezTo>
                    <a:cubicBezTo>
                      <a:pt x="7278" y="8831"/>
                      <a:pt x="7499" y="8674"/>
                      <a:pt x="7782" y="8516"/>
                    </a:cubicBezTo>
                    <a:close/>
                    <a:moveTo>
                      <a:pt x="1954" y="6846"/>
                    </a:moveTo>
                    <a:cubicBezTo>
                      <a:pt x="2300" y="7193"/>
                      <a:pt x="2710" y="7571"/>
                      <a:pt x="3151" y="7823"/>
                    </a:cubicBezTo>
                    <a:cubicBezTo>
                      <a:pt x="3214" y="8358"/>
                      <a:pt x="3309" y="8863"/>
                      <a:pt x="3403" y="9335"/>
                    </a:cubicBezTo>
                    <a:cubicBezTo>
                      <a:pt x="3090" y="9388"/>
                      <a:pt x="2806" y="9414"/>
                      <a:pt x="2555" y="9414"/>
                    </a:cubicBezTo>
                    <a:cubicBezTo>
                      <a:pt x="1015" y="9414"/>
                      <a:pt x="681" y="8445"/>
                      <a:pt x="1954" y="6846"/>
                    </a:cubicBezTo>
                    <a:close/>
                    <a:moveTo>
                      <a:pt x="9925" y="6846"/>
                    </a:moveTo>
                    <a:lnTo>
                      <a:pt x="9925" y="6846"/>
                    </a:lnTo>
                    <a:cubicBezTo>
                      <a:pt x="11167" y="8392"/>
                      <a:pt x="10934" y="9430"/>
                      <a:pt x="9267" y="9430"/>
                    </a:cubicBezTo>
                    <a:cubicBezTo>
                      <a:pt x="9032" y="9430"/>
                      <a:pt x="8768" y="9410"/>
                      <a:pt x="8475" y="9367"/>
                    </a:cubicBezTo>
                    <a:cubicBezTo>
                      <a:pt x="8538" y="8894"/>
                      <a:pt x="8664" y="8390"/>
                      <a:pt x="8727" y="7823"/>
                    </a:cubicBezTo>
                    <a:cubicBezTo>
                      <a:pt x="9137" y="7508"/>
                      <a:pt x="9515" y="7193"/>
                      <a:pt x="9925" y="6846"/>
                    </a:cubicBezTo>
                    <a:close/>
                    <a:moveTo>
                      <a:pt x="5924" y="9461"/>
                    </a:moveTo>
                    <a:cubicBezTo>
                      <a:pt x="6396" y="9650"/>
                      <a:pt x="6869" y="9839"/>
                      <a:pt x="7404" y="9965"/>
                    </a:cubicBezTo>
                    <a:cubicBezTo>
                      <a:pt x="6962" y="11056"/>
                      <a:pt x="6440" y="11607"/>
                      <a:pt x="5922" y="11607"/>
                    </a:cubicBezTo>
                    <a:cubicBezTo>
                      <a:pt x="5408" y="11607"/>
                      <a:pt x="4898" y="11064"/>
                      <a:pt x="4474" y="9965"/>
                    </a:cubicBezTo>
                    <a:cubicBezTo>
                      <a:pt x="4978" y="9839"/>
                      <a:pt x="5451" y="9650"/>
                      <a:pt x="5924" y="9461"/>
                    </a:cubicBezTo>
                    <a:close/>
                    <a:moveTo>
                      <a:pt x="5931" y="1"/>
                    </a:moveTo>
                    <a:cubicBezTo>
                      <a:pt x="5817" y="1"/>
                      <a:pt x="5699" y="14"/>
                      <a:pt x="5577" y="41"/>
                    </a:cubicBezTo>
                    <a:cubicBezTo>
                      <a:pt x="4632" y="262"/>
                      <a:pt x="4002" y="1333"/>
                      <a:pt x="3655" y="2278"/>
                    </a:cubicBezTo>
                    <a:cubicBezTo>
                      <a:pt x="3326" y="2223"/>
                      <a:pt x="2973" y="2187"/>
                      <a:pt x="2624" y="2187"/>
                    </a:cubicBezTo>
                    <a:cubicBezTo>
                      <a:pt x="1770" y="2187"/>
                      <a:pt x="939" y="2404"/>
                      <a:pt x="536" y="3097"/>
                    </a:cubicBezTo>
                    <a:cubicBezTo>
                      <a:pt x="1" y="4074"/>
                      <a:pt x="662" y="5334"/>
                      <a:pt x="1387" y="6216"/>
                    </a:cubicBezTo>
                    <a:cubicBezTo>
                      <a:pt x="788" y="6972"/>
                      <a:pt x="158" y="8043"/>
                      <a:pt x="379" y="8926"/>
                    </a:cubicBezTo>
                    <a:cubicBezTo>
                      <a:pt x="599" y="9650"/>
                      <a:pt x="1166" y="10028"/>
                      <a:pt x="1922" y="10186"/>
                    </a:cubicBezTo>
                    <a:cubicBezTo>
                      <a:pt x="2157" y="10241"/>
                      <a:pt x="2410" y="10266"/>
                      <a:pt x="2668" y="10266"/>
                    </a:cubicBezTo>
                    <a:cubicBezTo>
                      <a:pt x="2998" y="10266"/>
                      <a:pt x="3337" y="10225"/>
                      <a:pt x="3655" y="10154"/>
                    </a:cubicBezTo>
                    <a:cubicBezTo>
                      <a:pt x="4221" y="11678"/>
                      <a:pt x="5076" y="12434"/>
                      <a:pt x="5929" y="12434"/>
                    </a:cubicBezTo>
                    <a:cubicBezTo>
                      <a:pt x="6786" y="12434"/>
                      <a:pt x="7639" y="11670"/>
                      <a:pt x="8192" y="10154"/>
                    </a:cubicBezTo>
                    <a:cubicBezTo>
                      <a:pt x="8550" y="10215"/>
                      <a:pt x="8882" y="10243"/>
                      <a:pt x="9186" y="10243"/>
                    </a:cubicBezTo>
                    <a:cubicBezTo>
                      <a:pt x="11589" y="10243"/>
                      <a:pt x="12278" y="8453"/>
                      <a:pt x="10460" y="6216"/>
                    </a:cubicBezTo>
                    <a:cubicBezTo>
                      <a:pt x="12272" y="4014"/>
                      <a:pt x="11618" y="2182"/>
                      <a:pt x="9217" y="2182"/>
                    </a:cubicBezTo>
                    <a:cubicBezTo>
                      <a:pt x="8904" y="2182"/>
                      <a:pt x="8562" y="2213"/>
                      <a:pt x="8192" y="2278"/>
                    </a:cubicBezTo>
                    <a:cubicBezTo>
                      <a:pt x="7765" y="1139"/>
                      <a:pt x="7004" y="1"/>
                      <a:pt x="593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5924;p73">
                <a:extLst>
                  <a:ext uri="{FF2B5EF4-FFF2-40B4-BE49-F238E27FC236}">
                    <a16:creationId xmlns:a16="http://schemas.microsoft.com/office/drawing/2014/main" id="{B6782922-8EC7-477A-863F-0F69922A778F}"/>
                  </a:ext>
                </a:extLst>
              </p:cNvPr>
              <p:cNvSpPr/>
              <p:nvPr/>
            </p:nvSpPr>
            <p:spPr>
              <a:xfrm>
                <a:off x="-42500725" y="3712425"/>
                <a:ext cx="63025" cy="62275"/>
              </a:xfrm>
              <a:custGeom>
                <a:avLst/>
                <a:gdLst/>
                <a:ahLst/>
                <a:cxnLst/>
                <a:rect l="l" t="t" r="r" b="b"/>
                <a:pathLst>
                  <a:path w="2521" h="2491" extrusionOk="0">
                    <a:moveTo>
                      <a:pt x="1313" y="0"/>
                    </a:moveTo>
                    <a:cubicBezTo>
                      <a:pt x="1295" y="0"/>
                      <a:pt x="1278" y="1"/>
                      <a:pt x="1261" y="1"/>
                    </a:cubicBezTo>
                    <a:cubicBezTo>
                      <a:pt x="599" y="1"/>
                      <a:pt x="0" y="569"/>
                      <a:pt x="63" y="1230"/>
                    </a:cubicBezTo>
                    <a:cubicBezTo>
                      <a:pt x="0" y="1955"/>
                      <a:pt x="567" y="2490"/>
                      <a:pt x="1261" y="2490"/>
                    </a:cubicBezTo>
                    <a:cubicBezTo>
                      <a:pt x="1954" y="2490"/>
                      <a:pt x="2521" y="1955"/>
                      <a:pt x="2489" y="1230"/>
                    </a:cubicBezTo>
                    <a:cubicBezTo>
                      <a:pt x="2489" y="585"/>
                      <a:pt x="1980" y="0"/>
                      <a:pt x="13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3" name="Google Shape;5530;p72">
              <a:extLst>
                <a:ext uri="{FF2B5EF4-FFF2-40B4-BE49-F238E27FC236}">
                  <a16:creationId xmlns:a16="http://schemas.microsoft.com/office/drawing/2014/main" id="{98999534-A996-491D-AAA8-E3C7B25121DE}"/>
                </a:ext>
              </a:extLst>
            </p:cNvPr>
            <p:cNvGrpSpPr/>
            <p:nvPr/>
          </p:nvGrpSpPr>
          <p:grpSpPr>
            <a:xfrm>
              <a:off x="3993399" y="5535200"/>
              <a:ext cx="167666" cy="167640"/>
              <a:chOff x="2705691" y="881461"/>
              <a:chExt cx="481900" cy="481825"/>
            </a:xfrm>
            <a:solidFill>
              <a:schemeClr val="bg1"/>
            </a:solidFill>
          </p:grpSpPr>
          <p:sp>
            <p:nvSpPr>
              <p:cNvPr id="164" name="Google Shape;5531;p72">
                <a:extLst>
                  <a:ext uri="{FF2B5EF4-FFF2-40B4-BE49-F238E27FC236}">
                    <a16:creationId xmlns:a16="http://schemas.microsoft.com/office/drawing/2014/main" id="{015F944D-3AB3-402F-8046-4F9325389252}"/>
                  </a:ext>
                </a:extLst>
              </p:cNvPr>
              <p:cNvSpPr/>
              <p:nvPr/>
            </p:nvSpPr>
            <p:spPr>
              <a:xfrm>
                <a:off x="2705691" y="881461"/>
                <a:ext cx="481900" cy="481825"/>
              </a:xfrm>
              <a:custGeom>
                <a:avLst/>
                <a:gdLst/>
                <a:ahLst/>
                <a:cxnLst/>
                <a:rect l="l" t="t" r="r" b="b"/>
                <a:pathLst>
                  <a:path w="19276" h="19273" extrusionOk="0">
                    <a:moveTo>
                      <a:pt x="9600" y="4592"/>
                    </a:moveTo>
                    <a:cubicBezTo>
                      <a:pt x="12403" y="4592"/>
                      <a:pt x="14683" y="6872"/>
                      <a:pt x="14683" y="9675"/>
                    </a:cubicBezTo>
                    <a:cubicBezTo>
                      <a:pt x="14683" y="12476"/>
                      <a:pt x="12403" y="14755"/>
                      <a:pt x="9600" y="14755"/>
                    </a:cubicBezTo>
                    <a:cubicBezTo>
                      <a:pt x="6799" y="14755"/>
                      <a:pt x="4520" y="12476"/>
                      <a:pt x="4520" y="9675"/>
                    </a:cubicBezTo>
                    <a:cubicBezTo>
                      <a:pt x="4520" y="6872"/>
                      <a:pt x="6799" y="4592"/>
                      <a:pt x="9600" y="4592"/>
                    </a:cubicBezTo>
                    <a:close/>
                    <a:moveTo>
                      <a:pt x="8471" y="0"/>
                    </a:moveTo>
                    <a:cubicBezTo>
                      <a:pt x="8212" y="0"/>
                      <a:pt x="7986" y="175"/>
                      <a:pt x="7923" y="428"/>
                    </a:cubicBezTo>
                    <a:lnTo>
                      <a:pt x="7691" y="1427"/>
                    </a:lnTo>
                    <a:cubicBezTo>
                      <a:pt x="6778" y="1635"/>
                      <a:pt x="5908" y="1993"/>
                      <a:pt x="5116" y="2490"/>
                    </a:cubicBezTo>
                    <a:lnTo>
                      <a:pt x="4300" y="2002"/>
                    </a:lnTo>
                    <a:cubicBezTo>
                      <a:pt x="4210" y="1949"/>
                      <a:pt x="4110" y="1922"/>
                      <a:pt x="4010" y="1922"/>
                    </a:cubicBezTo>
                    <a:cubicBezTo>
                      <a:pt x="3864" y="1922"/>
                      <a:pt x="3719" y="1978"/>
                      <a:pt x="3611" y="2087"/>
                    </a:cubicBezTo>
                    <a:lnTo>
                      <a:pt x="2015" y="3683"/>
                    </a:lnTo>
                    <a:cubicBezTo>
                      <a:pt x="1831" y="3866"/>
                      <a:pt x="1798" y="4153"/>
                      <a:pt x="1930" y="4372"/>
                    </a:cubicBezTo>
                    <a:lnTo>
                      <a:pt x="2418" y="5188"/>
                    </a:lnTo>
                    <a:cubicBezTo>
                      <a:pt x="1921" y="5980"/>
                      <a:pt x="1563" y="6851"/>
                      <a:pt x="1355" y="7766"/>
                    </a:cubicBezTo>
                    <a:lnTo>
                      <a:pt x="431" y="7995"/>
                    </a:lnTo>
                    <a:cubicBezTo>
                      <a:pt x="178" y="8058"/>
                      <a:pt x="0" y="8284"/>
                      <a:pt x="3" y="8546"/>
                    </a:cubicBezTo>
                    <a:lnTo>
                      <a:pt x="3" y="10804"/>
                    </a:lnTo>
                    <a:cubicBezTo>
                      <a:pt x="0" y="11060"/>
                      <a:pt x="178" y="11286"/>
                      <a:pt x="428" y="11349"/>
                    </a:cubicBezTo>
                    <a:lnTo>
                      <a:pt x="1352" y="11581"/>
                    </a:lnTo>
                    <a:cubicBezTo>
                      <a:pt x="1560" y="12494"/>
                      <a:pt x="1921" y="13364"/>
                      <a:pt x="2418" y="14159"/>
                    </a:cubicBezTo>
                    <a:lnTo>
                      <a:pt x="1927" y="14972"/>
                    </a:lnTo>
                    <a:cubicBezTo>
                      <a:pt x="1795" y="15195"/>
                      <a:pt x="1831" y="15478"/>
                      <a:pt x="2012" y="15662"/>
                    </a:cubicBezTo>
                    <a:lnTo>
                      <a:pt x="3611" y="17261"/>
                    </a:lnTo>
                    <a:cubicBezTo>
                      <a:pt x="3720" y="17368"/>
                      <a:pt x="3864" y="17424"/>
                      <a:pt x="4011" y="17424"/>
                    </a:cubicBezTo>
                    <a:cubicBezTo>
                      <a:pt x="4110" y="17424"/>
                      <a:pt x="4210" y="17398"/>
                      <a:pt x="4300" y="17345"/>
                    </a:cubicBezTo>
                    <a:lnTo>
                      <a:pt x="5113" y="16854"/>
                    </a:lnTo>
                    <a:cubicBezTo>
                      <a:pt x="5908" y="17351"/>
                      <a:pt x="6778" y="17712"/>
                      <a:pt x="7691" y="17920"/>
                    </a:cubicBezTo>
                    <a:lnTo>
                      <a:pt x="7923" y="18844"/>
                    </a:lnTo>
                    <a:cubicBezTo>
                      <a:pt x="7983" y="19094"/>
                      <a:pt x="8212" y="19272"/>
                      <a:pt x="8471" y="19272"/>
                    </a:cubicBezTo>
                    <a:lnTo>
                      <a:pt x="10729" y="19272"/>
                    </a:lnTo>
                    <a:cubicBezTo>
                      <a:pt x="10988" y="19272"/>
                      <a:pt x="11214" y="19097"/>
                      <a:pt x="11277" y="18844"/>
                    </a:cubicBezTo>
                    <a:lnTo>
                      <a:pt x="11509" y="17920"/>
                    </a:lnTo>
                    <a:cubicBezTo>
                      <a:pt x="12421" y="17712"/>
                      <a:pt x="13292" y="17354"/>
                      <a:pt x="14084" y="16857"/>
                    </a:cubicBezTo>
                    <a:lnTo>
                      <a:pt x="14900" y="17345"/>
                    </a:lnTo>
                    <a:cubicBezTo>
                      <a:pt x="14989" y="17399"/>
                      <a:pt x="15090" y="17425"/>
                      <a:pt x="15190" y="17425"/>
                    </a:cubicBezTo>
                    <a:cubicBezTo>
                      <a:pt x="15336" y="17425"/>
                      <a:pt x="15480" y="17369"/>
                      <a:pt x="15589" y="17261"/>
                    </a:cubicBezTo>
                    <a:lnTo>
                      <a:pt x="17185" y="15665"/>
                    </a:lnTo>
                    <a:cubicBezTo>
                      <a:pt x="17369" y="15481"/>
                      <a:pt x="17402" y="15195"/>
                      <a:pt x="17270" y="14975"/>
                    </a:cubicBezTo>
                    <a:lnTo>
                      <a:pt x="16782" y="14159"/>
                    </a:lnTo>
                    <a:cubicBezTo>
                      <a:pt x="17279" y="13367"/>
                      <a:pt x="17637" y="12497"/>
                      <a:pt x="17845" y="11584"/>
                    </a:cubicBezTo>
                    <a:lnTo>
                      <a:pt x="18844" y="11352"/>
                    </a:lnTo>
                    <a:cubicBezTo>
                      <a:pt x="19097" y="11289"/>
                      <a:pt x="19275" y="11063"/>
                      <a:pt x="19275" y="10804"/>
                    </a:cubicBezTo>
                    <a:lnTo>
                      <a:pt x="19275" y="8546"/>
                    </a:lnTo>
                    <a:cubicBezTo>
                      <a:pt x="19275" y="8287"/>
                      <a:pt x="19097" y="8061"/>
                      <a:pt x="18847" y="7998"/>
                    </a:cubicBezTo>
                    <a:lnTo>
                      <a:pt x="17848" y="7766"/>
                    </a:lnTo>
                    <a:cubicBezTo>
                      <a:pt x="17640" y="6854"/>
                      <a:pt x="17279" y="5983"/>
                      <a:pt x="16782" y="5188"/>
                    </a:cubicBezTo>
                    <a:lnTo>
                      <a:pt x="17273" y="4375"/>
                    </a:lnTo>
                    <a:cubicBezTo>
                      <a:pt x="17405" y="4153"/>
                      <a:pt x="17369" y="3869"/>
                      <a:pt x="17188" y="3686"/>
                    </a:cubicBezTo>
                    <a:lnTo>
                      <a:pt x="15589" y="2090"/>
                    </a:lnTo>
                    <a:cubicBezTo>
                      <a:pt x="15480" y="1980"/>
                      <a:pt x="15335" y="1923"/>
                      <a:pt x="15188" y="1923"/>
                    </a:cubicBezTo>
                    <a:cubicBezTo>
                      <a:pt x="15089" y="1923"/>
                      <a:pt x="14989" y="1949"/>
                      <a:pt x="14900" y="2002"/>
                    </a:cubicBezTo>
                    <a:lnTo>
                      <a:pt x="14087" y="2493"/>
                    </a:lnTo>
                    <a:cubicBezTo>
                      <a:pt x="13292" y="1996"/>
                      <a:pt x="12421" y="1635"/>
                      <a:pt x="11509" y="1427"/>
                    </a:cubicBezTo>
                    <a:lnTo>
                      <a:pt x="11277" y="428"/>
                    </a:lnTo>
                    <a:cubicBezTo>
                      <a:pt x="11217" y="178"/>
                      <a:pt x="10988" y="0"/>
                      <a:pt x="107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65" name="Google Shape;5532;p72">
                <a:extLst>
                  <a:ext uri="{FF2B5EF4-FFF2-40B4-BE49-F238E27FC236}">
                    <a16:creationId xmlns:a16="http://schemas.microsoft.com/office/drawing/2014/main" id="{6D2E9CA2-09E6-436D-8037-EC8F0B1D770E}"/>
                  </a:ext>
                </a:extLst>
              </p:cNvPr>
              <p:cNvSpPr/>
              <p:nvPr/>
            </p:nvSpPr>
            <p:spPr>
              <a:xfrm>
                <a:off x="2839070" y="1024483"/>
                <a:ext cx="205474" cy="197625"/>
              </a:xfrm>
              <a:custGeom>
                <a:avLst/>
                <a:gdLst/>
                <a:ahLst/>
                <a:cxnLst/>
                <a:rect l="l" t="t" r="r" b="b"/>
                <a:pathLst>
                  <a:path w="8219" h="7905" extrusionOk="0">
                    <a:moveTo>
                      <a:pt x="4265" y="1129"/>
                    </a:moveTo>
                    <a:cubicBezTo>
                      <a:pt x="4629" y="1129"/>
                      <a:pt x="4996" y="1199"/>
                      <a:pt x="5346" y="1343"/>
                    </a:cubicBezTo>
                    <a:cubicBezTo>
                      <a:pt x="6400" y="1780"/>
                      <a:pt x="7089" y="2810"/>
                      <a:pt x="7089" y="3954"/>
                    </a:cubicBezTo>
                    <a:cubicBezTo>
                      <a:pt x="7086" y="5511"/>
                      <a:pt x="5825" y="6773"/>
                      <a:pt x="4265" y="6776"/>
                    </a:cubicBezTo>
                    <a:cubicBezTo>
                      <a:pt x="3124" y="6776"/>
                      <a:pt x="2094" y="6089"/>
                      <a:pt x="1657" y="5032"/>
                    </a:cubicBezTo>
                    <a:cubicBezTo>
                      <a:pt x="1221" y="3978"/>
                      <a:pt x="1461" y="2765"/>
                      <a:pt x="2268" y="1958"/>
                    </a:cubicBezTo>
                    <a:cubicBezTo>
                      <a:pt x="2808" y="1416"/>
                      <a:pt x="3530" y="1129"/>
                      <a:pt x="4265" y="1129"/>
                    </a:cubicBezTo>
                    <a:close/>
                    <a:moveTo>
                      <a:pt x="4265" y="0"/>
                    </a:moveTo>
                    <a:cubicBezTo>
                      <a:pt x="2666" y="0"/>
                      <a:pt x="1227" y="964"/>
                      <a:pt x="612" y="2440"/>
                    </a:cubicBezTo>
                    <a:cubicBezTo>
                      <a:pt x="1" y="3918"/>
                      <a:pt x="341" y="5616"/>
                      <a:pt x="1470" y="6749"/>
                    </a:cubicBezTo>
                    <a:cubicBezTo>
                      <a:pt x="2226" y="7504"/>
                      <a:pt x="3237" y="7905"/>
                      <a:pt x="4265" y="7905"/>
                    </a:cubicBezTo>
                    <a:cubicBezTo>
                      <a:pt x="4774" y="7905"/>
                      <a:pt x="5288" y="7806"/>
                      <a:pt x="5777" y="7604"/>
                    </a:cubicBezTo>
                    <a:cubicBezTo>
                      <a:pt x="7255" y="6993"/>
                      <a:pt x="8219" y="5550"/>
                      <a:pt x="8219" y="3954"/>
                    </a:cubicBezTo>
                    <a:cubicBezTo>
                      <a:pt x="8216" y="1771"/>
                      <a:pt x="6448" y="3"/>
                      <a:pt x="42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68" name="Google Shape;6638;p74">
            <a:extLst>
              <a:ext uri="{FF2B5EF4-FFF2-40B4-BE49-F238E27FC236}">
                <a16:creationId xmlns:a16="http://schemas.microsoft.com/office/drawing/2014/main" id="{A2ED7B4F-2D11-4991-99EE-15CF33A001D0}"/>
              </a:ext>
            </a:extLst>
          </p:cNvPr>
          <p:cNvGrpSpPr/>
          <p:nvPr/>
        </p:nvGrpSpPr>
        <p:grpSpPr>
          <a:xfrm>
            <a:off x="3385516" y="2653880"/>
            <a:ext cx="348700" cy="348700"/>
            <a:chOff x="3497300" y="3227275"/>
            <a:chExt cx="296175" cy="296175"/>
          </a:xfrm>
          <a:solidFill>
            <a:schemeClr val="bg1"/>
          </a:solidFill>
        </p:grpSpPr>
        <p:sp>
          <p:nvSpPr>
            <p:cNvPr id="169" name="Google Shape;6639;p74">
              <a:extLst>
                <a:ext uri="{FF2B5EF4-FFF2-40B4-BE49-F238E27FC236}">
                  <a16:creationId xmlns:a16="http://schemas.microsoft.com/office/drawing/2014/main" id="{0D44509A-65BD-4937-8970-F54B33F419D8}"/>
                </a:ext>
              </a:extLst>
            </p:cNvPr>
            <p:cNvSpPr/>
            <p:nvPr/>
          </p:nvSpPr>
          <p:spPr>
            <a:xfrm>
              <a:off x="3609925" y="3339900"/>
              <a:ext cx="69350" cy="68550"/>
            </a:xfrm>
            <a:custGeom>
              <a:avLst/>
              <a:gdLst/>
              <a:ahLst/>
              <a:cxnLst/>
              <a:rect l="l" t="t" r="r" b="b"/>
              <a:pathLst>
                <a:path w="2774" h="2742" extrusionOk="0">
                  <a:moveTo>
                    <a:pt x="1387" y="1"/>
                  </a:moveTo>
                  <a:cubicBezTo>
                    <a:pt x="631" y="1"/>
                    <a:pt x="1" y="631"/>
                    <a:pt x="1" y="1355"/>
                  </a:cubicBezTo>
                  <a:cubicBezTo>
                    <a:pt x="1" y="2112"/>
                    <a:pt x="631" y="2742"/>
                    <a:pt x="1387" y="2742"/>
                  </a:cubicBezTo>
                  <a:cubicBezTo>
                    <a:pt x="2143" y="2742"/>
                    <a:pt x="2773" y="2112"/>
                    <a:pt x="2773" y="1355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6640;p74">
              <a:extLst>
                <a:ext uri="{FF2B5EF4-FFF2-40B4-BE49-F238E27FC236}">
                  <a16:creationId xmlns:a16="http://schemas.microsoft.com/office/drawing/2014/main" id="{2A99AEAD-1AC2-499C-B27D-0AB0A90EF891}"/>
                </a:ext>
              </a:extLst>
            </p:cNvPr>
            <p:cNvSpPr/>
            <p:nvPr/>
          </p:nvSpPr>
          <p:spPr>
            <a:xfrm>
              <a:off x="3531175" y="3227275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741" y="3466"/>
                    <a:pt x="3466" y="2678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6641;p74">
              <a:extLst>
                <a:ext uri="{FF2B5EF4-FFF2-40B4-BE49-F238E27FC236}">
                  <a16:creationId xmlns:a16="http://schemas.microsoft.com/office/drawing/2014/main" id="{082B5F2C-D21D-46C7-A12E-30F48F309E03}"/>
                </a:ext>
              </a:extLst>
            </p:cNvPr>
            <p:cNvSpPr/>
            <p:nvPr/>
          </p:nvSpPr>
          <p:spPr>
            <a:xfrm>
              <a:off x="3670575" y="3227275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8"/>
                    <a:pt x="788" y="3466"/>
                    <a:pt x="1733" y="3466"/>
                  </a:cubicBezTo>
                  <a:cubicBezTo>
                    <a:pt x="2679" y="3466"/>
                    <a:pt x="3466" y="2678"/>
                    <a:pt x="3466" y="1733"/>
                  </a:cubicBezTo>
                  <a:cubicBezTo>
                    <a:pt x="3466" y="788"/>
                    <a:pt x="2679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6642;p74">
              <a:extLst>
                <a:ext uri="{FF2B5EF4-FFF2-40B4-BE49-F238E27FC236}">
                  <a16:creationId xmlns:a16="http://schemas.microsoft.com/office/drawing/2014/main" id="{9EA4D5EC-1651-45A2-B1D6-9B809E83B6BD}"/>
                </a:ext>
              </a:extLst>
            </p:cNvPr>
            <p:cNvSpPr/>
            <p:nvPr/>
          </p:nvSpPr>
          <p:spPr>
            <a:xfrm>
              <a:off x="3622525" y="3421825"/>
              <a:ext cx="41775" cy="25225"/>
            </a:xfrm>
            <a:custGeom>
              <a:avLst/>
              <a:gdLst/>
              <a:ahLst/>
              <a:cxnLst/>
              <a:rect l="l" t="t" r="r" b="b"/>
              <a:pathLst>
                <a:path w="1671" h="1009" extrusionOk="0">
                  <a:moveTo>
                    <a:pt x="1" y="0"/>
                  </a:moveTo>
                  <a:lnTo>
                    <a:pt x="851" y="1008"/>
                  </a:lnTo>
                  <a:lnTo>
                    <a:pt x="1671" y="0"/>
                  </a:lnTo>
                  <a:lnTo>
                    <a:pt x="1671" y="0"/>
                  </a:lnTo>
                  <a:cubicBezTo>
                    <a:pt x="1450" y="126"/>
                    <a:pt x="1167" y="158"/>
                    <a:pt x="851" y="158"/>
                  </a:cubicBezTo>
                  <a:cubicBezTo>
                    <a:pt x="568" y="158"/>
                    <a:pt x="284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6643;p74">
              <a:extLst>
                <a:ext uri="{FF2B5EF4-FFF2-40B4-BE49-F238E27FC236}">
                  <a16:creationId xmlns:a16="http://schemas.microsoft.com/office/drawing/2014/main" id="{E0AF2F87-53B6-4E17-B272-C1F4EC949A52}"/>
                </a:ext>
              </a:extLst>
            </p:cNvPr>
            <p:cNvSpPr/>
            <p:nvPr/>
          </p:nvSpPr>
          <p:spPr>
            <a:xfrm>
              <a:off x="3566600" y="34163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261" y="1"/>
                  </a:moveTo>
                  <a:cubicBezTo>
                    <a:pt x="474" y="599"/>
                    <a:pt x="1" y="1513"/>
                    <a:pt x="1" y="2490"/>
                  </a:cubicBezTo>
                  <a:lnTo>
                    <a:pt x="1" y="3907"/>
                  </a:lnTo>
                  <a:cubicBezTo>
                    <a:pt x="1" y="4096"/>
                    <a:pt x="158" y="4254"/>
                    <a:pt x="379" y="4254"/>
                  </a:cubicBezTo>
                  <a:lnTo>
                    <a:pt x="2805" y="4254"/>
                  </a:lnTo>
                  <a:lnTo>
                    <a:pt x="2805" y="1891"/>
                  </a:lnTo>
                  <a:lnTo>
                    <a:pt x="1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6644;p74">
              <a:extLst>
                <a:ext uri="{FF2B5EF4-FFF2-40B4-BE49-F238E27FC236}">
                  <a16:creationId xmlns:a16="http://schemas.microsoft.com/office/drawing/2014/main" id="{353D8AA1-CB29-4346-A0C7-BC1A24D15FD9}"/>
                </a:ext>
              </a:extLst>
            </p:cNvPr>
            <p:cNvSpPr/>
            <p:nvPr/>
          </p:nvSpPr>
          <p:spPr>
            <a:xfrm>
              <a:off x="3653250" y="34171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544" y="0"/>
                  </a:moveTo>
                  <a:lnTo>
                    <a:pt x="1" y="1890"/>
                  </a:lnTo>
                  <a:lnTo>
                    <a:pt x="1" y="4253"/>
                  </a:lnTo>
                  <a:lnTo>
                    <a:pt x="2458" y="4253"/>
                  </a:lnTo>
                  <a:cubicBezTo>
                    <a:pt x="2647" y="4253"/>
                    <a:pt x="2804" y="4096"/>
                    <a:pt x="2804" y="3907"/>
                  </a:cubicBezTo>
                  <a:lnTo>
                    <a:pt x="2804" y="2489"/>
                  </a:lnTo>
                  <a:cubicBezTo>
                    <a:pt x="2773" y="1481"/>
                    <a:pt x="2300" y="567"/>
                    <a:pt x="15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6645;p74">
              <a:extLst>
                <a:ext uri="{FF2B5EF4-FFF2-40B4-BE49-F238E27FC236}">
                  <a16:creationId xmlns:a16="http://schemas.microsoft.com/office/drawing/2014/main" id="{072A445D-8598-4030-B1C9-7CBA97D5C431}"/>
                </a:ext>
              </a:extLst>
            </p:cNvPr>
            <p:cNvSpPr/>
            <p:nvPr/>
          </p:nvSpPr>
          <p:spPr>
            <a:xfrm>
              <a:off x="3655625" y="3310775"/>
              <a:ext cx="137850" cy="108700"/>
            </a:xfrm>
            <a:custGeom>
              <a:avLst/>
              <a:gdLst/>
              <a:ahLst/>
              <a:cxnLst/>
              <a:rect l="l" t="t" r="r" b="b"/>
              <a:pathLst>
                <a:path w="5514" h="4348" extrusionOk="0">
                  <a:moveTo>
                    <a:pt x="3686" y="1512"/>
                  </a:moveTo>
                  <a:cubicBezTo>
                    <a:pt x="3907" y="1512"/>
                    <a:pt x="4064" y="1670"/>
                    <a:pt x="4064" y="1859"/>
                  </a:cubicBezTo>
                  <a:cubicBezTo>
                    <a:pt x="4064" y="2048"/>
                    <a:pt x="3907" y="2205"/>
                    <a:pt x="3686" y="2205"/>
                  </a:cubicBezTo>
                  <a:lnTo>
                    <a:pt x="2993" y="2205"/>
                  </a:lnTo>
                  <a:cubicBezTo>
                    <a:pt x="2804" y="2205"/>
                    <a:pt x="2646" y="2048"/>
                    <a:pt x="2646" y="1859"/>
                  </a:cubicBezTo>
                  <a:cubicBezTo>
                    <a:pt x="2646" y="1670"/>
                    <a:pt x="2804" y="1512"/>
                    <a:pt x="2993" y="1512"/>
                  </a:cubicBezTo>
                  <a:close/>
                  <a:moveTo>
                    <a:pt x="4127" y="0"/>
                  </a:moveTo>
                  <a:cubicBezTo>
                    <a:pt x="3686" y="536"/>
                    <a:pt x="3056" y="851"/>
                    <a:pt x="2331" y="851"/>
                  </a:cubicBezTo>
                  <a:cubicBezTo>
                    <a:pt x="1607" y="851"/>
                    <a:pt x="977" y="504"/>
                    <a:pt x="536" y="63"/>
                  </a:cubicBezTo>
                  <a:cubicBezTo>
                    <a:pt x="347" y="221"/>
                    <a:pt x="158" y="378"/>
                    <a:pt x="0" y="567"/>
                  </a:cubicBezTo>
                  <a:cubicBezTo>
                    <a:pt x="945" y="756"/>
                    <a:pt x="1638" y="1575"/>
                    <a:pt x="1638" y="2615"/>
                  </a:cubicBezTo>
                  <a:cubicBezTo>
                    <a:pt x="1638" y="2930"/>
                    <a:pt x="1575" y="3214"/>
                    <a:pt x="1449" y="3466"/>
                  </a:cubicBezTo>
                  <a:cubicBezTo>
                    <a:pt x="1859" y="3718"/>
                    <a:pt x="2205" y="4001"/>
                    <a:pt x="2520" y="4348"/>
                  </a:cubicBezTo>
                  <a:lnTo>
                    <a:pt x="5167" y="4348"/>
                  </a:lnTo>
                  <a:cubicBezTo>
                    <a:pt x="5356" y="4348"/>
                    <a:pt x="5513" y="4190"/>
                    <a:pt x="5513" y="4001"/>
                  </a:cubicBezTo>
                  <a:lnTo>
                    <a:pt x="5513" y="2615"/>
                  </a:lnTo>
                  <a:cubicBezTo>
                    <a:pt x="5482" y="1512"/>
                    <a:pt x="4915" y="567"/>
                    <a:pt x="4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6646;p74">
              <a:extLst>
                <a:ext uri="{FF2B5EF4-FFF2-40B4-BE49-F238E27FC236}">
                  <a16:creationId xmlns:a16="http://schemas.microsoft.com/office/drawing/2014/main" id="{CEEA6A1D-FCA4-4028-ABA3-6C66172C6A33}"/>
                </a:ext>
              </a:extLst>
            </p:cNvPr>
            <p:cNvSpPr/>
            <p:nvPr/>
          </p:nvSpPr>
          <p:spPr>
            <a:xfrm>
              <a:off x="3497300" y="3309975"/>
              <a:ext cx="136275" cy="108725"/>
            </a:xfrm>
            <a:custGeom>
              <a:avLst/>
              <a:gdLst/>
              <a:ahLst/>
              <a:cxnLst/>
              <a:rect l="l" t="t" r="r" b="b"/>
              <a:pathLst>
                <a:path w="5451" h="4349" extrusionOk="0">
                  <a:moveTo>
                    <a:pt x="2426" y="1544"/>
                  </a:moveTo>
                  <a:cubicBezTo>
                    <a:pt x="2615" y="1544"/>
                    <a:pt x="2773" y="1702"/>
                    <a:pt x="2773" y="1891"/>
                  </a:cubicBezTo>
                  <a:cubicBezTo>
                    <a:pt x="2773" y="2080"/>
                    <a:pt x="2615" y="2237"/>
                    <a:pt x="2426" y="2237"/>
                  </a:cubicBezTo>
                  <a:lnTo>
                    <a:pt x="1733" y="2237"/>
                  </a:lnTo>
                  <a:cubicBezTo>
                    <a:pt x="1513" y="2237"/>
                    <a:pt x="1355" y="2080"/>
                    <a:pt x="1355" y="1891"/>
                  </a:cubicBezTo>
                  <a:cubicBezTo>
                    <a:pt x="1355" y="1702"/>
                    <a:pt x="1513" y="1544"/>
                    <a:pt x="1733" y="1544"/>
                  </a:cubicBezTo>
                  <a:close/>
                  <a:moveTo>
                    <a:pt x="1324" y="1"/>
                  </a:moveTo>
                  <a:cubicBezTo>
                    <a:pt x="536" y="568"/>
                    <a:pt x="1" y="1513"/>
                    <a:pt x="1" y="2552"/>
                  </a:cubicBezTo>
                  <a:lnTo>
                    <a:pt x="1" y="3939"/>
                  </a:lnTo>
                  <a:cubicBezTo>
                    <a:pt x="1" y="4191"/>
                    <a:pt x="95" y="4348"/>
                    <a:pt x="316" y="4348"/>
                  </a:cubicBezTo>
                  <a:lnTo>
                    <a:pt x="2930" y="4348"/>
                  </a:lnTo>
                  <a:cubicBezTo>
                    <a:pt x="3214" y="3970"/>
                    <a:pt x="3561" y="3655"/>
                    <a:pt x="4002" y="3466"/>
                  </a:cubicBezTo>
                  <a:cubicBezTo>
                    <a:pt x="3876" y="3183"/>
                    <a:pt x="3813" y="2930"/>
                    <a:pt x="3813" y="2615"/>
                  </a:cubicBezTo>
                  <a:cubicBezTo>
                    <a:pt x="3813" y="1607"/>
                    <a:pt x="4506" y="757"/>
                    <a:pt x="5451" y="568"/>
                  </a:cubicBezTo>
                  <a:cubicBezTo>
                    <a:pt x="5293" y="347"/>
                    <a:pt x="5104" y="190"/>
                    <a:pt x="4915" y="32"/>
                  </a:cubicBezTo>
                  <a:cubicBezTo>
                    <a:pt x="4474" y="505"/>
                    <a:pt x="3844" y="820"/>
                    <a:pt x="3151" y="820"/>
                  </a:cubicBezTo>
                  <a:cubicBezTo>
                    <a:pt x="2426" y="820"/>
                    <a:pt x="1796" y="505"/>
                    <a:pt x="13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04289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teri (Komple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68B5B-5484-4E5B-9B84-E37972BD1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28" y="245627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>
              <a:defRPr sz="2400" b="1">
                <a:latin typeface="Century Gothic" panose="020B0502020202020204" pitchFamily="34" charset="0"/>
              </a:defRPr>
            </a:lvl1pPr>
          </a:lstStyle>
          <a:p>
            <a:r>
              <a:rPr lang="en-US" dirty="0" err="1"/>
              <a:t>Judul</a:t>
            </a:r>
            <a:r>
              <a:rPr lang="en-US" dirty="0"/>
              <a:t>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3D523-7ACF-42E4-B560-B8BF3F6B9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28" y="1204686"/>
            <a:ext cx="11310257" cy="4978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0364540D-10B1-473A-89BC-A06DB3D34B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244639"/>
            <a:ext cx="555171" cy="365125"/>
          </a:xfrm>
          <a:prstGeom prst="rect">
            <a:avLst/>
          </a:prstGeom>
        </p:spPr>
        <p:txBody>
          <a:bodyPr anchor="ctr"/>
          <a:lstStyle>
            <a:lvl1pPr algn="ctr">
              <a:defRPr sz="10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129AFC48-379B-3D44-B9D4-2CE6B526979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409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teri (Tanpa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68B5B-5484-4E5B-9B84-E37972BD1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28" y="245627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>
              <a:defRPr sz="2400" b="1">
                <a:latin typeface="Century Gothic" panose="020B0502020202020204" pitchFamily="34" charset="0"/>
              </a:defRPr>
            </a:lvl1pPr>
          </a:lstStyle>
          <a:p>
            <a:r>
              <a:rPr lang="en-US" dirty="0" err="1"/>
              <a:t>Judul</a:t>
            </a:r>
            <a:r>
              <a:rPr lang="en-US" dirty="0"/>
              <a:t> Slide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6EC3E06-8D25-454E-A53F-C61B0509F402}"/>
              </a:ext>
            </a:extLst>
          </p:cNvPr>
          <p:cNvSpPr/>
          <p:nvPr/>
        </p:nvSpPr>
        <p:spPr>
          <a:xfrm>
            <a:off x="0" y="5997677"/>
            <a:ext cx="11310257" cy="860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C78EE9AC-0BAA-4117-BFD6-2E81D6C85A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244639"/>
            <a:ext cx="555171" cy="365125"/>
          </a:xfrm>
          <a:prstGeom prst="rect">
            <a:avLst/>
          </a:prstGeom>
        </p:spPr>
        <p:txBody>
          <a:bodyPr anchor="ctr"/>
          <a:lstStyle>
            <a:lvl1pPr algn="ctr">
              <a:defRPr sz="10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129AFC48-379B-3D44-B9D4-2CE6B526979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3D523-7ACF-42E4-B560-B8BF3F6B9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28" y="1204686"/>
            <a:ext cx="11310257" cy="4978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5412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teri (Tanpa Footer &amp; No Hl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3558D020-C127-447B-B9A6-FB49BD6B07AF}"/>
              </a:ext>
            </a:extLst>
          </p:cNvPr>
          <p:cNvSpPr/>
          <p:nvPr/>
        </p:nvSpPr>
        <p:spPr>
          <a:xfrm>
            <a:off x="0" y="1099535"/>
            <a:ext cx="12192000" cy="5786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AE7877B-AB4C-46A0-92FB-E2267DA22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28" y="245627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>
              <a:defRPr sz="2400" b="1">
                <a:latin typeface="Century Gothic" panose="020B0502020202020204" pitchFamily="34" charset="0"/>
              </a:defRPr>
            </a:lvl1pPr>
          </a:lstStyle>
          <a:p>
            <a:r>
              <a:rPr lang="en-US" dirty="0" err="1"/>
              <a:t>Judul</a:t>
            </a:r>
            <a:r>
              <a:rPr lang="en-US" dirty="0"/>
              <a:t> Slide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EFECA1-42C2-492D-8091-A59E31623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28" y="1204686"/>
            <a:ext cx="11310257" cy="4978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8323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teri (Polo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3558D020-C127-447B-B9A6-FB49BD6B07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AE7877B-AB4C-46A0-92FB-E2267DA22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28" y="245627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>
              <a:defRPr sz="2400" b="1">
                <a:latin typeface="Century Gothic" panose="020B0502020202020204" pitchFamily="34" charset="0"/>
              </a:defRPr>
            </a:lvl1pPr>
          </a:lstStyle>
          <a:p>
            <a:r>
              <a:rPr lang="en-US" dirty="0" err="1"/>
              <a:t>Judul</a:t>
            </a:r>
            <a:r>
              <a:rPr lang="en-US" dirty="0"/>
              <a:t> Slide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EFECA1-42C2-492D-8091-A59E31623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28" y="1204686"/>
            <a:ext cx="11310257" cy="4978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5974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embatas B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1E20D613-B0A0-4FF0-B82B-0DC9D2AAB63C}"/>
              </a:ext>
            </a:extLst>
          </p:cNvPr>
          <p:cNvGrpSpPr/>
          <p:nvPr/>
        </p:nvGrpSpPr>
        <p:grpSpPr>
          <a:xfrm>
            <a:off x="0" y="1801161"/>
            <a:ext cx="12192000" cy="847460"/>
            <a:chOff x="0" y="1801161"/>
            <a:chExt cx="12192000" cy="847460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3CF00ABA-91D2-4091-9180-FB2477E859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1801161"/>
              <a:ext cx="4041731" cy="847460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41271392-F732-4E97-AC87-FF7CBA1E48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075134" y="1801161"/>
              <a:ext cx="4041731" cy="847460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4E410BD3-7F8B-4750-ABFE-EF319F8DEB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8150269" y="1801161"/>
              <a:ext cx="4041731" cy="847460"/>
            </a:xfrm>
            <a:prstGeom prst="rect">
              <a:avLst/>
            </a:prstGeom>
          </p:spPr>
        </p:pic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2CFCAA2B-5156-49CF-8E7C-AA04EE7BF58A}"/>
              </a:ext>
            </a:extLst>
          </p:cNvPr>
          <p:cNvSpPr/>
          <p:nvPr/>
        </p:nvSpPr>
        <p:spPr>
          <a:xfrm>
            <a:off x="0" y="2701559"/>
            <a:ext cx="12192000" cy="19406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38D01B-72B0-41CE-B496-391B2EB9EC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41400" y="3251270"/>
            <a:ext cx="10096500" cy="849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JUDUL SUB-BAHASAN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6DC489FB-7391-4592-85B6-6344A56825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257339"/>
            <a:ext cx="555171" cy="365125"/>
          </a:xfrm>
          <a:prstGeom prst="rect">
            <a:avLst/>
          </a:prstGeom>
        </p:spPr>
        <p:txBody>
          <a:bodyPr anchor="ctr"/>
          <a:lstStyle>
            <a:lvl1pPr algn="ctr">
              <a:defRPr sz="10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129AFC48-379B-3D44-B9D4-2CE6B526979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9D7A75D-BCA5-4398-B2E0-9CE2ED16C7BC}"/>
              </a:ext>
            </a:extLst>
          </p:cNvPr>
          <p:cNvSpPr/>
          <p:nvPr/>
        </p:nvSpPr>
        <p:spPr>
          <a:xfrm>
            <a:off x="5794408" y="2287675"/>
            <a:ext cx="721895" cy="72189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61D4536-7C3A-4659-B9BC-6236E540AFB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04543" y="2418322"/>
            <a:ext cx="1101623" cy="47199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600" b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d-ID" dirty="0"/>
              <a:t>No.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688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sv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CD77688-9720-4AE3-891E-546DC858FEA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6482" y="250599"/>
            <a:ext cx="720147" cy="6601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DCBA2E0-6545-49B4-B1B1-F940ABB25F65}"/>
              </a:ext>
            </a:extLst>
          </p:cNvPr>
          <p:cNvSpPr txBox="1"/>
          <p:nvPr/>
        </p:nvSpPr>
        <p:spPr>
          <a:xfrm>
            <a:off x="6027085" y="6382080"/>
            <a:ext cx="5628344" cy="2462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spc="3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PUSBINDIKLATREN </a:t>
            </a:r>
            <a:r>
              <a:rPr lang="id-ID" sz="1000" b="1" spc="3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KEMENTERIAN PPN/</a:t>
            </a:r>
            <a:r>
              <a:rPr lang="en-US" sz="1000" b="1" spc="3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BAPPENA</a:t>
            </a:r>
            <a:r>
              <a:rPr lang="id-ID" sz="1000" b="1" spc="3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 </a:t>
            </a:r>
            <a:r>
              <a:rPr lang="id-ID" sz="1000" b="1" spc="300" dirty="0">
                <a:solidFill>
                  <a:schemeClr val="accent1"/>
                </a:solidFill>
                <a:latin typeface="Century Gothic" panose="020B0502020202020204" pitchFamily="34" charset="0"/>
              </a:rPr>
              <a:t>|</a:t>
            </a:r>
            <a:r>
              <a:rPr lang="id-ID" sz="1000" b="1" spc="3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000" b="1" spc="300" dirty="0">
                <a:solidFill>
                  <a:schemeClr val="accent1"/>
                </a:solidFill>
                <a:latin typeface="Century Gothic" panose="020B0502020202020204" pitchFamily="34" charset="0"/>
              </a:rPr>
              <a:t>202</a:t>
            </a:r>
            <a:r>
              <a:rPr lang="id-ID" sz="1000" b="1" spc="300" dirty="0">
                <a:solidFill>
                  <a:schemeClr val="accent1"/>
                </a:solidFill>
                <a:latin typeface="Century Gothic" panose="020B0502020202020204" pitchFamily="34" charset="0"/>
              </a:rPr>
              <a:t>2</a:t>
            </a:r>
            <a:endParaRPr lang="en-US" sz="1000" b="1" spc="6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9B58FA7-1E1C-460D-A035-62C129BDFE79}"/>
              </a:ext>
            </a:extLst>
          </p:cNvPr>
          <p:cNvSpPr/>
          <p:nvPr/>
        </p:nvSpPr>
        <p:spPr>
          <a:xfrm>
            <a:off x="11419370" y="6266398"/>
            <a:ext cx="365125" cy="3651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2B2FD62-1187-44CF-9696-FE7121586E40}"/>
              </a:ext>
            </a:extLst>
          </p:cNvPr>
          <p:cNvCxnSpPr>
            <a:cxnSpLocks/>
          </p:cNvCxnSpPr>
          <p:nvPr/>
        </p:nvCxnSpPr>
        <p:spPr>
          <a:xfrm flipH="1">
            <a:off x="1246823" y="6332397"/>
            <a:ext cx="994228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8C9931F8-91DD-49D4-9678-E7D05034EA6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82742" y="6082138"/>
            <a:ext cx="964081" cy="54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724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sv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11" Type="http://schemas.openxmlformats.org/officeDocument/2006/relationships/image" Target="../media/image38.jpeg"/><Relationship Id="rId5" Type="http://schemas.openxmlformats.org/officeDocument/2006/relationships/image" Target="../media/image32.svg"/><Relationship Id="rId10" Type="http://schemas.openxmlformats.org/officeDocument/2006/relationships/image" Target="../media/image37.jpe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3.sv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13" Type="http://schemas.openxmlformats.org/officeDocument/2006/relationships/image" Target="../media/image6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55.png"/><Relationship Id="rId12" Type="http://schemas.openxmlformats.org/officeDocument/2006/relationships/image" Target="../media/image60.sv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openxmlformats.org/officeDocument/2006/relationships/image" Target="../media/image59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58.sv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7.png"/><Relationship Id="rId14" Type="http://schemas.openxmlformats.org/officeDocument/2006/relationships/image" Target="../media/image62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diagramQuickStyle" Target="../diagrams/quickStyle3.xml"/><Relationship Id="rId3" Type="http://schemas.openxmlformats.org/officeDocument/2006/relationships/chart" Target="../charts/chart5.xml"/><Relationship Id="rId7" Type="http://schemas.openxmlformats.org/officeDocument/2006/relationships/diagramLayout" Target="../diagrams/layout2.xml"/><Relationship Id="rId12" Type="http://schemas.openxmlformats.org/officeDocument/2006/relationships/diagramLayout" Target="../diagrams/layout3.xml"/><Relationship Id="rId17" Type="http://schemas.openxmlformats.org/officeDocument/2006/relationships/image" Target="../media/image6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5.xml"/><Relationship Id="rId6" Type="http://schemas.openxmlformats.org/officeDocument/2006/relationships/diagramData" Target="../diagrams/data2.xml"/><Relationship Id="rId11" Type="http://schemas.openxmlformats.org/officeDocument/2006/relationships/diagramData" Target="../diagrams/data3.xml"/><Relationship Id="rId5" Type="http://schemas.openxmlformats.org/officeDocument/2006/relationships/chart" Target="../charts/chart7.xml"/><Relationship Id="rId15" Type="http://schemas.microsoft.com/office/2007/relationships/diagramDrawing" Target="../diagrams/drawing3.xml"/><Relationship Id="rId10" Type="http://schemas.microsoft.com/office/2007/relationships/diagramDrawing" Target="../diagrams/drawing2.xml"/><Relationship Id="rId4" Type="http://schemas.openxmlformats.org/officeDocument/2006/relationships/chart" Target="../charts/chart6.xml"/><Relationship Id="rId9" Type="http://schemas.openxmlformats.org/officeDocument/2006/relationships/diagramColors" Target="../diagrams/colors2.xml"/><Relationship Id="rId14" Type="http://schemas.openxmlformats.org/officeDocument/2006/relationships/diagramColors" Target="../diagrams/colors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9.jpeg"/><Relationship Id="rId5" Type="http://schemas.openxmlformats.org/officeDocument/2006/relationships/image" Target="../media/image68.png"/><Relationship Id="rId4" Type="http://schemas.openxmlformats.org/officeDocument/2006/relationships/image" Target="../media/image6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13" Type="http://schemas.openxmlformats.org/officeDocument/2006/relationships/image" Target="../media/image78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72.png"/><Relationship Id="rId12" Type="http://schemas.openxmlformats.org/officeDocument/2006/relationships/image" Target="../media/image77.sv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11" Type="http://schemas.openxmlformats.org/officeDocument/2006/relationships/image" Target="../media/image76.png"/><Relationship Id="rId5" Type="http://schemas.openxmlformats.org/officeDocument/2006/relationships/diagramColors" Target="../diagrams/colors4.xml"/><Relationship Id="rId10" Type="http://schemas.openxmlformats.org/officeDocument/2006/relationships/image" Target="../media/image75.sv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74.png"/><Relationship Id="rId14" Type="http://schemas.openxmlformats.org/officeDocument/2006/relationships/image" Target="../media/image79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4" Type="http://schemas.openxmlformats.org/officeDocument/2006/relationships/image" Target="../media/image81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sv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5.sv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jpeg"/><Relationship Id="rId11" Type="http://schemas.openxmlformats.org/officeDocument/2006/relationships/image" Target="../media/image32.svg"/><Relationship Id="rId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image" Target="../media/image35.jpeg"/><Relationship Id="rId9" Type="http://schemas.openxmlformats.org/officeDocument/2006/relationships/image" Target="../media/image30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92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86.png"/><Relationship Id="rId12" Type="http://schemas.openxmlformats.org/officeDocument/2006/relationships/image" Target="../media/image91.svg"/><Relationship Id="rId2" Type="http://schemas.openxmlformats.org/officeDocument/2006/relationships/diagramData" Target="../diagrams/data5.xml"/><Relationship Id="rId16" Type="http://schemas.openxmlformats.org/officeDocument/2006/relationships/image" Target="../media/image95.svg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11" Type="http://schemas.openxmlformats.org/officeDocument/2006/relationships/image" Target="../media/image90.png"/><Relationship Id="rId5" Type="http://schemas.openxmlformats.org/officeDocument/2006/relationships/diagramColors" Target="../diagrams/colors5.xml"/><Relationship Id="rId15" Type="http://schemas.openxmlformats.org/officeDocument/2006/relationships/image" Target="../media/image94.png"/><Relationship Id="rId10" Type="http://schemas.openxmlformats.org/officeDocument/2006/relationships/image" Target="../media/image89.sv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88.png"/><Relationship Id="rId14" Type="http://schemas.openxmlformats.org/officeDocument/2006/relationships/image" Target="../media/image93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svg"/><Relationship Id="rId3" Type="http://schemas.openxmlformats.org/officeDocument/2006/relationships/diagramLayout" Target="../diagrams/layout6.xml"/><Relationship Id="rId7" Type="http://schemas.openxmlformats.org/officeDocument/2006/relationships/image" Target="../media/image96.png"/><Relationship Id="rId12" Type="http://schemas.openxmlformats.org/officeDocument/2006/relationships/image" Target="../media/image101.sv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.xml"/><Relationship Id="rId11" Type="http://schemas.openxmlformats.org/officeDocument/2006/relationships/image" Target="../media/image100.png"/><Relationship Id="rId5" Type="http://schemas.openxmlformats.org/officeDocument/2006/relationships/diagramColors" Target="../diagrams/colors6.xml"/><Relationship Id="rId10" Type="http://schemas.openxmlformats.org/officeDocument/2006/relationships/image" Target="../media/image99.sv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9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27.sv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microsoft.com/office/2007/relationships/hdphoto" Target="../media/hdphoto2.wdp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75075-AFFA-894F-A60B-0F0B488A6E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000" dirty="0"/>
              <a:t>CAPAIN PROGRAM/KEGIATAN 2022 </a:t>
            </a:r>
            <a:br>
              <a:rPr lang="id-ID" sz="3000" dirty="0"/>
            </a:br>
            <a:r>
              <a:rPr lang="id-ID" sz="3000" dirty="0"/>
              <a:t>DAN</a:t>
            </a:r>
            <a:r>
              <a:rPr lang="en-US" sz="3000" dirty="0"/>
              <a:t> PROGRAM UNGGULAN (CHAMPION) 2023 PUSBINDIKLATREN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C695F4-82F3-4F9B-889A-2F2BE86172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7997" y="2463731"/>
            <a:ext cx="10744199" cy="515317"/>
          </a:xfrm>
        </p:spPr>
        <p:txBody>
          <a:bodyPr/>
          <a:lstStyle/>
          <a:p>
            <a:r>
              <a:rPr lang="id-ID" spc="300" dirty="0"/>
              <a:t>(Pusat Pembinaan, Pendidikan dan Pelatihan Perencana)</a:t>
            </a:r>
            <a:endParaRPr lang="en-US" spc="3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3798EB4-901D-4384-8CCD-22134F528DA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17022" y="3152751"/>
            <a:ext cx="2766149" cy="347407"/>
          </a:xfrm>
        </p:spPr>
        <p:txBody>
          <a:bodyPr/>
          <a:lstStyle/>
          <a:p>
            <a:r>
              <a:rPr lang="en-US" sz="1200" dirty="0"/>
              <a:t>Bandung</a:t>
            </a:r>
            <a:r>
              <a:rPr lang="id-ID" sz="1200" dirty="0"/>
              <a:t>, </a:t>
            </a:r>
            <a:r>
              <a:rPr lang="en-US" sz="1200" dirty="0"/>
              <a:t>6 </a:t>
            </a:r>
            <a:r>
              <a:rPr lang="en-US" sz="1200" dirty="0" err="1"/>
              <a:t>Desember</a:t>
            </a:r>
            <a:r>
              <a:rPr lang="id-ID" sz="1200" dirty="0"/>
              <a:t> 2022</a:t>
            </a:r>
            <a:endParaRPr lang="en-US" sz="12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B50DF80-DC60-1547-935A-DD6CD0DFF21F}"/>
              </a:ext>
            </a:extLst>
          </p:cNvPr>
          <p:cNvSpPr txBox="1">
            <a:spLocks/>
          </p:cNvSpPr>
          <p:nvPr/>
        </p:nvSpPr>
        <p:spPr>
          <a:xfrm>
            <a:off x="3017194" y="5180576"/>
            <a:ext cx="6106811" cy="651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10000"/>
              </a:lnSpc>
              <a:spcBef>
                <a:spcPts val="0"/>
              </a:spcBef>
            </a:pP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Bahan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Paparan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Rapa</a:t>
            </a:r>
            <a:r>
              <a:rPr lang="id-ID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Kerja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Sekretariat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Kementerian PPN/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Bappenas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2022 </a:t>
            </a:r>
          </a:p>
        </p:txBody>
      </p:sp>
    </p:spTree>
    <p:extLst>
      <p:ext uri="{BB962C8B-B14F-4D97-AF65-F5344CB8AC3E}">
        <p14:creationId xmlns:p14="http://schemas.microsoft.com/office/powerpoint/2010/main" val="367897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BF8292-D0B5-B360-656D-508F6DC5A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28" y="127060"/>
            <a:ext cx="11310257" cy="679904"/>
          </a:xfrm>
        </p:spPr>
        <p:txBody>
          <a:bodyPr/>
          <a:lstStyle/>
          <a:p>
            <a:r>
              <a:rPr lang="en-US" dirty="0"/>
              <a:t>Target &amp;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Pusbindiklatren</a:t>
            </a:r>
            <a:r>
              <a:rPr lang="en-US" dirty="0"/>
              <a:t> 2022 (PK)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BA82E8-DB42-7DDA-CA12-4DF9F01CB3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178847"/>
            <a:ext cx="555171" cy="365125"/>
          </a:xfrm>
        </p:spPr>
        <p:txBody>
          <a:bodyPr/>
          <a:lstStyle/>
          <a:p>
            <a:fld id="{129AFC48-379B-3D44-B9D4-2CE6B5269790}" type="slidenum">
              <a:rPr lang="en-US" smtClean="0"/>
              <a:t>10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A1E398-FCB8-A4E2-CFBF-CCBC8BD1ED86}"/>
              </a:ext>
            </a:extLst>
          </p:cNvPr>
          <p:cNvSpPr txBox="1"/>
          <p:nvPr/>
        </p:nvSpPr>
        <p:spPr>
          <a:xfrm>
            <a:off x="535828" y="995949"/>
            <a:ext cx="845237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Sasaran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Program:</a:t>
            </a:r>
          </a:p>
          <a:p>
            <a:pPr marL="342900" indent="-342900">
              <a:buAutoNum type="arabicPeriod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Terwujudnya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integrasi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sinkronisasi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sinergi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pembangunan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nasional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Terwujudnya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kinerja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Kementerian PPN/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bersih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akuntabel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profesional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didukung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oleh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kapabilitas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SDM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352C987-DF1F-4AB7-A37D-A7AE8ADF13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456588"/>
              </p:ext>
            </p:extLst>
          </p:nvPr>
        </p:nvGraphicFramePr>
        <p:xfrm>
          <a:off x="593014" y="2061495"/>
          <a:ext cx="8043876" cy="4398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2366">
                  <a:extLst>
                    <a:ext uri="{9D8B030D-6E8A-4147-A177-3AD203B41FA5}">
                      <a16:colId xmlns:a16="http://schemas.microsoft.com/office/drawing/2014/main" val="1451372875"/>
                    </a:ext>
                  </a:extLst>
                </a:gridCol>
                <a:gridCol w="2428568">
                  <a:extLst>
                    <a:ext uri="{9D8B030D-6E8A-4147-A177-3AD203B41FA5}">
                      <a16:colId xmlns:a16="http://schemas.microsoft.com/office/drawing/2014/main" val="1225250861"/>
                    </a:ext>
                  </a:extLst>
                </a:gridCol>
                <a:gridCol w="3431458">
                  <a:extLst>
                    <a:ext uri="{9D8B030D-6E8A-4147-A177-3AD203B41FA5}">
                      <a16:colId xmlns:a16="http://schemas.microsoft.com/office/drawing/2014/main" val="3554484136"/>
                    </a:ext>
                  </a:extLst>
                </a:gridCol>
                <a:gridCol w="1671484">
                  <a:extLst>
                    <a:ext uri="{9D8B030D-6E8A-4147-A177-3AD203B41FA5}">
                      <a16:colId xmlns:a16="http://schemas.microsoft.com/office/drawing/2014/main" val="1527828506"/>
                    </a:ext>
                  </a:extLst>
                </a:gridCol>
              </a:tblGrid>
              <a:tr h="33799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Sasaran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Kegiatan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Output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Indikator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Kinerja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2426976"/>
                  </a:ext>
                </a:extLst>
              </a:tr>
              <a:tr h="31744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(4)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0406686"/>
                  </a:ext>
                </a:extLst>
              </a:tr>
              <a:tr h="591494"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en-US" sz="1400" b="1" u="sng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Indikator</a:t>
                      </a:r>
                      <a:r>
                        <a:rPr lang="en-US" sz="1400" b="1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SS 1.2:</a:t>
                      </a:r>
                    </a:p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Persentase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Memenuhi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Standar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Kompetensi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4527325"/>
                  </a:ext>
                </a:extLst>
              </a:tr>
              <a:tr h="65103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Penyelenggaraan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Pendidikan,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Pelatihan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Pembinaan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Pejabat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Fungsional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memenuhi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standar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kompetensi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 orang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9151027"/>
                  </a:ext>
                </a:extLst>
              </a:tr>
              <a:tr h="359417"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karyasiswa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lulus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pendidikan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 orang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99375193"/>
                  </a:ext>
                </a:extLst>
              </a:tr>
              <a:tr h="337997"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peserta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terlatih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675 orang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77833661"/>
                  </a:ext>
                </a:extLst>
              </a:tr>
              <a:tr h="591494"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en-US" sz="1400" b="1" u="sng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Indikator</a:t>
                      </a:r>
                      <a:r>
                        <a:rPr lang="en-US" sz="1400" b="1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SS 4.2:</a:t>
                      </a:r>
                    </a:p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Indeks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Kepuasan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Pengguna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Layanan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Perencanaan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9752651"/>
                  </a:ext>
                </a:extLst>
              </a:tr>
              <a:tr h="9725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Penyelenggaraan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Pendidikan,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Pelatihan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Pembinaan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Tingkat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kepuasan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pelayanan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penyelenggaraan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pendidikan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pelatihan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dan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pembinaan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Puas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33418088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D7CCDDE-6B15-4EA9-B9ED-4AE9FBA7E587}"/>
              </a:ext>
            </a:extLst>
          </p:cNvPr>
          <p:cNvSpPr txBox="1"/>
          <p:nvPr/>
        </p:nvSpPr>
        <p:spPr>
          <a:xfrm>
            <a:off x="8948442" y="1020423"/>
            <a:ext cx="2850923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Kegiatan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Program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Pembangunan Nasional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Fasilitasi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Peningkatan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Institusi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Berkelanjutan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Anggaran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76.097.796.000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084B0B-7335-474D-AB84-41A69D8544C2}"/>
              </a:ext>
            </a:extLst>
          </p:cNvPr>
          <p:cNvSpPr txBox="1"/>
          <p:nvPr/>
        </p:nvSpPr>
        <p:spPr>
          <a:xfrm>
            <a:off x="8948442" y="3166108"/>
            <a:ext cx="2850923" cy="30777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Capaian</a:t>
            </a: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Indikatif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18291A-D3FA-4F41-8482-75A43E5EFB52}"/>
              </a:ext>
            </a:extLst>
          </p:cNvPr>
          <p:cNvSpPr txBox="1"/>
          <p:nvPr/>
        </p:nvSpPr>
        <p:spPr>
          <a:xfrm>
            <a:off x="8948441" y="3478667"/>
            <a:ext cx="2850923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Realisasi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JFP yang lulus uji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kompetensi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1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682 orang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06C0C1-6D1D-472A-8C9C-AFEEE4BCCB29}"/>
              </a:ext>
            </a:extLst>
          </p:cNvPr>
          <p:cNvSpPr txBox="1"/>
          <p:nvPr/>
        </p:nvSpPr>
        <p:spPr>
          <a:xfrm>
            <a:off x="8948442" y="4068454"/>
            <a:ext cx="2850923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Realisasi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karyasiswa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yang lulus program Pendidikan = </a:t>
            </a:r>
            <a:r>
              <a:rPr lang="en-US" sz="1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316 orang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1DEE41D-C8B7-4FA3-9530-930D836552D5}"/>
              </a:ext>
            </a:extLst>
          </p:cNvPr>
          <p:cNvSpPr txBox="1"/>
          <p:nvPr/>
        </p:nvSpPr>
        <p:spPr>
          <a:xfrm>
            <a:off x="8948440" y="4644279"/>
            <a:ext cx="2850923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Realisasi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peserta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mendapat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sertifikat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sz="1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858 orang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E72716-C216-4926-8E5E-24D435CC581B}"/>
              </a:ext>
            </a:extLst>
          </p:cNvPr>
          <p:cNvSpPr txBox="1"/>
          <p:nvPr/>
        </p:nvSpPr>
        <p:spPr>
          <a:xfrm>
            <a:off x="8948442" y="5495676"/>
            <a:ext cx="2850923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Hasil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survei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kepuasan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karyasiswa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peserta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90.98%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kategori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baik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sangat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baik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sz="14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Puas</a:t>
            </a:r>
            <a:endParaRPr lang="en-US" sz="14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12FD7A9A-95A1-4007-8B0F-BE88C7FF2510}"/>
              </a:ext>
            </a:extLst>
          </p:cNvPr>
          <p:cNvSpPr/>
          <p:nvPr/>
        </p:nvSpPr>
        <p:spPr>
          <a:xfrm>
            <a:off x="8636890" y="3467771"/>
            <a:ext cx="256929" cy="37841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C4B51AF8-C69D-4F07-A56F-6B5EC0ED418F}"/>
              </a:ext>
            </a:extLst>
          </p:cNvPr>
          <p:cNvSpPr/>
          <p:nvPr/>
        </p:nvSpPr>
        <p:spPr>
          <a:xfrm>
            <a:off x="8636890" y="4119633"/>
            <a:ext cx="256929" cy="37841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96EAA416-03B8-4E52-8FCC-9C5936D12336}"/>
              </a:ext>
            </a:extLst>
          </p:cNvPr>
          <p:cNvSpPr/>
          <p:nvPr/>
        </p:nvSpPr>
        <p:spPr>
          <a:xfrm>
            <a:off x="8636890" y="4591674"/>
            <a:ext cx="256929" cy="37841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3D0FCF2E-12E3-4EC2-A41A-51F6D50C9703}"/>
              </a:ext>
            </a:extLst>
          </p:cNvPr>
          <p:cNvSpPr/>
          <p:nvPr/>
        </p:nvSpPr>
        <p:spPr>
          <a:xfrm>
            <a:off x="8636890" y="5771769"/>
            <a:ext cx="256929" cy="37841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8BB8FC7-8A28-4A40-AB07-1971BDE382A1}"/>
              </a:ext>
            </a:extLst>
          </p:cNvPr>
          <p:cNvSpPr/>
          <p:nvPr/>
        </p:nvSpPr>
        <p:spPr>
          <a:xfrm>
            <a:off x="11427743" y="6260255"/>
            <a:ext cx="367212" cy="3672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4D63FE28-A704-48CA-A30C-A0B9668197F5}"/>
              </a:ext>
            </a:extLst>
          </p:cNvPr>
          <p:cNvSpPr txBox="1">
            <a:spLocks/>
          </p:cNvSpPr>
          <p:nvPr/>
        </p:nvSpPr>
        <p:spPr>
          <a:xfrm>
            <a:off x="11318144" y="6262342"/>
            <a:ext cx="555171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000" b="0" kern="120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29AFC48-379B-3D44-B9D4-2CE6B5269790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24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5DBEFA6-6829-4D55-8599-ECF2DF188A55}"/>
              </a:ext>
            </a:extLst>
          </p:cNvPr>
          <p:cNvSpPr/>
          <p:nvPr/>
        </p:nvSpPr>
        <p:spPr>
          <a:xfrm>
            <a:off x="3959046" y="1105305"/>
            <a:ext cx="7883981" cy="20178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73E78AB-A6C0-7136-8953-034606E82AB2}"/>
              </a:ext>
            </a:extLst>
          </p:cNvPr>
          <p:cNvSpPr/>
          <p:nvPr/>
        </p:nvSpPr>
        <p:spPr>
          <a:xfrm>
            <a:off x="3964766" y="3267290"/>
            <a:ext cx="7914753" cy="27436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CDC6D9F-588B-FCD4-33F8-1FB3F543DA9A}"/>
              </a:ext>
            </a:extLst>
          </p:cNvPr>
          <p:cNvSpPr/>
          <p:nvPr/>
        </p:nvSpPr>
        <p:spPr>
          <a:xfrm>
            <a:off x="395606" y="1105304"/>
            <a:ext cx="3403875" cy="2000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46225B-7704-F45C-66A6-3F2CE8762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Realisasi</a:t>
            </a:r>
            <a:r>
              <a:rPr lang="en-US" dirty="0"/>
              <a:t> </a:t>
            </a:r>
            <a:r>
              <a:rPr lang="en-US" dirty="0" err="1"/>
              <a:t>Evaluasi</a:t>
            </a:r>
            <a:r>
              <a:rPr lang="en-US" dirty="0"/>
              <a:t>, </a:t>
            </a:r>
            <a:r>
              <a:rPr lang="en-US" dirty="0" err="1"/>
              <a:t>Pengembangan</a:t>
            </a:r>
            <a:r>
              <a:rPr lang="id-ID" dirty="0"/>
              <a:t>,</a:t>
            </a:r>
            <a:r>
              <a:rPr lang="en-US" dirty="0"/>
              <a:t> </a:t>
            </a:r>
            <a:r>
              <a:rPr lang="id-ID" dirty="0"/>
              <a:t>d</a:t>
            </a:r>
            <a:r>
              <a:rPr lang="en-US" dirty="0"/>
              <a:t>an </a:t>
            </a:r>
            <a:r>
              <a:rPr lang="en-US" dirty="0" err="1"/>
              <a:t>Kerja</a:t>
            </a:r>
            <a:r>
              <a:rPr lang="id-ID" dirty="0"/>
              <a:t> S</a:t>
            </a:r>
            <a:r>
              <a:rPr lang="en-US" dirty="0" err="1"/>
              <a:t>ama</a:t>
            </a:r>
            <a:r>
              <a:rPr lang="en-US" dirty="0"/>
              <a:t> 2022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8F5C71-3958-E1C1-C830-C8C529ABCB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1</a:t>
            </a:r>
            <a:fld id="{129AFC48-379B-3D44-B9D4-2CE6B5269790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FCB535-281B-BF54-6668-5AFE01D7EE98}"/>
              </a:ext>
            </a:extLst>
          </p:cNvPr>
          <p:cNvSpPr txBox="1"/>
          <p:nvPr/>
        </p:nvSpPr>
        <p:spPr>
          <a:xfrm>
            <a:off x="404555" y="1370780"/>
            <a:ext cx="3150553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Evaluasi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terhadap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kurikulum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pelatihan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daring</a:t>
            </a:r>
          </a:p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Evaluasi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proposal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kandidat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pelaksana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pelatihan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proposal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dari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program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studi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Evaluasi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besaran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tunjangan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biaya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hidup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karyasiswa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8ACA41-5149-75D1-656E-CFD753FCC0C0}"/>
              </a:ext>
            </a:extLst>
          </p:cNvPr>
          <p:cNvSpPr txBox="1"/>
          <p:nvPr/>
        </p:nvSpPr>
        <p:spPr>
          <a:xfrm>
            <a:off x="3979719" y="1481863"/>
            <a:ext cx="7863308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marR="0" lvl="0" indent="-1984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Usulan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perpajangan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kegiatan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pinjaman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luar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negeri PHRD-IV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sumber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pembiayaan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JICA)</a:t>
            </a:r>
          </a:p>
          <a:p>
            <a:pPr marL="285750" marR="0" lvl="0" indent="-1984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Penyusunan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Proposal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kegiatan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pinjaman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luar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negeri SMART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sumber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pembiayaan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JICA)</a:t>
            </a:r>
          </a:p>
          <a:p>
            <a:pPr marL="285750" marR="0" lvl="0" indent="-1984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Usulan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kerja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hibah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pelaksanaan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program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diklat</a:t>
            </a: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B601CF-3580-DCAE-7C94-35A0781C63A4}"/>
              </a:ext>
            </a:extLst>
          </p:cNvPr>
          <p:cNvSpPr/>
          <p:nvPr/>
        </p:nvSpPr>
        <p:spPr>
          <a:xfrm>
            <a:off x="386097" y="3267291"/>
            <a:ext cx="3418889" cy="27555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1105D7-F94B-E79F-8556-B6A947C4C19A}"/>
              </a:ext>
            </a:extLst>
          </p:cNvPr>
          <p:cNvSpPr txBox="1"/>
          <p:nvPr/>
        </p:nvSpPr>
        <p:spPr>
          <a:xfrm>
            <a:off x="380593" y="3255156"/>
            <a:ext cx="3418888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lIns="0" rIns="0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Pelaksanaan </a:t>
            </a:r>
            <a:r>
              <a:rPr kumimoji="0" lang="id-ID" sz="12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Kerja Sama</a:t>
            </a:r>
            <a:endParaRPr kumimoji="0" lang="en-US" sz="12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Institusi Pelaksana Diklat</a:t>
            </a:r>
            <a:r>
              <a:rPr kumimoji="0" lang="id-ID" sz="12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dan</a:t>
            </a:r>
            <a:r>
              <a:rPr kumimoji="0" lang="en-US" sz="12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br>
              <a:rPr kumimoji="0" lang="id-ID" sz="12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2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Institusi Kerja Sama Pendanaan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6596370-8445-4DFC-01A1-11633082027A}"/>
              </a:ext>
            </a:extLst>
          </p:cNvPr>
          <p:cNvSpPr txBox="1"/>
          <p:nvPr/>
        </p:nvSpPr>
        <p:spPr>
          <a:xfrm>
            <a:off x="395606" y="1110143"/>
            <a:ext cx="3407557" cy="30777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Evaluasi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Program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Diklat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4609340-067C-C4E7-15ED-579FBEE26C46}"/>
              </a:ext>
            </a:extLst>
          </p:cNvPr>
          <p:cNvSpPr txBox="1"/>
          <p:nvPr/>
        </p:nvSpPr>
        <p:spPr>
          <a:xfrm>
            <a:off x="3964767" y="3254823"/>
            <a:ext cx="7914754" cy="47705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Fasilitasi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Penyusunan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HCDP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Layanan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Konsultasi</a:t>
            </a:r>
            <a:r>
              <a:rPr kumimoji="0" 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dan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Layanan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1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Workshop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Penyusunan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HCDP</a:t>
            </a:r>
            <a:r>
              <a:rPr kumimoji="0" lang="id-ID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4988F03-05E1-FCC7-726B-A1E70A549D40}"/>
              </a:ext>
            </a:extLst>
          </p:cNvPr>
          <p:cNvGrpSpPr/>
          <p:nvPr/>
        </p:nvGrpSpPr>
        <p:grpSpPr>
          <a:xfrm>
            <a:off x="5962863" y="4349570"/>
            <a:ext cx="5766333" cy="948705"/>
            <a:chOff x="1018094" y="2445609"/>
            <a:chExt cx="10155812" cy="2130458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5E3FBE4-B80F-80A3-5722-F9C4AF5937E9}"/>
                </a:ext>
              </a:extLst>
            </p:cNvPr>
            <p:cNvSpPr/>
            <p:nvPr/>
          </p:nvSpPr>
          <p:spPr>
            <a:xfrm>
              <a:off x="1018094" y="2445609"/>
              <a:ext cx="2130458" cy="1127878"/>
            </a:xfrm>
            <a:custGeom>
              <a:avLst/>
              <a:gdLst>
                <a:gd name="connsiteX0" fmla="*/ 1065229 w 2130458"/>
                <a:gd name="connsiteY0" fmla="*/ 0 h 1127878"/>
                <a:gd name="connsiteX1" fmla="*/ 2130458 w 2130458"/>
                <a:gd name="connsiteY1" fmla="*/ 1065229 h 1127878"/>
                <a:gd name="connsiteX2" fmla="*/ 2124143 w 2130458"/>
                <a:gd name="connsiteY2" fmla="*/ 1127878 h 1127878"/>
                <a:gd name="connsiteX3" fmla="*/ 1816931 w 2130458"/>
                <a:gd name="connsiteY3" fmla="*/ 1127878 h 1127878"/>
                <a:gd name="connsiteX4" fmla="*/ 1820094 w 2130458"/>
                <a:gd name="connsiteY4" fmla="*/ 1065229 h 1127878"/>
                <a:gd name="connsiteX5" fmla="*/ 1065229 w 2130458"/>
                <a:gd name="connsiteY5" fmla="*/ 310364 h 1127878"/>
                <a:gd name="connsiteX6" fmla="*/ 310364 w 2130458"/>
                <a:gd name="connsiteY6" fmla="*/ 1065229 h 1127878"/>
                <a:gd name="connsiteX7" fmla="*/ 313528 w 2130458"/>
                <a:gd name="connsiteY7" fmla="*/ 1127878 h 1127878"/>
                <a:gd name="connsiteX8" fmla="*/ 6316 w 2130458"/>
                <a:gd name="connsiteY8" fmla="*/ 1127878 h 1127878"/>
                <a:gd name="connsiteX9" fmla="*/ 0 w 2130458"/>
                <a:gd name="connsiteY9" fmla="*/ 1065229 h 1127878"/>
                <a:gd name="connsiteX10" fmla="*/ 1065229 w 2130458"/>
                <a:gd name="connsiteY10" fmla="*/ 0 h 112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0458" h="1127878">
                  <a:moveTo>
                    <a:pt x="1065229" y="0"/>
                  </a:moveTo>
                  <a:cubicBezTo>
                    <a:pt x="1653539" y="0"/>
                    <a:pt x="2130458" y="476919"/>
                    <a:pt x="2130458" y="1065229"/>
                  </a:cubicBezTo>
                  <a:lnTo>
                    <a:pt x="2124143" y="1127878"/>
                  </a:lnTo>
                  <a:lnTo>
                    <a:pt x="1816931" y="1127878"/>
                  </a:lnTo>
                  <a:lnTo>
                    <a:pt x="1820094" y="1065229"/>
                  </a:lnTo>
                  <a:cubicBezTo>
                    <a:pt x="1820094" y="648329"/>
                    <a:pt x="1482129" y="310364"/>
                    <a:pt x="1065229" y="310364"/>
                  </a:cubicBezTo>
                  <a:cubicBezTo>
                    <a:pt x="648329" y="310364"/>
                    <a:pt x="310364" y="648329"/>
                    <a:pt x="310364" y="1065229"/>
                  </a:cubicBezTo>
                  <a:lnTo>
                    <a:pt x="313528" y="1127878"/>
                  </a:lnTo>
                  <a:lnTo>
                    <a:pt x="6316" y="1127878"/>
                  </a:lnTo>
                  <a:lnTo>
                    <a:pt x="0" y="1065229"/>
                  </a:lnTo>
                  <a:cubicBezTo>
                    <a:pt x="0" y="476919"/>
                    <a:pt x="476919" y="0"/>
                    <a:pt x="10652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0347FC5-E807-0C1E-67AC-DEC3DED8C4D6}"/>
                </a:ext>
              </a:extLst>
            </p:cNvPr>
            <p:cNvSpPr/>
            <p:nvPr/>
          </p:nvSpPr>
          <p:spPr>
            <a:xfrm>
              <a:off x="1037042" y="3698785"/>
              <a:ext cx="2092565" cy="877282"/>
            </a:xfrm>
            <a:custGeom>
              <a:avLst/>
              <a:gdLst>
                <a:gd name="connsiteX0" fmla="*/ 0 w 2092565"/>
                <a:gd name="connsiteY0" fmla="*/ 0 h 877282"/>
                <a:gd name="connsiteX1" fmla="*/ 317871 w 2092565"/>
                <a:gd name="connsiteY1" fmla="*/ 0 h 877282"/>
                <a:gd name="connsiteX2" fmla="*/ 350738 w 2092565"/>
                <a:gd name="connsiteY2" fmla="*/ 105880 h 877282"/>
                <a:gd name="connsiteX3" fmla="*/ 1046282 w 2092565"/>
                <a:gd name="connsiteY3" fmla="*/ 566918 h 877282"/>
                <a:gd name="connsiteX4" fmla="*/ 1741826 w 2092565"/>
                <a:gd name="connsiteY4" fmla="*/ 105880 h 877282"/>
                <a:gd name="connsiteX5" fmla="*/ 1774693 w 2092565"/>
                <a:gd name="connsiteY5" fmla="*/ 0 h 877282"/>
                <a:gd name="connsiteX6" fmla="*/ 2092565 w 2092565"/>
                <a:gd name="connsiteY6" fmla="*/ 0 h 877282"/>
                <a:gd name="connsiteX7" fmla="*/ 2089870 w 2092565"/>
                <a:gd name="connsiteY7" fmla="*/ 26734 h 877282"/>
                <a:gd name="connsiteX8" fmla="*/ 1046282 w 2092565"/>
                <a:gd name="connsiteY8" fmla="*/ 877282 h 877282"/>
                <a:gd name="connsiteX9" fmla="*/ 2695 w 2092565"/>
                <a:gd name="connsiteY9" fmla="*/ 26734 h 877282"/>
                <a:gd name="connsiteX10" fmla="*/ 0 w 2092565"/>
                <a:gd name="connsiteY10" fmla="*/ 0 h 87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92565" h="877282">
                  <a:moveTo>
                    <a:pt x="0" y="0"/>
                  </a:moveTo>
                  <a:lnTo>
                    <a:pt x="317871" y="0"/>
                  </a:lnTo>
                  <a:lnTo>
                    <a:pt x="350738" y="105880"/>
                  </a:lnTo>
                  <a:cubicBezTo>
                    <a:pt x="465333" y="376813"/>
                    <a:pt x="733607" y="566918"/>
                    <a:pt x="1046282" y="566918"/>
                  </a:cubicBezTo>
                  <a:cubicBezTo>
                    <a:pt x="1358957" y="566918"/>
                    <a:pt x="1627231" y="376813"/>
                    <a:pt x="1741826" y="105880"/>
                  </a:cubicBezTo>
                  <a:lnTo>
                    <a:pt x="1774693" y="0"/>
                  </a:lnTo>
                  <a:lnTo>
                    <a:pt x="2092565" y="0"/>
                  </a:lnTo>
                  <a:lnTo>
                    <a:pt x="2089870" y="26734"/>
                  </a:lnTo>
                  <a:cubicBezTo>
                    <a:pt x="1990541" y="512141"/>
                    <a:pt x="1561054" y="877282"/>
                    <a:pt x="1046282" y="877282"/>
                  </a:cubicBezTo>
                  <a:cubicBezTo>
                    <a:pt x="531511" y="877282"/>
                    <a:pt x="102024" y="512141"/>
                    <a:pt x="2695" y="267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320D853-2982-5513-9B98-2719BF1B5D5F}"/>
                </a:ext>
              </a:extLst>
            </p:cNvPr>
            <p:cNvSpPr/>
            <p:nvPr/>
          </p:nvSpPr>
          <p:spPr>
            <a:xfrm>
              <a:off x="3712160" y="2445609"/>
              <a:ext cx="2092565" cy="877282"/>
            </a:xfrm>
            <a:custGeom>
              <a:avLst/>
              <a:gdLst>
                <a:gd name="connsiteX0" fmla="*/ 1046282 w 2092565"/>
                <a:gd name="connsiteY0" fmla="*/ 0 h 877282"/>
                <a:gd name="connsiteX1" fmla="*/ 2089870 w 2092565"/>
                <a:gd name="connsiteY1" fmla="*/ 850548 h 877282"/>
                <a:gd name="connsiteX2" fmla="*/ 2092565 w 2092565"/>
                <a:gd name="connsiteY2" fmla="*/ 877282 h 877282"/>
                <a:gd name="connsiteX3" fmla="*/ 1774694 w 2092565"/>
                <a:gd name="connsiteY3" fmla="*/ 877282 h 877282"/>
                <a:gd name="connsiteX4" fmla="*/ 1741826 w 2092565"/>
                <a:gd name="connsiteY4" fmla="*/ 771401 h 877282"/>
                <a:gd name="connsiteX5" fmla="*/ 1046282 w 2092565"/>
                <a:gd name="connsiteY5" fmla="*/ 310363 h 877282"/>
                <a:gd name="connsiteX6" fmla="*/ 350738 w 2092565"/>
                <a:gd name="connsiteY6" fmla="*/ 771401 h 877282"/>
                <a:gd name="connsiteX7" fmla="*/ 317871 w 2092565"/>
                <a:gd name="connsiteY7" fmla="*/ 877282 h 877282"/>
                <a:gd name="connsiteX8" fmla="*/ 0 w 2092565"/>
                <a:gd name="connsiteY8" fmla="*/ 877282 h 877282"/>
                <a:gd name="connsiteX9" fmla="*/ 2695 w 2092565"/>
                <a:gd name="connsiteY9" fmla="*/ 850548 h 877282"/>
                <a:gd name="connsiteX10" fmla="*/ 1046282 w 2092565"/>
                <a:gd name="connsiteY10" fmla="*/ 0 h 87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92565" h="877282">
                  <a:moveTo>
                    <a:pt x="1046282" y="0"/>
                  </a:moveTo>
                  <a:cubicBezTo>
                    <a:pt x="1561054" y="0"/>
                    <a:pt x="1990541" y="365141"/>
                    <a:pt x="2089870" y="850548"/>
                  </a:cubicBezTo>
                  <a:lnTo>
                    <a:pt x="2092565" y="877282"/>
                  </a:lnTo>
                  <a:lnTo>
                    <a:pt x="1774694" y="877282"/>
                  </a:lnTo>
                  <a:lnTo>
                    <a:pt x="1741826" y="771401"/>
                  </a:lnTo>
                  <a:cubicBezTo>
                    <a:pt x="1627231" y="500468"/>
                    <a:pt x="1358957" y="310363"/>
                    <a:pt x="1046282" y="310363"/>
                  </a:cubicBezTo>
                  <a:cubicBezTo>
                    <a:pt x="733607" y="310363"/>
                    <a:pt x="465333" y="500468"/>
                    <a:pt x="350738" y="771401"/>
                  </a:cubicBezTo>
                  <a:lnTo>
                    <a:pt x="317871" y="877282"/>
                  </a:lnTo>
                  <a:lnTo>
                    <a:pt x="0" y="877282"/>
                  </a:lnTo>
                  <a:lnTo>
                    <a:pt x="2695" y="850548"/>
                  </a:lnTo>
                  <a:cubicBezTo>
                    <a:pt x="102023" y="365141"/>
                    <a:pt x="531511" y="0"/>
                    <a:pt x="104628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BFDDC878-82CE-4CC9-725B-B430ADBE5824}"/>
                </a:ext>
              </a:extLst>
            </p:cNvPr>
            <p:cNvSpPr/>
            <p:nvPr/>
          </p:nvSpPr>
          <p:spPr>
            <a:xfrm>
              <a:off x="3693212" y="3448189"/>
              <a:ext cx="2130458" cy="1127878"/>
            </a:xfrm>
            <a:custGeom>
              <a:avLst/>
              <a:gdLst>
                <a:gd name="connsiteX0" fmla="*/ 6316 w 2130458"/>
                <a:gd name="connsiteY0" fmla="*/ 0 h 1127878"/>
                <a:gd name="connsiteX1" fmla="*/ 313528 w 2130458"/>
                <a:gd name="connsiteY1" fmla="*/ 0 h 1127878"/>
                <a:gd name="connsiteX2" fmla="*/ 310364 w 2130458"/>
                <a:gd name="connsiteY2" fmla="*/ 62648 h 1127878"/>
                <a:gd name="connsiteX3" fmla="*/ 1065229 w 2130458"/>
                <a:gd name="connsiteY3" fmla="*/ 817513 h 1127878"/>
                <a:gd name="connsiteX4" fmla="*/ 1820094 w 2130458"/>
                <a:gd name="connsiteY4" fmla="*/ 62648 h 1127878"/>
                <a:gd name="connsiteX5" fmla="*/ 1816931 w 2130458"/>
                <a:gd name="connsiteY5" fmla="*/ 0 h 1127878"/>
                <a:gd name="connsiteX6" fmla="*/ 2124143 w 2130458"/>
                <a:gd name="connsiteY6" fmla="*/ 0 h 1127878"/>
                <a:gd name="connsiteX7" fmla="*/ 2130458 w 2130458"/>
                <a:gd name="connsiteY7" fmla="*/ 62649 h 1127878"/>
                <a:gd name="connsiteX8" fmla="*/ 1065229 w 2130458"/>
                <a:gd name="connsiteY8" fmla="*/ 1127878 h 1127878"/>
                <a:gd name="connsiteX9" fmla="*/ 0 w 2130458"/>
                <a:gd name="connsiteY9" fmla="*/ 62649 h 1127878"/>
                <a:gd name="connsiteX10" fmla="*/ 6316 w 2130458"/>
                <a:gd name="connsiteY10" fmla="*/ 0 h 112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0458" h="1127878">
                  <a:moveTo>
                    <a:pt x="6316" y="0"/>
                  </a:moveTo>
                  <a:lnTo>
                    <a:pt x="313528" y="0"/>
                  </a:lnTo>
                  <a:lnTo>
                    <a:pt x="310364" y="62648"/>
                  </a:lnTo>
                  <a:cubicBezTo>
                    <a:pt x="310364" y="479548"/>
                    <a:pt x="648329" y="817513"/>
                    <a:pt x="1065229" y="817513"/>
                  </a:cubicBezTo>
                  <a:cubicBezTo>
                    <a:pt x="1482129" y="817513"/>
                    <a:pt x="1820094" y="479548"/>
                    <a:pt x="1820094" y="62648"/>
                  </a:cubicBezTo>
                  <a:lnTo>
                    <a:pt x="1816931" y="0"/>
                  </a:lnTo>
                  <a:lnTo>
                    <a:pt x="2124143" y="0"/>
                  </a:lnTo>
                  <a:lnTo>
                    <a:pt x="2130458" y="62649"/>
                  </a:lnTo>
                  <a:cubicBezTo>
                    <a:pt x="2130458" y="650959"/>
                    <a:pt x="1653539" y="1127878"/>
                    <a:pt x="1065229" y="1127878"/>
                  </a:cubicBezTo>
                  <a:cubicBezTo>
                    <a:pt x="476919" y="1127878"/>
                    <a:pt x="0" y="650959"/>
                    <a:pt x="0" y="62649"/>
                  </a:cubicBezTo>
                  <a:lnTo>
                    <a:pt x="6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AE88726-E583-19C4-0596-D151DF0EC639}"/>
                </a:ext>
              </a:extLst>
            </p:cNvPr>
            <p:cNvSpPr/>
            <p:nvPr/>
          </p:nvSpPr>
          <p:spPr>
            <a:xfrm>
              <a:off x="6368330" y="2445609"/>
              <a:ext cx="2130458" cy="1127878"/>
            </a:xfrm>
            <a:custGeom>
              <a:avLst/>
              <a:gdLst>
                <a:gd name="connsiteX0" fmla="*/ 1065229 w 2130458"/>
                <a:gd name="connsiteY0" fmla="*/ 0 h 1127878"/>
                <a:gd name="connsiteX1" fmla="*/ 2130458 w 2130458"/>
                <a:gd name="connsiteY1" fmla="*/ 1065229 h 1127878"/>
                <a:gd name="connsiteX2" fmla="*/ 2124142 w 2130458"/>
                <a:gd name="connsiteY2" fmla="*/ 1127878 h 1127878"/>
                <a:gd name="connsiteX3" fmla="*/ 1816931 w 2130458"/>
                <a:gd name="connsiteY3" fmla="*/ 1127878 h 1127878"/>
                <a:gd name="connsiteX4" fmla="*/ 1820094 w 2130458"/>
                <a:gd name="connsiteY4" fmla="*/ 1065228 h 1127878"/>
                <a:gd name="connsiteX5" fmla="*/ 1065229 w 2130458"/>
                <a:gd name="connsiteY5" fmla="*/ 310363 h 1127878"/>
                <a:gd name="connsiteX6" fmla="*/ 310364 w 2130458"/>
                <a:gd name="connsiteY6" fmla="*/ 1065228 h 1127878"/>
                <a:gd name="connsiteX7" fmla="*/ 313528 w 2130458"/>
                <a:gd name="connsiteY7" fmla="*/ 1127878 h 1127878"/>
                <a:gd name="connsiteX8" fmla="*/ 6316 w 2130458"/>
                <a:gd name="connsiteY8" fmla="*/ 1127878 h 1127878"/>
                <a:gd name="connsiteX9" fmla="*/ 0 w 2130458"/>
                <a:gd name="connsiteY9" fmla="*/ 1065229 h 1127878"/>
                <a:gd name="connsiteX10" fmla="*/ 1065229 w 2130458"/>
                <a:gd name="connsiteY10" fmla="*/ 0 h 112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0458" h="1127878">
                  <a:moveTo>
                    <a:pt x="1065229" y="0"/>
                  </a:moveTo>
                  <a:cubicBezTo>
                    <a:pt x="1653539" y="0"/>
                    <a:pt x="2130458" y="476919"/>
                    <a:pt x="2130458" y="1065229"/>
                  </a:cubicBezTo>
                  <a:lnTo>
                    <a:pt x="2124142" y="1127878"/>
                  </a:lnTo>
                  <a:lnTo>
                    <a:pt x="1816931" y="1127878"/>
                  </a:lnTo>
                  <a:lnTo>
                    <a:pt x="1820094" y="1065228"/>
                  </a:lnTo>
                  <a:cubicBezTo>
                    <a:pt x="1820094" y="648328"/>
                    <a:pt x="1482129" y="310363"/>
                    <a:pt x="1065229" y="310363"/>
                  </a:cubicBezTo>
                  <a:cubicBezTo>
                    <a:pt x="648329" y="310363"/>
                    <a:pt x="310364" y="648328"/>
                    <a:pt x="310364" y="1065228"/>
                  </a:cubicBezTo>
                  <a:lnTo>
                    <a:pt x="313528" y="1127878"/>
                  </a:lnTo>
                  <a:lnTo>
                    <a:pt x="6316" y="1127878"/>
                  </a:lnTo>
                  <a:lnTo>
                    <a:pt x="0" y="1065229"/>
                  </a:lnTo>
                  <a:cubicBezTo>
                    <a:pt x="0" y="476919"/>
                    <a:pt x="476919" y="0"/>
                    <a:pt x="10652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E84B808-3E7B-8AD1-73F4-1BE51D901F4D}"/>
                </a:ext>
              </a:extLst>
            </p:cNvPr>
            <p:cNvSpPr/>
            <p:nvPr/>
          </p:nvSpPr>
          <p:spPr>
            <a:xfrm>
              <a:off x="6387277" y="3698785"/>
              <a:ext cx="2092564" cy="877282"/>
            </a:xfrm>
            <a:custGeom>
              <a:avLst/>
              <a:gdLst>
                <a:gd name="connsiteX0" fmla="*/ 0 w 2092564"/>
                <a:gd name="connsiteY0" fmla="*/ 0 h 877282"/>
                <a:gd name="connsiteX1" fmla="*/ 317872 w 2092564"/>
                <a:gd name="connsiteY1" fmla="*/ 0 h 877282"/>
                <a:gd name="connsiteX2" fmla="*/ 350738 w 2092564"/>
                <a:gd name="connsiteY2" fmla="*/ 105879 h 877282"/>
                <a:gd name="connsiteX3" fmla="*/ 1046282 w 2092564"/>
                <a:gd name="connsiteY3" fmla="*/ 566917 h 877282"/>
                <a:gd name="connsiteX4" fmla="*/ 1741826 w 2092564"/>
                <a:gd name="connsiteY4" fmla="*/ 105879 h 877282"/>
                <a:gd name="connsiteX5" fmla="*/ 1774693 w 2092564"/>
                <a:gd name="connsiteY5" fmla="*/ 0 h 877282"/>
                <a:gd name="connsiteX6" fmla="*/ 2092564 w 2092564"/>
                <a:gd name="connsiteY6" fmla="*/ 0 h 877282"/>
                <a:gd name="connsiteX7" fmla="*/ 2089869 w 2092564"/>
                <a:gd name="connsiteY7" fmla="*/ 26734 h 877282"/>
                <a:gd name="connsiteX8" fmla="*/ 1046282 w 2092564"/>
                <a:gd name="connsiteY8" fmla="*/ 877282 h 877282"/>
                <a:gd name="connsiteX9" fmla="*/ 2695 w 2092564"/>
                <a:gd name="connsiteY9" fmla="*/ 26734 h 877282"/>
                <a:gd name="connsiteX10" fmla="*/ 0 w 2092564"/>
                <a:gd name="connsiteY10" fmla="*/ 0 h 87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92564" h="877282">
                  <a:moveTo>
                    <a:pt x="0" y="0"/>
                  </a:moveTo>
                  <a:lnTo>
                    <a:pt x="317872" y="0"/>
                  </a:lnTo>
                  <a:lnTo>
                    <a:pt x="350738" y="105879"/>
                  </a:lnTo>
                  <a:cubicBezTo>
                    <a:pt x="465333" y="376812"/>
                    <a:pt x="733607" y="566917"/>
                    <a:pt x="1046282" y="566917"/>
                  </a:cubicBezTo>
                  <a:cubicBezTo>
                    <a:pt x="1358957" y="566917"/>
                    <a:pt x="1627231" y="376812"/>
                    <a:pt x="1741826" y="105879"/>
                  </a:cubicBezTo>
                  <a:lnTo>
                    <a:pt x="1774693" y="0"/>
                  </a:lnTo>
                  <a:lnTo>
                    <a:pt x="2092564" y="0"/>
                  </a:lnTo>
                  <a:lnTo>
                    <a:pt x="2089869" y="26734"/>
                  </a:lnTo>
                  <a:cubicBezTo>
                    <a:pt x="1990541" y="512141"/>
                    <a:pt x="1561053" y="877282"/>
                    <a:pt x="1046282" y="877282"/>
                  </a:cubicBezTo>
                  <a:cubicBezTo>
                    <a:pt x="531511" y="877282"/>
                    <a:pt x="102024" y="512141"/>
                    <a:pt x="2695" y="267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40B9C06-132C-B4B7-A7D0-8F091F4CBDDC}"/>
                </a:ext>
              </a:extLst>
            </p:cNvPr>
            <p:cNvSpPr/>
            <p:nvPr/>
          </p:nvSpPr>
          <p:spPr>
            <a:xfrm>
              <a:off x="9062395" y="2445609"/>
              <a:ext cx="2092564" cy="877282"/>
            </a:xfrm>
            <a:custGeom>
              <a:avLst/>
              <a:gdLst>
                <a:gd name="connsiteX0" fmla="*/ 1046282 w 2092564"/>
                <a:gd name="connsiteY0" fmla="*/ 0 h 877282"/>
                <a:gd name="connsiteX1" fmla="*/ 2089869 w 2092564"/>
                <a:gd name="connsiteY1" fmla="*/ 850548 h 877282"/>
                <a:gd name="connsiteX2" fmla="*/ 2092564 w 2092564"/>
                <a:gd name="connsiteY2" fmla="*/ 877282 h 877282"/>
                <a:gd name="connsiteX3" fmla="*/ 1774694 w 2092564"/>
                <a:gd name="connsiteY3" fmla="*/ 877282 h 877282"/>
                <a:gd name="connsiteX4" fmla="*/ 1741827 w 2092564"/>
                <a:gd name="connsiteY4" fmla="*/ 771401 h 877282"/>
                <a:gd name="connsiteX5" fmla="*/ 1046283 w 2092564"/>
                <a:gd name="connsiteY5" fmla="*/ 310363 h 877282"/>
                <a:gd name="connsiteX6" fmla="*/ 350739 w 2092564"/>
                <a:gd name="connsiteY6" fmla="*/ 771401 h 877282"/>
                <a:gd name="connsiteX7" fmla="*/ 317872 w 2092564"/>
                <a:gd name="connsiteY7" fmla="*/ 877282 h 877282"/>
                <a:gd name="connsiteX8" fmla="*/ 0 w 2092564"/>
                <a:gd name="connsiteY8" fmla="*/ 877282 h 877282"/>
                <a:gd name="connsiteX9" fmla="*/ 2695 w 2092564"/>
                <a:gd name="connsiteY9" fmla="*/ 850548 h 877282"/>
                <a:gd name="connsiteX10" fmla="*/ 1046282 w 2092564"/>
                <a:gd name="connsiteY10" fmla="*/ 0 h 87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92564" h="877282">
                  <a:moveTo>
                    <a:pt x="1046282" y="0"/>
                  </a:moveTo>
                  <a:cubicBezTo>
                    <a:pt x="1561053" y="0"/>
                    <a:pt x="1990541" y="365141"/>
                    <a:pt x="2089869" y="850548"/>
                  </a:cubicBezTo>
                  <a:lnTo>
                    <a:pt x="2092564" y="877282"/>
                  </a:lnTo>
                  <a:lnTo>
                    <a:pt x="1774694" y="877282"/>
                  </a:lnTo>
                  <a:lnTo>
                    <a:pt x="1741827" y="771401"/>
                  </a:lnTo>
                  <a:cubicBezTo>
                    <a:pt x="1627232" y="500468"/>
                    <a:pt x="1358958" y="310363"/>
                    <a:pt x="1046283" y="310363"/>
                  </a:cubicBezTo>
                  <a:cubicBezTo>
                    <a:pt x="733608" y="310363"/>
                    <a:pt x="465334" y="500468"/>
                    <a:pt x="350739" y="771401"/>
                  </a:cubicBezTo>
                  <a:lnTo>
                    <a:pt x="317872" y="877282"/>
                  </a:lnTo>
                  <a:lnTo>
                    <a:pt x="0" y="877282"/>
                  </a:lnTo>
                  <a:lnTo>
                    <a:pt x="2695" y="850548"/>
                  </a:lnTo>
                  <a:cubicBezTo>
                    <a:pt x="102023" y="365141"/>
                    <a:pt x="531511" y="0"/>
                    <a:pt x="104628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BD0CA34-F7AA-08E6-5A7A-D3C05D05661F}"/>
                </a:ext>
              </a:extLst>
            </p:cNvPr>
            <p:cNvSpPr/>
            <p:nvPr/>
          </p:nvSpPr>
          <p:spPr>
            <a:xfrm>
              <a:off x="9043448" y="3448189"/>
              <a:ext cx="2130458" cy="1127878"/>
            </a:xfrm>
            <a:custGeom>
              <a:avLst/>
              <a:gdLst>
                <a:gd name="connsiteX0" fmla="*/ 6316 w 2130458"/>
                <a:gd name="connsiteY0" fmla="*/ 0 h 1127878"/>
                <a:gd name="connsiteX1" fmla="*/ 313529 w 2130458"/>
                <a:gd name="connsiteY1" fmla="*/ 0 h 1127878"/>
                <a:gd name="connsiteX2" fmla="*/ 310365 w 2130458"/>
                <a:gd name="connsiteY2" fmla="*/ 62648 h 1127878"/>
                <a:gd name="connsiteX3" fmla="*/ 1065230 w 2130458"/>
                <a:gd name="connsiteY3" fmla="*/ 817513 h 1127878"/>
                <a:gd name="connsiteX4" fmla="*/ 1820095 w 2130458"/>
                <a:gd name="connsiteY4" fmla="*/ 62648 h 1127878"/>
                <a:gd name="connsiteX5" fmla="*/ 1816932 w 2130458"/>
                <a:gd name="connsiteY5" fmla="*/ 0 h 1127878"/>
                <a:gd name="connsiteX6" fmla="*/ 2124142 w 2130458"/>
                <a:gd name="connsiteY6" fmla="*/ 0 h 1127878"/>
                <a:gd name="connsiteX7" fmla="*/ 2130458 w 2130458"/>
                <a:gd name="connsiteY7" fmla="*/ 62649 h 1127878"/>
                <a:gd name="connsiteX8" fmla="*/ 1065229 w 2130458"/>
                <a:gd name="connsiteY8" fmla="*/ 1127878 h 1127878"/>
                <a:gd name="connsiteX9" fmla="*/ 0 w 2130458"/>
                <a:gd name="connsiteY9" fmla="*/ 62649 h 1127878"/>
                <a:gd name="connsiteX10" fmla="*/ 6316 w 2130458"/>
                <a:gd name="connsiteY10" fmla="*/ 0 h 112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0458" h="1127878">
                  <a:moveTo>
                    <a:pt x="6316" y="0"/>
                  </a:moveTo>
                  <a:lnTo>
                    <a:pt x="313529" y="0"/>
                  </a:lnTo>
                  <a:lnTo>
                    <a:pt x="310365" y="62648"/>
                  </a:lnTo>
                  <a:cubicBezTo>
                    <a:pt x="310365" y="479548"/>
                    <a:pt x="648330" y="817513"/>
                    <a:pt x="1065230" y="817513"/>
                  </a:cubicBezTo>
                  <a:cubicBezTo>
                    <a:pt x="1482130" y="817513"/>
                    <a:pt x="1820095" y="479548"/>
                    <a:pt x="1820095" y="62648"/>
                  </a:cubicBezTo>
                  <a:lnTo>
                    <a:pt x="1816932" y="0"/>
                  </a:lnTo>
                  <a:lnTo>
                    <a:pt x="2124142" y="0"/>
                  </a:lnTo>
                  <a:lnTo>
                    <a:pt x="2130458" y="62649"/>
                  </a:lnTo>
                  <a:cubicBezTo>
                    <a:pt x="2130458" y="650959"/>
                    <a:pt x="1653539" y="1127878"/>
                    <a:pt x="1065229" y="1127878"/>
                  </a:cubicBezTo>
                  <a:cubicBezTo>
                    <a:pt x="476919" y="1127878"/>
                    <a:pt x="0" y="650959"/>
                    <a:pt x="0" y="62649"/>
                  </a:cubicBezTo>
                  <a:lnTo>
                    <a:pt x="6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6E50B27-B04F-8B7A-99C6-57CE431446BB}"/>
                </a:ext>
              </a:extLst>
            </p:cNvPr>
            <p:cNvSpPr/>
            <p:nvPr/>
          </p:nvSpPr>
          <p:spPr>
            <a:xfrm>
              <a:off x="3100842" y="3448189"/>
              <a:ext cx="640080" cy="1252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2BBDC6E-ADEC-4192-694D-8BD2614BF9E9}"/>
                </a:ext>
              </a:extLst>
            </p:cNvPr>
            <p:cNvSpPr/>
            <p:nvPr/>
          </p:nvSpPr>
          <p:spPr>
            <a:xfrm>
              <a:off x="5775960" y="3448189"/>
              <a:ext cx="640080" cy="1252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5714C29C-7446-585F-6706-982CE09EAD86}"/>
                </a:ext>
              </a:extLst>
            </p:cNvPr>
            <p:cNvSpPr/>
            <p:nvPr/>
          </p:nvSpPr>
          <p:spPr>
            <a:xfrm>
              <a:off x="8451078" y="3448189"/>
              <a:ext cx="640080" cy="1252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723AEEB-95B7-CEB5-B517-F8BF151B0A02}"/>
                </a:ext>
              </a:extLst>
            </p:cNvPr>
            <p:cNvSpPr txBox="1"/>
            <p:nvPr/>
          </p:nvSpPr>
          <p:spPr>
            <a:xfrm>
              <a:off x="1167564" y="3081418"/>
              <a:ext cx="1664715" cy="623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2018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803B35B-4960-2625-B590-8B72C6CCA8A7}"/>
                </a:ext>
              </a:extLst>
            </p:cNvPr>
            <p:cNvSpPr txBox="1"/>
            <p:nvPr/>
          </p:nvSpPr>
          <p:spPr>
            <a:xfrm>
              <a:off x="4139202" y="3106183"/>
              <a:ext cx="1225434" cy="623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2019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11396EA-6F18-903E-C6CA-B7098168D1D2}"/>
                </a:ext>
              </a:extLst>
            </p:cNvPr>
            <p:cNvSpPr txBox="1"/>
            <p:nvPr/>
          </p:nvSpPr>
          <p:spPr>
            <a:xfrm>
              <a:off x="6782695" y="3136663"/>
              <a:ext cx="1359650" cy="623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2020</a:t>
              </a: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7157B8B5-DB3F-A70B-301D-635C23D78903}"/>
              </a:ext>
            </a:extLst>
          </p:cNvPr>
          <p:cNvSpPr txBox="1"/>
          <p:nvPr/>
        </p:nvSpPr>
        <p:spPr>
          <a:xfrm>
            <a:off x="4091645" y="4510695"/>
            <a:ext cx="1758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2011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―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2017 </a:t>
            </a:r>
            <a:br>
              <a:rPr kumimoji="0" lang="id-ID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id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okumen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wajib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11 K/L </a:t>
            </a:r>
            <a:br>
              <a:rPr kumimoji="0" lang="id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sasaran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program SPIRIT </a:t>
            </a:r>
            <a:b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B4AE85C-B9C6-5865-26D8-9F131C7D84B5}"/>
              </a:ext>
            </a:extLst>
          </p:cNvPr>
          <p:cNvSpPr txBox="1"/>
          <p:nvPr/>
        </p:nvSpPr>
        <p:spPr>
          <a:xfrm>
            <a:off x="4114237" y="5054213"/>
            <a:ext cx="16140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4150" marR="0" lvl="0" indent="-1841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2016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―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2017</a:t>
            </a:r>
            <a:b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Dalam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rangka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d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enyusun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desain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SPIRIT</a:t>
            </a:r>
            <a:r>
              <a:rPr kumimoji="0" lang="id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kumimoji="0" lang="id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dokumen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HCDP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menjadi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syarat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untuk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pengembangan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SDM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6C1E2AD-A2DB-9669-C18C-4D6FFC66AC3F}"/>
              </a:ext>
            </a:extLst>
          </p:cNvPr>
          <p:cNvSpPr txBox="1"/>
          <p:nvPr/>
        </p:nvSpPr>
        <p:spPr>
          <a:xfrm>
            <a:off x="5840743" y="5380517"/>
            <a:ext cx="1422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Rakornas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dan 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Workshop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Pengembangan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SDM ASN Pembangunan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85A8720-C11C-0E31-BB8E-FFE6A04B7A6C}"/>
              </a:ext>
            </a:extLst>
          </p:cNvPr>
          <p:cNvSpPr txBox="1"/>
          <p:nvPr/>
        </p:nvSpPr>
        <p:spPr>
          <a:xfrm>
            <a:off x="7296243" y="5357428"/>
            <a:ext cx="15623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Fasilitasi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Penyusunan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HCDP di 5 </a:t>
            </a: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lokasi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 </a:t>
            </a: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Pendampingan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6 </a:t>
            </a: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Prov</a:t>
            </a:r>
            <a:r>
              <a:rPr kumimoji="0" lang="id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insi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Target </a:t>
            </a: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Afirmasi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 </a:t>
            </a: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Penyempurnaan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Panduan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C4C854D-CE39-40EC-13DC-4FCAB661D761}"/>
              </a:ext>
            </a:extLst>
          </p:cNvPr>
          <p:cNvSpPr txBox="1"/>
          <p:nvPr/>
        </p:nvSpPr>
        <p:spPr>
          <a:xfrm>
            <a:off x="8889997" y="5352597"/>
            <a:ext cx="14597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Bersinergi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dengan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br>
              <a:rPr kumimoji="0" lang="id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 </a:t>
            </a:r>
            <a:r>
              <a:rPr kumimoji="0" lang="en-ID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Desk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Papua; </a:t>
            </a:r>
            <a:br>
              <a:rPr kumimoji="0" lang="id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ToT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Penyusunan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HCDP; </a:t>
            </a:r>
            <a:r>
              <a:rPr kumimoji="0" lang="en-ID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Workshop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Daring (3 kali)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DC84ADE-43BA-ABA2-F017-F4C25B5EBB97}"/>
              </a:ext>
            </a:extLst>
          </p:cNvPr>
          <p:cNvSpPr txBox="1"/>
          <p:nvPr/>
        </p:nvSpPr>
        <p:spPr>
          <a:xfrm>
            <a:off x="10733253" y="4542661"/>
            <a:ext cx="8448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2021-2022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B82D2B0-E360-06F8-3403-14741239101E}"/>
              </a:ext>
            </a:extLst>
          </p:cNvPr>
          <p:cNvSpPr txBox="1"/>
          <p:nvPr/>
        </p:nvSpPr>
        <p:spPr>
          <a:xfrm>
            <a:off x="10419784" y="5361170"/>
            <a:ext cx="14597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Bersinergi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dengan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LAN, </a:t>
            </a: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Menpan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BKN; </a:t>
            </a: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Konsultasi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d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 </a:t>
            </a: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Fasilitasi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ID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Workshop </a:t>
            </a: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Sesuai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Usulan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K/L/</a:t>
            </a:r>
            <a:r>
              <a:rPr kumimoji="0" lang="en-ID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Pemda</a:t>
            </a:r>
            <a:r>
              <a:rPr kumimoji="0" lang="en-ID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8013F48-C40F-F134-88FF-DC028D9158A6}"/>
              </a:ext>
            </a:extLst>
          </p:cNvPr>
          <p:cNvSpPr txBox="1"/>
          <p:nvPr/>
        </p:nvSpPr>
        <p:spPr>
          <a:xfrm>
            <a:off x="3959047" y="3718363"/>
            <a:ext cx="788398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Inisiasi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Penyusunan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HCDP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berdasarkan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peraturan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LAN (PERLAN No. 10/2018)</a:t>
            </a:r>
          </a:p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Hingga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2021,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Pusbindiklatren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telah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melayani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55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K/L/D</a:t>
            </a:r>
          </a:p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Pada 2022,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Pusbindiklatren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telah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melakukan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fasilitasi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kepada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K/L/D</a:t>
            </a:r>
            <a:endParaRPr kumimoji="0" lang="en-ID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D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36117EB-191A-417B-B278-94CA2278D28E}"/>
              </a:ext>
            </a:extLst>
          </p:cNvPr>
          <p:cNvSpPr txBox="1"/>
          <p:nvPr/>
        </p:nvSpPr>
        <p:spPr>
          <a:xfrm>
            <a:off x="3964766" y="1110143"/>
            <a:ext cx="7878261" cy="30777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Pengembangan Kerja Sama Pinjaman dan Hibah Luar Negeri (PHLN)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ACB0028-2F73-4867-A4B0-6032A567F3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31349" y="1791529"/>
            <a:ext cx="797211" cy="82673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60A8C71C-2667-4956-9E6F-B9DA1E0884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17792" y="4621537"/>
            <a:ext cx="832099" cy="703020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4D85284-BDBF-43AC-AF08-BB36DAC4ADC8}"/>
              </a:ext>
            </a:extLst>
          </p:cNvPr>
          <p:cNvSpPr/>
          <p:nvPr/>
        </p:nvSpPr>
        <p:spPr>
          <a:xfrm>
            <a:off x="4053765" y="4456483"/>
            <a:ext cx="1743297" cy="1450019"/>
          </a:xfrm>
          <a:prstGeom prst="roundRect">
            <a:avLst>
              <a:gd name="adj" fmla="val 6833"/>
            </a:avLst>
          </a:prstGeom>
          <a:noFill/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82" name="Picture 10" descr="Australian Aid Vector Logo - (.SVG + .PNG) - VectorLogoSeek.Com">
            <a:extLst>
              <a:ext uri="{FF2B5EF4-FFF2-40B4-BE49-F238E27FC236}">
                <a16:creationId xmlns:a16="http://schemas.microsoft.com/office/drawing/2014/main" id="{0704E9F9-708E-423D-85C5-FC2127AA17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861" y="2323784"/>
            <a:ext cx="1018222" cy="56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File:KOICA official logo in english.png - Wikimedia Commons">
            <a:extLst>
              <a:ext uri="{FF2B5EF4-FFF2-40B4-BE49-F238E27FC236}">
                <a16:creationId xmlns:a16="http://schemas.microsoft.com/office/drawing/2014/main" id="{0FC961F6-CF47-4758-ACF9-1C8B9EBB3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418" y="2318524"/>
            <a:ext cx="1073909" cy="57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ustda-logo-750 - U.S. Embassy &amp; Consulate in Thailand">
            <a:extLst>
              <a:ext uri="{FF2B5EF4-FFF2-40B4-BE49-F238E27FC236}">
                <a16:creationId xmlns:a16="http://schemas.microsoft.com/office/drawing/2014/main" id="{848AA35F-D8FB-4B20-A202-B95748C42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912" y="2307600"/>
            <a:ext cx="963338" cy="578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E9A6FCB9-A839-4002-999E-E7B963583CB5}"/>
              </a:ext>
            </a:extLst>
          </p:cNvPr>
          <p:cNvGrpSpPr/>
          <p:nvPr/>
        </p:nvGrpSpPr>
        <p:grpSpPr>
          <a:xfrm>
            <a:off x="7881133" y="2307600"/>
            <a:ext cx="1547588" cy="570378"/>
            <a:chOff x="7939312" y="2307600"/>
            <a:chExt cx="1547588" cy="570378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80221BA-1C13-47F5-A682-67D8F9B89831}"/>
                </a:ext>
              </a:extLst>
            </p:cNvPr>
            <p:cNvSpPr/>
            <p:nvPr/>
          </p:nvSpPr>
          <p:spPr>
            <a:xfrm>
              <a:off x="7939312" y="2307600"/>
              <a:ext cx="1547588" cy="5703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090" name="Picture 18" descr="Berkas:USAID-Identity.svg - Wikipedia bahasa Indonesia, ensiklopedia bebas">
              <a:extLst>
                <a:ext uri="{FF2B5EF4-FFF2-40B4-BE49-F238E27FC236}">
                  <a16:creationId xmlns:a16="http://schemas.microsoft.com/office/drawing/2014/main" id="{50C614C1-0FD3-4FC7-B768-A940716038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6704" y="2406807"/>
              <a:ext cx="1352803" cy="401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92" name="Picture 20" descr="logo lpdp-01-01 - Institut Teknologi Sepuluh Nopember">
            <a:extLst>
              <a:ext uri="{FF2B5EF4-FFF2-40B4-BE49-F238E27FC236}">
                <a16:creationId xmlns:a16="http://schemas.microsoft.com/office/drawing/2014/main" id="{42409505-88CC-48BA-9449-4523A4AA8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0490" y="2371431"/>
            <a:ext cx="828771" cy="563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JICA | weADAPT">
            <a:extLst>
              <a:ext uri="{FF2B5EF4-FFF2-40B4-BE49-F238E27FC236}">
                <a16:creationId xmlns:a16="http://schemas.microsoft.com/office/drawing/2014/main" id="{B5FB8A39-01A9-4CE5-8261-2F75B06F6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9888" y="2371430"/>
            <a:ext cx="938527" cy="563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D77C3CC7-5586-48CB-BCB1-893294717D31}"/>
              </a:ext>
            </a:extLst>
          </p:cNvPr>
          <p:cNvSpPr/>
          <p:nvPr/>
        </p:nvSpPr>
        <p:spPr>
          <a:xfrm>
            <a:off x="9605477" y="2124428"/>
            <a:ext cx="2112962" cy="919312"/>
          </a:xfrm>
          <a:prstGeom prst="roundRect">
            <a:avLst>
              <a:gd name="adj" fmla="val 6833"/>
            </a:avLst>
          </a:prstGeom>
          <a:noFill/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26BB373-8795-41D9-B1ED-2349B09A6E7A}"/>
              </a:ext>
            </a:extLst>
          </p:cNvPr>
          <p:cNvSpPr txBox="1"/>
          <p:nvPr/>
        </p:nvSpPr>
        <p:spPr>
          <a:xfrm>
            <a:off x="9948051" y="2153403"/>
            <a:ext cx="142272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Technical Assistance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30B48D0-457F-49F6-B915-1ED66527EE94}"/>
              </a:ext>
            </a:extLst>
          </p:cNvPr>
          <p:cNvGrpSpPr/>
          <p:nvPr/>
        </p:nvGrpSpPr>
        <p:grpSpPr>
          <a:xfrm>
            <a:off x="245735" y="3913622"/>
            <a:ext cx="2604921" cy="2031325"/>
            <a:chOff x="834892" y="4009202"/>
            <a:chExt cx="2604921" cy="2031325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73244F8-74D4-41F4-B580-EFBADB8BCBFD}"/>
                </a:ext>
              </a:extLst>
            </p:cNvPr>
            <p:cNvSpPr/>
            <p:nvPr/>
          </p:nvSpPr>
          <p:spPr>
            <a:xfrm>
              <a:off x="834892" y="4009202"/>
              <a:ext cx="759054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E67C8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30 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E67C8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18 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E67C8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39 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E67C8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 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E67C8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9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E67C8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E67C8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E67C8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22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rgbClr val="4E67C8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3F7C8775-EF72-4C05-847D-EB88DE370834}"/>
                </a:ext>
              </a:extLst>
            </p:cNvPr>
            <p:cNvGrpSpPr/>
            <p:nvPr/>
          </p:nvGrpSpPr>
          <p:grpSpPr>
            <a:xfrm>
              <a:off x="1654270" y="4042985"/>
              <a:ext cx="1785543" cy="1928735"/>
              <a:chOff x="1755866" y="4052221"/>
              <a:chExt cx="1785543" cy="1928735"/>
            </a:xfrm>
          </p:grpSpPr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0102E138-CE46-4133-8425-88B57F62D308}"/>
                  </a:ext>
                </a:extLst>
              </p:cNvPr>
              <p:cNvSpPr/>
              <p:nvPr/>
            </p:nvSpPr>
            <p:spPr>
              <a:xfrm>
                <a:off x="1767451" y="4052221"/>
                <a:ext cx="1561355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Prodi Dalam Negeri</a:t>
                </a: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3147D9B9-6E7D-472B-B015-3A203FB93B47}"/>
                  </a:ext>
                </a:extLst>
              </p:cNvPr>
              <p:cNvSpPr/>
              <p:nvPr/>
            </p:nvSpPr>
            <p:spPr>
              <a:xfrm>
                <a:off x="1767284" y="4329220"/>
                <a:ext cx="1479095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PTN Dalam Negeri</a:t>
                </a: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0F0B2DF2-F6D4-40D7-9585-84A71E94571E}"/>
                  </a:ext>
                </a:extLst>
              </p:cNvPr>
              <p:cNvSpPr/>
              <p:nvPr/>
            </p:nvSpPr>
            <p:spPr>
              <a:xfrm>
                <a:off x="1766988" y="4630317"/>
                <a:ext cx="1333869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PTN Luar Negeri</a:t>
                </a: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142FC9E5-2062-4ECA-83EF-66FA36E5B18C}"/>
                  </a:ext>
                </a:extLst>
              </p:cNvPr>
              <p:cNvSpPr/>
              <p:nvPr/>
            </p:nvSpPr>
            <p:spPr>
              <a:xfrm>
                <a:off x="1767688" y="4892270"/>
                <a:ext cx="1677465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Lembaga Luar Negeri</a:t>
                </a: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8ECB05EB-0864-49D7-AE6C-968FAE338608}"/>
                  </a:ext>
                </a:extLst>
              </p:cNvPr>
              <p:cNvSpPr/>
              <p:nvPr/>
            </p:nvSpPr>
            <p:spPr>
              <a:xfrm>
                <a:off x="1766273" y="5146655"/>
                <a:ext cx="983028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K/L/Pemda</a:t>
                </a: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DCDA50E3-D973-4157-AFF8-5C6096C16737}"/>
                  </a:ext>
                </a:extLst>
              </p:cNvPr>
              <p:cNvSpPr/>
              <p:nvPr/>
            </p:nvSpPr>
            <p:spPr>
              <a:xfrm>
                <a:off x="1772411" y="5432890"/>
                <a:ext cx="1768998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Pemda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mitra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co-funding</a:t>
                </a:r>
                <a:endPara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43A68953-3581-419C-9A3E-C7A4A6FFD67D}"/>
                  </a:ext>
                </a:extLst>
              </p:cNvPr>
              <p:cNvSpPr/>
              <p:nvPr/>
            </p:nvSpPr>
            <p:spPr>
              <a:xfrm>
                <a:off x="1755866" y="5703957"/>
                <a:ext cx="1561355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PKSO </a:t>
                </a:r>
                <a:r>
                  <a:rPr kumimoji="0" lang="en-US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Pelatihan</a:t>
                </a:r>
                <a:endPara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11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B24912E-C13E-441B-BE73-B0A5D166F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00441" y="4307687"/>
            <a:ext cx="6614278" cy="202611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2CB997-D9BB-43E6-B8F2-F8F4A3B03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28" y="245627"/>
            <a:ext cx="11310257" cy="679904"/>
          </a:xfrm>
        </p:spPr>
        <p:txBody>
          <a:bodyPr/>
          <a:lstStyle/>
          <a:p>
            <a:r>
              <a:rPr lang="en-US" dirty="0"/>
              <a:t>Program Pendidikan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F4CF25-25C4-45F5-95D7-E85412DEA4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12</a:t>
            </a:fld>
            <a:endParaRPr lang="en-US" dirty="0"/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46CED3BA-88C0-4880-B5FB-4A32766F96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742953"/>
              </p:ext>
            </p:extLst>
          </p:nvPr>
        </p:nvGraphicFramePr>
        <p:xfrm>
          <a:off x="2391049" y="1100303"/>
          <a:ext cx="4430748" cy="29000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5374">
                  <a:extLst>
                    <a:ext uri="{9D8B030D-6E8A-4147-A177-3AD203B41FA5}">
                      <a16:colId xmlns:a16="http://schemas.microsoft.com/office/drawing/2014/main" val="423085297"/>
                    </a:ext>
                  </a:extLst>
                </a:gridCol>
                <a:gridCol w="2215374">
                  <a:extLst>
                    <a:ext uri="{9D8B030D-6E8A-4147-A177-3AD203B41FA5}">
                      <a16:colId xmlns:a16="http://schemas.microsoft.com/office/drawing/2014/main" val="1716849079"/>
                    </a:ext>
                  </a:extLst>
                </a:gridCol>
              </a:tblGrid>
              <a:tr h="557518">
                <a:tc gridSpan="2">
                  <a:txBody>
                    <a:bodyPr/>
                    <a:lstStyle/>
                    <a:p>
                      <a:pPr algn="ctr"/>
                      <a:r>
                        <a:rPr lang="id-ID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 LUAR NEGERI DAN </a:t>
                      </a:r>
                      <a:r>
                        <a:rPr lang="id-ID" sz="1400" b="1" i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LINKAGE</a:t>
                      </a:r>
                      <a:endParaRPr lang="en-US" sz="1400" b="1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1855738"/>
                  </a:ext>
                </a:extLst>
              </a:tr>
              <a:tr h="557518"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 2022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 2023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275675"/>
                  </a:ext>
                </a:extLst>
              </a:tr>
              <a:tr h="557518">
                <a:tc>
                  <a:txBody>
                    <a:bodyPr/>
                    <a:lstStyle/>
                    <a:p>
                      <a:pPr algn="ctr"/>
                      <a:r>
                        <a:rPr lang="id-ID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S-2/S-3 Luar Negeri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id-ID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r>
                        <a:rPr lang="en-US" sz="1200" kern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Luar</a:t>
                      </a:r>
                      <a:r>
                        <a:rPr lang="en-US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Negeri</a:t>
                      </a:r>
                      <a:endParaRPr lang="en-ID" sz="1200" kern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6704210"/>
                  </a:ext>
                </a:extLst>
              </a:tr>
              <a:tr h="557518">
                <a:tc>
                  <a:txBody>
                    <a:bodyPr/>
                    <a:lstStyle/>
                    <a:p>
                      <a:pPr algn="ctr"/>
                      <a:r>
                        <a:rPr lang="id-ID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S-2 </a:t>
                      </a:r>
                      <a:r>
                        <a:rPr lang="id-ID" sz="1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Linkage </a:t>
                      </a:r>
                      <a:r>
                        <a:rPr lang="id-ID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Jepang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id-ID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US" sz="1200" kern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Luar</a:t>
                      </a:r>
                      <a:r>
                        <a:rPr lang="en-US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Negeri </a:t>
                      </a:r>
                      <a:r>
                        <a:rPr lang="en-US" sz="1200" kern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Jepang</a:t>
                      </a:r>
                      <a:endParaRPr lang="en-ID" sz="1200" kern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3757265"/>
                  </a:ext>
                </a:extLst>
              </a:tr>
              <a:tr h="66994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i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Split-Site Master’s Program</a:t>
                      </a:r>
                      <a:r>
                        <a:rPr lang="id-ID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/SSMP</a:t>
                      </a:r>
                      <a:r>
                        <a:rPr lang="en-US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id-ID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(with AAI)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id-ID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US" sz="1200" i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Linkage</a:t>
                      </a:r>
                      <a:r>
                        <a:rPr lang="en-US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id-ID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200" i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Include Co</a:t>
                      </a:r>
                      <a:r>
                        <a:rPr lang="id-ID" sz="1200" i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200" i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Funding</a:t>
                      </a:r>
                      <a:r>
                        <a:rPr lang="en-US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br>
                        <a:rPr lang="id-ID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Jepang</a:t>
                      </a:r>
                      <a:r>
                        <a:rPr lang="id-ID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SSMP)</a:t>
                      </a:r>
                      <a:endParaRPr lang="en-ID" sz="1200" kern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5348443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9B6EC3F0-CC42-41A9-B2DF-413523D0FE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715392"/>
              </p:ext>
            </p:extLst>
          </p:nvPr>
        </p:nvGraphicFramePr>
        <p:xfrm>
          <a:off x="7171185" y="1100303"/>
          <a:ext cx="4430748" cy="42369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5374">
                  <a:extLst>
                    <a:ext uri="{9D8B030D-6E8A-4147-A177-3AD203B41FA5}">
                      <a16:colId xmlns:a16="http://schemas.microsoft.com/office/drawing/2014/main" val="423085297"/>
                    </a:ext>
                  </a:extLst>
                </a:gridCol>
                <a:gridCol w="2215374">
                  <a:extLst>
                    <a:ext uri="{9D8B030D-6E8A-4147-A177-3AD203B41FA5}">
                      <a16:colId xmlns:a16="http://schemas.microsoft.com/office/drawing/2014/main" val="1716849079"/>
                    </a:ext>
                  </a:extLst>
                </a:gridCol>
              </a:tblGrid>
              <a:tr h="554596">
                <a:tc gridSpan="2">
                  <a:txBody>
                    <a:bodyPr/>
                    <a:lstStyle/>
                    <a:p>
                      <a:pPr algn="ctr"/>
                      <a:r>
                        <a:rPr lang="id-ID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 DALAM NEGERI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1855738"/>
                  </a:ext>
                </a:extLst>
              </a:tr>
              <a:tr h="557518"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 2022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 2023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275675"/>
                  </a:ext>
                </a:extLst>
              </a:tr>
              <a:tr h="557518">
                <a:tc>
                  <a:txBody>
                    <a:bodyPr/>
                    <a:lstStyle/>
                    <a:p>
                      <a:pPr algn="ctr"/>
                      <a:r>
                        <a:rPr lang="id-ID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S-3 Dalam Negeri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id-ID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r>
                        <a:rPr lang="id-ID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Dalam Negeri</a:t>
                      </a:r>
                      <a:endParaRPr lang="en-ID" sz="1200" kern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6704210"/>
                  </a:ext>
                </a:extLst>
              </a:tr>
              <a:tr h="557518">
                <a:tc>
                  <a:txBody>
                    <a:bodyPr/>
                    <a:lstStyle/>
                    <a:p>
                      <a:pPr algn="ctr"/>
                      <a:r>
                        <a:rPr lang="id-ID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S-2 Dalam Negeri 18 Bulan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S-2 Dalam Negeri 18 Bulan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3757265"/>
                  </a:ext>
                </a:extLst>
              </a:tr>
              <a:tr h="66994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S-2 Afirmasi 24 Bulan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S-2 Afirmasi 24 Bulan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5348443"/>
                  </a:ext>
                </a:extLst>
              </a:tr>
              <a:tr h="66994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S-2 Tematik </a:t>
                      </a:r>
                      <a:r>
                        <a:rPr lang="id-ID" sz="1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Smart City </a:t>
                      </a:r>
                      <a:br>
                        <a:rPr lang="id-ID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id-ID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Bulan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S-2 Tematik </a:t>
                      </a:r>
                      <a:r>
                        <a:rPr lang="id-ID" sz="1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Smart City </a:t>
                      </a:r>
                      <a:br>
                        <a:rPr lang="id-ID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id-ID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Bulan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93511936"/>
                  </a:ext>
                </a:extLst>
              </a:tr>
              <a:tr h="66994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S-2 Reguler Kombinasi </a:t>
                      </a:r>
                      <a:br>
                        <a:rPr lang="id-ID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id-ID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Bulan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3210855"/>
                  </a:ext>
                </a:extLst>
              </a:tr>
            </a:tbl>
          </a:graphicData>
        </a:graphic>
      </p:graphicFrame>
      <p:pic>
        <p:nvPicPr>
          <p:cNvPr id="3" name="Graphic 2">
            <a:extLst>
              <a:ext uri="{FF2B5EF4-FFF2-40B4-BE49-F238E27FC236}">
                <a16:creationId xmlns:a16="http://schemas.microsoft.com/office/drawing/2014/main" id="{3AEC5365-C6CF-4068-8C43-394F2A46B6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0828" y="1025019"/>
            <a:ext cx="1677168" cy="4606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39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BA7DC-DE0C-90B4-B409-3FF6313E7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Capaian</a:t>
            </a:r>
            <a:r>
              <a:rPr lang="en-US" dirty="0"/>
              <a:t> Program Pendidikan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339AC1-9B8B-7372-0A51-16C6924C4E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13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1C08C8D-0B09-4381-826F-423DA0BBC7D3}"/>
              </a:ext>
            </a:extLst>
          </p:cNvPr>
          <p:cNvGrpSpPr/>
          <p:nvPr/>
        </p:nvGrpSpPr>
        <p:grpSpPr>
          <a:xfrm>
            <a:off x="4375956" y="3750993"/>
            <a:ext cx="3463288" cy="1902842"/>
            <a:chOff x="-548507" y="477868"/>
            <a:chExt cx="11570449" cy="635717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FBA2FAF-FAB0-44BC-B4EF-1CEACD3E6F7A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24FB28B-D3CF-49EC-BFC8-53DA7A2337F8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7BE2E7C-6333-47C7-9E7A-3A0F0DDCC9B0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AF7558C-FE1F-49AA-AFE2-11F8FE5EB306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entury Gothic" panose="020B0502020202020204" pitchFamily="34" charset="0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120F0ED-9741-43AE-A963-D4A93A5EF3DD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Century Gothic" panose="020B0502020202020204" pitchFamily="34" charset="0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3F43154-EF37-4FA3-9D96-E9726A648D5A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BBB946F4-6032-4B0D-A5B3-CD7FFEB84ADF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1AD06548-C7AA-4AF9-8198-FB524C3E93EF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131AF61-3A5E-4720-B84D-13EB09C58C26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F7893669-C775-4667-A9A7-15E8BB2AC045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C9C09ECD-8EDB-4556-A41E-F8601ADA5B46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BCD8933-60EA-4081-AF50-A2944929C596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18" name="자유형: 도형 56">
            <a:extLst>
              <a:ext uri="{FF2B5EF4-FFF2-40B4-BE49-F238E27FC236}">
                <a16:creationId xmlns:a16="http://schemas.microsoft.com/office/drawing/2014/main" id="{D7E883BF-0ADB-494F-904C-00CE999CDDFA}"/>
              </a:ext>
            </a:extLst>
          </p:cNvPr>
          <p:cNvSpPr/>
          <p:nvPr/>
        </p:nvSpPr>
        <p:spPr>
          <a:xfrm>
            <a:off x="4873500" y="2843639"/>
            <a:ext cx="2489220" cy="2531903"/>
          </a:xfrm>
          <a:custGeom>
            <a:avLst/>
            <a:gdLst>
              <a:gd name="connsiteX0" fmla="*/ 1105472 w 2315872"/>
              <a:gd name="connsiteY0" fmla="*/ 0 h 2531903"/>
              <a:gd name="connsiteX1" fmla="*/ 1303018 w 2315872"/>
              <a:gd name="connsiteY1" fmla="*/ 0 h 2531903"/>
              <a:gd name="connsiteX2" fmla="*/ 1461252 w 2315872"/>
              <a:gd name="connsiteY2" fmla="*/ 853676 h 2531903"/>
              <a:gd name="connsiteX3" fmla="*/ 1468099 w 2315872"/>
              <a:gd name="connsiteY3" fmla="*/ 875733 h 2531903"/>
              <a:gd name="connsiteX4" fmla="*/ 1481512 w 2315872"/>
              <a:gd name="connsiteY4" fmla="*/ 874451 h 2531903"/>
              <a:gd name="connsiteX5" fmla="*/ 1693009 w 2315872"/>
              <a:gd name="connsiteY5" fmla="*/ 951693 h 2531903"/>
              <a:gd name="connsiteX6" fmla="*/ 1778864 w 2315872"/>
              <a:gd name="connsiteY6" fmla="*/ 939250 h 2531903"/>
              <a:gd name="connsiteX7" fmla="*/ 1937868 w 2315872"/>
              <a:gd name="connsiteY7" fmla="*/ 980789 h 2531903"/>
              <a:gd name="connsiteX8" fmla="*/ 2073680 w 2315872"/>
              <a:gd name="connsiteY8" fmla="*/ 951181 h 2531903"/>
              <a:gd name="connsiteX9" fmla="*/ 2306734 w 2315872"/>
              <a:gd name="connsiteY9" fmla="*/ 1049617 h 2531903"/>
              <a:gd name="connsiteX10" fmla="*/ 2315872 w 2315872"/>
              <a:gd name="connsiteY10" fmla="*/ 2531903 h 2531903"/>
              <a:gd name="connsiteX11" fmla="*/ 0 w 2315872"/>
              <a:gd name="connsiteY11" fmla="*/ 2527276 h 2531903"/>
              <a:gd name="connsiteX12" fmla="*/ 0 w 2315872"/>
              <a:gd name="connsiteY12" fmla="*/ 1366197 h 2531903"/>
              <a:gd name="connsiteX13" fmla="*/ 9341 w 2315872"/>
              <a:gd name="connsiteY13" fmla="*/ 1367196 h 2531903"/>
              <a:gd name="connsiteX14" fmla="*/ 318333 w 2315872"/>
              <a:gd name="connsiteY14" fmla="*/ 1139063 h 2531903"/>
              <a:gd name="connsiteX15" fmla="*/ 343347 w 2315872"/>
              <a:gd name="connsiteY15" fmla="*/ 1141452 h 2531903"/>
              <a:gd name="connsiteX16" fmla="*/ 335416 w 2315872"/>
              <a:gd name="connsiteY16" fmla="*/ 1077386 h 2531903"/>
              <a:gd name="connsiteX17" fmla="*/ 655539 w 2315872"/>
              <a:gd name="connsiteY17" fmla="*/ 773978 h 2531903"/>
              <a:gd name="connsiteX18" fmla="*/ 750325 w 2315872"/>
              <a:gd name="connsiteY18" fmla="*/ 787508 h 2531903"/>
              <a:gd name="connsiteX19" fmla="*/ 829107 w 2315872"/>
              <a:gd name="connsiteY19" fmla="*/ 760300 h 2531903"/>
              <a:gd name="connsiteX20" fmla="*/ 954349 w 2315872"/>
              <a:gd name="connsiteY20" fmla="*/ 646554 h 2531903"/>
              <a:gd name="connsiteX21" fmla="*/ 988090 w 2315872"/>
              <a:gd name="connsiteY21" fmla="*/ 633279 h 2531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315872" h="2531903">
                <a:moveTo>
                  <a:pt x="1105472" y="0"/>
                </a:moveTo>
                <a:lnTo>
                  <a:pt x="1303018" y="0"/>
                </a:lnTo>
                <a:lnTo>
                  <a:pt x="1461252" y="853676"/>
                </a:lnTo>
                <a:lnTo>
                  <a:pt x="1468099" y="875733"/>
                </a:lnTo>
                <a:lnTo>
                  <a:pt x="1481512" y="874451"/>
                </a:lnTo>
                <a:cubicBezTo>
                  <a:pt x="1562957" y="874451"/>
                  <a:pt x="1637299" y="903278"/>
                  <a:pt x="1693009" y="951693"/>
                </a:cubicBezTo>
                <a:cubicBezTo>
                  <a:pt x="1720087" y="943127"/>
                  <a:pt x="1748998" y="939250"/>
                  <a:pt x="1778864" y="939250"/>
                </a:cubicBezTo>
                <a:cubicBezTo>
                  <a:pt x="1837001" y="939250"/>
                  <a:pt x="1891518" y="953939"/>
                  <a:pt x="1937868" y="980789"/>
                </a:cubicBezTo>
                <a:cubicBezTo>
                  <a:pt x="1978812" y="961490"/>
                  <a:pt x="2024976" y="951181"/>
                  <a:pt x="2073680" y="951181"/>
                </a:cubicBezTo>
                <a:cubicBezTo>
                  <a:pt x="2166341" y="951181"/>
                  <a:pt x="2249809" y="988495"/>
                  <a:pt x="2306734" y="1049617"/>
                </a:cubicBezTo>
                <a:lnTo>
                  <a:pt x="2315872" y="2531903"/>
                </a:lnTo>
                <a:lnTo>
                  <a:pt x="0" y="2527276"/>
                </a:lnTo>
                <a:lnTo>
                  <a:pt x="0" y="1366197"/>
                </a:lnTo>
                <a:lnTo>
                  <a:pt x="9341" y="1367196"/>
                </a:lnTo>
                <a:cubicBezTo>
                  <a:pt x="43658" y="1235892"/>
                  <a:pt x="169064" y="1139063"/>
                  <a:pt x="318333" y="1139063"/>
                </a:cubicBezTo>
                <a:cubicBezTo>
                  <a:pt x="326787" y="1139063"/>
                  <a:pt x="335166" y="1139373"/>
                  <a:pt x="343347" y="1141452"/>
                </a:cubicBezTo>
                <a:cubicBezTo>
                  <a:pt x="337896" y="1120918"/>
                  <a:pt x="335416" y="1099426"/>
                  <a:pt x="335416" y="1077386"/>
                </a:cubicBezTo>
                <a:cubicBezTo>
                  <a:pt x="335416" y="909819"/>
                  <a:pt x="478741" y="773978"/>
                  <a:pt x="655539" y="773978"/>
                </a:cubicBezTo>
                <a:cubicBezTo>
                  <a:pt x="688541" y="773978"/>
                  <a:pt x="720376" y="778711"/>
                  <a:pt x="750325" y="787508"/>
                </a:cubicBezTo>
                <a:lnTo>
                  <a:pt x="829107" y="760300"/>
                </a:lnTo>
                <a:cubicBezTo>
                  <a:pt x="861027" y="713053"/>
                  <a:pt x="904014" y="673898"/>
                  <a:pt x="954349" y="646554"/>
                </a:cubicBezTo>
                <a:lnTo>
                  <a:pt x="988090" y="63327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>
              <a:latin typeface="Century Gothic" panose="020B0502020202020204" pitchFamily="34" charset="0"/>
            </a:endParaRPr>
          </a:p>
        </p:txBody>
      </p:sp>
      <p:sp>
        <p:nvSpPr>
          <p:cNvPr id="19" name="자유형: 도형 55">
            <a:extLst>
              <a:ext uri="{FF2B5EF4-FFF2-40B4-BE49-F238E27FC236}">
                <a16:creationId xmlns:a16="http://schemas.microsoft.com/office/drawing/2014/main" id="{C921FBEF-757A-48DD-A73A-639A40BBD5C0}"/>
              </a:ext>
            </a:extLst>
          </p:cNvPr>
          <p:cNvSpPr/>
          <p:nvPr/>
        </p:nvSpPr>
        <p:spPr>
          <a:xfrm>
            <a:off x="4878411" y="2964927"/>
            <a:ext cx="2479398" cy="2545135"/>
          </a:xfrm>
          <a:custGeom>
            <a:avLst/>
            <a:gdLst>
              <a:gd name="connsiteX0" fmla="*/ 1150510 w 2306734"/>
              <a:gd name="connsiteY0" fmla="*/ 0 h 2545135"/>
              <a:gd name="connsiteX1" fmla="*/ 1257994 w 2306734"/>
              <a:gd name="connsiteY1" fmla="*/ 0 h 2545135"/>
              <a:gd name="connsiteX2" fmla="*/ 1369590 w 2306734"/>
              <a:gd name="connsiteY2" fmla="*/ 1306465 h 2545135"/>
              <a:gd name="connsiteX3" fmla="*/ 1407581 w 2306734"/>
              <a:gd name="connsiteY3" fmla="*/ 1350335 h 2545135"/>
              <a:gd name="connsiteX4" fmla="*/ 1624338 w 2306734"/>
              <a:gd name="connsiteY4" fmla="*/ 1503312 h 2545135"/>
              <a:gd name="connsiteX5" fmla="*/ 1733275 w 2306734"/>
              <a:gd name="connsiteY5" fmla="*/ 1482313 h 2545135"/>
              <a:gd name="connsiteX6" fmla="*/ 1820687 w 2306734"/>
              <a:gd name="connsiteY6" fmla="*/ 1496631 h 2545135"/>
              <a:gd name="connsiteX7" fmla="*/ 2109550 w 2306734"/>
              <a:gd name="connsiteY7" fmla="*/ 1281367 h 2545135"/>
              <a:gd name="connsiteX8" fmla="*/ 2306734 w 2306734"/>
              <a:gd name="connsiteY8" fmla="*/ 1357093 h 2545135"/>
              <a:gd name="connsiteX9" fmla="*/ 2306734 w 2306734"/>
              <a:gd name="connsiteY9" fmla="*/ 2545135 h 2545135"/>
              <a:gd name="connsiteX10" fmla="*/ 0 w 2306734"/>
              <a:gd name="connsiteY10" fmla="*/ 2545135 h 2545135"/>
              <a:gd name="connsiteX11" fmla="*/ 0 w 2306734"/>
              <a:gd name="connsiteY11" fmla="*/ 1864764 h 2545135"/>
              <a:gd name="connsiteX12" fmla="*/ 210730 w 2306734"/>
              <a:gd name="connsiteY12" fmla="*/ 1778935 h 2545135"/>
              <a:gd name="connsiteX13" fmla="*/ 346789 w 2306734"/>
              <a:gd name="connsiteY13" fmla="*/ 1812526 h 2545135"/>
              <a:gd name="connsiteX14" fmla="*/ 539025 w 2306734"/>
              <a:gd name="connsiteY14" fmla="*/ 1602716 h 2545135"/>
              <a:gd name="connsiteX15" fmla="*/ 836862 w 2306734"/>
              <a:gd name="connsiteY15" fmla="*/ 1354583 h 2545135"/>
              <a:gd name="connsiteX16" fmla="*/ 861940 w 2306734"/>
              <a:gd name="connsiteY16" fmla="*/ 1358186 h 2545135"/>
              <a:gd name="connsiteX17" fmla="*/ 866201 w 2306734"/>
              <a:gd name="connsiteY17" fmla="*/ 1350335 h 2545135"/>
              <a:gd name="connsiteX18" fmla="*/ 981290 w 2306734"/>
              <a:gd name="connsiteY18" fmla="*/ 1245810 h 2545135"/>
              <a:gd name="connsiteX19" fmla="*/ 1046280 w 2306734"/>
              <a:gd name="connsiteY19" fmla="*/ 1220240 h 2545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306734" h="2545135">
                <a:moveTo>
                  <a:pt x="1150510" y="0"/>
                </a:moveTo>
                <a:lnTo>
                  <a:pt x="1257994" y="0"/>
                </a:lnTo>
                <a:lnTo>
                  <a:pt x="1369590" y="1306465"/>
                </a:lnTo>
                <a:lnTo>
                  <a:pt x="1407581" y="1350335"/>
                </a:lnTo>
                <a:cubicBezTo>
                  <a:pt x="1543841" y="1383039"/>
                  <a:pt x="1561230" y="1415744"/>
                  <a:pt x="1624338" y="1503312"/>
                </a:cubicBezTo>
                <a:cubicBezTo>
                  <a:pt x="1657942" y="1489486"/>
                  <a:pt x="1694771" y="1482313"/>
                  <a:pt x="1733275" y="1482313"/>
                </a:cubicBezTo>
                <a:cubicBezTo>
                  <a:pt x="1763818" y="1482313"/>
                  <a:pt x="1793307" y="1486827"/>
                  <a:pt x="1820687" y="1496631"/>
                </a:cubicBezTo>
                <a:cubicBezTo>
                  <a:pt x="1857174" y="1371843"/>
                  <a:pt x="1972797" y="1281367"/>
                  <a:pt x="2109550" y="1281367"/>
                </a:cubicBezTo>
                <a:cubicBezTo>
                  <a:pt x="2185561" y="1281367"/>
                  <a:pt x="2255041" y="1309319"/>
                  <a:pt x="2306734" y="1357093"/>
                </a:cubicBezTo>
                <a:lnTo>
                  <a:pt x="2306734" y="2545135"/>
                </a:lnTo>
                <a:lnTo>
                  <a:pt x="0" y="2545135"/>
                </a:lnTo>
                <a:lnTo>
                  <a:pt x="0" y="1864764"/>
                </a:lnTo>
                <a:cubicBezTo>
                  <a:pt x="54196" y="1811523"/>
                  <a:pt x="128658" y="1778935"/>
                  <a:pt x="210730" y="1778935"/>
                </a:cubicBezTo>
                <a:cubicBezTo>
                  <a:pt x="259882" y="1778935"/>
                  <a:pt x="306307" y="1790624"/>
                  <a:pt x="346789" y="1812526"/>
                </a:cubicBezTo>
                <a:cubicBezTo>
                  <a:pt x="369874" y="1713549"/>
                  <a:pt x="443556" y="1634731"/>
                  <a:pt x="539025" y="1602716"/>
                </a:cubicBezTo>
                <a:cubicBezTo>
                  <a:pt x="564520" y="1461492"/>
                  <a:pt x="688206" y="1354583"/>
                  <a:pt x="836862" y="1354583"/>
                </a:cubicBezTo>
                <a:lnTo>
                  <a:pt x="861940" y="1358186"/>
                </a:lnTo>
                <a:lnTo>
                  <a:pt x="866201" y="1350335"/>
                </a:lnTo>
                <a:cubicBezTo>
                  <a:pt x="895533" y="1306918"/>
                  <a:pt x="935036" y="1270937"/>
                  <a:pt x="981290" y="1245810"/>
                </a:cubicBezTo>
                <a:lnTo>
                  <a:pt x="1046280" y="12202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 dirty="0">
              <a:latin typeface="Century Gothic" panose="020B0502020202020204" pitchFamily="34" charset="0"/>
            </a:endParaRPr>
          </a:p>
        </p:txBody>
      </p:sp>
      <p:sp>
        <p:nvSpPr>
          <p:cNvPr id="20" name="Oval 17">
            <a:extLst>
              <a:ext uri="{FF2B5EF4-FFF2-40B4-BE49-F238E27FC236}">
                <a16:creationId xmlns:a16="http://schemas.microsoft.com/office/drawing/2014/main" id="{B47A08AF-012A-432B-A708-CB3A039242C7}"/>
              </a:ext>
            </a:extLst>
          </p:cNvPr>
          <p:cNvSpPr/>
          <p:nvPr/>
        </p:nvSpPr>
        <p:spPr>
          <a:xfrm>
            <a:off x="5624173" y="1314542"/>
            <a:ext cx="1080103" cy="1777970"/>
          </a:xfrm>
          <a:custGeom>
            <a:avLst/>
            <a:gdLst>
              <a:gd name="connsiteX0" fmla="*/ 1355591 w 2487611"/>
              <a:gd name="connsiteY0" fmla="*/ 3081285 h 4007282"/>
              <a:gd name="connsiteX1" fmla="*/ 1668701 w 2487611"/>
              <a:gd name="connsiteY1" fmla="*/ 3381869 h 4007282"/>
              <a:gd name="connsiteX2" fmla="*/ 1698103 w 2487611"/>
              <a:gd name="connsiteY2" fmla="*/ 3725512 h 4007282"/>
              <a:gd name="connsiteX3" fmla="*/ 1503571 w 2487611"/>
              <a:gd name="connsiteY3" fmla="*/ 3508020 h 4007282"/>
              <a:gd name="connsiteX4" fmla="*/ 1461585 w 2487611"/>
              <a:gd name="connsiteY4" fmla="*/ 3721761 h 4007282"/>
              <a:gd name="connsiteX5" fmla="*/ 1244671 w 2487611"/>
              <a:gd name="connsiteY5" fmla="*/ 4007282 h 4007282"/>
              <a:gd name="connsiteX6" fmla="*/ 1079392 w 2487611"/>
              <a:gd name="connsiteY6" fmla="*/ 3701523 h 4007282"/>
              <a:gd name="connsiteX7" fmla="*/ 987763 w 2487611"/>
              <a:gd name="connsiteY7" fmla="*/ 3569325 h 4007282"/>
              <a:gd name="connsiteX8" fmla="*/ 854400 w 2487611"/>
              <a:gd name="connsiteY8" fmla="*/ 3636047 h 4007282"/>
              <a:gd name="connsiteX9" fmla="*/ 869102 w 2487611"/>
              <a:gd name="connsiteY9" fmla="*/ 3312632 h 4007282"/>
              <a:gd name="connsiteX10" fmla="*/ 1052587 w 2487611"/>
              <a:gd name="connsiteY10" fmla="*/ 3115087 h 4007282"/>
              <a:gd name="connsiteX11" fmla="*/ 1019981 w 2487611"/>
              <a:gd name="connsiteY11" fmla="*/ 3159110 h 4007282"/>
              <a:gd name="connsiteX12" fmla="*/ 1012121 w 2487611"/>
              <a:gd name="connsiteY12" fmla="*/ 3332027 h 4007282"/>
              <a:gd name="connsiteX13" fmla="*/ 1083424 w 2487611"/>
              <a:gd name="connsiteY13" fmla="*/ 3296354 h 4007282"/>
              <a:gd name="connsiteX14" fmla="*/ 1132416 w 2487611"/>
              <a:gd name="connsiteY14" fmla="*/ 3367034 h 4007282"/>
              <a:gd name="connsiteX15" fmla="*/ 1220783 w 2487611"/>
              <a:gd name="connsiteY15" fmla="*/ 3530511 h 4007282"/>
              <a:gd name="connsiteX16" fmla="*/ 1336759 w 2487611"/>
              <a:gd name="connsiteY16" fmla="*/ 3377854 h 4007282"/>
              <a:gd name="connsiteX17" fmla="*/ 1359207 w 2487611"/>
              <a:gd name="connsiteY17" fmla="*/ 3263575 h 4007282"/>
              <a:gd name="connsiteX18" fmla="*/ 1463216 w 2487611"/>
              <a:gd name="connsiteY18" fmla="*/ 3379859 h 4007282"/>
              <a:gd name="connsiteX19" fmla="*/ 1447496 w 2487611"/>
              <a:gd name="connsiteY19" fmla="*/ 3196127 h 4007282"/>
              <a:gd name="connsiteX20" fmla="*/ 1355591 w 2487611"/>
              <a:gd name="connsiteY20" fmla="*/ 3081285 h 4007282"/>
              <a:gd name="connsiteX21" fmla="*/ 803026 w 2487611"/>
              <a:gd name="connsiteY21" fmla="*/ 2773720 h 4007282"/>
              <a:gd name="connsiteX22" fmla="*/ 1689473 w 2487611"/>
              <a:gd name="connsiteY22" fmla="*/ 2773720 h 4007282"/>
              <a:gd name="connsiteX23" fmla="*/ 1482985 w 2487611"/>
              <a:gd name="connsiteY23" fmla="*/ 3053768 h 4007282"/>
              <a:gd name="connsiteX24" fmla="*/ 1009514 w 2487611"/>
              <a:gd name="connsiteY24" fmla="*/ 3053768 h 4007282"/>
              <a:gd name="connsiteX25" fmla="*/ 803026 w 2487611"/>
              <a:gd name="connsiteY25" fmla="*/ 2773720 h 4007282"/>
              <a:gd name="connsiteX26" fmla="*/ 1246249 w 2487611"/>
              <a:gd name="connsiteY26" fmla="*/ 1473655 h 4007282"/>
              <a:gd name="connsiteX27" fmla="*/ 1346518 w 2487611"/>
              <a:gd name="connsiteY27" fmla="*/ 1573924 h 4007282"/>
              <a:gd name="connsiteX28" fmla="*/ 1246249 w 2487611"/>
              <a:gd name="connsiteY28" fmla="*/ 1674193 h 4007282"/>
              <a:gd name="connsiteX29" fmla="*/ 1145980 w 2487611"/>
              <a:gd name="connsiteY29" fmla="*/ 1573924 h 4007282"/>
              <a:gd name="connsiteX30" fmla="*/ 1246249 w 2487611"/>
              <a:gd name="connsiteY30" fmla="*/ 1473655 h 4007282"/>
              <a:gd name="connsiteX31" fmla="*/ 1246249 w 2487611"/>
              <a:gd name="connsiteY31" fmla="*/ 1404149 h 4007282"/>
              <a:gd name="connsiteX32" fmla="*/ 1076474 w 2487611"/>
              <a:gd name="connsiteY32" fmla="*/ 1573924 h 4007282"/>
              <a:gd name="connsiteX33" fmla="*/ 1246249 w 2487611"/>
              <a:gd name="connsiteY33" fmla="*/ 1743699 h 4007282"/>
              <a:gd name="connsiteX34" fmla="*/ 1416024 w 2487611"/>
              <a:gd name="connsiteY34" fmla="*/ 1573924 h 4007282"/>
              <a:gd name="connsiteX35" fmla="*/ 1246249 w 2487611"/>
              <a:gd name="connsiteY35" fmla="*/ 1404149 h 4007282"/>
              <a:gd name="connsiteX36" fmla="*/ 1246249 w 2487611"/>
              <a:gd name="connsiteY36" fmla="*/ 650779 h 4007282"/>
              <a:gd name="connsiteX37" fmla="*/ 1446787 w 2487611"/>
              <a:gd name="connsiteY37" fmla="*/ 851317 h 4007282"/>
              <a:gd name="connsiteX38" fmla="*/ 1246249 w 2487611"/>
              <a:gd name="connsiteY38" fmla="*/ 1051855 h 4007282"/>
              <a:gd name="connsiteX39" fmla="*/ 1045711 w 2487611"/>
              <a:gd name="connsiteY39" fmla="*/ 851317 h 4007282"/>
              <a:gd name="connsiteX40" fmla="*/ 1246249 w 2487611"/>
              <a:gd name="connsiteY40" fmla="*/ 650779 h 4007282"/>
              <a:gd name="connsiteX41" fmla="*/ 1246249 w 2487611"/>
              <a:gd name="connsiteY41" fmla="*/ 511767 h 4007282"/>
              <a:gd name="connsiteX42" fmla="*/ 906699 w 2487611"/>
              <a:gd name="connsiteY42" fmla="*/ 851317 h 4007282"/>
              <a:gd name="connsiteX43" fmla="*/ 1246249 w 2487611"/>
              <a:gd name="connsiteY43" fmla="*/ 1190867 h 4007282"/>
              <a:gd name="connsiteX44" fmla="*/ 1585799 w 2487611"/>
              <a:gd name="connsiteY44" fmla="*/ 851317 h 4007282"/>
              <a:gd name="connsiteX45" fmla="*/ 1246249 w 2487611"/>
              <a:gd name="connsiteY45" fmla="*/ 511767 h 4007282"/>
              <a:gd name="connsiteX46" fmla="*/ 1236486 w 2487611"/>
              <a:gd name="connsiteY46" fmla="*/ 0 h 4007282"/>
              <a:gd name="connsiteX47" fmla="*/ 1243449 w 2487611"/>
              <a:gd name="connsiteY47" fmla="*/ 468 h 4007282"/>
              <a:gd name="connsiteX48" fmla="*/ 1250411 w 2487611"/>
              <a:gd name="connsiteY48" fmla="*/ 0 h 4007282"/>
              <a:gd name="connsiteX49" fmla="*/ 1891856 w 2487611"/>
              <a:gd name="connsiteY49" fmla="*/ 602756 h 4007282"/>
              <a:gd name="connsiteX50" fmla="*/ 2096831 w 2487611"/>
              <a:gd name="connsiteY50" fmla="*/ 1442023 h 4007282"/>
              <a:gd name="connsiteX51" fmla="*/ 2003408 w 2487611"/>
              <a:gd name="connsiteY51" fmla="*/ 1943608 h 4007282"/>
              <a:gd name="connsiteX52" fmla="*/ 2224895 w 2487611"/>
              <a:gd name="connsiteY52" fmla="*/ 2078968 h 4007282"/>
              <a:gd name="connsiteX53" fmla="*/ 2487611 w 2487611"/>
              <a:gd name="connsiteY53" fmla="*/ 2809123 h 4007282"/>
              <a:gd name="connsiteX54" fmla="*/ 1777602 w 2487611"/>
              <a:gd name="connsiteY54" fmla="*/ 2545137 h 4007282"/>
              <a:gd name="connsiteX55" fmla="*/ 1697050 w 2487611"/>
              <a:gd name="connsiteY55" fmla="*/ 2693117 h 4007282"/>
              <a:gd name="connsiteX56" fmla="*/ 789847 w 2487611"/>
              <a:gd name="connsiteY56" fmla="*/ 2693117 h 4007282"/>
              <a:gd name="connsiteX57" fmla="*/ 709405 w 2487611"/>
              <a:gd name="connsiteY57" fmla="*/ 2545362 h 4007282"/>
              <a:gd name="connsiteX58" fmla="*/ 0 w 2487611"/>
              <a:gd name="connsiteY58" fmla="*/ 2809123 h 4007282"/>
              <a:gd name="connsiteX59" fmla="*/ 262716 w 2487611"/>
              <a:gd name="connsiteY59" fmla="*/ 2078968 h 4007282"/>
              <a:gd name="connsiteX60" fmla="*/ 483603 w 2487611"/>
              <a:gd name="connsiteY60" fmla="*/ 1943974 h 4007282"/>
              <a:gd name="connsiteX61" fmla="*/ 390066 w 2487611"/>
              <a:gd name="connsiteY61" fmla="*/ 1442023 h 4007282"/>
              <a:gd name="connsiteX62" fmla="*/ 595041 w 2487611"/>
              <a:gd name="connsiteY62" fmla="*/ 602756 h 4007282"/>
              <a:gd name="connsiteX63" fmla="*/ 1236486 w 2487611"/>
              <a:gd name="connsiteY63" fmla="*/ 0 h 4007282"/>
              <a:gd name="connsiteX0" fmla="*/ 1355591 w 2487611"/>
              <a:gd name="connsiteY0" fmla="*/ 3081285 h 4007282"/>
              <a:gd name="connsiteX1" fmla="*/ 1668701 w 2487611"/>
              <a:gd name="connsiteY1" fmla="*/ 3381869 h 4007282"/>
              <a:gd name="connsiteX2" fmla="*/ 1698103 w 2487611"/>
              <a:gd name="connsiteY2" fmla="*/ 3725512 h 4007282"/>
              <a:gd name="connsiteX3" fmla="*/ 1503571 w 2487611"/>
              <a:gd name="connsiteY3" fmla="*/ 3508020 h 4007282"/>
              <a:gd name="connsiteX4" fmla="*/ 1461585 w 2487611"/>
              <a:gd name="connsiteY4" fmla="*/ 3721761 h 4007282"/>
              <a:gd name="connsiteX5" fmla="*/ 1244671 w 2487611"/>
              <a:gd name="connsiteY5" fmla="*/ 4007282 h 4007282"/>
              <a:gd name="connsiteX6" fmla="*/ 1079392 w 2487611"/>
              <a:gd name="connsiteY6" fmla="*/ 3701523 h 4007282"/>
              <a:gd name="connsiteX7" fmla="*/ 987763 w 2487611"/>
              <a:gd name="connsiteY7" fmla="*/ 3569325 h 4007282"/>
              <a:gd name="connsiteX8" fmla="*/ 854400 w 2487611"/>
              <a:gd name="connsiteY8" fmla="*/ 3636047 h 4007282"/>
              <a:gd name="connsiteX9" fmla="*/ 869102 w 2487611"/>
              <a:gd name="connsiteY9" fmla="*/ 3312632 h 4007282"/>
              <a:gd name="connsiteX10" fmla="*/ 1052587 w 2487611"/>
              <a:gd name="connsiteY10" fmla="*/ 3115087 h 4007282"/>
              <a:gd name="connsiteX11" fmla="*/ 1019981 w 2487611"/>
              <a:gd name="connsiteY11" fmla="*/ 3159110 h 4007282"/>
              <a:gd name="connsiteX12" fmla="*/ 1012121 w 2487611"/>
              <a:gd name="connsiteY12" fmla="*/ 3332027 h 4007282"/>
              <a:gd name="connsiteX13" fmla="*/ 1083424 w 2487611"/>
              <a:gd name="connsiteY13" fmla="*/ 3296354 h 4007282"/>
              <a:gd name="connsiteX14" fmla="*/ 1132416 w 2487611"/>
              <a:gd name="connsiteY14" fmla="*/ 3367034 h 4007282"/>
              <a:gd name="connsiteX15" fmla="*/ 1220783 w 2487611"/>
              <a:gd name="connsiteY15" fmla="*/ 3530511 h 4007282"/>
              <a:gd name="connsiteX16" fmla="*/ 1336759 w 2487611"/>
              <a:gd name="connsiteY16" fmla="*/ 3377854 h 4007282"/>
              <a:gd name="connsiteX17" fmla="*/ 1359207 w 2487611"/>
              <a:gd name="connsiteY17" fmla="*/ 3263575 h 4007282"/>
              <a:gd name="connsiteX18" fmla="*/ 1463216 w 2487611"/>
              <a:gd name="connsiteY18" fmla="*/ 3379859 h 4007282"/>
              <a:gd name="connsiteX19" fmla="*/ 1447496 w 2487611"/>
              <a:gd name="connsiteY19" fmla="*/ 3196127 h 4007282"/>
              <a:gd name="connsiteX20" fmla="*/ 1355591 w 2487611"/>
              <a:gd name="connsiteY20" fmla="*/ 3081285 h 4007282"/>
              <a:gd name="connsiteX21" fmla="*/ 803026 w 2487611"/>
              <a:gd name="connsiteY21" fmla="*/ 2773720 h 4007282"/>
              <a:gd name="connsiteX22" fmla="*/ 1689473 w 2487611"/>
              <a:gd name="connsiteY22" fmla="*/ 2773720 h 4007282"/>
              <a:gd name="connsiteX23" fmla="*/ 1482985 w 2487611"/>
              <a:gd name="connsiteY23" fmla="*/ 3053768 h 4007282"/>
              <a:gd name="connsiteX24" fmla="*/ 1009514 w 2487611"/>
              <a:gd name="connsiteY24" fmla="*/ 3053768 h 4007282"/>
              <a:gd name="connsiteX25" fmla="*/ 803026 w 2487611"/>
              <a:gd name="connsiteY25" fmla="*/ 2773720 h 4007282"/>
              <a:gd name="connsiteX26" fmla="*/ 1246249 w 2487611"/>
              <a:gd name="connsiteY26" fmla="*/ 1473655 h 4007282"/>
              <a:gd name="connsiteX27" fmla="*/ 1346518 w 2487611"/>
              <a:gd name="connsiteY27" fmla="*/ 1573924 h 4007282"/>
              <a:gd name="connsiteX28" fmla="*/ 1246249 w 2487611"/>
              <a:gd name="connsiteY28" fmla="*/ 1674193 h 4007282"/>
              <a:gd name="connsiteX29" fmla="*/ 1145980 w 2487611"/>
              <a:gd name="connsiteY29" fmla="*/ 1573924 h 4007282"/>
              <a:gd name="connsiteX30" fmla="*/ 1246249 w 2487611"/>
              <a:gd name="connsiteY30" fmla="*/ 1473655 h 4007282"/>
              <a:gd name="connsiteX31" fmla="*/ 1246249 w 2487611"/>
              <a:gd name="connsiteY31" fmla="*/ 1404149 h 4007282"/>
              <a:gd name="connsiteX32" fmla="*/ 1076474 w 2487611"/>
              <a:gd name="connsiteY32" fmla="*/ 1573924 h 4007282"/>
              <a:gd name="connsiteX33" fmla="*/ 1246249 w 2487611"/>
              <a:gd name="connsiteY33" fmla="*/ 1743699 h 4007282"/>
              <a:gd name="connsiteX34" fmla="*/ 1416024 w 2487611"/>
              <a:gd name="connsiteY34" fmla="*/ 1573924 h 4007282"/>
              <a:gd name="connsiteX35" fmla="*/ 1246249 w 2487611"/>
              <a:gd name="connsiteY35" fmla="*/ 1404149 h 4007282"/>
              <a:gd name="connsiteX36" fmla="*/ 1246249 w 2487611"/>
              <a:gd name="connsiteY36" fmla="*/ 650779 h 4007282"/>
              <a:gd name="connsiteX37" fmla="*/ 1446787 w 2487611"/>
              <a:gd name="connsiteY37" fmla="*/ 851317 h 4007282"/>
              <a:gd name="connsiteX38" fmla="*/ 1246249 w 2487611"/>
              <a:gd name="connsiteY38" fmla="*/ 1051855 h 4007282"/>
              <a:gd name="connsiteX39" fmla="*/ 1045711 w 2487611"/>
              <a:gd name="connsiteY39" fmla="*/ 851317 h 4007282"/>
              <a:gd name="connsiteX40" fmla="*/ 1246249 w 2487611"/>
              <a:gd name="connsiteY40" fmla="*/ 650779 h 4007282"/>
              <a:gd name="connsiteX41" fmla="*/ 1246249 w 2487611"/>
              <a:gd name="connsiteY41" fmla="*/ 511767 h 4007282"/>
              <a:gd name="connsiteX42" fmla="*/ 906699 w 2487611"/>
              <a:gd name="connsiteY42" fmla="*/ 851317 h 4007282"/>
              <a:gd name="connsiteX43" fmla="*/ 1246249 w 2487611"/>
              <a:gd name="connsiteY43" fmla="*/ 1190867 h 4007282"/>
              <a:gd name="connsiteX44" fmla="*/ 1585799 w 2487611"/>
              <a:gd name="connsiteY44" fmla="*/ 851317 h 4007282"/>
              <a:gd name="connsiteX45" fmla="*/ 1246249 w 2487611"/>
              <a:gd name="connsiteY45" fmla="*/ 511767 h 4007282"/>
              <a:gd name="connsiteX46" fmla="*/ 1236486 w 2487611"/>
              <a:gd name="connsiteY46" fmla="*/ 0 h 4007282"/>
              <a:gd name="connsiteX47" fmla="*/ 1243449 w 2487611"/>
              <a:gd name="connsiteY47" fmla="*/ 468 h 4007282"/>
              <a:gd name="connsiteX48" fmla="*/ 1250411 w 2487611"/>
              <a:gd name="connsiteY48" fmla="*/ 0 h 4007282"/>
              <a:gd name="connsiteX49" fmla="*/ 1891856 w 2487611"/>
              <a:gd name="connsiteY49" fmla="*/ 602756 h 4007282"/>
              <a:gd name="connsiteX50" fmla="*/ 2096831 w 2487611"/>
              <a:gd name="connsiteY50" fmla="*/ 1442023 h 4007282"/>
              <a:gd name="connsiteX51" fmla="*/ 2003408 w 2487611"/>
              <a:gd name="connsiteY51" fmla="*/ 1943608 h 4007282"/>
              <a:gd name="connsiteX52" fmla="*/ 2224895 w 2487611"/>
              <a:gd name="connsiteY52" fmla="*/ 2078968 h 4007282"/>
              <a:gd name="connsiteX53" fmla="*/ 2487611 w 2487611"/>
              <a:gd name="connsiteY53" fmla="*/ 2809123 h 4007282"/>
              <a:gd name="connsiteX54" fmla="*/ 1777602 w 2487611"/>
              <a:gd name="connsiteY54" fmla="*/ 2545137 h 4007282"/>
              <a:gd name="connsiteX55" fmla="*/ 1697050 w 2487611"/>
              <a:gd name="connsiteY55" fmla="*/ 2693117 h 4007282"/>
              <a:gd name="connsiteX56" fmla="*/ 789847 w 2487611"/>
              <a:gd name="connsiteY56" fmla="*/ 2693117 h 4007282"/>
              <a:gd name="connsiteX57" fmla="*/ 709405 w 2487611"/>
              <a:gd name="connsiteY57" fmla="*/ 2545362 h 4007282"/>
              <a:gd name="connsiteX58" fmla="*/ 0 w 2487611"/>
              <a:gd name="connsiteY58" fmla="*/ 2809123 h 4007282"/>
              <a:gd name="connsiteX59" fmla="*/ 262716 w 2487611"/>
              <a:gd name="connsiteY59" fmla="*/ 2078968 h 4007282"/>
              <a:gd name="connsiteX60" fmla="*/ 483603 w 2487611"/>
              <a:gd name="connsiteY60" fmla="*/ 1943974 h 4007282"/>
              <a:gd name="connsiteX61" fmla="*/ 390066 w 2487611"/>
              <a:gd name="connsiteY61" fmla="*/ 1442023 h 4007282"/>
              <a:gd name="connsiteX62" fmla="*/ 595041 w 2487611"/>
              <a:gd name="connsiteY62" fmla="*/ 602756 h 4007282"/>
              <a:gd name="connsiteX63" fmla="*/ 1236486 w 2487611"/>
              <a:gd name="connsiteY63" fmla="*/ 0 h 4007282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0411 w 2487611"/>
              <a:gd name="connsiteY48" fmla="*/ 101253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8169 w 2487611"/>
              <a:gd name="connsiteY48" fmla="*/ 3411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8169 w 2487611"/>
              <a:gd name="connsiteY48" fmla="*/ 3411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8169 w 2487611"/>
              <a:gd name="connsiteY48" fmla="*/ 3411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8169 w 2487611"/>
              <a:gd name="connsiteY48" fmla="*/ 3411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91732 h 4117729"/>
              <a:gd name="connsiteX1" fmla="*/ 1668701 w 2487611"/>
              <a:gd name="connsiteY1" fmla="*/ 3492316 h 4117729"/>
              <a:gd name="connsiteX2" fmla="*/ 1698103 w 2487611"/>
              <a:gd name="connsiteY2" fmla="*/ 3835959 h 4117729"/>
              <a:gd name="connsiteX3" fmla="*/ 1503571 w 2487611"/>
              <a:gd name="connsiteY3" fmla="*/ 3618467 h 4117729"/>
              <a:gd name="connsiteX4" fmla="*/ 1461585 w 2487611"/>
              <a:gd name="connsiteY4" fmla="*/ 3832208 h 4117729"/>
              <a:gd name="connsiteX5" fmla="*/ 1244671 w 2487611"/>
              <a:gd name="connsiteY5" fmla="*/ 4117729 h 4117729"/>
              <a:gd name="connsiteX6" fmla="*/ 1079392 w 2487611"/>
              <a:gd name="connsiteY6" fmla="*/ 3811970 h 4117729"/>
              <a:gd name="connsiteX7" fmla="*/ 987763 w 2487611"/>
              <a:gd name="connsiteY7" fmla="*/ 3679772 h 4117729"/>
              <a:gd name="connsiteX8" fmla="*/ 854400 w 2487611"/>
              <a:gd name="connsiteY8" fmla="*/ 3746494 h 4117729"/>
              <a:gd name="connsiteX9" fmla="*/ 869102 w 2487611"/>
              <a:gd name="connsiteY9" fmla="*/ 3423079 h 4117729"/>
              <a:gd name="connsiteX10" fmla="*/ 1052587 w 2487611"/>
              <a:gd name="connsiteY10" fmla="*/ 3225534 h 4117729"/>
              <a:gd name="connsiteX11" fmla="*/ 1019981 w 2487611"/>
              <a:gd name="connsiteY11" fmla="*/ 3269557 h 4117729"/>
              <a:gd name="connsiteX12" fmla="*/ 1012121 w 2487611"/>
              <a:gd name="connsiteY12" fmla="*/ 3442474 h 4117729"/>
              <a:gd name="connsiteX13" fmla="*/ 1083424 w 2487611"/>
              <a:gd name="connsiteY13" fmla="*/ 3406801 h 4117729"/>
              <a:gd name="connsiteX14" fmla="*/ 1132416 w 2487611"/>
              <a:gd name="connsiteY14" fmla="*/ 3477481 h 4117729"/>
              <a:gd name="connsiteX15" fmla="*/ 1220783 w 2487611"/>
              <a:gd name="connsiteY15" fmla="*/ 3640958 h 4117729"/>
              <a:gd name="connsiteX16" fmla="*/ 1336759 w 2487611"/>
              <a:gd name="connsiteY16" fmla="*/ 3488301 h 4117729"/>
              <a:gd name="connsiteX17" fmla="*/ 1359207 w 2487611"/>
              <a:gd name="connsiteY17" fmla="*/ 3374022 h 4117729"/>
              <a:gd name="connsiteX18" fmla="*/ 1463216 w 2487611"/>
              <a:gd name="connsiteY18" fmla="*/ 3490306 h 4117729"/>
              <a:gd name="connsiteX19" fmla="*/ 1447496 w 2487611"/>
              <a:gd name="connsiteY19" fmla="*/ 3306574 h 4117729"/>
              <a:gd name="connsiteX20" fmla="*/ 1355591 w 2487611"/>
              <a:gd name="connsiteY20" fmla="*/ 3191732 h 4117729"/>
              <a:gd name="connsiteX21" fmla="*/ 803026 w 2487611"/>
              <a:gd name="connsiteY21" fmla="*/ 2884167 h 4117729"/>
              <a:gd name="connsiteX22" fmla="*/ 1689473 w 2487611"/>
              <a:gd name="connsiteY22" fmla="*/ 2884167 h 4117729"/>
              <a:gd name="connsiteX23" fmla="*/ 1482985 w 2487611"/>
              <a:gd name="connsiteY23" fmla="*/ 3164215 h 4117729"/>
              <a:gd name="connsiteX24" fmla="*/ 1009514 w 2487611"/>
              <a:gd name="connsiteY24" fmla="*/ 3164215 h 4117729"/>
              <a:gd name="connsiteX25" fmla="*/ 803026 w 2487611"/>
              <a:gd name="connsiteY25" fmla="*/ 2884167 h 4117729"/>
              <a:gd name="connsiteX26" fmla="*/ 1246249 w 2487611"/>
              <a:gd name="connsiteY26" fmla="*/ 1584102 h 4117729"/>
              <a:gd name="connsiteX27" fmla="*/ 1346518 w 2487611"/>
              <a:gd name="connsiteY27" fmla="*/ 1684371 h 4117729"/>
              <a:gd name="connsiteX28" fmla="*/ 1246249 w 2487611"/>
              <a:gd name="connsiteY28" fmla="*/ 1784640 h 4117729"/>
              <a:gd name="connsiteX29" fmla="*/ 1145980 w 2487611"/>
              <a:gd name="connsiteY29" fmla="*/ 1684371 h 4117729"/>
              <a:gd name="connsiteX30" fmla="*/ 1246249 w 2487611"/>
              <a:gd name="connsiteY30" fmla="*/ 1584102 h 4117729"/>
              <a:gd name="connsiteX31" fmla="*/ 1246249 w 2487611"/>
              <a:gd name="connsiteY31" fmla="*/ 1514596 h 4117729"/>
              <a:gd name="connsiteX32" fmla="*/ 1076474 w 2487611"/>
              <a:gd name="connsiteY32" fmla="*/ 1684371 h 4117729"/>
              <a:gd name="connsiteX33" fmla="*/ 1246249 w 2487611"/>
              <a:gd name="connsiteY33" fmla="*/ 1854146 h 4117729"/>
              <a:gd name="connsiteX34" fmla="*/ 1416024 w 2487611"/>
              <a:gd name="connsiteY34" fmla="*/ 1684371 h 4117729"/>
              <a:gd name="connsiteX35" fmla="*/ 1246249 w 2487611"/>
              <a:gd name="connsiteY35" fmla="*/ 1514596 h 4117729"/>
              <a:gd name="connsiteX36" fmla="*/ 1246249 w 2487611"/>
              <a:gd name="connsiteY36" fmla="*/ 761226 h 4117729"/>
              <a:gd name="connsiteX37" fmla="*/ 1446787 w 2487611"/>
              <a:gd name="connsiteY37" fmla="*/ 961764 h 4117729"/>
              <a:gd name="connsiteX38" fmla="*/ 1246249 w 2487611"/>
              <a:gd name="connsiteY38" fmla="*/ 1162302 h 4117729"/>
              <a:gd name="connsiteX39" fmla="*/ 1045711 w 2487611"/>
              <a:gd name="connsiteY39" fmla="*/ 961764 h 4117729"/>
              <a:gd name="connsiteX40" fmla="*/ 1246249 w 2487611"/>
              <a:gd name="connsiteY40" fmla="*/ 761226 h 4117729"/>
              <a:gd name="connsiteX41" fmla="*/ 1246249 w 2487611"/>
              <a:gd name="connsiteY41" fmla="*/ 622214 h 4117729"/>
              <a:gd name="connsiteX42" fmla="*/ 906699 w 2487611"/>
              <a:gd name="connsiteY42" fmla="*/ 961764 h 4117729"/>
              <a:gd name="connsiteX43" fmla="*/ 1246249 w 2487611"/>
              <a:gd name="connsiteY43" fmla="*/ 1301314 h 4117729"/>
              <a:gd name="connsiteX44" fmla="*/ 1585799 w 2487611"/>
              <a:gd name="connsiteY44" fmla="*/ 961764 h 4117729"/>
              <a:gd name="connsiteX45" fmla="*/ 1246249 w 2487611"/>
              <a:gd name="connsiteY45" fmla="*/ 622214 h 4117729"/>
              <a:gd name="connsiteX46" fmla="*/ 1237076 w 2487611"/>
              <a:gd name="connsiteY46" fmla="*/ 0 h 4117729"/>
              <a:gd name="connsiteX47" fmla="*/ 1243449 w 2487611"/>
              <a:gd name="connsiteY47" fmla="*/ 110915 h 4117729"/>
              <a:gd name="connsiteX48" fmla="*/ 1258169 w 2487611"/>
              <a:gd name="connsiteY48" fmla="*/ 12605 h 4117729"/>
              <a:gd name="connsiteX49" fmla="*/ 1891856 w 2487611"/>
              <a:gd name="connsiteY49" fmla="*/ 713203 h 4117729"/>
              <a:gd name="connsiteX50" fmla="*/ 2096831 w 2487611"/>
              <a:gd name="connsiteY50" fmla="*/ 1552470 h 4117729"/>
              <a:gd name="connsiteX51" fmla="*/ 2003408 w 2487611"/>
              <a:gd name="connsiteY51" fmla="*/ 2054055 h 4117729"/>
              <a:gd name="connsiteX52" fmla="*/ 2224895 w 2487611"/>
              <a:gd name="connsiteY52" fmla="*/ 2189415 h 4117729"/>
              <a:gd name="connsiteX53" fmla="*/ 2487611 w 2487611"/>
              <a:gd name="connsiteY53" fmla="*/ 2919570 h 4117729"/>
              <a:gd name="connsiteX54" fmla="*/ 1777602 w 2487611"/>
              <a:gd name="connsiteY54" fmla="*/ 2655584 h 4117729"/>
              <a:gd name="connsiteX55" fmla="*/ 1697050 w 2487611"/>
              <a:gd name="connsiteY55" fmla="*/ 2803564 h 4117729"/>
              <a:gd name="connsiteX56" fmla="*/ 789847 w 2487611"/>
              <a:gd name="connsiteY56" fmla="*/ 2803564 h 4117729"/>
              <a:gd name="connsiteX57" fmla="*/ 709405 w 2487611"/>
              <a:gd name="connsiteY57" fmla="*/ 2655809 h 4117729"/>
              <a:gd name="connsiteX58" fmla="*/ 0 w 2487611"/>
              <a:gd name="connsiteY58" fmla="*/ 2919570 h 4117729"/>
              <a:gd name="connsiteX59" fmla="*/ 262716 w 2487611"/>
              <a:gd name="connsiteY59" fmla="*/ 2189415 h 4117729"/>
              <a:gd name="connsiteX60" fmla="*/ 483603 w 2487611"/>
              <a:gd name="connsiteY60" fmla="*/ 2054421 h 4117729"/>
              <a:gd name="connsiteX61" fmla="*/ 390066 w 2487611"/>
              <a:gd name="connsiteY61" fmla="*/ 1552470 h 4117729"/>
              <a:gd name="connsiteX62" fmla="*/ 595041 w 2487611"/>
              <a:gd name="connsiteY62" fmla="*/ 713203 h 4117729"/>
              <a:gd name="connsiteX63" fmla="*/ 1237076 w 2487611"/>
              <a:gd name="connsiteY63" fmla="*/ 0 h 4117729"/>
              <a:gd name="connsiteX0" fmla="*/ 1355591 w 2487611"/>
              <a:gd name="connsiteY0" fmla="*/ 3197172 h 4123169"/>
              <a:gd name="connsiteX1" fmla="*/ 1668701 w 2487611"/>
              <a:gd name="connsiteY1" fmla="*/ 3497756 h 4123169"/>
              <a:gd name="connsiteX2" fmla="*/ 1698103 w 2487611"/>
              <a:gd name="connsiteY2" fmla="*/ 3841399 h 4123169"/>
              <a:gd name="connsiteX3" fmla="*/ 1503571 w 2487611"/>
              <a:gd name="connsiteY3" fmla="*/ 3623907 h 4123169"/>
              <a:gd name="connsiteX4" fmla="*/ 1461585 w 2487611"/>
              <a:gd name="connsiteY4" fmla="*/ 3837648 h 4123169"/>
              <a:gd name="connsiteX5" fmla="*/ 1244671 w 2487611"/>
              <a:gd name="connsiteY5" fmla="*/ 4123169 h 4123169"/>
              <a:gd name="connsiteX6" fmla="*/ 1079392 w 2487611"/>
              <a:gd name="connsiteY6" fmla="*/ 3817410 h 4123169"/>
              <a:gd name="connsiteX7" fmla="*/ 987763 w 2487611"/>
              <a:gd name="connsiteY7" fmla="*/ 3685212 h 4123169"/>
              <a:gd name="connsiteX8" fmla="*/ 854400 w 2487611"/>
              <a:gd name="connsiteY8" fmla="*/ 3751934 h 4123169"/>
              <a:gd name="connsiteX9" fmla="*/ 869102 w 2487611"/>
              <a:gd name="connsiteY9" fmla="*/ 3428519 h 4123169"/>
              <a:gd name="connsiteX10" fmla="*/ 1052587 w 2487611"/>
              <a:gd name="connsiteY10" fmla="*/ 3230974 h 4123169"/>
              <a:gd name="connsiteX11" fmla="*/ 1019981 w 2487611"/>
              <a:gd name="connsiteY11" fmla="*/ 3274997 h 4123169"/>
              <a:gd name="connsiteX12" fmla="*/ 1012121 w 2487611"/>
              <a:gd name="connsiteY12" fmla="*/ 3447914 h 4123169"/>
              <a:gd name="connsiteX13" fmla="*/ 1083424 w 2487611"/>
              <a:gd name="connsiteY13" fmla="*/ 3412241 h 4123169"/>
              <a:gd name="connsiteX14" fmla="*/ 1132416 w 2487611"/>
              <a:gd name="connsiteY14" fmla="*/ 3482921 h 4123169"/>
              <a:gd name="connsiteX15" fmla="*/ 1220783 w 2487611"/>
              <a:gd name="connsiteY15" fmla="*/ 3646398 h 4123169"/>
              <a:gd name="connsiteX16" fmla="*/ 1336759 w 2487611"/>
              <a:gd name="connsiteY16" fmla="*/ 3493741 h 4123169"/>
              <a:gd name="connsiteX17" fmla="*/ 1359207 w 2487611"/>
              <a:gd name="connsiteY17" fmla="*/ 3379462 h 4123169"/>
              <a:gd name="connsiteX18" fmla="*/ 1463216 w 2487611"/>
              <a:gd name="connsiteY18" fmla="*/ 3495746 h 4123169"/>
              <a:gd name="connsiteX19" fmla="*/ 1447496 w 2487611"/>
              <a:gd name="connsiteY19" fmla="*/ 3312014 h 4123169"/>
              <a:gd name="connsiteX20" fmla="*/ 1355591 w 2487611"/>
              <a:gd name="connsiteY20" fmla="*/ 3197172 h 4123169"/>
              <a:gd name="connsiteX21" fmla="*/ 803026 w 2487611"/>
              <a:gd name="connsiteY21" fmla="*/ 2889607 h 4123169"/>
              <a:gd name="connsiteX22" fmla="*/ 1689473 w 2487611"/>
              <a:gd name="connsiteY22" fmla="*/ 2889607 h 4123169"/>
              <a:gd name="connsiteX23" fmla="*/ 1482985 w 2487611"/>
              <a:gd name="connsiteY23" fmla="*/ 3169655 h 4123169"/>
              <a:gd name="connsiteX24" fmla="*/ 1009514 w 2487611"/>
              <a:gd name="connsiteY24" fmla="*/ 3169655 h 4123169"/>
              <a:gd name="connsiteX25" fmla="*/ 803026 w 2487611"/>
              <a:gd name="connsiteY25" fmla="*/ 2889607 h 4123169"/>
              <a:gd name="connsiteX26" fmla="*/ 1246249 w 2487611"/>
              <a:gd name="connsiteY26" fmla="*/ 1589542 h 4123169"/>
              <a:gd name="connsiteX27" fmla="*/ 1346518 w 2487611"/>
              <a:gd name="connsiteY27" fmla="*/ 1689811 h 4123169"/>
              <a:gd name="connsiteX28" fmla="*/ 1246249 w 2487611"/>
              <a:gd name="connsiteY28" fmla="*/ 1790080 h 4123169"/>
              <a:gd name="connsiteX29" fmla="*/ 1145980 w 2487611"/>
              <a:gd name="connsiteY29" fmla="*/ 1689811 h 4123169"/>
              <a:gd name="connsiteX30" fmla="*/ 1246249 w 2487611"/>
              <a:gd name="connsiteY30" fmla="*/ 1589542 h 4123169"/>
              <a:gd name="connsiteX31" fmla="*/ 1246249 w 2487611"/>
              <a:gd name="connsiteY31" fmla="*/ 1520036 h 4123169"/>
              <a:gd name="connsiteX32" fmla="*/ 1076474 w 2487611"/>
              <a:gd name="connsiteY32" fmla="*/ 1689811 h 4123169"/>
              <a:gd name="connsiteX33" fmla="*/ 1246249 w 2487611"/>
              <a:gd name="connsiteY33" fmla="*/ 1859586 h 4123169"/>
              <a:gd name="connsiteX34" fmla="*/ 1416024 w 2487611"/>
              <a:gd name="connsiteY34" fmla="*/ 1689811 h 4123169"/>
              <a:gd name="connsiteX35" fmla="*/ 1246249 w 2487611"/>
              <a:gd name="connsiteY35" fmla="*/ 1520036 h 4123169"/>
              <a:gd name="connsiteX36" fmla="*/ 1246249 w 2487611"/>
              <a:gd name="connsiteY36" fmla="*/ 766666 h 4123169"/>
              <a:gd name="connsiteX37" fmla="*/ 1446787 w 2487611"/>
              <a:gd name="connsiteY37" fmla="*/ 967204 h 4123169"/>
              <a:gd name="connsiteX38" fmla="*/ 1246249 w 2487611"/>
              <a:gd name="connsiteY38" fmla="*/ 1167742 h 4123169"/>
              <a:gd name="connsiteX39" fmla="*/ 1045711 w 2487611"/>
              <a:gd name="connsiteY39" fmla="*/ 967204 h 4123169"/>
              <a:gd name="connsiteX40" fmla="*/ 1246249 w 2487611"/>
              <a:gd name="connsiteY40" fmla="*/ 766666 h 4123169"/>
              <a:gd name="connsiteX41" fmla="*/ 1246249 w 2487611"/>
              <a:gd name="connsiteY41" fmla="*/ 627654 h 4123169"/>
              <a:gd name="connsiteX42" fmla="*/ 906699 w 2487611"/>
              <a:gd name="connsiteY42" fmla="*/ 967204 h 4123169"/>
              <a:gd name="connsiteX43" fmla="*/ 1246249 w 2487611"/>
              <a:gd name="connsiteY43" fmla="*/ 1306754 h 4123169"/>
              <a:gd name="connsiteX44" fmla="*/ 1585799 w 2487611"/>
              <a:gd name="connsiteY44" fmla="*/ 967204 h 4123169"/>
              <a:gd name="connsiteX45" fmla="*/ 1246249 w 2487611"/>
              <a:gd name="connsiteY45" fmla="*/ 627654 h 4123169"/>
              <a:gd name="connsiteX46" fmla="*/ 1237076 w 2487611"/>
              <a:gd name="connsiteY46" fmla="*/ 5440 h 4123169"/>
              <a:gd name="connsiteX47" fmla="*/ 1243449 w 2487611"/>
              <a:gd name="connsiteY47" fmla="*/ 116355 h 4123169"/>
              <a:gd name="connsiteX48" fmla="*/ 1231224 w 2487611"/>
              <a:gd name="connsiteY48" fmla="*/ 0 h 4123169"/>
              <a:gd name="connsiteX49" fmla="*/ 1891856 w 2487611"/>
              <a:gd name="connsiteY49" fmla="*/ 718643 h 4123169"/>
              <a:gd name="connsiteX50" fmla="*/ 2096831 w 2487611"/>
              <a:gd name="connsiteY50" fmla="*/ 1557910 h 4123169"/>
              <a:gd name="connsiteX51" fmla="*/ 2003408 w 2487611"/>
              <a:gd name="connsiteY51" fmla="*/ 2059495 h 4123169"/>
              <a:gd name="connsiteX52" fmla="*/ 2224895 w 2487611"/>
              <a:gd name="connsiteY52" fmla="*/ 2194855 h 4123169"/>
              <a:gd name="connsiteX53" fmla="*/ 2487611 w 2487611"/>
              <a:gd name="connsiteY53" fmla="*/ 2925010 h 4123169"/>
              <a:gd name="connsiteX54" fmla="*/ 1777602 w 2487611"/>
              <a:gd name="connsiteY54" fmla="*/ 2661024 h 4123169"/>
              <a:gd name="connsiteX55" fmla="*/ 1697050 w 2487611"/>
              <a:gd name="connsiteY55" fmla="*/ 2809004 h 4123169"/>
              <a:gd name="connsiteX56" fmla="*/ 789847 w 2487611"/>
              <a:gd name="connsiteY56" fmla="*/ 2809004 h 4123169"/>
              <a:gd name="connsiteX57" fmla="*/ 709405 w 2487611"/>
              <a:gd name="connsiteY57" fmla="*/ 2661249 h 4123169"/>
              <a:gd name="connsiteX58" fmla="*/ 0 w 2487611"/>
              <a:gd name="connsiteY58" fmla="*/ 2925010 h 4123169"/>
              <a:gd name="connsiteX59" fmla="*/ 262716 w 2487611"/>
              <a:gd name="connsiteY59" fmla="*/ 2194855 h 4123169"/>
              <a:gd name="connsiteX60" fmla="*/ 483603 w 2487611"/>
              <a:gd name="connsiteY60" fmla="*/ 2059861 h 4123169"/>
              <a:gd name="connsiteX61" fmla="*/ 390066 w 2487611"/>
              <a:gd name="connsiteY61" fmla="*/ 1557910 h 4123169"/>
              <a:gd name="connsiteX62" fmla="*/ 595041 w 2487611"/>
              <a:gd name="connsiteY62" fmla="*/ 718643 h 4123169"/>
              <a:gd name="connsiteX63" fmla="*/ 1237076 w 2487611"/>
              <a:gd name="connsiteY63" fmla="*/ 5440 h 4123169"/>
              <a:gd name="connsiteX0" fmla="*/ 1355591 w 2487611"/>
              <a:gd name="connsiteY0" fmla="*/ 3197172 h 4123169"/>
              <a:gd name="connsiteX1" fmla="*/ 1668701 w 2487611"/>
              <a:gd name="connsiteY1" fmla="*/ 3497756 h 4123169"/>
              <a:gd name="connsiteX2" fmla="*/ 1698103 w 2487611"/>
              <a:gd name="connsiteY2" fmla="*/ 3841399 h 4123169"/>
              <a:gd name="connsiteX3" fmla="*/ 1503571 w 2487611"/>
              <a:gd name="connsiteY3" fmla="*/ 3623907 h 4123169"/>
              <a:gd name="connsiteX4" fmla="*/ 1461585 w 2487611"/>
              <a:gd name="connsiteY4" fmla="*/ 3837648 h 4123169"/>
              <a:gd name="connsiteX5" fmla="*/ 1244671 w 2487611"/>
              <a:gd name="connsiteY5" fmla="*/ 4123169 h 4123169"/>
              <a:gd name="connsiteX6" fmla="*/ 1079392 w 2487611"/>
              <a:gd name="connsiteY6" fmla="*/ 3817410 h 4123169"/>
              <a:gd name="connsiteX7" fmla="*/ 987763 w 2487611"/>
              <a:gd name="connsiteY7" fmla="*/ 3685212 h 4123169"/>
              <a:gd name="connsiteX8" fmla="*/ 854400 w 2487611"/>
              <a:gd name="connsiteY8" fmla="*/ 3751934 h 4123169"/>
              <a:gd name="connsiteX9" fmla="*/ 869102 w 2487611"/>
              <a:gd name="connsiteY9" fmla="*/ 3428519 h 4123169"/>
              <a:gd name="connsiteX10" fmla="*/ 1052587 w 2487611"/>
              <a:gd name="connsiteY10" fmla="*/ 3230974 h 4123169"/>
              <a:gd name="connsiteX11" fmla="*/ 1019981 w 2487611"/>
              <a:gd name="connsiteY11" fmla="*/ 3274997 h 4123169"/>
              <a:gd name="connsiteX12" fmla="*/ 1012121 w 2487611"/>
              <a:gd name="connsiteY12" fmla="*/ 3447914 h 4123169"/>
              <a:gd name="connsiteX13" fmla="*/ 1083424 w 2487611"/>
              <a:gd name="connsiteY13" fmla="*/ 3412241 h 4123169"/>
              <a:gd name="connsiteX14" fmla="*/ 1132416 w 2487611"/>
              <a:gd name="connsiteY14" fmla="*/ 3482921 h 4123169"/>
              <a:gd name="connsiteX15" fmla="*/ 1220783 w 2487611"/>
              <a:gd name="connsiteY15" fmla="*/ 3646398 h 4123169"/>
              <a:gd name="connsiteX16" fmla="*/ 1336759 w 2487611"/>
              <a:gd name="connsiteY16" fmla="*/ 3493741 h 4123169"/>
              <a:gd name="connsiteX17" fmla="*/ 1359207 w 2487611"/>
              <a:gd name="connsiteY17" fmla="*/ 3379462 h 4123169"/>
              <a:gd name="connsiteX18" fmla="*/ 1463216 w 2487611"/>
              <a:gd name="connsiteY18" fmla="*/ 3495746 h 4123169"/>
              <a:gd name="connsiteX19" fmla="*/ 1447496 w 2487611"/>
              <a:gd name="connsiteY19" fmla="*/ 3312014 h 4123169"/>
              <a:gd name="connsiteX20" fmla="*/ 1355591 w 2487611"/>
              <a:gd name="connsiteY20" fmla="*/ 3197172 h 4123169"/>
              <a:gd name="connsiteX21" fmla="*/ 803026 w 2487611"/>
              <a:gd name="connsiteY21" fmla="*/ 2889607 h 4123169"/>
              <a:gd name="connsiteX22" fmla="*/ 1689473 w 2487611"/>
              <a:gd name="connsiteY22" fmla="*/ 2889607 h 4123169"/>
              <a:gd name="connsiteX23" fmla="*/ 1482985 w 2487611"/>
              <a:gd name="connsiteY23" fmla="*/ 3169655 h 4123169"/>
              <a:gd name="connsiteX24" fmla="*/ 1009514 w 2487611"/>
              <a:gd name="connsiteY24" fmla="*/ 3169655 h 4123169"/>
              <a:gd name="connsiteX25" fmla="*/ 803026 w 2487611"/>
              <a:gd name="connsiteY25" fmla="*/ 2889607 h 4123169"/>
              <a:gd name="connsiteX26" fmla="*/ 1246249 w 2487611"/>
              <a:gd name="connsiteY26" fmla="*/ 1589542 h 4123169"/>
              <a:gd name="connsiteX27" fmla="*/ 1346518 w 2487611"/>
              <a:gd name="connsiteY27" fmla="*/ 1689811 h 4123169"/>
              <a:gd name="connsiteX28" fmla="*/ 1246249 w 2487611"/>
              <a:gd name="connsiteY28" fmla="*/ 1790080 h 4123169"/>
              <a:gd name="connsiteX29" fmla="*/ 1145980 w 2487611"/>
              <a:gd name="connsiteY29" fmla="*/ 1689811 h 4123169"/>
              <a:gd name="connsiteX30" fmla="*/ 1246249 w 2487611"/>
              <a:gd name="connsiteY30" fmla="*/ 1589542 h 4123169"/>
              <a:gd name="connsiteX31" fmla="*/ 1246249 w 2487611"/>
              <a:gd name="connsiteY31" fmla="*/ 1520036 h 4123169"/>
              <a:gd name="connsiteX32" fmla="*/ 1076474 w 2487611"/>
              <a:gd name="connsiteY32" fmla="*/ 1689811 h 4123169"/>
              <a:gd name="connsiteX33" fmla="*/ 1246249 w 2487611"/>
              <a:gd name="connsiteY33" fmla="*/ 1859586 h 4123169"/>
              <a:gd name="connsiteX34" fmla="*/ 1416024 w 2487611"/>
              <a:gd name="connsiteY34" fmla="*/ 1689811 h 4123169"/>
              <a:gd name="connsiteX35" fmla="*/ 1246249 w 2487611"/>
              <a:gd name="connsiteY35" fmla="*/ 1520036 h 4123169"/>
              <a:gd name="connsiteX36" fmla="*/ 1246249 w 2487611"/>
              <a:gd name="connsiteY36" fmla="*/ 766666 h 4123169"/>
              <a:gd name="connsiteX37" fmla="*/ 1446787 w 2487611"/>
              <a:gd name="connsiteY37" fmla="*/ 967204 h 4123169"/>
              <a:gd name="connsiteX38" fmla="*/ 1246249 w 2487611"/>
              <a:gd name="connsiteY38" fmla="*/ 1167742 h 4123169"/>
              <a:gd name="connsiteX39" fmla="*/ 1045711 w 2487611"/>
              <a:gd name="connsiteY39" fmla="*/ 967204 h 4123169"/>
              <a:gd name="connsiteX40" fmla="*/ 1246249 w 2487611"/>
              <a:gd name="connsiteY40" fmla="*/ 766666 h 4123169"/>
              <a:gd name="connsiteX41" fmla="*/ 1246249 w 2487611"/>
              <a:gd name="connsiteY41" fmla="*/ 627654 h 4123169"/>
              <a:gd name="connsiteX42" fmla="*/ 906699 w 2487611"/>
              <a:gd name="connsiteY42" fmla="*/ 967204 h 4123169"/>
              <a:gd name="connsiteX43" fmla="*/ 1246249 w 2487611"/>
              <a:gd name="connsiteY43" fmla="*/ 1306754 h 4123169"/>
              <a:gd name="connsiteX44" fmla="*/ 1585799 w 2487611"/>
              <a:gd name="connsiteY44" fmla="*/ 967204 h 4123169"/>
              <a:gd name="connsiteX45" fmla="*/ 1246249 w 2487611"/>
              <a:gd name="connsiteY45" fmla="*/ 627654 h 4123169"/>
              <a:gd name="connsiteX46" fmla="*/ 1238115 w 2487611"/>
              <a:gd name="connsiteY46" fmla="*/ 24870 h 4123169"/>
              <a:gd name="connsiteX47" fmla="*/ 1243449 w 2487611"/>
              <a:gd name="connsiteY47" fmla="*/ 116355 h 4123169"/>
              <a:gd name="connsiteX48" fmla="*/ 1231224 w 2487611"/>
              <a:gd name="connsiteY48" fmla="*/ 0 h 4123169"/>
              <a:gd name="connsiteX49" fmla="*/ 1891856 w 2487611"/>
              <a:gd name="connsiteY49" fmla="*/ 718643 h 4123169"/>
              <a:gd name="connsiteX50" fmla="*/ 2096831 w 2487611"/>
              <a:gd name="connsiteY50" fmla="*/ 1557910 h 4123169"/>
              <a:gd name="connsiteX51" fmla="*/ 2003408 w 2487611"/>
              <a:gd name="connsiteY51" fmla="*/ 2059495 h 4123169"/>
              <a:gd name="connsiteX52" fmla="*/ 2224895 w 2487611"/>
              <a:gd name="connsiteY52" fmla="*/ 2194855 h 4123169"/>
              <a:gd name="connsiteX53" fmla="*/ 2487611 w 2487611"/>
              <a:gd name="connsiteY53" fmla="*/ 2925010 h 4123169"/>
              <a:gd name="connsiteX54" fmla="*/ 1777602 w 2487611"/>
              <a:gd name="connsiteY54" fmla="*/ 2661024 h 4123169"/>
              <a:gd name="connsiteX55" fmla="*/ 1697050 w 2487611"/>
              <a:gd name="connsiteY55" fmla="*/ 2809004 h 4123169"/>
              <a:gd name="connsiteX56" fmla="*/ 789847 w 2487611"/>
              <a:gd name="connsiteY56" fmla="*/ 2809004 h 4123169"/>
              <a:gd name="connsiteX57" fmla="*/ 709405 w 2487611"/>
              <a:gd name="connsiteY57" fmla="*/ 2661249 h 4123169"/>
              <a:gd name="connsiteX58" fmla="*/ 0 w 2487611"/>
              <a:gd name="connsiteY58" fmla="*/ 2925010 h 4123169"/>
              <a:gd name="connsiteX59" fmla="*/ 262716 w 2487611"/>
              <a:gd name="connsiteY59" fmla="*/ 2194855 h 4123169"/>
              <a:gd name="connsiteX60" fmla="*/ 483603 w 2487611"/>
              <a:gd name="connsiteY60" fmla="*/ 2059861 h 4123169"/>
              <a:gd name="connsiteX61" fmla="*/ 390066 w 2487611"/>
              <a:gd name="connsiteY61" fmla="*/ 1557910 h 4123169"/>
              <a:gd name="connsiteX62" fmla="*/ 595041 w 2487611"/>
              <a:gd name="connsiteY62" fmla="*/ 718643 h 4123169"/>
              <a:gd name="connsiteX63" fmla="*/ 1238115 w 2487611"/>
              <a:gd name="connsiteY63" fmla="*/ 24870 h 4123169"/>
              <a:gd name="connsiteX0" fmla="*/ 1355591 w 2487611"/>
              <a:gd name="connsiteY0" fmla="*/ 3172302 h 4098299"/>
              <a:gd name="connsiteX1" fmla="*/ 1668701 w 2487611"/>
              <a:gd name="connsiteY1" fmla="*/ 3472886 h 4098299"/>
              <a:gd name="connsiteX2" fmla="*/ 1698103 w 2487611"/>
              <a:gd name="connsiteY2" fmla="*/ 3816529 h 4098299"/>
              <a:gd name="connsiteX3" fmla="*/ 1503571 w 2487611"/>
              <a:gd name="connsiteY3" fmla="*/ 3599037 h 4098299"/>
              <a:gd name="connsiteX4" fmla="*/ 1461585 w 2487611"/>
              <a:gd name="connsiteY4" fmla="*/ 3812778 h 4098299"/>
              <a:gd name="connsiteX5" fmla="*/ 1244671 w 2487611"/>
              <a:gd name="connsiteY5" fmla="*/ 4098299 h 4098299"/>
              <a:gd name="connsiteX6" fmla="*/ 1079392 w 2487611"/>
              <a:gd name="connsiteY6" fmla="*/ 3792540 h 4098299"/>
              <a:gd name="connsiteX7" fmla="*/ 987763 w 2487611"/>
              <a:gd name="connsiteY7" fmla="*/ 3660342 h 4098299"/>
              <a:gd name="connsiteX8" fmla="*/ 854400 w 2487611"/>
              <a:gd name="connsiteY8" fmla="*/ 3727064 h 4098299"/>
              <a:gd name="connsiteX9" fmla="*/ 869102 w 2487611"/>
              <a:gd name="connsiteY9" fmla="*/ 3403649 h 4098299"/>
              <a:gd name="connsiteX10" fmla="*/ 1052587 w 2487611"/>
              <a:gd name="connsiteY10" fmla="*/ 3206104 h 4098299"/>
              <a:gd name="connsiteX11" fmla="*/ 1019981 w 2487611"/>
              <a:gd name="connsiteY11" fmla="*/ 3250127 h 4098299"/>
              <a:gd name="connsiteX12" fmla="*/ 1012121 w 2487611"/>
              <a:gd name="connsiteY12" fmla="*/ 3423044 h 4098299"/>
              <a:gd name="connsiteX13" fmla="*/ 1083424 w 2487611"/>
              <a:gd name="connsiteY13" fmla="*/ 3387371 h 4098299"/>
              <a:gd name="connsiteX14" fmla="*/ 1132416 w 2487611"/>
              <a:gd name="connsiteY14" fmla="*/ 3458051 h 4098299"/>
              <a:gd name="connsiteX15" fmla="*/ 1220783 w 2487611"/>
              <a:gd name="connsiteY15" fmla="*/ 3621528 h 4098299"/>
              <a:gd name="connsiteX16" fmla="*/ 1336759 w 2487611"/>
              <a:gd name="connsiteY16" fmla="*/ 3468871 h 4098299"/>
              <a:gd name="connsiteX17" fmla="*/ 1359207 w 2487611"/>
              <a:gd name="connsiteY17" fmla="*/ 3354592 h 4098299"/>
              <a:gd name="connsiteX18" fmla="*/ 1463216 w 2487611"/>
              <a:gd name="connsiteY18" fmla="*/ 3470876 h 4098299"/>
              <a:gd name="connsiteX19" fmla="*/ 1447496 w 2487611"/>
              <a:gd name="connsiteY19" fmla="*/ 3287144 h 4098299"/>
              <a:gd name="connsiteX20" fmla="*/ 1355591 w 2487611"/>
              <a:gd name="connsiteY20" fmla="*/ 3172302 h 4098299"/>
              <a:gd name="connsiteX21" fmla="*/ 803026 w 2487611"/>
              <a:gd name="connsiteY21" fmla="*/ 2864737 h 4098299"/>
              <a:gd name="connsiteX22" fmla="*/ 1689473 w 2487611"/>
              <a:gd name="connsiteY22" fmla="*/ 2864737 h 4098299"/>
              <a:gd name="connsiteX23" fmla="*/ 1482985 w 2487611"/>
              <a:gd name="connsiteY23" fmla="*/ 3144785 h 4098299"/>
              <a:gd name="connsiteX24" fmla="*/ 1009514 w 2487611"/>
              <a:gd name="connsiteY24" fmla="*/ 3144785 h 4098299"/>
              <a:gd name="connsiteX25" fmla="*/ 803026 w 2487611"/>
              <a:gd name="connsiteY25" fmla="*/ 2864737 h 4098299"/>
              <a:gd name="connsiteX26" fmla="*/ 1246249 w 2487611"/>
              <a:gd name="connsiteY26" fmla="*/ 1564672 h 4098299"/>
              <a:gd name="connsiteX27" fmla="*/ 1346518 w 2487611"/>
              <a:gd name="connsiteY27" fmla="*/ 1664941 h 4098299"/>
              <a:gd name="connsiteX28" fmla="*/ 1246249 w 2487611"/>
              <a:gd name="connsiteY28" fmla="*/ 1765210 h 4098299"/>
              <a:gd name="connsiteX29" fmla="*/ 1145980 w 2487611"/>
              <a:gd name="connsiteY29" fmla="*/ 1664941 h 4098299"/>
              <a:gd name="connsiteX30" fmla="*/ 1246249 w 2487611"/>
              <a:gd name="connsiteY30" fmla="*/ 1564672 h 4098299"/>
              <a:gd name="connsiteX31" fmla="*/ 1246249 w 2487611"/>
              <a:gd name="connsiteY31" fmla="*/ 1495166 h 4098299"/>
              <a:gd name="connsiteX32" fmla="*/ 1076474 w 2487611"/>
              <a:gd name="connsiteY32" fmla="*/ 1664941 h 4098299"/>
              <a:gd name="connsiteX33" fmla="*/ 1246249 w 2487611"/>
              <a:gd name="connsiteY33" fmla="*/ 1834716 h 4098299"/>
              <a:gd name="connsiteX34" fmla="*/ 1416024 w 2487611"/>
              <a:gd name="connsiteY34" fmla="*/ 1664941 h 4098299"/>
              <a:gd name="connsiteX35" fmla="*/ 1246249 w 2487611"/>
              <a:gd name="connsiteY35" fmla="*/ 1495166 h 4098299"/>
              <a:gd name="connsiteX36" fmla="*/ 1246249 w 2487611"/>
              <a:gd name="connsiteY36" fmla="*/ 741796 h 4098299"/>
              <a:gd name="connsiteX37" fmla="*/ 1446787 w 2487611"/>
              <a:gd name="connsiteY37" fmla="*/ 942334 h 4098299"/>
              <a:gd name="connsiteX38" fmla="*/ 1246249 w 2487611"/>
              <a:gd name="connsiteY38" fmla="*/ 1142872 h 4098299"/>
              <a:gd name="connsiteX39" fmla="*/ 1045711 w 2487611"/>
              <a:gd name="connsiteY39" fmla="*/ 942334 h 4098299"/>
              <a:gd name="connsiteX40" fmla="*/ 1246249 w 2487611"/>
              <a:gd name="connsiteY40" fmla="*/ 741796 h 4098299"/>
              <a:gd name="connsiteX41" fmla="*/ 1246249 w 2487611"/>
              <a:gd name="connsiteY41" fmla="*/ 602784 h 4098299"/>
              <a:gd name="connsiteX42" fmla="*/ 906699 w 2487611"/>
              <a:gd name="connsiteY42" fmla="*/ 942334 h 4098299"/>
              <a:gd name="connsiteX43" fmla="*/ 1246249 w 2487611"/>
              <a:gd name="connsiteY43" fmla="*/ 1281884 h 4098299"/>
              <a:gd name="connsiteX44" fmla="*/ 1585799 w 2487611"/>
              <a:gd name="connsiteY44" fmla="*/ 942334 h 4098299"/>
              <a:gd name="connsiteX45" fmla="*/ 1246249 w 2487611"/>
              <a:gd name="connsiteY45" fmla="*/ 602784 h 4098299"/>
              <a:gd name="connsiteX46" fmla="*/ 1238115 w 2487611"/>
              <a:gd name="connsiteY46" fmla="*/ 0 h 4098299"/>
              <a:gd name="connsiteX47" fmla="*/ 1243449 w 2487611"/>
              <a:gd name="connsiteY47" fmla="*/ 91485 h 4098299"/>
              <a:gd name="connsiteX48" fmla="*/ 1229544 w 2487611"/>
              <a:gd name="connsiteY48" fmla="*/ 4448 h 4098299"/>
              <a:gd name="connsiteX49" fmla="*/ 1891856 w 2487611"/>
              <a:gd name="connsiteY49" fmla="*/ 693773 h 4098299"/>
              <a:gd name="connsiteX50" fmla="*/ 2096831 w 2487611"/>
              <a:gd name="connsiteY50" fmla="*/ 1533040 h 4098299"/>
              <a:gd name="connsiteX51" fmla="*/ 2003408 w 2487611"/>
              <a:gd name="connsiteY51" fmla="*/ 2034625 h 4098299"/>
              <a:gd name="connsiteX52" fmla="*/ 2224895 w 2487611"/>
              <a:gd name="connsiteY52" fmla="*/ 2169985 h 4098299"/>
              <a:gd name="connsiteX53" fmla="*/ 2487611 w 2487611"/>
              <a:gd name="connsiteY53" fmla="*/ 2900140 h 4098299"/>
              <a:gd name="connsiteX54" fmla="*/ 1777602 w 2487611"/>
              <a:gd name="connsiteY54" fmla="*/ 2636154 h 4098299"/>
              <a:gd name="connsiteX55" fmla="*/ 1697050 w 2487611"/>
              <a:gd name="connsiteY55" fmla="*/ 2784134 h 4098299"/>
              <a:gd name="connsiteX56" fmla="*/ 789847 w 2487611"/>
              <a:gd name="connsiteY56" fmla="*/ 2784134 h 4098299"/>
              <a:gd name="connsiteX57" fmla="*/ 709405 w 2487611"/>
              <a:gd name="connsiteY57" fmla="*/ 2636379 h 4098299"/>
              <a:gd name="connsiteX58" fmla="*/ 0 w 2487611"/>
              <a:gd name="connsiteY58" fmla="*/ 2900140 h 4098299"/>
              <a:gd name="connsiteX59" fmla="*/ 262716 w 2487611"/>
              <a:gd name="connsiteY59" fmla="*/ 2169985 h 4098299"/>
              <a:gd name="connsiteX60" fmla="*/ 483603 w 2487611"/>
              <a:gd name="connsiteY60" fmla="*/ 2034991 h 4098299"/>
              <a:gd name="connsiteX61" fmla="*/ 390066 w 2487611"/>
              <a:gd name="connsiteY61" fmla="*/ 1533040 h 4098299"/>
              <a:gd name="connsiteX62" fmla="*/ 595041 w 2487611"/>
              <a:gd name="connsiteY62" fmla="*/ 693773 h 4098299"/>
              <a:gd name="connsiteX63" fmla="*/ 1238115 w 2487611"/>
              <a:gd name="connsiteY63" fmla="*/ 0 h 4098299"/>
              <a:gd name="connsiteX0" fmla="*/ 1355591 w 2487611"/>
              <a:gd name="connsiteY0" fmla="*/ 3167854 h 4093851"/>
              <a:gd name="connsiteX1" fmla="*/ 1668701 w 2487611"/>
              <a:gd name="connsiteY1" fmla="*/ 3468438 h 4093851"/>
              <a:gd name="connsiteX2" fmla="*/ 1698103 w 2487611"/>
              <a:gd name="connsiteY2" fmla="*/ 3812081 h 4093851"/>
              <a:gd name="connsiteX3" fmla="*/ 1503571 w 2487611"/>
              <a:gd name="connsiteY3" fmla="*/ 3594589 h 4093851"/>
              <a:gd name="connsiteX4" fmla="*/ 1461585 w 2487611"/>
              <a:gd name="connsiteY4" fmla="*/ 3808330 h 4093851"/>
              <a:gd name="connsiteX5" fmla="*/ 1244671 w 2487611"/>
              <a:gd name="connsiteY5" fmla="*/ 4093851 h 4093851"/>
              <a:gd name="connsiteX6" fmla="*/ 1079392 w 2487611"/>
              <a:gd name="connsiteY6" fmla="*/ 3788092 h 4093851"/>
              <a:gd name="connsiteX7" fmla="*/ 987763 w 2487611"/>
              <a:gd name="connsiteY7" fmla="*/ 3655894 h 4093851"/>
              <a:gd name="connsiteX8" fmla="*/ 854400 w 2487611"/>
              <a:gd name="connsiteY8" fmla="*/ 3722616 h 4093851"/>
              <a:gd name="connsiteX9" fmla="*/ 869102 w 2487611"/>
              <a:gd name="connsiteY9" fmla="*/ 3399201 h 4093851"/>
              <a:gd name="connsiteX10" fmla="*/ 1052587 w 2487611"/>
              <a:gd name="connsiteY10" fmla="*/ 3201656 h 4093851"/>
              <a:gd name="connsiteX11" fmla="*/ 1019981 w 2487611"/>
              <a:gd name="connsiteY11" fmla="*/ 3245679 h 4093851"/>
              <a:gd name="connsiteX12" fmla="*/ 1012121 w 2487611"/>
              <a:gd name="connsiteY12" fmla="*/ 3418596 h 4093851"/>
              <a:gd name="connsiteX13" fmla="*/ 1083424 w 2487611"/>
              <a:gd name="connsiteY13" fmla="*/ 3382923 h 4093851"/>
              <a:gd name="connsiteX14" fmla="*/ 1132416 w 2487611"/>
              <a:gd name="connsiteY14" fmla="*/ 3453603 h 4093851"/>
              <a:gd name="connsiteX15" fmla="*/ 1220783 w 2487611"/>
              <a:gd name="connsiteY15" fmla="*/ 3617080 h 4093851"/>
              <a:gd name="connsiteX16" fmla="*/ 1336759 w 2487611"/>
              <a:gd name="connsiteY16" fmla="*/ 3464423 h 4093851"/>
              <a:gd name="connsiteX17" fmla="*/ 1359207 w 2487611"/>
              <a:gd name="connsiteY17" fmla="*/ 3350144 h 4093851"/>
              <a:gd name="connsiteX18" fmla="*/ 1463216 w 2487611"/>
              <a:gd name="connsiteY18" fmla="*/ 3466428 h 4093851"/>
              <a:gd name="connsiteX19" fmla="*/ 1447496 w 2487611"/>
              <a:gd name="connsiteY19" fmla="*/ 3282696 h 4093851"/>
              <a:gd name="connsiteX20" fmla="*/ 1355591 w 2487611"/>
              <a:gd name="connsiteY20" fmla="*/ 3167854 h 4093851"/>
              <a:gd name="connsiteX21" fmla="*/ 803026 w 2487611"/>
              <a:gd name="connsiteY21" fmla="*/ 2860289 h 4093851"/>
              <a:gd name="connsiteX22" fmla="*/ 1689473 w 2487611"/>
              <a:gd name="connsiteY22" fmla="*/ 2860289 h 4093851"/>
              <a:gd name="connsiteX23" fmla="*/ 1482985 w 2487611"/>
              <a:gd name="connsiteY23" fmla="*/ 3140337 h 4093851"/>
              <a:gd name="connsiteX24" fmla="*/ 1009514 w 2487611"/>
              <a:gd name="connsiteY24" fmla="*/ 3140337 h 4093851"/>
              <a:gd name="connsiteX25" fmla="*/ 803026 w 2487611"/>
              <a:gd name="connsiteY25" fmla="*/ 2860289 h 4093851"/>
              <a:gd name="connsiteX26" fmla="*/ 1246249 w 2487611"/>
              <a:gd name="connsiteY26" fmla="*/ 1560224 h 4093851"/>
              <a:gd name="connsiteX27" fmla="*/ 1346518 w 2487611"/>
              <a:gd name="connsiteY27" fmla="*/ 1660493 h 4093851"/>
              <a:gd name="connsiteX28" fmla="*/ 1246249 w 2487611"/>
              <a:gd name="connsiteY28" fmla="*/ 1760762 h 4093851"/>
              <a:gd name="connsiteX29" fmla="*/ 1145980 w 2487611"/>
              <a:gd name="connsiteY29" fmla="*/ 1660493 h 4093851"/>
              <a:gd name="connsiteX30" fmla="*/ 1246249 w 2487611"/>
              <a:gd name="connsiteY30" fmla="*/ 1560224 h 4093851"/>
              <a:gd name="connsiteX31" fmla="*/ 1246249 w 2487611"/>
              <a:gd name="connsiteY31" fmla="*/ 1490718 h 4093851"/>
              <a:gd name="connsiteX32" fmla="*/ 1076474 w 2487611"/>
              <a:gd name="connsiteY32" fmla="*/ 1660493 h 4093851"/>
              <a:gd name="connsiteX33" fmla="*/ 1246249 w 2487611"/>
              <a:gd name="connsiteY33" fmla="*/ 1830268 h 4093851"/>
              <a:gd name="connsiteX34" fmla="*/ 1416024 w 2487611"/>
              <a:gd name="connsiteY34" fmla="*/ 1660493 h 4093851"/>
              <a:gd name="connsiteX35" fmla="*/ 1246249 w 2487611"/>
              <a:gd name="connsiteY35" fmla="*/ 1490718 h 4093851"/>
              <a:gd name="connsiteX36" fmla="*/ 1246249 w 2487611"/>
              <a:gd name="connsiteY36" fmla="*/ 737348 h 4093851"/>
              <a:gd name="connsiteX37" fmla="*/ 1446787 w 2487611"/>
              <a:gd name="connsiteY37" fmla="*/ 937886 h 4093851"/>
              <a:gd name="connsiteX38" fmla="*/ 1246249 w 2487611"/>
              <a:gd name="connsiteY38" fmla="*/ 1138424 h 4093851"/>
              <a:gd name="connsiteX39" fmla="*/ 1045711 w 2487611"/>
              <a:gd name="connsiteY39" fmla="*/ 937886 h 4093851"/>
              <a:gd name="connsiteX40" fmla="*/ 1246249 w 2487611"/>
              <a:gd name="connsiteY40" fmla="*/ 737348 h 4093851"/>
              <a:gd name="connsiteX41" fmla="*/ 1246249 w 2487611"/>
              <a:gd name="connsiteY41" fmla="*/ 598336 h 4093851"/>
              <a:gd name="connsiteX42" fmla="*/ 906699 w 2487611"/>
              <a:gd name="connsiteY42" fmla="*/ 937886 h 4093851"/>
              <a:gd name="connsiteX43" fmla="*/ 1246249 w 2487611"/>
              <a:gd name="connsiteY43" fmla="*/ 1277436 h 4093851"/>
              <a:gd name="connsiteX44" fmla="*/ 1585799 w 2487611"/>
              <a:gd name="connsiteY44" fmla="*/ 937886 h 4093851"/>
              <a:gd name="connsiteX45" fmla="*/ 1246249 w 2487611"/>
              <a:gd name="connsiteY45" fmla="*/ 598336 h 4093851"/>
              <a:gd name="connsiteX46" fmla="*/ 1225855 w 2487611"/>
              <a:gd name="connsiteY46" fmla="*/ 9198 h 4093851"/>
              <a:gd name="connsiteX47" fmla="*/ 1243449 w 2487611"/>
              <a:gd name="connsiteY47" fmla="*/ 87037 h 4093851"/>
              <a:gd name="connsiteX48" fmla="*/ 1229544 w 2487611"/>
              <a:gd name="connsiteY48" fmla="*/ 0 h 4093851"/>
              <a:gd name="connsiteX49" fmla="*/ 1891856 w 2487611"/>
              <a:gd name="connsiteY49" fmla="*/ 689325 h 4093851"/>
              <a:gd name="connsiteX50" fmla="*/ 2096831 w 2487611"/>
              <a:gd name="connsiteY50" fmla="*/ 1528592 h 4093851"/>
              <a:gd name="connsiteX51" fmla="*/ 2003408 w 2487611"/>
              <a:gd name="connsiteY51" fmla="*/ 2030177 h 4093851"/>
              <a:gd name="connsiteX52" fmla="*/ 2224895 w 2487611"/>
              <a:gd name="connsiteY52" fmla="*/ 2165537 h 4093851"/>
              <a:gd name="connsiteX53" fmla="*/ 2487611 w 2487611"/>
              <a:gd name="connsiteY53" fmla="*/ 2895692 h 4093851"/>
              <a:gd name="connsiteX54" fmla="*/ 1777602 w 2487611"/>
              <a:gd name="connsiteY54" fmla="*/ 2631706 h 4093851"/>
              <a:gd name="connsiteX55" fmla="*/ 1697050 w 2487611"/>
              <a:gd name="connsiteY55" fmla="*/ 2779686 h 4093851"/>
              <a:gd name="connsiteX56" fmla="*/ 789847 w 2487611"/>
              <a:gd name="connsiteY56" fmla="*/ 2779686 h 4093851"/>
              <a:gd name="connsiteX57" fmla="*/ 709405 w 2487611"/>
              <a:gd name="connsiteY57" fmla="*/ 2631931 h 4093851"/>
              <a:gd name="connsiteX58" fmla="*/ 0 w 2487611"/>
              <a:gd name="connsiteY58" fmla="*/ 2895692 h 4093851"/>
              <a:gd name="connsiteX59" fmla="*/ 262716 w 2487611"/>
              <a:gd name="connsiteY59" fmla="*/ 2165537 h 4093851"/>
              <a:gd name="connsiteX60" fmla="*/ 483603 w 2487611"/>
              <a:gd name="connsiteY60" fmla="*/ 2030543 h 4093851"/>
              <a:gd name="connsiteX61" fmla="*/ 390066 w 2487611"/>
              <a:gd name="connsiteY61" fmla="*/ 1528592 h 4093851"/>
              <a:gd name="connsiteX62" fmla="*/ 595041 w 2487611"/>
              <a:gd name="connsiteY62" fmla="*/ 689325 h 4093851"/>
              <a:gd name="connsiteX63" fmla="*/ 1225855 w 2487611"/>
              <a:gd name="connsiteY63" fmla="*/ 9198 h 4093851"/>
              <a:gd name="connsiteX0" fmla="*/ 1355591 w 2487611"/>
              <a:gd name="connsiteY0" fmla="*/ 3167854 h 4093851"/>
              <a:gd name="connsiteX1" fmla="*/ 1668701 w 2487611"/>
              <a:gd name="connsiteY1" fmla="*/ 3468438 h 4093851"/>
              <a:gd name="connsiteX2" fmla="*/ 1698103 w 2487611"/>
              <a:gd name="connsiteY2" fmla="*/ 3812081 h 4093851"/>
              <a:gd name="connsiteX3" fmla="*/ 1503571 w 2487611"/>
              <a:gd name="connsiteY3" fmla="*/ 3594589 h 4093851"/>
              <a:gd name="connsiteX4" fmla="*/ 1461585 w 2487611"/>
              <a:gd name="connsiteY4" fmla="*/ 3808330 h 4093851"/>
              <a:gd name="connsiteX5" fmla="*/ 1244671 w 2487611"/>
              <a:gd name="connsiteY5" fmla="*/ 4093851 h 4093851"/>
              <a:gd name="connsiteX6" fmla="*/ 1079392 w 2487611"/>
              <a:gd name="connsiteY6" fmla="*/ 3788092 h 4093851"/>
              <a:gd name="connsiteX7" fmla="*/ 987763 w 2487611"/>
              <a:gd name="connsiteY7" fmla="*/ 3655894 h 4093851"/>
              <a:gd name="connsiteX8" fmla="*/ 854400 w 2487611"/>
              <a:gd name="connsiteY8" fmla="*/ 3722616 h 4093851"/>
              <a:gd name="connsiteX9" fmla="*/ 869102 w 2487611"/>
              <a:gd name="connsiteY9" fmla="*/ 3399201 h 4093851"/>
              <a:gd name="connsiteX10" fmla="*/ 1052587 w 2487611"/>
              <a:gd name="connsiteY10" fmla="*/ 3201656 h 4093851"/>
              <a:gd name="connsiteX11" fmla="*/ 1019981 w 2487611"/>
              <a:gd name="connsiteY11" fmla="*/ 3245679 h 4093851"/>
              <a:gd name="connsiteX12" fmla="*/ 1012121 w 2487611"/>
              <a:gd name="connsiteY12" fmla="*/ 3418596 h 4093851"/>
              <a:gd name="connsiteX13" fmla="*/ 1083424 w 2487611"/>
              <a:gd name="connsiteY13" fmla="*/ 3382923 h 4093851"/>
              <a:gd name="connsiteX14" fmla="*/ 1132416 w 2487611"/>
              <a:gd name="connsiteY14" fmla="*/ 3453603 h 4093851"/>
              <a:gd name="connsiteX15" fmla="*/ 1220783 w 2487611"/>
              <a:gd name="connsiteY15" fmla="*/ 3617080 h 4093851"/>
              <a:gd name="connsiteX16" fmla="*/ 1336759 w 2487611"/>
              <a:gd name="connsiteY16" fmla="*/ 3464423 h 4093851"/>
              <a:gd name="connsiteX17" fmla="*/ 1359207 w 2487611"/>
              <a:gd name="connsiteY17" fmla="*/ 3350144 h 4093851"/>
              <a:gd name="connsiteX18" fmla="*/ 1463216 w 2487611"/>
              <a:gd name="connsiteY18" fmla="*/ 3466428 h 4093851"/>
              <a:gd name="connsiteX19" fmla="*/ 1447496 w 2487611"/>
              <a:gd name="connsiteY19" fmla="*/ 3282696 h 4093851"/>
              <a:gd name="connsiteX20" fmla="*/ 1355591 w 2487611"/>
              <a:gd name="connsiteY20" fmla="*/ 3167854 h 4093851"/>
              <a:gd name="connsiteX21" fmla="*/ 803026 w 2487611"/>
              <a:gd name="connsiteY21" fmla="*/ 2860289 h 4093851"/>
              <a:gd name="connsiteX22" fmla="*/ 1689473 w 2487611"/>
              <a:gd name="connsiteY22" fmla="*/ 2860289 h 4093851"/>
              <a:gd name="connsiteX23" fmla="*/ 1482985 w 2487611"/>
              <a:gd name="connsiteY23" fmla="*/ 3140337 h 4093851"/>
              <a:gd name="connsiteX24" fmla="*/ 1009514 w 2487611"/>
              <a:gd name="connsiteY24" fmla="*/ 3140337 h 4093851"/>
              <a:gd name="connsiteX25" fmla="*/ 803026 w 2487611"/>
              <a:gd name="connsiteY25" fmla="*/ 2860289 h 4093851"/>
              <a:gd name="connsiteX26" fmla="*/ 1246249 w 2487611"/>
              <a:gd name="connsiteY26" fmla="*/ 1560224 h 4093851"/>
              <a:gd name="connsiteX27" fmla="*/ 1346518 w 2487611"/>
              <a:gd name="connsiteY27" fmla="*/ 1660493 h 4093851"/>
              <a:gd name="connsiteX28" fmla="*/ 1246249 w 2487611"/>
              <a:gd name="connsiteY28" fmla="*/ 1760762 h 4093851"/>
              <a:gd name="connsiteX29" fmla="*/ 1145980 w 2487611"/>
              <a:gd name="connsiteY29" fmla="*/ 1660493 h 4093851"/>
              <a:gd name="connsiteX30" fmla="*/ 1246249 w 2487611"/>
              <a:gd name="connsiteY30" fmla="*/ 1560224 h 4093851"/>
              <a:gd name="connsiteX31" fmla="*/ 1246249 w 2487611"/>
              <a:gd name="connsiteY31" fmla="*/ 1490718 h 4093851"/>
              <a:gd name="connsiteX32" fmla="*/ 1076474 w 2487611"/>
              <a:gd name="connsiteY32" fmla="*/ 1660493 h 4093851"/>
              <a:gd name="connsiteX33" fmla="*/ 1246249 w 2487611"/>
              <a:gd name="connsiteY33" fmla="*/ 1830268 h 4093851"/>
              <a:gd name="connsiteX34" fmla="*/ 1416024 w 2487611"/>
              <a:gd name="connsiteY34" fmla="*/ 1660493 h 4093851"/>
              <a:gd name="connsiteX35" fmla="*/ 1246249 w 2487611"/>
              <a:gd name="connsiteY35" fmla="*/ 1490718 h 4093851"/>
              <a:gd name="connsiteX36" fmla="*/ 1246249 w 2487611"/>
              <a:gd name="connsiteY36" fmla="*/ 737348 h 4093851"/>
              <a:gd name="connsiteX37" fmla="*/ 1446787 w 2487611"/>
              <a:gd name="connsiteY37" fmla="*/ 937886 h 4093851"/>
              <a:gd name="connsiteX38" fmla="*/ 1246249 w 2487611"/>
              <a:gd name="connsiteY38" fmla="*/ 1138424 h 4093851"/>
              <a:gd name="connsiteX39" fmla="*/ 1045711 w 2487611"/>
              <a:gd name="connsiteY39" fmla="*/ 937886 h 4093851"/>
              <a:gd name="connsiteX40" fmla="*/ 1246249 w 2487611"/>
              <a:gd name="connsiteY40" fmla="*/ 737348 h 4093851"/>
              <a:gd name="connsiteX41" fmla="*/ 1246249 w 2487611"/>
              <a:gd name="connsiteY41" fmla="*/ 598336 h 4093851"/>
              <a:gd name="connsiteX42" fmla="*/ 906699 w 2487611"/>
              <a:gd name="connsiteY42" fmla="*/ 937886 h 4093851"/>
              <a:gd name="connsiteX43" fmla="*/ 1246249 w 2487611"/>
              <a:gd name="connsiteY43" fmla="*/ 1277436 h 4093851"/>
              <a:gd name="connsiteX44" fmla="*/ 1585799 w 2487611"/>
              <a:gd name="connsiteY44" fmla="*/ 937886 h 4093851"/>
              <a:gd name="connsiteX45" fmla="*/ 1246249 w 2487611"/>
              <a:gd name="connsiteY45" fmla="*/ 598336 h 4093851"/>
              <a:gd name="connsiteX46" fmla="*/ 1225855 w 2487611"/>
              <a:gd name="connsiteY46" fmla="*/ 9198 h 4093851"/>
              <a:gd name="connsiteX47" fmla="*/ 1229544 w 2487611"/>
              <a:gd name="connsiteY47" fmla="*/ 0 h 4093851"/>
              <a:gd name="connsiteX48" fmla="*/ 1891856 w 2487611"/>
              <a:gd name="connsiteY48" fmla="*/ 689325 h 4093851"/>
              <a:gd name="connsiteX49" fmla="*/ 2096831 w 2487611"/>
              <a:gd name="connsiteY49" fmla="*/ 1528592 h 4093851"/>
              <a:gd name="connsiteX50" fmla="*/ 2003408 w 2487611"/>
              <a:gd name="connsiteY50" fmla="*/ 2030177 h 4093851"/>
              <a:gd name="connsiteX51" fmla="*/ 2224895 w 2487611"/>
              <a:gd name="connsiteY51" fmla="*/ 2165537 h 4093851"/>
              <a:gd name="connsiteX52" fmla="*/ 2487611 w 2487611"/>
              <a:gd name="connsiteY52" fmla="*/ 2895692 h 4093851"/>
              <a:gd name="connsiteX53" fmla="*/ 1777602 w 2487611"/>
              <a:gd name="connsiteY53" fmla="*/ 2631706 h 4093851"/>
              <a:gd name="connsiteX54" fmla="*/ 1697050 w 2487611"/>
              <a:gd name="connsiteY54" fmla="*/ 2779686 h 4093851"/>
              <a:gd name="connsiteX55" fmla="*/ 789847 w 2487611"/>
              <a:gd name="connsiteY55" fmla="*/ 2779686 h 4093851"/>
              <a:gd name="connsiteX56" fmla="*/ 709405 w 2487611"/>
              <a:gd name="connsiteY56" fmla="*/ 2631931 h 4093851"/>
              <a:gd name="connsiteX57" fmla="*/ 0 w 2487611"/>
              <a:gd name="connsiteY57" fmla="*/ 2895692 h 4093851"/>
              <a:gd name="connsiteX58" fmla="*/ 262716 w 2487611"/>
              <a:gd name="connsiteY58" fmla="*/ 2165537 h 4093851"/>
              <a:gd name="connsiteX59" fmla="*/ 483603 w 2487611"/>
              <a:gd name="connsiteY59" fmla="*/ 2030543 h 4093851"/>
              <a:gd name="connsiteX60" fmla="*/ 390066 w 2487611"/>
              <a:gd name="connsiteY60" fmla="*/ 1528592 h 4093851"/>
              <a:gd name="connsiteX61" fmla="*/ 595041 w 2487611"/>
              <a:gd name="connsiteY61" fmla="*/ 689325 h 4093851"/>
              <a:gd name="connsiteX62" fmla="*/ 1225855 w 2487611"/>
              <a:gd name="connsiteY62" fmla="*/ 9198 h 4093851"/>
              <a:gd name="connsiteX0" fmla="*/ 1355591 w 2487611"/>
              <a:gd name="connsiteY0" fmla="*/ 3168890 h 4094887"/>
              <a:gd name="connsiteX1" fmla="*/ 1668701 w 2487611"/>
              <a:gd name="connsiteY1" fmla="*/ 3469474 h 4094887"/>
              <a:gd name="connsiteX2" fmla="*/ 1698103 w 2487611"/>
              <a:gd name="connsiteY2" fmla="*/ 3813117 h 4094887"/>
              <a:gd name="connsiteX3" fmla="*/ 1503571 w 2487611"/>
              <a:gd name="connsiteY3" fmla="*/ 3595625 h 4094887"/>
              <a:gd name="connsiteX4" fmla="*/ 1461585 w 2487611"/>
              <a:gd name="connsiteY4" fmla="*/ 3809366 h 4094887"/>
              <a:gd name="connsiteX5" fmla="*/ 1244671 w 2487611"/>
              <a:gd name="connsiteY5" fmla="*/ 4094887 h 4094887"/>
              <a:gd name="connsiteX6" fmla="*/ 1079392 w 2487611"/>
              <a:gd name="connsiteY6" fmla="*/ 3789128 h 4094887"/>
              <a:gd name="connsiteX7" fmla="*/ 987763 w 2487611"/>
              <a:gd name="connsiteY7" fmla="*/ 3656930 h 4094887"/>
              <a:gd name="connsiteX8" fmla="*/ 854400 w 2487611"/>
              <a:gd name="connsiteY8" fmla="*/ 3723652 h 4094887"/>
              <a:gd name="connsiteX9" fmla="*/ 869102 w 2487611"/>
              <a:gd name="connsiteY9" fmla="*/ 3400237 h 4094887"/>
              <a:gd name="connsiteX10" fmla="*/ 1052587 w 2487611"/>
              <a:gd name="connsiteY10" fmla="*/ 3202692 h 4094887"/>
              <a:gd name="connsiteX11" fmla="*/ 1019981 w 2487611"/>
              <a:gd name="connsiteY11" fmla="*/ 3246715 h 4094887"/>
              <a:gd name="connsiteX12" fmla="*/ 1012121 w 2487611"/>
              <a:gd name="connsiteY12" fmla="*/ 3419632 h 4094887"/>
              <a:gd name="connsiteX13" fmla="*/ 1083424 w 2487611"/>
              <a:gd name="connsiteY13" fmla="*/ 3383959 h 4094887"/>
              <a:gd name="connsiteX14" fmla="*/ 1132416 w 2487611"/>
              <a:gd name="connsiteY14" fmla="*/ 3454639 h 4094887"/>
              <a:gd name="connsiteX15" fmla="*/ 1220783 w 2487611"/>
              <a:gd name="connsiteY15" fmla="*/ 3618116 h 4094887"/>
              <a:gd name="connsiteX16" fmla="*/ 1336759 w 2487611"/>
              <a:gd name="connsiteY16" fmla="*/ 3465459 h 4094887"/>
              <a:gd name="connsiteX17" fmla="*/ 1359207 w 2487611"/>
              <a:gd name="connsiteY17" fmla="*/ 3351180 h 4094887"/>
              <a:gd name="connsiteX18" fmla="*/ 1463216 w 2487611"/>
              <a:gd name="connsiteY18" fmla="*/ 3467464 h 4094887"/>
              <a:gd name="connsiteX19" fmla="*/ 1447496 w 2487611"/>
              <a:gd name="connsiteY19" fmla="*/ 3283732 h 4094887"/>
              <a:gd name="connsiteX20" fmla="*/ 1355591 w 2487611"/>
              <a:gd name="connsiteY20" fmla="*/ 3168890 h 4094887"/>
              <a:gd name="connsiteX21" fmla="*/ 803026 w 2487611"/>
              <a:gd name="connsiteY21" fmla="*/ 2861325 h 4094887"/>
              <a:gd name="connsiteX22" fmla="*/ 1689473 w 2487611"/>
              <a:gd name="connsiteY22" fmla="*/ 2861325 h 4094887"/>
              <a:gd name="connsiteX23" fmla="*/ 1482985 w 2487611"/>
              <a:gd name="connsiteY23" fmla="*/ 3141373 h 4094887"/>
              <a:gd name="connsiteX24" fmla="*/ 1009514 w 2487611"/>
              <a:gd name="connsiteY24" fmla="*/ 3141373 h 4094887"/>
              <a:gd name="connsiteX25" fmla="*/ 803026 w 2487611"/>
              <a:gd name="connsiteY25" fmla="*/ 2861325 h 4094887"/>
              <a:gd name="connsiteX26" fmla="*/ 1246249 w 2487611"/>
              <a:gd name="connsiteY26" fmla="*/ 1561260 h 4094887"/>
              <a:gd name="connsiteX27" fmla="*/ 1346518 w 2487611"/>
              <a:gd name="connsiteY27" fmla="*/ 1661529 h 4094887"/>
              <a:gd name="connsiteX28" fmla="*/ 1246249 w 2487611"/>
              <a:gd name="connsiteY28" fmla="*/ 1761798 h 4094887"/>
              <a:gd name="connsiteX29" fmla="*/ 1145980 w 2487611"/>
              <a:gd name="connsiteY29" fmla="*/ 1661529 h 4094887"/>
              <a:gd name="connsiteX30" fmla="*/ 1246249 w 2487611"/>
              <a:gd name="connsiteY30" fmla="*/ 1561260 h 4094887"/>
              <a:gd name="connsiteX31" fmla="*/ 1246249 w 2487611"/>
              <a:gd name="connsiteY31" fmla="*/ 1491754 h 4094887"/>
              <a:gd name="connsiteX32" fmla="*/ 1076474 w 2487611"/>
              <a:gd name="connsiteY32" fmla="*/ 1661529 h 4094887"/>
              <a:gd name="connsiteX33" fmla="*/ 1246249 w 2487611"/>
              <a:gd name="connsiteY33" fmla="*/ 1831304 h 4094887"/>
              <a:gd name="connsiteX34" fmla="*/ 1416024 w 2487611"/>
              <a:gd name="connsiteY34" fmla="*/ 1661529 h 4094887"/>
              <a:gd name="connsiteX35" fmla="*/ 1246249 w 2487611"/>
              <a:gd name="connsiteY35" fmla="*/ 1491754 h 4094887"/>
              <a:gd name="connsiteX36" fmla="*/ 1246249 w 2487611"/>
              <a:gd name="connsiteY36" fmla="*/ 738384 h 4094887"/>
              <a:gd name="connsiteX37" fmla="*/ 1446787 w 2487611"/>
              <a:gd name="connsiteY37" fmla="*/ 938922 h 4094887"/>
              <a:gd name="connsiteX38" fmla="*/ 1246249 w 2487611"/>
              <a:gd name="connsiteY38" fmla="*/ 1139460 h 4094887"/>
              <a:gd name="connsiteX39" fmla="*/ 1045711 w 2487611"/>
              <a:gd name="connsiteY39" fmla="*/ 938922 h 4094887"/>
              <a:gd name="connsiteX40" fmla="*/ 1246249 w 2487611"/>
              <a:gd name="connsiteY40" fmla="*/ 738384 h 4094887"/>
              <a:gd name="connsiteX41" fmla="*/ 1246249 w 2487611"/>
              <a:gd name="connsiteY41" fmla="*/ 599372 h 4094887"/>
              <a:gd name="connsiteX42" fmla="*/ 906699 w 2487611"/>
              <a:gd name="connsiteY42" fmla="*/ 938922 h 4094887"/>
              <a:gd name="connsiteX43" fmla="*/ 1246249 w 2487611"/>
              <a:gd name="connsiteY43" fmla="*/ 1278472 h 4094887"/>
              <a:gd name="connsiteX44" fmla="*/ 1585799 w 2487611"/>
              <a:gd name="connsiteY44" fmla="*/ 938922 h 4094887"/>
              <a:gd name="connsiteX45" fmla="*/ 1246249 w 2487611"/>
              <a:gd name="connsiteY45" fmla="*/ 599372 h 4094887"/>
              <a:gd name="connsiteX46" fmla="*/ 1235050 w 2487611"/>
              <a:gd name="connsiteY46" fmla="*/ 0 h 4094887"/>
              <a:gd name="connsiteX47" fmla="*/ 1229544 w 2487611"/>
              <a:gd name="connsiteY47" fmla="*/ 1036 h 4094887"/>
              <a:gd name="connsiteX48" fmla="*/ 1891856 w 2487611"/>
              <a:gd name="connsiteY48" fmla="*/ 690361 h 4094887"/>
              <a:gd name="connsiteX49" fmla="*/ 2096831 w 2487611"/>
              <a:gd name="connsiteY49" fmla="*/ 1529628 h 4094887"/>
              <a:gd name="connsiteX50" fmla="*/ 2003408 w 2487611"/>
              <a:gd name="connsiteY50" fmla="*/ 2031213 h 4094887"/>
              <a:gd name="connsiteX51" fmla="*/ 2224895 w 2487611"/>
              <a:gd name="connsiteY51" fmla="*/ 2166573 h 4094887"/>
              <a:gd name="connsiteX52" fmla="*/ 2487611 w 2487611"/>
              <a:gd name="connsiteY52" fmla="*/ 2896728 h 4094887"/>
              <a:gd name="connsiteX53" fmla="*/ 1777602 w 2487611"/>
              <a:gd name="connsiteY53" fmla="*/ 2632742 h 4094887"/>
              <a:gd name="connsiteX54" fmla="*/ 1697050 w 2487611"/>
              <a:gd name="connsiteY54" fmla="*/ 2780722 h 4094887"/>
              <a:gd name="connsiteX55" fmla="*/ 789847 w 2487611"/>
              <a:gd name="connsiteY55" fmla="*/ 2780722 h 4094887"/>
              <a:gd name="connsiteX56" fmla="*/ 709405 w 2487611"/>
              <a:gd name="connsiteY56" fmla="*/ 2632967 h 4094887"/>
              <a:gd name="connsiteX57" fmla="*/ 0 w 2487611"/>
              <a:gd name="connsiteY57" fmla="*/ 2896728 h 4094887"/>
              <a:gd name="connsiteX58" fmla="*/ 262716 w 2487611"/>
              <a:gd name="connsiteY58" fmla="*/ 2166573 h 4094887"/>
              <a:gd name="connsiteX59" fmla="*/ 483603 w 2487611"/>
              <a:gd name="connsiteY59" fmla="*/ 2031579 h 4094887"/>
              <a:gd name="connsiteX60" fmla="*/ 390066 w 2487611"/>
              <a:gd name="connsiteY60" fmla="*/ 1529628 h 4094887"/>
              <a:gd name="connsiteX61" fmla="*/ 595041 w 2487611"/>
              <a:gd name="connsiteY61" fmla="*/ 690361 h 4094887"/>
              <a:gd name="connsiteX62" fmla="*/ 1235050 w 2487611"/>
              <a:gd name="connsiteY62" fmla="*/ 0 h 409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487611" h="4094887">
                <a:moveTo>
                  <a:pt x="1355591" y="3168890"/>
                </a:moveTo>
                <a:cubicBezTo>
                  <a:pt x="1473595" y="3210993"/>
                  <a:pt x="1581876" y="3305191"/>
                  <a:pt x="1668701" y="3469474"/>
                </a:cubicBezTo>
                <a:cubicBezTo>
                  <a:pt x="1695925" y="3526851"/>
                  <a:pt x="1780322" y="3714906"/>
                  <a:pt x="1698103" y="3813117"/>
                </a:cubicBezTo>
                <a:cubicBezTo>
                  <a:pt x="1602299" y="3649464"/>
                  <a:pt x="1614173" y="3625906"/>
                  <a:pt x="1503571" y="3595625"/>
                </a:cubicBezTo>
                <a:cubicBezTo>
                  <a:pt x="1496942" y="3685463"/>
                  <a:pt x="1467966" y="3774165"/>
                  <a:pt x="1461585" y="3809366"/>
                </a:cubicBezTo>
                <a:cubicBezTo>
                  <a:pt x="1385470" y="3978592"/>
                  <a:pt x="1404096" y="3968132"/>
                  <a:pt x="1244671" y="4094887"/>
                </a:cubicBezTo>
                <a:cubicBezTo>
                  <a:pt x="1246206" y="3880802"/>
                  <a:pt x="1159532" y="3834965"/>
                  <a:pt x="1079392" y="3789128"/>
                </a:cubicBezTo>
                <a:cubicBezTo>
                  <a:pt x="1026853" y="3769315"/>
                  <a:pt x="996695" y="3717697"/>
                  <a:pt x="987763" y="3656930"/>
                </a:cubicBezTo>
                <a:cubicBezTo>
                  <a:pt x="943900" y="3685346"/>
                  <a:pt x="898437" y="3695225"/>
                  <a:pt x="854400" y="3723652"/>
                </a:cubicBezTo>
                <a:cubicBezTo>
                  <a:pt x="854400" y="3658863"/>
                  <a:pt x="789060" y="3535267"/>
                  <a:pt x="869102" y="3400237"/>
                </a:cubicBezTo>
                <a:cubicBezTo>
                  <a:pt x="905823" y="3342803"/>
                  <a:pt x="973047" y="3258718"/>
                  <a:pt x="1052587" y="3202692"/>
                </a:cubicBezTo>
                <a:lnTo>
                  <a:pt x="1019981" y="3246715"/>
                </a:lnTo>
                <a:cubicBezTo>
                  <a:pt x="977187" y="3318910"/>
                  <a:pt x="1012121" y="3384991"/>
                  <a:pt x="1012121" y="3419632"/>
                </a:cubicBezTo>
                <a:cubicBezTo>
                  <a:pt x="1035665" y="3404433"/>
                  <a:pt x="1059972" y="3399151"/>
                  <a:pt x="1083424" y="3383959"/>
                </a:cubicBezTo>
                <a:cubicBezTo>
                  <a:pt x="1088200" y="3416448"/>
                  <a:pt x="1104325" y="3444046"/>
                  <a:pt x="1132416" y="3454639"/>
                </a:cubicBezTo>
                <a:cubicBezTo>
                  <a:pt x="1175263" y="3479146"/>
                  <a:pt x="1221604" y="3503653"/>
                  <a:pt x="1220783" y="3618116"/>
                </a:cubicBezTo>
                <a:cubicBezTo>
                  <a:pt x="1306022" y="3550346"/>
                  <a:pt x="1296063" y="3555938"/>
                  <a:pt x="1336759" y="3465459"/>
                </a:cubicBezTo>
                <a:cubicBezTo>
                  <a:pt x="1340170" y="3446638"/>
                  <a:pt x="1355662" y="3399214"/>
                  <a:pt x="1359207" y="3351180"/>
                </a:cubicBezTo>
                <a:cubicBezTo>
                  <a:pt x="1418341" y="3367371"/>
                  <a:pt x="1411993" y="3379966"/>
                  <a:pt x="1463216" y="3467464"/>
                </a:cubicBezTo>
                <a:cubicBezTo>
                  <a:pt x="1507175" y="3414955"/>
                  <a:pt x="1462051" y="3314410"/>
                  <a:pt x="1447496" y="3283732"/>
                </a:cubicBezTo>
                <a:cubicBezTo>
                  <a:pt x="1420721" y="3233074"/>
                  <a:pt x="1390133" y="3194880"/>
                  <a:pt x="1355591" y="3168890"/>
                </a:cubicBezTo>
                <a:close/>
                <a:moveTo>
                  <a:pt x="803026" y="2861325"/>
                </a:moveTo>
                <a:lnTo>
                  <a:pt x="1689473" y="2861325"/>
                </a:lnTo>
                <a:lnTo>
                  <a:pt x="1482985" y="3141373"/>
                </a:lnTo>
                <a:lnTo>
                  <a:pt x="1009514" y="3141373"/>
                </a:lnTo>
                <a:lnTo>
                  <a:pt x="803026" y="2861325"/>
                </a:lnTo>
                <a:close/>
                <a:moveTo>
                  <a:pt x="1246249" y="1561260"/>
                </a:moveTo>
                <a:cubicBezTo>
                  <a:pt x="1301626" y="1561260"/>
                  <a:pt x="1346518" y="1606152"/>
                  <a:pt x="1346518" y="1661529"/>
                </a:cubicBezTo>
                <a:cubicBezTo>
                  <a:pt x="1346518" y="1716906"/>
                  <a:pt x="1301626" y="1761798"/>
                  <a:pt x="1246249" y="1761798"/>
                </a:cubicBezTo>
                <a:cubicBezTo>
                  <a:pt x="1190872" y="1761798"/>
                  <a:pt x="1145980" y="1716906"/>
                  <a:pt x="1145980" y="1661529"/>
                </a:cubicBezTo>
                <a:cubicBezTo>
                  <a:pt x="1145980" y="1606152"/>
                  <a:pt x="1190872" y="1561260"/>
                  <a:pt x="1246249" y="1561260"/>
                </a:cubicBezTo>
                <a:close/>
                <a:moveTo>
                  <a:pt x="1246249" y="1491754"/>
                </a:moveTo>
                <a:cubicBezTo>
                  <a:pt x="1152485" y="1491754"/>
                  <a:pt x="1076474" y="1567765"/>
                  <a:pt x="1076474" y="1661529"/>
                </a:cubicBezTo>
                <a:cubicBezTo>
                  <a:pt x="1076474" y="1755293"/>
                  <a:pt x="1152485" y="1831304"/>
                  <a:pt x="1246249" y="1831304"/>
                </a:cubicBezTo>
                <a:cubicBezTo>
                  <a:pt x="1340013" y="1831304"/>
                  <a:pt x="1416024" y="1755293"/>
                  <a:pt x="1416024" y="1661529"/>
                </a:cubicBezTo>
                <a:cubicBezTo>
                  <a:pt x="1416024" y="1567765"/>
                  <a:pt x="1340013" y="1491754"/>
                  <a:pt x="1246249" y="1491754"/>
                </a:cubicBezTo>
                <a:close/>
                <a:moveTo>
                  <a:pt x="1246249" y="738384"/>
                </a:moveTo>
                <a:cubicBezTo>
                  <a:pt x="1357003" y="738384"/>
                  <a:pt x="1446787" y="828168"/>
                  <a:pt x="1446787" y="938922"/>
                </a:cubicBezTo>
                <a:cubicBezTo>
                  <a:pt x="1446787" y="1049676"/>
                  <a:pt x="1357003" y="1139460"/>
                  <a:pt x="1246249" y="1139460"/>
                </a:cubicBezTo>
                <a:cubicBezTo>
                  <a:pt x="1135495" y="1139460"/>
                  <a:pt x="1045711" y="1049676"/>
                  <a:pt x="1045711" y="938922"/>
                </a:cubicBezTo>
                <a:cubicBezTo>
                  <a:pt x="1045711" y="828168"/>
                  <a:pt x="1135495" y="738384"/>
                  <a:pt x="1246249" y="738384"/>
                </a:cubicBezTo>
                <a:close/>
                <a:moveTo>
                  <a:pt x="1246249" y="599372"/>
                </a:moveTo>
                <a:cubicBezTo>
                  <a:pt x="1058721" y="599372"/>
                  <a:pt x="906699" y="751394"/>
                  <a:pt x="906699" y="938922"/>
                </a:cubicBezTo>
                <a:cubicBezTo>
                  <a:pt x="906699" y="1126450"/>
                  <a:pt x="1058721" y="1278472"/>
                  <a:pt x="1246249" y="1278472"/>
                </a:cubicBezTo>
                <a:cubicBezTo>
                  <a:pt x="1433777" y="1278472"/>
                  <a:pt x="1585799" y="1126450"/>
                  <a:pt x="1585799" y="938922"/>
                </a:cubicBezTo>
                <a:cubicBezTo>
                  <a:pt x="1585799" y="751394"/>
                  <a:pt x="1433777" y="599372"/>
                  <a:pt x="1246249" y="599372"/>
                </a:cubicBezTo>
                <a:close/>
                <a:moveTo>
                  <a:pt x="1235050" y="0"/>
                </a:moveTo>
                <a:lnTo>
                  <a:pt x="1229544" y="1036"/>
                </a:lnTo>
                <a:cubicBezTo>
                  <a:pt x="1489347" y="133873"/>
                  <a:pt x="1749649" y="461397"/>
                  <a:pt x="1891856" y="690361"/>
                </a:cubicBezTo>
                <a:cubicBezTo>
                  <a:pt x="2013592" y="919326"/>
                  <a:pt x="2102003" y="1246061"/>
                  <a:pt x="2096831" y="1529628"/>
                </a:cubicBezTo>
                <a:cubicBezTo>
                  <a:pt x="2096831" y="1659128"/>
                  <a:pt x="2058845" y="1842372"/>
                  <a:pt x="2003408" y="2031213"/>
                </a:cubicBezTo>
                <a:lnTo>
                  <a:pt x="2224895" y="2166573"/>
                </a:lnTo>
                <a:lnTo>
                  <a:pt x="2487611" y="2896728"/>
                </a:lnTo>
                <a:lnTo>
                  <a:pt x="1777602" y="2632742"/>
                </a:lnTo>
                <a:cubicBezTo>
                  <a:pt x="1749049" y="2692676"/>
                  <a:pt x="1721557" y="2743254"/>
                  <a:pt x="1697050" y="2780722"/>
                </a:cubicBezTo>
                <a:lnTo>
                  <a:pt x="789847" y="2780722"/>
                </a:lnTo>
                <a:cubicBezTo>
                  <a:pt x="765372" y="2743301"/>
                  <a:pt x="737918" y="2692803"/>
                  <a:pt x="709405" y="2632967"/>
                </a:cubicBezTo>
                <a:lnTo>
                  <a:pt x="0" y="2896728"/>
                </a:lnTo>
                <a:lnTo>
                  <a:pt x="262716" y="2166573"/>
                </a:lnTo>
                <a:lnTo>
                  <a:pt x="483603" y="2031579"/>
                </a:lnTo>
                <a:cubicBezTo>
                  <a:pt x="428102" y="1842611"/>
                  <a:pt x="390066" y="1659212"/>
                  <a:pt x="390066" y="1529628"/>
                </a:cubicBezTo>
                <a:cubicBezTo>
                  <a:pt x="384894" y="1246061"/>
                  <a:pt x="473305" y="919326"/>
                  <a:pt x="595041" y="690361"/>
                </a:cubicBezTo>
                <a:cubicBezTo>
                  <a:pt x="737248" y="461397"/>
                  <a:pt x="957359" y="97388"/>
                  <a:pt x="1235050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latin typeface="Century Gothic" panose="020B0502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D89716F-9DF9-4CFF-B295-A8C67FFF98E3}"/>
              </a:ext>
            </a:extLst>
          </p:cNvPr>
          <p:cNvSpPr txBox="1"/>
          <p:nvPr/>
        </p:nvSpPr>
        <p:spPr>
          <a:xfrm>
            <a:off x="5412149" y="4765154"/>
            <a:ext cx="1411922" cy="338554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PENDIDIKAN</a:t>
            </a:r>
            <a:endParaRPr lang="ko-KR" altLang="en-US" sz="1600" b="1" dirty="0">
              <a:solidFill>
                <a:schemeClr val="bg1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2" name="Oval Callout 21">
            <a:extLst>
              <a:ext uri="{FF2B5EF4-FFF2-40B4-BE49-F238E27FC236}">
                <a16:creationId xmlns:a16="http://schemas.microsoft.com/office/drawing/2014/main" id="{C7412B9F-4CAB-4248-8DF8-BD3D362ED2F9}"/>
              </a:ext>
            </a:extLst>
          </p:cNvPr>
          <p:cNvSpPr/>
          <p:nvPr/>
        </p:nvSpPr>
        <p:spPr>
          <a:xfrm rot="1882940">
            <a:off x="8942747" y="955927"/>
            <a:ext cx="1767671" cy="1767475"/>
          </a:xfrm>
          <a:prstGeom prst="wedgeEllipseCallout">
            <a:avLst>
              <a:gd name="adj1" fmla="val -53426"/>
              <a:gd name="adj2" fmla="val 7876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latin typeface="Century Gothic" panose="020B0502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E88593C-305D-434D-BF28-825D6434B4E5}"/>
              </a:ext>
            </a:extLst>
          </p:cNvPr>
          <p:cNvSpPr/>
          <p:nvPr/>
        </p:nvSpPr>
        <p:spPr>
          <a:xfrm>
            <a:off x="195812" y="3001973"/>
            <a:ext cx="39855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Perjanjian</a:t>
            </a:r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Kinerja</a:t>
            </a:r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Kepala</a:t>
            </a:r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Pusbin</a:t>
            </a:r>
            <a:r>
              <a:rPr lang="id-ID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diklatren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18">
            <a:extLst>
              <a:ext uri="{FF2B5EF4-FFF2-40B4-BE49-F238E27FC236}">
                <a16:creationId xmlns:a16="http://schemas.microsoft.com/office/drawing/2014/main" id="{D0EC922C-963E-4059-9BCD-4C683B03650C}"/>
              </a:ext>
            </a:extLst>
          </p:cNvPr>
          <p:cNvSpPr/>
          <p:nvPr/>
        </p:nvSpPr>
        <p:spPr>
          <a:xfrm>
            <a:off x="405521" y="3552672"/>
            <a:ext cx="356614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 yang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ditetapkan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Indikator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kinerja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jumlah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karyasiswa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yang lulus program Pendidikan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ialah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sebanyak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id-ID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250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karyasiswa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2021 dan </a:t>
            </a:r>
            <a:br>
              <a:rPr lang="id-ID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125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karyasiswa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2022.</a:t>
            </a:r>
          </a:p>
        </p:txBody>
      </p:sp>
      <p:sp>
        <p:nvSpPr>
          <p:cNvPr id="29" name="Rectangle 18">
            <a:extLst>
              <a:ext uri="{FF2B5EF4-FFF2-40B4-BE49-F238E27FC236}">
                <a16:creationId xmlns:a16="http://schemas.microsoft.com/office/drawing/2014/main" id="{C2440608-8841-4E09-80F5-C542B8A04528}"/>
              </a:ext>
            </a:extLst>
          </p:cNvPr>
          <p:cNvSpPr/>
          <p:nvPr/>
        </p:nvSpPr>
        <p:spPr>
          <a:xfrm>
            <a:off x="8611838" y="3079971"/>
            <a:ext cx="24892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Capaian</a:t>
            </a:r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Kelulusan</a:t>
            </a:r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Karyasiswa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18">
            <a:extLst>
              <a:ext uri="{FF2B5EF4-FFF2-40B4-BE49-F238E27FC236}">
                <a16:creationId xmlns:a16="http://schemas.microsoft.com/office/drawing/2014/main" id="{A3254A74-3D36-49F6-9770-494AEF16AEBE}"/>
              </a:ext>
            </a:extLst>
          </p:cNvPr>
          <p:cNvSpPr/>
          <p:nvPr/>
        </p:nvSpPr>
        <p:spPr>
          <a:xfrm>
            <a:off x="7965748" y="3676591"/>
            <a:ext cx="38735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Jumlah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kelulusan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karyasiswa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pada 2021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ialah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sebanyak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376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karyasiswa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Sedangkan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2022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mencapai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316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karyasiswa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id-ID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(per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Desember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2022)</a:t>
            </a:r>
          </a:p>
        </p:txBody>
      </p:sp>
      <p:sp>
        <p:nvSpPr>
          <p:cNvPr id="31" name="Rectangle 18">
            <a:extLst>
              <a:ext uri="{FF2B5EF4-FFF2-40B4-BE49-F238E27FC236}">
                <a16:creationId xmlns:a16="http://schemas.microsoft.com/office/drawing/2014/main" id="{A176CB0B-CA26-4A14-BCD8-C3D2D6FE1526}"/>
              </a:ext>
            </a:extLst>
          </p:cNvPr>
          <p:cNvSpPr/>
          <p:nvPr/>
        </p:nvSpPr>
        <p:spPr>
          <a:xfrm>
            <a:off x="9083140" y="2000731"/>
            <a:ext cx="1478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CAPAIAN</a:t>
            </a:r>
            <a:endParaRPr lang="ko-KR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val Callout 22">
            <a:extLst>
              <a:ext uri="{FF2B5EF4-FFF2-40B4-BE49-F238E27FC236}">
                <a16:creationId xmlns:a16="http://schemas.microsoft.com/office/drawing/2014/main" id="{64E62A49-328D-4BAC-83F8-BD4561CD3734}"/>
              </a:ext>
            </a:extLst>
          </p:cNvPr>
          <p:cNvSpPr/>
          <p:nvPr/>
        </p:nvSpPr>
        <p:spPr>
          <a:xfrm rot="1882940">
            <a:off x="1098403" y="987478"/>
            <a:ext cx="1767671" cy="1767475"/>
          </a:xfrm>
          <a:prstGeom prst="wedgeEllipseCallout">
            <a:avLst>
              <a:gd name="adj1" fmla="val 100855"/>
              <a:gd name="adj2" fmla="val -1791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latin typeface="Century Gothic" panose="020B0502020202020204" pitchFamily="34" charset="0"/>
            </a:endParaRPr>
          </a:p>
        </p:txBody>
      </p:sp>
      <p:sp>
        <p:nvSpPr>
          <p:cNvPr id="24" name="Rectangle 18">
            <a:extLst>
              <a:ext uri="{FF2B5EF4-FFF2-40B4-BE49-F238E27FC236}">
                <a16:creationId xmlns:a16="http://schemas.microsoft.com/office/drawing/2014/main" id="{4F17884B-93BC-45EC-9E35-5CA9DF1A70B2}"/>
              </a:ext>
            </a:extLst>
          </p:cNvPr>
          <p:cNvSpPr/>
          <p:nvPr/>
        </p:nvSpPr>
        <p:spPr>
          <a:xfrm>
            <a:off x="1261819" y="1973994"/>
            <a:ext cx="1478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</a:t>
            </a:r>
            <a:endParaRPr lang="ko-KR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CEE0C5F-4776-4550-9978-8CC350FDEEC6}"/>
              </a:ext>
            </a:extLst>
          </p:cNvPr>
          <p:cNvSpPr txBox="1"/>
          <p:nvPr/>
        </p:nvSpPr>
        <p:spPr>
          <a:xfrm>
            <a:off x="8141183" y="4895832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376</a:t>
            </a:r>
            <a:endParaRPr lang="ko-KR" altLang="en-US" sz="2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375DEAB-8437-41FF-AF92-A21E0B28F0CC}"/>
              </a:ext>
            </a:extLst>
          </p:cNvPr>
          <p:cNvSpPr txBox="1"/>
          <p:nvPr/>
        </p:nvSpPr>
        <p:spPr>
          <a:xfrm>
            <a:off x="8141183" y="5346796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Karyasiswa</a:t>
            </a:r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Lulus </a:t>
            </a:r>
            <a:r>
              <a:rPr lang="id-ID" altLang="ko-KR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Tahun </a:t>
            </a:r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573EBA8-4A4F-4EB0-8225-ADC31F21C94D}"/>
              </a:ext>
            </a:extLst>
          </p:cNvPr>
          <p:cNvSpPr txBox="1"/>
          <p:nvPr/>
        </p:nvSpPr>
        <p:spPr>
          <a:xfrm>
            <a:off x="10118188" y="4895832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316</a:t>
            </a:r>
            <a:endParaRPr lang="ko-KR" altLang="en-US" sz="2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C2481D-D7C0-40AA-ACD7-4BF28EF99645}"/>
              </a:ext>
            </a:extLst>
          </p:cNvPr>
          <p:cNvSpPr txBox="1"/>
          <p:nvPr/>
        </p:nvSpPr>
        <p:spPr>
          <a:xfrm>
            <a:off x="10118188" y="5346796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Karyasiswa</a:t>
            </a:r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 Lulus </a:t>
            </a:r>
            <a:r>
              <a:rPr lang="id-ID" altLang="ko-KR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Tahun </a:t>
            </a:r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2022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43CC09A-5879-4492-AD3E-C5DFD75C3FCA}"/>
              </a:ext>
            </a:extLst>
          </p:cNvPr>
          <p:cNvSpPr txBox="1"/>
          <p:nvPr/>
        </p:nvSpPr>
        <p:spPr>
          <a:xfrm>
            <a:off x="340241" y="4883775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250</a:t>
            </a:r>
            <a:endParaRPr lang="ko-KR" altLang="en-US" sz="2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9B596E-791E-43CA-B816-93A7C87143E2}"/>
              </a:ext>
            </a:extLst>
          </p:cNvPr>
          <p:cNvSpPr txBox="1"/>
          <p:nvPr/>
        </p:nvSpPr>
        <p:spPr>
          <a:xfrm>
            <a:off x="347667" y="5332681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Karyasiswa</a:t>
            </a:r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 Lulus </a:t>
            </a:r>
            <a:r>
              <a:rPr lang="id-ID" altLang="ko-KR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Tahun </a:t>
            </a:r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2021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C3D3AC7-22A2-4AAB-B900-CBE05E5D009D}"/>
              </a:ext>
            </a:extLst>
          </p:cNvPr>
          <p:cNvSpPr txBox="1"/>
          <p:nvPr/>
        </p:nvSpPr>
        <p:spPr>
          <a:xfrm>
            <a:off x="2320341" y="4881717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125</a:t>
            </a:r>
            <a:endParaRPr lang="ko-KR" altLang="en-US" sz="2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18CD036-7B0C-4E39-9432-FA763EC24C08}"/>
              </a:ext>
            </a:extLst>
          </p:cNvPr>
          <p:cNvSpPr txBox="1"/>
          <p:nvPr/>
        </p:nvSpPr>
        <p:spPr>
          <a:xfrm>
            <a:off x="2320341" y="5332681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Karyasiswa</a:t>
            </a:r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 Lulus </a:t>
            </a:r>
            <a:r>
              <a:rPr lang="id-ID" altLang="ko-KR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Tahun </a:t>
            </a:r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2022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0" name="Graphic 59" descr="Bullseye">
            <a:extLst>
              <a:ext uri="{FF2B5EF4-FFF2-40B4-BE49-F238E27FC236}">
                <a16:creationId xmlns:a16="http://schemas.microsoft.com/office/drawing/2014/main" id="{D7BF02A5-31B6-4BD9-B579-906726BC1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37853" y="1242934"/>
            <a:ext cx="682488" cy="682488"/>
          </a:xfrm>
          <a:prstGeom prst="rect">
            <a:avLst/>
          </a:prstGeom>
        </p:spPr>
      </p:pic>
      <p:pic>
        <p:nvPicPr>
          <p:cNvPr id="25" name="Graphic 24" descr="Trophy">
            <a:extLst>
              <a:ext uri="{FF2B5EF4-FFF2-40B4-BE49-F238E27FC236}">
                <a16:creationId xmlns:a16="http://schemas.microsoft.com/office/drawing/2014/main" id="{F84B8925-7008-43AA-AF75-097C753A0F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78446" y="1275586"/>
            <a:ext cx="688165" cy="688165"/>
          </a:xfrm>
          <a:prstGeom prst="rect">
            <a:avLst/>
          </a:prstGeom>
        </p:spPr>
      </p:pic>
      <p:sp>
        <p:nvSpPr>
          <p:cNvPr id="61" name="Rectangle 60">
            <a:extLst>
              <a:ext uri="{FF2B5EF4-FFF2-40B4-BE49-F238E27FC236}">
                <a16:creationId xmlns:a16="http://schemas.microsoft.com/office/drawing/2014/main" id="{076F9D09-074D-42C4-9D5A-F350C4B3F032}"/>
              </a:ext>
            </a:extLst>
          </p:cNvPr>
          <p:cNvSpPr/>
          <p:nvPr/>
        </p:nvSpPr>
        <p:spPr>
          <a:xfrm>
            <a:off x="310116" y="4821993"/>
            <a:ext cx="1761331" cy="112079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D09DB74-7E38-4705-ADBC-F478CA812D8F}"/>
              </a:ext>
            </a:extLst>
          </p:cNvPr>
          <p:cNvSpPr/>
          <p:nvPr/>
        </p:nvSpPr>
        <p:spPr>
          <a:xfrm>
            <a:off x="2294766" y="4821993"/>
            <a:ext cx="1761331" cy="112079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3374DDAA-2916-4F59-850A-D123F60675E8}"/>
              </a:ext>
            </a:extLst>
          </p:cNvPr>
          <p:cNvSpPr/>
          <p:nvPr/>
        </p:nvSpPr>
        <p:spPr>
          <a:xfrm>
            <a:off x="8141400" y="4821993"/>
            <a:ext cx="1761331" cy="112079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FF69E77-C2CC-4057-B40D-67D6831785B1}"/>
              </a:ext>
            </a:extLst>
          </p:cNvPr>
          <p:cNvSpPr/>
          <p:nvPr/>
        </p:nvSpPr>
        <p:spPr>
          <a:xfrm>
            <a:off x="10126050" y="4821993"/>
            <a:ext cx="1761331" cy="112079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61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613D4-6ED4-1170-365E-EF82AF364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Dampak</a:t>
            </a:r>
            <a:r>
              <a:rPr lang="en-US" dirty="0"/>
              <a:t> Program </a:t>
            </a:r>
            <a:r>
              <a:rPr lang="en-US" dirty="0" err="1"/>
              <a:t>Diklat</a:t>
            </a:r>
            <a:r>
              <a:rPr lang="en-US" dirty="0"/>
              <a:t>: Program SPIRIT</a:t>
            </a:r>
            <a:endParaRPr lang="en-ID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C8A1515-A9AC-497E-B0F7-E83E7C522A46}"/>
              </a:ext>
            </a:extLst>
          </p:cNvPr>
          <p:cNvCxnSpPr>
            <a:cxnSpLocks/>
          </p:cNvCxnSpPr>
          <p:nvPr/>
        </p:nvCxnSpPr>
        <p:spPr>
          <a:xfrm flipV="1">
            <a:off x="7098295" y="2009268"/>
            <a:ext cx="612000" cy="612000"/>
          </a:xfrm>
          <a:prstGeom prst="line">
            <a:avLst/>
          </a:prstGeom>
          <a:ln w="31750" cap="sq">
            <a:solidFill>
              <a:schemeClr val="bg2">
                <a:lumMod val="50000"/>
              </a:schemeClr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6B7A429-63E1-4463-859C-C531EB347C5D}"/>
              </a:ext>
            </a:extLst>
          </p:cNvPr>
          <p:cNvCxnSpPr>
            <a:cxnSpLocks/>
          </p:cNvCxnSpPr>
          <p:nvPr/>
        </p:nvCxnSpPr>
        <p:spPr>
          <a:xfrm>
            <a:off x="7098295" y="3512777"/>
            <a:ext cx="612000" cy="0"/>
          </a:xfrm>
          <a:prstGeom prst="line">
            <a:avLst/>
          </a:prstGeom>
          <a:ln w="31750" cap="sq">
            <a:solidFill>
              <a:schemeClr val="bg2">
                <a:lumMod val="50000"/>
              </a:schemeClr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FB0BFF6-D2EC-4B30-9975-F3533D4B4605}"/>
              </a:ext>
            </a:extLst>
          </p:cNvPr>
          <p:cNvCxnSpPr>
            <a:cxnSpLocks/>
          </p:cNvCxnSpPr>
          <p:nvPr/>
        </p:nvCxnSpPr>
        <p:spPr>
          <a:xfrm>
            <a:off x="7034728" y="4249333"/>
            <a:ext cx="612000" cy="612000"/>
          </a:xfrm>
          <a:prstGeom prst="line">
            <a:avLst/>
          </a:prstGeom>
          <a:ln w="31750" cap="sq">
            <a:solidFill>
              <a:schemeClr val="bg2">
                <a:lumMod val="50000"/>
              </a:schemeClr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0498F30-F0AF-44ED-AAEF-7984596ECE5C}"/>
              </a:ext>
            </a:extLst>
          </p:cNvPr>
          <p:cNvCxnSpPr>
            <a:cxnSpLocks/>
          </p:cNvCxnSpPr>
          <p:nvPr/>
        </p:nvCxnSpPr>
        <p:spPr>
          <a:xfrm flipH="1" flipV="1">
            <a:off x="4031223" y="2101783"/>
            <a:ext cx="703342" cy="424744"/>
          </a:xfrm>
          <a:prstGeom prst="line">
            <a:avLst/>
          </a:prstGeom>
          <a:ln w="31750" cap="sq">
            <a:solidFill>
              <a:schemeClr val="bg2">
                <a:lumMod val="50000"/>
              </a:schemeClr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A39BC07-70DE-4904-900B-4390F1B96B3E}"/>
              </a:ext>
            </a:extLst>
          </p:cNvPr>
          <p:cNvCxnSpPr>
            <a:cxnSpLocks/>
          </p:cNvCxnSpPr>
          <p:nvPr/>
        </p:nvCxnSpPr>
        <p:spPr>
          <a:xfrm flipH="1">
            <a:off x="3994324" y="3660897"/>
            <a:ext cx="612000" cy="612000"/>
          </a:xfrm>
          <a:prstGeom prst="line">
            <a:avLst/>
          </a:prstGeom>
          <a:ln w="31750" cap="sq">
            <a:solidFill>
              <a:schemeClr val="bg2">
                <a:lumMod val="50000"/>
              </a:schemeClr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7DF2BA9-38F4-4FD0-B32D-5B80FFA6953B}"/>
              </a:ext>
            </a:extLst>
          </p:cNvPr>
          <p:cNvSpPr txBox="1"/>
          <p:nvPr/>
        </p:nvSpPr>
        <p:spPr>
          <a:xfrm>
            <a:off x="8162069" y="1361161"/>
            <a:ext cx="32480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Kenaikan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satu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derajat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(strata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bagi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pegawai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alumni SPIRIT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dapat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meningkatkan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perilaku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kerja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sebesar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4,71%</a:t>
            </a:r>
            <a:r>
              <a:rPr lang="en-US" altLang="ko-KR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ko-KR" altLang="en-US" sz="1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A292E4-DE0F-416C-B1CB-1E0757BAFFFB}"/>
              </a:ext>
            </a:extLst>
          </p:cNvPr>
          <p:cNvSpPr txBox="1"/>
          <p:nvPr/>
        </p:nvSpPr>
        <p:spPr>
          <a:xfrm>
            <a:off x="8162069" y="2711779"/>
            <a:ext cx="36090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Alumni program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menghasilkan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kepuasan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atasan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lebih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tinggi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sebesar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5,65%</a:t>
            </a:r>
            <a:r>
              <a:rPr lang="en-ID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dibanding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alumni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. Hal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ini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dapat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mengindikasikan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bahwa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pimpinan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lebih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menyukai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pegawai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tingkat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lebih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tinggi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ECD1A64-8F1E-49BF-9F67-E957BE90B1CD}"/>
              </a:ext>
            </a:extLst>
          </p:cNvPr>
          <p:cNvSpPr txBox="1"/>
          <p:nvPr/>
        </p:nvSpPr>
        <p:spPr>
          <a:xfrm>
            <a:off x="8162068" y="4457422"/>
            <a:ext cx="360901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Program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atau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lanjutan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luar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negeri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lebih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meningkatkan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nilai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kinerja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dibanding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negeri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sebesar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19,47%.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Sebaliknya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negeri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lebih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meningkatkan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nilai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kinerja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dibanding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luar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negeri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sebesar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6,78%</a:t>
            </a:r>
            <a:r>
              <a:rPr lang="en-US" altLang="ko-KR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ko-KR" altLang="en-US" sz="1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DD813D-50EE-4ABB-92C4-DD5B2E67C1B1}"/>
              </a:ext>
            </a:extLst>
          </p:cNvPr>
          <p:cNvSpPr txBox="1"/>
          <p:nvPr/>
        </p:nvSpPr>
        <p:spPr>
          <a:xfrm>
            <a:off x="953168" y="1513230"/>
            <a:ext cx="2664826" cy="981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Alumni SPIRIT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memiliki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penilaian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kinerja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lebih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besar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sebanyak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8,45%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dibanding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non-alumni SPIRIT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F90EF7C-A5F8-41E3-9081-2DEC1ECE8123}"/>
              </a:ext>
            </a:extLst>
          </p:cNvPr>
          <p:cNvSpPr txBox="1"/>
          <p:nvPr/>
        </p:nvSpPr>
        <p:spPr>
          <a:xfrm>
            <a:off x="749213" y="3591751"/>
            <a:ext cx="27520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Pendidikan dan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luar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negeri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meningkatkan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perilaku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kerja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sebesar</a:t>
            </a:r>
            <a:r>
              <a:rPr lang="en-ID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21,41%</a:t>
            </a:r>
            <a:r>
              <a:rPr lang="en-ID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dibanding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ID" sz="14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ID" sz="1400" dirty="0">
                <a:latin typeface="Arial" panose="020B0604020202020204" pitchFamily="34" charset="0"/>
                <a:cs typeface="Arial" panose="020B0604020202020204" pitchFamily="34" charset="0"/>
              </a:rPr>
              <a:t> negeri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25C1874-6216-4348-A188-1B337090D49B}"/>
              </a:ext>
            </a:extLst>
          </p:cNvPr>
          <p:cNvGrpSpPr/>
          <p:nvPr/>
        </p:nvGrpSpPr>
        <p:grpSpPr>
          <a:xfrm>
            <a:off x="4878803" y="880159"/>
            <a:ext cx="1741136" cy="5117859"/>
            <a:chOff x="7013832" y="2122467"/>
            <a:chExt cx="1741136" cy="5117859"/>
          </a:xfrm>
        </p:grpSpPr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id="{FFE45893-2B13-4974-97BF-032F518CD5C0}"/>
                </a:ext>
              </a:extLst>
            </p:cNvPr>
            <p:cNvSpPr/>
            <p:nvPr/>
          </p:nvSpPr>
          <p:spPr>
            <a:xfrm>
              <a:off x="8412262" y="4660678"/>
              <a:ext cx="213927" cy="439042"/>
            </a:xfrm>
            <a:custGeom>
              <a:avLst/>
              <a:gdLst/>
              <a:ahLst/>
              <a:cxnLst/>
              <a:rect l="l" t="t" r="r" b="b"/>
              <a:pathLst>
                <a:path w="221335" h="493253">
                  <a:moveTo>
                    <a:pt x="77834" y="328437"/>
                  </a:moveTo>
                  <a:cubicBezTo>
                    <a:pt x="65239" y="329495"/>
                    <a:pt x="52963" y="333729"/>
                    <a:pt x="50846" y="340502"/>
                  </a:cubicBezTo>
                  <a:cubicBezTo>
                    <a:pt x="46613" y="354049"/>
                    <a:pt x="50846" y="372675"/>
                    <a:pt x="50846" y="386222"/>
                  </a:cubicBezTo>
                  <a:cubicBezTo>
                    <a:pt x="50846" y="386222"/>
                    <a:pt x="44073" y="417549"/>
                    <a:pt x="50846" y="421782"/>
                  </a:cubicBezTo>
                  <a:cubicBezTo>
                    <a:pt x="57619" y="426015"/>
                    <a:pt x="82173" y="426015"/>
                    <a:pt x="91486" y="411622"/>
                  </a:cubicBezTo>
                  <a:cubicBezTo>
                    <a:pt x="100799" y="397229"/>
                    <a:pt x="113499" y="347275"/>
                    <a:pt x="106726" y="335422"/>
                  </a:cubicBezTo>
                  <a:cubicBezTo>
                    <a:pt x="103340" y="329496"/>
                    <a:pt x="90428" y="327379"/>
                    <a:pt x="77834" y="328437"/>
                  </a:cubicBezTo>
                  <a:close/>
                  <a:moveTo>
                    <a:pt x="121966" y="142"/>
                  </a:moveTo>
                  <a:cubicBezTo>
                    <a:pt x="139746" y="4375"/>
                    <a:pt x="172766" y="90735"/>
                    <a:pt x="188006" y="132222"/>
                  </a:cubicBezTo>
                  <a:cubicBezTo>
                    <a:pt x="203246" y="173709"/>
                    <a:pt x="208326" y="212655"/>
                    <a:pt x="213406" y="249062"/>
                  </a:cubicBezTo>
                  <a:cubicBezTo>
                    <a:pt x="218486" y="285469"/>
                    <a:pt x="225259" y="315102"/>
                    <a:pt x="218486" y="350662"/>
                  </a:cubicBezTo>
                  <a:cubicBezTo>
                    <a:pt x="211713" y="386222"/>
                    <a:pt x="186313" y="438715"/>
                    <a:pt x="172766" y="462422"/>
                  </a:cubicBezTo>
                  <a:cubicBezTo>
                    <a:pt x="159219" y="486129"/>
                    <a:pt x="154139" y="490362"/>
                    <a:pt x="137206" y="492902"/>
                  </a:cubicBezTo>
                  <a:cubicBezTo>
                    <a:pt x="120273" y="495442"/>
                    <a:pt x="88946" y="483589"/>
                    <a:pt x="71166" y="477662"/>
                  </a:cubicBezTo>
                  <a:cubicBezTo>
                    <a:pt x="53386" y="471735"/>
                    <a:pt x="39839" y="466655"/>
                    <a:pt x="30526" y="457342"/>
                  </a:cubicBezTo>
                  <a:cubicBezTo>
                    <a:pt x="21213" y="448029"/>
                    <a:pt x="20366" y="428555"/>
                    <a:pt x="15286" y="421782"/>
                  </a:cubicBezTo>
                  <a:cubicBezTo>
                    <a:pt x="10206" y="415009"/>
                    <a:pt x="-801" y="425169"/>
                    <a:pt x="46" y="416702"/>
                  </a:cubicBezTo>
                  <a:cubicBezTo>
                    <a:pt x="893" y="408235"/>
                    <a:pt x="16133" y="391302"/>
                    <a:pt x="20366" y="370982"/>
                  </a:cubicBezTo>
                  <a:cubicBezTo>
                    <a:pt x="24599" y="350662"/>
                    <a:pt x="22059" y="316795"/>
                    <a:pt x="25446" y="294782"/>
                  </a:cubicBezTo>
                  <a:cubicBezTo>
                    <a:pt x="28833" y="272769"/>
                    <a:pt x="29679" y="266842"/>
                    <a:pt x="40686" y="238902"/>
                  </a:cubicBezTo>
                  <a:cubicBezTo>
                    <a:pt x="51693" y="210962"/>
                    <a:pt x="77939" y="166935"/>
                    <a:pt x="91486" y="127142"/>
                  </a:cubicBezTo>
                  <a:cubicBezTo>
                    <a:pt x="105033" y="87349"/>
                    <a:pt x="104186" y="-4091"/>
                    <a:pt x="121966" y="142"/>
                  </a:cubicBezTo>
                  <a:close/>
                </a:path>
              </a:pathLst>
            </a:custGeom>
            <a:solidFill>
              <a:srgbClr val="FDD3A2"/>
            </a:solidFill>
            <a:ln w="4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40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id="{05486E4F-C5EE-47CF-B54E-B2F987A1680B}"/>
                </a:ext>
              </a:extLst>
            </p:cNvPr>
            <p:cNvSpPr/>
            <p:nvPr/>
          </p:nvSpPr>
          <p:spPr>
            <a:xfrm>
              <a:off x="8458534" y="4749059"/>
              <a:ext cx="171275" cy="85000"/>
            </a:xfrm>
            <a:custGeom>
              <a:avLst/>
              <a:gdLst>
                <a:gd name="connsiteX0" fmla="*/ 176546 w 188144"/>
                <a:gd name="connsiteY0" fmla="*/ 11816 h 101390"/>
                <a:gd name="connsiteX1" fmla="*/ 181626 w 188144"/>
                <a:gd name="connsiteY1" fmla="*/ 98176 h 101390"/>
                <a:gd name="connsiteX2" fmla="*/ 156226 w 188144"/>
                <a:gd name="connsiteY2" fmla="*/ 82936 h 101390"/>
                <a:gd name="connsiteX3" fmla="*/ 105426 w 188144"/>
                <a:gd name="connsiteY3" fmla="*/ 82936 h 101390"/>
                <a:gd name="connsiteX4" fmla="*/ 49546 w 188144"/>
                <a:gd name="connsiteY4" fmla="*/ 88016 h 101390"/>
                <a:gd name="connsiteX5" fmla="*/ 3826 w 188144"/>
                <a:gd name="connsiteY5" fmla="*/ 98176 h 101390"/>
                <a:gd name="connsiteX6" fmla="*/ 8906 w 188144"/>
                <a:gd name="connsiteY6" fmla="*/ 52456 h 101390"/>
                <a:gd name="connsiteX7" fmla="*/ 59706 w 188144"/>
                <a:gd name="connsiteY7" fmla="*/ 6736 h 101390"/>
                <a:gd name="connsiteX8" fmla="*/ 176546 w 188144"/>
                <a:gd name="connsiteY8" fmla="*/ 11816 h 101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144" h="101390">
                  <a:moveTo>
                    <a:pt x="176546" y="11816"/>
                  </a:moveTo>
                  <a:cubicBezTo>
                    <a:pt x="196866" y="27056"/>
                    <a:pt x="185013" y="86323"/>
                    <a:pt x="181626" y="98176"/>
                  </a:cubicBezTo>
                  <a:cubicBezTo>
                    <a:pt x="178239" y="110029"/>
                    <a:pt x="168926" y="85476"/>
                    <a:pt x="156226" y="82936"/>
                  </a:cubicBezTo>
                  <a:cubicBezTo>
                    <a:pt x="143526" y="80396"/>
                    <a:pt x="123206" y="82089"/>
                    <a:pt x="105426" y="82936"/>
                  </a:cubicBezTo>
                  <a:cubicBezTo>
                    <a:pt x="87646" y="83783"/>
                    <a:pt x="66479" y="85476"/>
                    <a:pt x="49546" y="88016"/>
                  </a:cubicBezTo>
                  <a:cubicBezTo>
                    <a:pt x="32613" y="90556"/>
                    <a:pt x="10599" y="104103"/>
                    <a:pt x="3826" y="98176"/>
                  </a:cubicBezTo>
                  <a:cubicBezTo>
                    <a:pt x="-2947" y="92249"/>
                    <a:pt x="-407" y="67696"/>
                    <a:pt x="8906" y="52456"/>
                  </a:cubicBezTo>
                  <a:cubicBezTo>
                    <a:pt x="18219" y="37216"/>
                    <a:pt x="39386" y="16049"/>
                    <a:pt x="59706" y="6736"/>
                  </a:cubicBezTo>
                  <a:cubicBezTo>
                    <a:pt x="80026" y="-2577"/>
                    <a:pt x="156226" y="-3424"/>
                    <a:pt x="176546" y="118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B01A62FD-9367-4B3C-A5A5-CE0F6A4E4DF2}"/>
                </a:ext>
              </a:extLst>
            </p:cNvPr>
            <p:cNvSpPr/>
            <p:nvPr/>
          </p:nvSpPr>
          <p:spPr>
            <a:xfrm rot="1887332">
              <a:off x="7013832" y="6205716"/>
              <a:ext cx="1741136" cy="10346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48000"/>
              </a:schemeClr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id="{20909716-C8C1-4598-8696-9F43DD4779F7}"/>
                </a:ext>
              </a:extLst>
            </p:cNvPr>
            <p:cNvSpPr/>
            <p:nvPr/>
          </p:nvSpPr>
          <p:spPr>
            <a:xfrm>
              <a:off x="7871492" y="6511811"/>
              <a:ext cx="338819" cy="383243"/>
            </a:xfrm>
            <a:custGeom>
              <a:avLst/>
              <a:gdLst>
                <a:gd name="connsiteX0" fmla="*/ 295625 w 372189"/>
                <a:gd name="connsiteY0" fmla="*/ 926 h 457140"/>
                <a:gd name="connsiteX1" fmla="*/ 147988 w 372189"/>
                <a:gd name="connsiteY1" fmla="*/ 53313 h 457140"/>
                <a:gd name="connsiteX2" fmla="*/ 114650 w 372189"/>
                <a:gd name="connsiteY2" fmla="*/ 91413 h 457140"/>
                <a:gd name="connsiteX3" fmla="*/ 100363 w 372189"/>
                <a:gd name="connsiteY3" fmla="*/ 134276 h 457140"/>
                <a:gd name="connsiteX4" fmla="*/ 67025 w 372189"/>
                <a:gd name="connsiteY4" fmla="*/ 181901 h 457140"/>
                <a:gd name="connsiteX5" fmla="*/ 81313 w 372189"/>
                <a:gd name="connsiteY5" fmla="*/ 239051 h 457140"/>
                <a:gd name="connsiteX6" fmla="*/ 57500 w 372189"/>
                <a:gd name="connsiteY6" fmla="*/ 286676 h 457140"/>
                <a:gd name="connsiteX7" fmla="*/ 38450 w 372189"/>
                <a:gd name="connsiteY7" fmla="*/ 310488 h 457140"/>
                <a:gd name="connsiteX8" fmla="*/ 24163 w 372189"/>
                <a:gd name="connsiteY8" fmla="*/ 348588 h 457140"/>
                <a:gd name="connsiteX9" fmla="*/ 5113 w 372189"/>
                <a:gd name="connsiteY9" fmla="*/ 391451 h 457140"/>
                <a:gd name="connsiteX10" fmla="*/ 14638 w 372189"/>
                <a:gd name="connsiteY10" fmla="*/ 453363 h 457140"/>
                <a:gd name="connsiteX11" fmla="*/ 152750 w 372189"/>
                <a:gd name="connsiteY11" fmla="*/ 448601 h 457140"/>
                <a:gd name="connsiteX12" fmla="*/ 276575 w 372189"/>
                <a:gd name="connsiteY12" fmla="*/ 434313 h 457140"/>
                <a:gd name="connsiteX13" fmla="*/ 333725 w 372189"/>
                <a:gd name="connsiteY13" fmla="*/ 391451 h 457140"/>
                <a:gd name="connsiteX14" fmla="*/ 338488 w 372189"/>
                <a:gd name="connsiteY14" fmla="*/ 320013 h 457140"/>
                <a:gd name="connsiteX15" fmla="*/ 357538 w 372189"/>
                <a:gd name="connsiteY15" fmla="*/ 339063 h 457140"/>
                <a:gd name="connsiteX16" fmla="*/ 371825 w 372189"/>
                <a:gd name="connsiteY16" fmla="*/ 310488 h 457140"/>
                <a:gd name="connsiteX17" fmla="*/ 367063 w 372189"/>
                <a:gd name="connsiteY17" fmla="*/ 229526 h 457140"/>
                <a:gd name="connsiteX18" fmla="*/ 357538 w 372189"/>
                <a:gd name="connsiteY18" fmla="*/ 177138 h 457140"/>
                <a:gd name="connsiteX19" fmla="*/ 343250 w 372189"/>
                <a:gd name="connsiteY19" fmla="*/ 100938 h 457140"/>
                <a:gd name="connsiteX20" fmla="*/ 295625 w 372189"/>
                <a:gd name="connsiteY20" fmla="*/ 926 h 45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72189" h="457140">
                  <a:moveTo>
                    <a:pt x="295625" y="926"/>
                  </a:moveTo>
                  <a:cubicBezTo>
                    <a:pt x="263081" y="-7012"/>
                    <a:pt x="178150" y="38232"/>
                    <a:pt x="147988" y="53313"/>
                  </a:cubicBezTo>
                  <a:cubicBezTo>
                    <a:pt x="117826" y="68394"/>
                    <a:pt x="122587" y="77919"/>
                    <a:pt x="114650" y="91413"/>
                  </a:cubicBezTo>
                  <a:cubicBezTo>
                    <a:pt x="106713" y="104907"/>
                    <a:pt x="108300" y="119195"/>
                    <a:pt x="100363" y="134276"/>
                  </a:cubicBezTo>
                  <a:cubicBezTo>
                    <a:pt x="92425" y="149357"/>
                    <a:pt x="70200" y="164439"/>
                    <a:pt x="67025" y="181901"/>
                  </a:cubicBezTo>
                  <a:cubicBezTo>
                    <a:pt x="63850" y="199364"/>
                    <a:pt x="82900" y="221589"/>
                    <a:pt x="81313" y="239051"/>
                  </a:cubicBezTo>
                  <a:cubicBezTo>
                    <a:pt x="79726" y="256513"/>
                    <a:pt x="64644" y="274770"/>
                    <a:pt x="57500" y="286676"/>
                  </a:cubicBezTo>
                  <a:cubicBezTo>
                    <a:pt x="50356" y="298582"/>
                    <a:pt x="44006" y="300169"/>
                    <a:pt x="38450" y="310488"/>
                  </a:cubicBezTo>
                  <a:cubicBezTo>
                    <a:pt x="32894" y="320807"/>
                    <a:pt x="29719" y="335094"/>
                    <a:pt x="24163" y="348588"/>
                  </a:cubicBezTo>
                  <a:cubicBezTo>
                    <a:pt x="18607" y="362082"/>
                    <a:pt x="6700" y="373989"/>
                    <a:pt x="5113" y="391451"/>
                  </a:cubicBezTo>
                  <a:cubicBezTo>
                    <a:pt x="3526" y="408913"/>
                    <a:pt x="-9968" y="443838"/>
                    <a:pt x="14638" y="453363"/>
                  </a:cubicBezTo>
                  <a:cubicBezTo>
                    <a:pt x="39244" y="462888"/>
                    <a:pt x="109094" y="451776"/>
                    <a:pt x="152750" y="448601"/>
                  </a:cubicBezTo>
                  <a:cubicBezTo>
                    <a:pt x="196406" y="445426"/>
                    <a:pt x="246413" y="443838"/>
                    <a:pt x="276575" y="434313"/>
                  </a:cubicBezTo>
                  <a:cubicBezTo>
                    <a:pt x="306737" y="424788"/>
                    <a:pt x="323406" y="410501"/>
                    <a:pt x="333725" y="391451"/>
                  </a:cubicBezTo>
                  <a:cubicBezTo>
                    <a:pt x="344044" y="372401"/>
                    <a:pt x="334519" y="328744"/>
                    <a:pt x="338488" y="320013"/>
                  </a:cubicBezTo>
                  <a:cubicBezTo>
                    <a:pt x="342457" y="311282"/>
                    <a:pt x="351982" y="340650"/>
                    <a:pt x="357538" y="339063"/>
                  </a:cubicBezTo>
                  <a:cubicBezTo>
                    <a:pt x="363094" y="337476"/>
                    <a:pt x="370238" y="328744"/>
                    <a:pt x="371825" y="310488"/>
                  </a:cubicBezTo>
                  <a:cubicBezTo>
                    <a:pt x="373413" y="292232"/>
                    <a:pt x="369444" y="251751"/>
                    <a:pt x="367063" y="229526"/>
                  </a:cubicBezTo>
                  <a:cubicBezTo>
                    <a:pt x="364682" y="207301"/>
                    <a:pt x="361507" y="198569"/>
                    <a:pt x="357538" y="177138"/>
                  </a:cubicBezTo>
                  <a:cubicBezTo>
                    <a:pt x="353569" y="155707"/>
                    <a:pt x="353569" y="130307"/>
                    <a:pt x="343250" y="100938"/>
                  </a:cubicBezTo>
                  <a:cubicBezTo>
                    <a:pt x="332931" y="71569"/>
                    <a:pt x="328169" y="8864"/>
                    <a:pt x="295625" y="92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Century Gothic" panose="020B0502020202020204" pitchFamily="34" charset="0"/>
                </a:rPr>
                <a:t> </a:t>
              </a:r>
              <a:endParaRPr lang="ko-KR" altLang="en-US" sz="1400" dirty="0">
                <a:latin typeface="Century Gothic" panose="020B0502020202020204" pitchFamily="34" charset="0"/>
              </a:endParaRPr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id="{C49FD8A7-2B56-4D1A-9786-ECE5D135E475}"/>
                </a:ext>
              </a:extLst>
            </p:cNvPr>
            <p:cNvSpPr/>
            <p:nvPr/>
          </p:nvSpPr>
          <p:spPr>
            <a:xfrm>
              <a:off x="7527368" y="6114256"/>
              <a:ext cx="318048" cy="522103"/>
            </a:xfrm>
            <a:custGeom>
              <a:avLst/>
              <a:gdLst>
                <a:gd name="connsiteX0" fmla="*/ 245016 w 349372"/>
                <a:gd name="connsiteY0" fmla="*/ 3649 h 622774"/>
                <a:gd name="connsiteX1" fmla="*/ 325979 w 349372"/>
                <a:gd name="connsiteY1" fmla="*/ 32224 h 622774"/>
                <a:gd name="connsiteX2" fmla="*/ 345029 w 349372"/>
                <a:gd name="connsiteY2" fmla="*/ 136999 h 622774"/>
                <a:gd name="connsiteX3" fmla="*/ 345029 w 349372"/>
                <a:gd name="connsiteY3" fmla="*/ 160812 h 622774"/>
                <a:gd name="connsiteX4" fmla="*/ 297404 w 349372"/>
                <a:gd name="connsiteY4" fmla="*/ 251299 h 622774"/>
                <a:gd name="connsiteX5" fmla="*/ 283116 w 349372"/>
                <a:gd name="connsiteY5" fmla="*/ 256062 h 622774"/>
                <a:gd name="connsiteX6" fmla="*/ 273591 w 349372"/>
                <a:gd name="connsiteY6" fmla="*/ 313212 h 622774"/>
                <a:gd name="connsiteX7" fmla="*/ 273591 w 349372"/>
                <a:gd name="connsiteY7" fmla="*/ 360837 h 622774"/>
                <a:gd name="connsiteX8" fmla="*/ 278354 w 349372"/>
                <a:gd name="connsiteY8" fmla="*/ 413224 h 622774"/>
                <a:gd name="connsiteX9" fmla="*/ 259304 w 349372"/>
                <a:gd name="connsiteY9" fmla="*/ 498949 h 622774"/>
                <a:gd name="connsiteX10" fmla="*/ 235491 w 349372"/>
                <a:gd name="connsiteY10" fmla="*/ 551337 h 622774"/>
                <a:gd name="connsiteX11" fmla="*/ 168816 w 349372"/>
                <a:gd name="connsiteY11" fmla="*/ 598962 h 622774"/>
                <a:gd name="connsiteX12" fmla="*/ 92616 w 349372"/>
                <a:gd name="connsiteY12" fmla="*/ 622774 h 622774"/>
                <a:gd name="connsiteX13" fmla="*/ 21179 w 349372"/>
                <a:gd name="connsiteY13" fmla="*/ 598962 h 622774"/>
                <a:gd name="connsiteX14" fmla="*/ 2129 w 349372"/>
                <a:gd name="connsiteY14" fmla="*/ 556099 h 622774"/>
                <a:gd name="connsiteX15" fmla="*/ 6891 w 349372"/>
                <a:gd name="connsiteY15" fmla="*/ 465612 h 622774"/>
                <a:gd name="connsiteX16" fmla="*/ 59279 w 349372"/>
                <a:gd name="connsiteY16" fmla="*/ 346549 h 622774"/>
                <a:gd name="connsiteX17" fmla="*/ 106904 w 349372"/>
                <a:gd name="connsiteY17" fmla="*/ 227487 h 622774"/>
                <a:gd name="connsiteX18" fmla="*/ 130716 w 349372"/>
                <a:gd name="connsiteY18" fmla="*/ 151287 h 622774"/>
                <a:gd name="connsiteX19" fmla="*/ 168816 w 349372"/>
                <a:gd name="connsiteY19" fmla="*/ 17937 h 622774"/>
                <a:gd name="connsiteX20" fmla="*/ 245016 w 349372"/>
                <a:gd name="connsiteY20" fmla="*/ 3649 h 622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9372" h="622774">
                  <a:moveTo>
                    <a:pt x="245016" y="3649"/>
                  </a:moveTo>
                  <a:cubicBezTo>
                    <a:pt x="271210" y="6030"/>
                    <a:pt x="309310" y="9999"/>
                    <a:pt x="325979" y="32224"/>
                  </a:cubicBezTo>
                  <a:cubicBezTo>
                    <a:pt x="342648" y="54449"/>
                    <a:pt x="341854" y="115568"/>
                    <a:pt x="345029" y="136999"/>
                  </a:cubicBezTo>
                  <a:cubicBezTo>
                    <a:pt x="348204" y="158430"/>
                    <a:pt x="352966" y="141762"/>
                    <a:pt x="345029" y="160812"/>
                  </a:cubicBezTo>
                  <a:cubicBezTo>
                    <a:pt x="337092" y="179862"/>
                    <a:pt x="307723" y="235424"/>
                    <a:pt x="297404" y="251299"/>
                  </a:cubicBezTo>
                  <a:cubicBezTo>
                    <a:pt x="287085" y="267174"/>
                    <a:pt x="287085" y="245743"/>
                    <a:pt x="283116" y="256062"/>
                  </a:cubicBezTo>
                  <a:cubicBezTo>
                    <a:pt x="279147" y="266381"/>
                    <a:pt x="275178" y="295750"/>
                    <a:pt x="273591" y="313212"/>
                  </a:cubicBezTo>
                  <a:cubicBezTo>
                    <a:pt x="272004" y="330674"/>
                    <a:pt x="272797" y="344168"/>
                    <a:pt x="273591" y="360837"/>
                  </a:cubicBezTo>
                  <a:cubicBezTo>
                    <a:pt x="274385" y="377506"/>
                    <a:pt x="280735" y="390205"/>
                    <a:pt x="278354" y="413224"/>
                  </a:cubicBezTo>
                  <a:cubicBezTo>
                    <a:pt x="275973" y="436243"/>
                    <a:pt x="266448" y="475930"/>
                    <a:pt x="259304" y="498949"/>
                  </a:cubicBezTo>
                  <a:cubicBezTo>
                    <a:pt x="252160" y="521968"/>
                    <a:pt x="250572" y="534668"/>
                    <a:pt x="235491" y="551337"/>
                  </a:cubicBezTo>
                  <a:cubicBezTo>
                    <a:pt x="220410" y="568006"/>
                    <a:pt x="192628" y="587056"/>
                    <a:pt x="168816" y="598962"/>
                  </a:cubicBezTo>
                  <a:cubicBezTo>
                    <a:pt x="145004" y="610868"/>
                    <a:pt x="117222" y="622774"/>
                    <a:pt x="92616" y="622774"/>
                  </a:cubicBezTo>
                  <a:cubicBezTo>
                    <a:pt x="68010" y="622774"/>
                    <a:pt x="36260" y="610075"/>
                    <a:pt x="21179" y="598962"/>
                  </a:cubicBezTo>
                  <a:cubicBezTo>
                    <a:pt x="6098" y="587849"/>
                    <a:pt x="4510" y="578324"/>
                    <a:pt x="2129" y="556099"/>
                  </a:cubicBezTo>
                  <a:cubicBezTo>
                    <a:pt x="-252" y="533874"/>
                    <a:pt x="-2634" y="500537"/>
                    <a:pt x="6891" y="465612"/>
                  </a:cubicBezTo>
                  <a:cubicBezTo>
                    <a:pt x="16416" y="430687"/>
                    <a:pt x="42610" y="386236"/>
                    <a:pt x="59279" y="346549"/>
                  </a:cubicBezTo>
                  <a:cubicBezTo>
                    <a:pt x="75948" y="306862"/>
                    <a:pt x="94998" y="260031"/>
                    <a:pt x="106904" y="227487"/>
                  </a:cubicBezTo>
                  <a:cubicBezTo>
                    <a:pt x="118810" y="194943"/>
                    <a:pt x="120397" y="186212"/>
                    <a:pt x="130716" y="151287"/>
                  </a:cubicBezTo>
                  <a:cubicBezTo>
                    <a:pt x="141035" y="116362"/>
                    <a:pt x="150560" y="44131"/>
                    <a:pt x="168816" y="17937"/>
                  </a:cubicBezTo>
                  <a:cubicBezTo>
                    <a:pt x="187072" y="-8257"/>
                    <a:pt x="218822" y="1268"/>
                    <a:pt x="245016" y="3649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id="{F7F25F51-DA5C-453F-B7BF-C3546C10BF6C}"/>
                </a:ext>
              </a:extLst>
            </p:cNvPr>
            <p:cNvSpPr/>
            <p:nvPr/>
          </p:nvSpPr>
          <p:spPr>
            <a:xfrm>
              <a:off x="7555077" y="4361350"/>
              <a:ext cx="899136" cy="2260582"/>
            </a:xfrm>
            <a:custGeom>
              <a:avLst/>
              <a:gdLst>
                <a:gd name="connsiteX0" fmla="*/ 905141 w 987690"/>
                <a:gd name="connsiteY0" fmla="*/ 46672 h 2696464"/>
                <a:gd name="connsiteX1" fmla="*/ 786078 w 987690"/>
                <a:gd name="connsiteY1" fmla="*/ 3810 h 2696464"/>
                <a:gd name="connsiteX2" fmla="*/ 409841 w 987690"/>
                <a:gd name="connsiteY2" fmla="*/ 8572 h 2696464"/>
                <a:gd name="connsiteX3" fmla="*/ 166953 w 987690"/>
                <a:gd name="connsiteY3" fmla="*/ 60960 h 2696464"/>
                <a:gd name="connsiteX4" fmla="*/ 52653 w 987690"/>
                <a:gd name="connsiteY4" fmla="*/ 137160 h 2696464"/>
                <a:gd name="connsiteX5" fmla="*/ 28841 w 987690"/>
                <a:gd name="connsiteY5" fmla="*/ 284797 h 2696464"/>
                <a:gd name="connsiteX6" fmla="*/ 266 w 987690"/>
                <a:gd name="connsiteY6" fmla="*/ 513397 h 2696464"/>
                <a:gd name="connsiteX7" fmla="*/ 14553 w 987690"/>
                <a:gd name="connsiteY7" fmla="*/ 589597 h 2696464"/>
                <a:gd name="connsiteX8" fmla="*/ 14553 w 987690"/>
                <a:gd name="connsiteY8" fmla="*/ 661035 h 2696464"/>
                <a:gd name="connsiteX9" fmla="*/ 28841 w 987690"/>
                <a:gd name="connsiteY9" fmla="*/ 761047 h 2696464"/>
                <a:gd name="connsiteX10" fmla="*/ 38366 w 987690"/>
                <a:gd name="connsiteY10" fmla="*/ 861060 h 2696464"/>
                <a:gd name="connsiteX11" fmla="*/ 43128 w 987690"/>
                <a:gd name="connsiteY11" fmla="*/ 956310 h 2696464"/>
                <a:gd name="connsiteX12" fmla="*/ 52653 w 987690"/>
                <a:gd name="connsiteY12" fmla="*/ 1046797 h 2696464"/>
                <a:gd name="connsiteX13" fmla="*/ 38366 w 987690"/>
                <a:gd name="connsiteY13" fmla="*/ 1122997 h 2696464"/>
                <a:gd name="connsiteX14" fmla="*/ 66941 w 987690"/>
                <a:gd name="connsiteY14" fmla="*/ 1175385 h 2696464"/>
                <a:gd name="connsiteX15" fmla="*/ 76466 w 987690"/>
                <a:gd name="connsiteY15" fmla="*/ 1265872 h 2696464"/>
                <a:gd name="connsiteX16" fmla="*/ 43128 w 987690"/>
                <a:gd name="connsiteY16" fmla="*/ 1389697 h 2696464"/>
                <a:gd name="connsiteX17" fmla="*/ 47891 w 987690"/>
                <a:gd name="connsiteY17" fmla="*/ 1442085 h 2696464"/>
                <a:gd name="connsiteX18" fmla="*/ 28841 w 987690"/>
                <a:gd name="connsiteY18" fmla="*/ 1537335 h 2696464"/>
                <a:gd name="connsiteX19" fmla="*/ 19316 w 987690"/>
                <a:gd name="connsiteY19" fmla="*/ 1642110 h 2696464"/>
                <a:gd name="connsiteX20" fmla="*/ 38366 w 987690"/>
                <a:gd name="connsiteY20" fmla="*/ 1780222 h 2696464"/>
                <a:gd name="connsiteX21" fmla="*/ 38366 w 987690"/>
                <a:gd name="connsiteY21" fmla="*/ 1942147 h 2696464"/>
                <a:gd name="connsiteX22" fmla="*/ 52653 w 987690"/>
                <a:gd name="connsiteY22" fmla="*/ 2042160 h 2696464"/>
                <a:gd name="connsiteX23" fmla="*/ 43128 w 987690"/>
                <a:gd name="connsiteY23" fmla="*/ 2085022 h 2696464"/>
                <a:gd name="connsiteX24" fmla="*/ 76466 w 987690"/>
                <a:gd name="connsiteY24" fmla="*/ 2189797 h 2696464"/>
                <a:gd name="connsiteX25" fmla="*/ 109803 w 987690"/>
                <a:gd name="connsiteY25" fmla="*/ 2299335 h 2696464"/>
                <a:gd name="connsiteX26" fmla="*/ 166953 w 987690"/>
                <a:gd name="connsiteY26" fmla="*/ 2337435 h 2696464"/>
                <a:gd name="connsiteX27" fmla="*/ 243153 w 987690"/>
                <a:gd name="connsiteY27" fmla="*/ 2246947 h 2696464"/>
                <a:gd name="connsiteX28" fmla="*/ 300303 w 987690"/>
                <a:gd name="connsiteY28" fmla="*/ 2142172 h 2696464"/>
                <a:gd name="connsiteX29" fmla="*/ 295541 w 987690"/>
                <a:gd name="connsiteY29" fmla="*/ 2032635 h 2696464"/>
                <a:gd name="connsiteX30" fmla="*/ 319353 w 987690"/>
                <a:gd name="connsiteY30" fmla="*/ 1842135 h 2696464"/>
                <a:gd name="connsiteX31" fmla="*/ 328878 w 987690"/>
                <a:gd name="connsiteY31" fmla="*/ 1723072 h 2696464"/>
                <a:gd name="connsiteX32" fmla="*/ 328878 w 987690"/>
                <a:gd name="connsiteY32" fmla="*/ 1604010 h 2696464"/>
                <a:gd name="connsiteX33" fmla="*/ 343166 w 987690"/>
                <a:gd name="connsiteY33" fmla="*/ 1503997 h 2696464"/>
                <a:gd name="connsiteX34" fmla="*/ 362216 w 987690"/>
                <a:gd name="connsiteY34" fmla="*/ 1475422 h 2696464"/>
                <a:gd name="connsiteX35" fmla="*/ 366978 w 987690"/>
                <a:gd name="connsiteY35" fmla="*/ 1432560 h 2696464"/>
                <a:gd name="connsiteX36" fmla="*/ 381266 w 987690"/>
                <a:gd name="connsiteY36" fmla="*/ 1418272 h 2696464"/>
                <a:gd name="connsiteX37" fmla="*/ 362216 w 987690"/>
                <a:gd name="connsiteY37" fmla="*/ 1337310 h 2696464"/>
                <a:gd name="connsiteX38" fmla="*/ 390791 w 987690"/>
                <a:gd name="connsiteY38" fmla="*/ 1237297 h 2696464"/>
                <a:gd name="connsiteX39" fmla="*/ 419366 w 987690"/>
                <a:gd name="connsiteY39" fmla="*/ 1199197 h 2696464"/>
                <a:gd name="connsiteX40" fmla="*/ 419366 w 987690"/>
                <a:gd name="connsiteY40" fmla="*/ 1046797 h 2696464"/>
                <a:gd name="connsiteX41" fmla="*/ 438416 w 987690"/>
                <a:gd name="connsiteY41" fmla="*/ 994410 h 2696464"/>
                <a:gd name="connsiteX42" fmla="*/ 443178 w 987690"/>
                <a:gd name="connsiteY42" fmla="*/ 899160 h 2696464"/>
                <a:gd name="connsiteX43" fmla="*/ 462228 w 987690"/>
                <a:gd name="connsiteY43" fmla="*/ 822960 h 2696464"/>
                <a:gd name="connsiteX44" fmla="*/ 481278 w 987690"/>
                <a:gd name="connsiteY44" fmla="*/ 784860 h 2696464"/>
                <a:gd name="connsiteX45" fmla="*/ 486041 w 987690"/>
                <a:gd name="connsiteY45" fmla="*/ 913447 h 2696464"/>
                <a:gd name="connsiteX46" fmla="*/ 509853 w 987690"/>
                <a:gd name="connsiteY46" fmla="*/ 1027747 h 2696464"/>
                <a:gd name="connsiteX47" fmla="*/ 519378 w 987690"/>
                <a:gd name="connsiteY47" fmla="*/ 1127760 h 2696464"/>
                <a:gd name="connsiteX48" fmla="*/ 500328 w 987690"/>
                <a:gd name="connsiteY48" fmla="*/ 1284922 h 2696464"/>
                <a:gd name="connsiteX49" fmla="*/ 519378 w 987690"/>
                <a:gd name="connsiteY49" fmla="*/ 1323022 h 2696464"/>
                <a:gd name="connsiteX50" fmla="*/ 514616 w 987690"/>
                <a:gd name="connsiteY50" fmla="*/ 1437322 h 2696464"/>
                <a:gd name="connsiteX51" fmla="*/ 509853 w 987690"/>
                <a:gd name="connsiteY51" fmla="*/ 1503997 h 2696464"/>
                <a:gd name="connsiteX52" fmla="*/ 538428 w 987690"/>
                <a:gd name="connsiteY52" fmla="*/ 1556385 h 2696464"/>
                <a:gd name="connsiteX53" fmla="*/ 524141 w 987690"/>
                <a:gd name="connsiteY53" fmla="*/ 1637347 h 2696464"/>
                <a:gd name="connsiteX54" fmla="*/ 543191 w 987690"/>
                <a:gd name="connsiteY54" fmla="*/ 1718310 h 2696464"/>
                <a:gd name="connsiteX55" fmla="*/ 519378 w 987690"/>
                <a:gd name="connsiteY55" fmla="*/ 1799272 h 2696464"/>
                <a:gd name="connsiteX56" fmla="*/ 514616 w 987690"/>
                <a:gd name="connsiteY56" fmla="*/ 2004060 h 2696464"/>
                <a:gd name="connsiteX57" fmla="*/ 486041 w 987690"/>
                <a:gd name="connsiteY57" fmla="*/ 2170747 h 2696464"/>
                <a:gd name="connsiteX58" fmla="*/ 481278 w 987690"/>
                <a:gd name="connsiteY58" fmla="*/ 2256472 h 2696464"/>
                <a:gd name="connsiteX59" fmla="*/ 514616 w 987690"/>
                <a:gd name="connsiteY59" fmla="*/ 2351722 h 2696464"/>
                <a:gd name="connsiteX60" fmla="*/ 524141 w 987690"/>
                <a:gd name="connsiteY60" fmla="*/ 2385060 h 2696464"/>
                <a:gd name="connsiteX61" fmla="*/ 462228 w 987690"/>
                <a:gd name="connsiteY61" fmla="*/ 2475547 h 2696464"/>
                <a:gd name="connsiteX62" fmla="*/ 428891 w 987690"/>
                <a:gd name="connsiteY62" fmla="*/ 2513647 h 2696464"/>
                <a:gd name="connsiteX63" fmla="*/ 457466 w 987690"/>
                <a:gd name="connsiteY63" fmla="*/ 2570797 h 2696464"/>
                <a:gd name="connsiteX64" fmla="*/ 438416 w 987690"/>
                <a:gd name="connsiteY64" fmla="*/ 2642235 h 2696464"/>
                <a:gd name="connsiteX65" fmla="*/ 505091 w 987690"/>
                <a:gd name="connsiteY65" fmla="*/ 2651760 h 2696464"/>
                <a:gd name="connsiteX66" fmla="*/ 614628 w 987690"/>
                <a:gd name="connsiteY66" fmla="*/ 2675572 h 2696464"/>
                <a:gd name="connsiteX67" fmla="*/ 690828 w 987690"/>
                <a:gd name="connsiteY67" fmla="*/ 2694622 h 2696464"/>
                <a:gd name="connsiteX68" fmla="*/ 743216 w 987690"/>
                <a:gd name="connsiteY68" fmla="*/ 2627947 h 2696464"/>
                <a:gd name="connsiteX69" fmla="*/ 757503 w 987690"/>
                <a:gd name="connsiteY69" fmla="*/ 2532697 h 2696464"/>
                <a:gd name="connsiteX70" fmla="*/ 743216 w 987690"/>
                <a:gd name="connsiteY70" fmla="*/ 2485072 h 2696464"/>
                <a:gd name="connsiteX71" fmla="*/ 743216 w 987690"/>
                <a:gd name="connsiteY71" fmla="*/ 2437447 h 2696464"/>
                <a:gd name="connsiteX72" fmla="*/ 795603 w 987690"/>
                <a:gd name="connsiteY72" fmla="*/ 2356485 h 2696464"/>
                <a:gd name="connsiteX73" fmla="*/ 809891 w 987690"/>
                <a:gd name="connsiteY73" fmla="*/ 2223135 h 2696464"/>
                <a:gd name="connsiteX74" fmla="*/ 819416 w 987690"/>
                <a:gd name="connsiteY74" fmla="*/ 2094547 h 2696464"/>
                <a:gd name="connsiteX75" fmla="*/ 838466 w 987690"/>
                <a:gd name="connsiteY75" fmla="*/ 1913572 h 2696464"/>
                <a:gd name="connsiteX76" fmla="*/ 862278 w 987690"/>
                <a:gd name="connsiteY76" fmla="*/ 1699260 h 2696464"/>
                <a:gd name="connsiteX77" fmla="*/ 857516 w 987690"/>
                <a:gd name="connsiteY77" fmla="*/ 1608772 h 2696464"/>
                <a:gd name="connsiteX78" fmla="*/ 871803 w 987690"/>
                <a:gd name="connsiteY78" fmla="*/ 1484947 h 2696464"/>
                <a:gd name="connsiteX79" fmla="*/ 895616 w 987690"/>
                <a:gd name="connsiteY79" fmla="*/ 1170622 h 2696464"/>
                <a:gd name="connsiteX80" fmla="*/ 924191 w 987690"/>
                <a:gd name="connsiteY80" fmla="*/ 908685 h 2696464"/>
                <a:gd name="connsiteX81" fmla="*/ 914666 w 987690"/>
                <a:gd name="connsiteY81" fmla="*/ 780097 h 2696464"/>
                <a:gd name="connsiteX82" fmla="*/ 948003 w 987690"/>
                <a:gd name="connsiteY82" fmla="*/ 613410 h 2696464"/>
                <a:gd name="connsiteX83" fmla="*/ 981341 w 987690"/>
                <a:gd name="connsiteY83" fmla="*/ 441960 h 2696464"/>
                <a:gd name="connsiteX84" fmla="*/ 981341 w 987690"/>
                <a:gd name="connsiteY84" fmla="*/ 337185 h 2696464"/>
                <a:gd name="connsiteX85" fmla="*/ 981341 w 987690"/>
                <a:gd name="connsiteY85" fmla="*/ 137160 h 2696464"/>
                <a:gd name="connsiteX86" fmla="*/ 905141 w 987690"/>
                <a:gd name="connsiteY86" fmla="*/ 46672 h 269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987690" h="2696464">
                  <a:moveTo>
                    <a:pt x="905141" y="46672"/>
                  </a:moveTo>
                  <a:cubicBezTo>
                    <a:pt x="872597" y="24447"/>
                    <a:pt x="868628" y="10160"/>
                    <a:pt x="786078" y="3810"/>
                  </a:cubicBezTo>
                  <a:cubicBezTo>
                    <a:pt x="703528" y="-2540"/>
                    <a:pt x="513028" y="-953"/>
                    <a:pt x="409841" y="8572"/>
                  </a:cubicBezTo>
                  <a:cubicBezTo>
                    <a:pt x="306654" y="18097"/>
                    <a:pt x="226484" y="39529"/>
                    <a:pt x="166953" y="60960"/>
                  </a:cubicBezTo>
                  <a:cubicBezTo>
                    <a:pt x="107422" y="82391"/>
                    <a:pt x="75672" y="99854"/>
                    <a:pt x="52653" y="137160"/>
                  </a:cubicBezTo>
                  <a:cubicBezTo>
                    <a:pt x="29634" y="174466"/>
                    <a:pt x="37572" y="222091"/>
                    <a:pt x="28841" y="284797"/>
                  </a:cubicBezTo>
                  <a:cubicBezTo>
                    <a:pt x="20110" y="347503"/>
                    <a:pt x="2647" y="462597"/>
                    <a:pt x="266" y="513397"/>
                  </a:cubicBezTo>
                  <a:cubicBezTo>
                    <a:pt x="-2115" y="564197"/>
                    <a:pt x="12172" y="564991"/>
                    <a:pt x="14553" y="589597"/>
                  </a:cubicBezTo>
                  <a:cubicBezTo>
                    <a:pt x="16934" y="614203"/>
                    <a:pt x="12172" y="632460"/>
                    <a:pt x="14553" y="661035"/>
                  </a:cubicBezTo>
                  <a:cubicBezTo>
                    <a:pt x="16934" y="689610"/>
                    <a:pt x="24872" y="727710"/>
                    <a:pt x="28841" y="761047"/>
                  </a:cubicBezTo>
                  <a:cubicBezTo>
                    <a:pt x="32810" y="794384"/>
                    <a:pt x="35985" y="828516"/>
                    <a:pt x="38366" y="861060"/>
                  </a:cubicBezTo>
                  <a:cubicBezTo>
                    <a:pt x="40747" y="893604"/>
                    <a:pt x="40747" y="925354"/>
                    <a:pt x="43128" y="956310"/>
                  </a:cubicBezTo>
                  <a:cubicBezTo>
                    <a:pt x="45509" y="987266"/>
                    <a:pt x="53447" y="1019016"/>
                    <a:pt x="52653" y="1046797"/>
                  </a:cubicBezTo>
                  <a:cubicBezTo>
                    <a:pt x="51859" y="1074578"/>
                    <a:pt x="35985" y="1101566"/>
                    <a:pt x="38366" y="1122997"/>
                  </a:cubicBezTo>
                  <a:cubicBezTo>
                    <a:pt x="40747" y="1144428"/>
                    <a:pt x="60591" y="1151573"/>
                    <a:pt x="66941" y="1175385"/>
                  </a:cubicBezTo>
                  <a:cubicBezTo>
                    <a:pt x="73291" y="1199197"/>
                    <a:pt x="80435" y="1230153"/>
                    <a:pt x="76466" y="1265872"/>
                  </a:cubicBezTo>
                  <a:cubicBezTo>
                    <a:pt x="72497" y="1301591"/>
                    <a:pt x="47890" y="1360328"/>
                    <a:pt x="43128" y="1389697"/>
                  </a:cubicBezTo>
                  <a:cubicBezTo>
                    <a:pt x="38366" y="1419066"/>
                    <a:pt x="50272" y="1417479"/>
                    <a:pt x="47891" y="1442085"/>
                  </a:cubicBezTo>
                  <a:cubicBezTo>
                    <a:pt x="45510" y="1466691"/>
                    <a:pt x="33603" y="1503998"/>
                    <a:pt x="28841" y="1537335"/>
                  </a:cubicBezTo>
                  <a:cubicBezTo>
                    <a:pt x="24079" y="1570672"/>
                    <a:pt x="17729" y="1601629"/>
                    <a:pt x="19316" y="1642110"/>
                  </a:cubicBezTo>
                  <a:cubicBezTo>
                    <a:pt x="20903" y="1682591"/>
                    <a:pt x="35191" y="1730216"/>
                    <a:pt x="38366" y="1780222"/>
                  </a:cubicBezTo>
                  <a:cubicBezTo>
                    <a:pt x="41541" y="1830228"/>
                    <a:pt x="35985" y="1898491"/>
                    <a:pt x="38366" y="1942147"/>
                  </a:cubicBezTo>
                  <a:cubicBezTo>
                    <a:pt x="40747" y="1985803"/>
                    <a:pt x="51859" y="2018348"/>
                    <a:pt x="52653" y="2042160"/>
                  </a:cubicBezTo>
                  <a:cubicBezTo>
                    <a:pt x="53447" y="2065972"/>
                    <a:pt x="39159" y="2060416"/>
                    <a:pt x="43128" y="2085022"/>
                  </a:cubicBezTo>
                  <a:cubicBezTo>
                    <a:pt x="47097" y="2109628"/>
                    <a:pt x="65353" y="2154078"/>
                    <a:pt x="76466" y="2189797"/>
                  </a:cubicBezTo>
                  <a:cubicBezTo>
                    <a:pt x="87578" y="2225516"/>
                    <a:pt x="94722" y="2274729"/>
                    <a:pt x="109803" y="2299335"/>
                  </a:cubicBezTo>
                  <a:cubicBezTo>
                    <a:pt x="124884" y="2323941"/>
                    <a:pt x="144728" y="2346166"/>
                    <a:pt x="166953" y="2337435"/>
                  </a:cubicBezTo>
                  <a:cubicBezTo>
                    <a:pt x="189178" y="2328704"/>
                    <a:pt x="220928" y="2279491"/>
                    <a:pt x="243153" y="2246947"/>
                  </a:cubicBezTo>
                  <a:cubicBezTo>
                    <a:pt x="265378" y="2214403"/>
                    <a:pt x="291572" y="2177891"/>
                    <a:pt x="300303" y="2142172"/>
                  </a:cubicBezTo>
                  <a:cubicBezTo>
                    <a:pt x="309034" y="2106453"/>
                    <a:pt x="292366" y="2082641"/>
                    <a:pt x="295541" y="2032635"/>
                  </a:cubicBezTo>
                  <a:cubicBezTo>
                    <a:pt x="298716" y="1982629"/>
                    <a:pt x="313797" y="1893729"/>
                    <a:pt x="319353" y="1842135"/>
                  </a:cubicBezTo>
                  <a:cubicBezTo>
                    <a:pt x="324909" y="1790541"/>
                    <a:pt x="327291" y="1762759"/>
                    <a:pt x="328878" y="1723072"/>
                  </a:cubicBezTo>
                  <a:cubicBezTo>
                    <a:pt x="330465" y="1683385"/>
                    <a:pt x="326497" y="1640522"/>
                    <a:pt x="328878" y="1604010"/>
                  </a:cubicBezTo>
                  <a:cubicBezTo>
                    <a:pt x="331259" y="1567498"/>
                    <a:pt x="337610" y="1525428"/>
                    <a:pt x="343166" y="1503997"/>
                  </a:cubicBezTo>
                  <a:cubicBezTo>
                    <a:pt x="348722" y="1482566"/>
                    <a:pt x="358247" y="1487328"/>
                    <a:pt x="362216" y="1475422"/>
                  </a:cubicBezTo>
                  <a:cubicBezTo>
                    <a:pt x="366185" y="1463516"/>
                    <a:pt x="363803" y="1442085"/>
                    <a:pt x="366978" y="1432560"/>
                  </a:cubicBezTo>
                  <a:cubicBezTo>
                    <a:pt x="370153" y="1423035"/>
                    <a:pt x="382060" y="1434147"/>
                    <a:pt x="381266" y="1418272"/>
                  </a:cubicBezTo>
                  <a:cubicBezTo>
                    <a:pt x="380472" y="1402397"/>
                    <a:pt x="360629" y="1367472"/>
                    <a:pt x="362216" y="1337310"/>
                  </a:cubicBezTo>
                  <a:cubicBezTo>
                    <a:pt x="363803" y="1307148"/>
                    <a:pt x="381266" y="1260316"/>
                    <a:pt x="390791" y="1237297"/>
                  </a:cubicBezTo>
                  <a:cubicBezTo>
                    <a:pt x="400316" y="1214278"/>
                    <a:pt x="414604" y="1230947"/>
                    <a:pt x="419366" y="1199197"/>
                  </a:cubicBezTo>
                  <a:cubicBezTo>
                    <a:pt x="424128" y="1167447"/>
                    <a:pt x="416191" y="1080928"/>
                    <a:pt x="419366" y="1046797"/>
                  </a:cubicBezTo>
                  <a:cubicBezTo>
                    <a:pt x="422541" y="1012666"/>
                    <a:pt x="434447" y="1019016"/>
                    <a:pt x="438416" y="994410"/>
                  </a:cubicBezTo>
                  <a:cubicBezTo>
                    <a:pt x="442385" y="969804"/>
                    <a:pt x="439209" y="927735"/>
                    <a:pt x="443178" y="899160"/>
                  </a:cubicBezTo>
                  <a:cubicBezTo>
                    <a:pt x="447147" y="870585"/>
                    <a:pt x="455878" y="842010"/>
                    <a:pt x="462228" y="822960"/>
                  </a:cubicBezTo>
                  <a:cubicBezTo>
                    <a:pt x="468578" y="803910"/>
                    <a:pt x="477309" y="769779"/>
                    <a:pt x="481278" y="784860"/>
                  </a:cubicBezTo>
                  <a:cubicBezTo>
                    <a:pt x="485247" y="799941"/>
                    <a:pt x="481279" y="872966"/>
                    <a:pt x="486041" y="913447"/>
                  </a:cubicBezTo>
                  <a:cubicBezTo>
                    <a:pt x="490803" y="953928"/>
                    <a:pt x="504297" y="992028"/>
                    <a:pt x="509853" y="1027747"/>
                  </a:cubicBezTo>
                  <a:cubicBezTo>
                    <a:pt x="515409" y="1063466"/>
                    <a:pt x="520965" y="1084898"/>
                    <a:pt x="519378" y="1127760"/>
                  </a:cubicBezTo>
                  <a:cubicBezTo>
                    <a:pt x="517791" y="1170622"/>
                    <a:pt x="500328" y="1252378"/>
                    <a:pt x="500328" y="1284922"/>
                  </a:cubicBezTo>
                  <a:cubicBezTo>
                    <a:pt x="500328" y="1317466"/>
                    <a:pt x="516997" y="1297622"/>
                    <a:pt x="519378" y="1323022"/>
                  </a:cubicBezTo>
                  <a:cubicBezTo>
                    <a:pt x="521759" y="1348422"/>
                    <a:pt x="516203" y="1407160"/>
                    <a:pt x="514616" y="1437322"/>
                  </a:cubicBezTo>
                  <a:cubicBezTo>
                    <a:pt x="513029" y="1467484"/>
                    <a:pt x="505884" y="1484153"/>
                    <a:pt x="509853" y="1503997"/>
                  </a:cubicBezTo>
                  <a:cubicBezTo>
                    <a:pt x="513822" y="1523841"/>
                    <a:pt x="536047" y="1534160"/>
                    <a:pt x="538428" y="1556385"/>
                  </a:cubicBezTo>
                  <a:cubicBezTo>
                    <a:pt x="540809" y="1578610"/>
                    <a:pt x="523347" y="1610360"/>
                    <a:pt x="524141" y="1637347"/>
                  </a:cubicBezTo>
                  <a:cubicBezTo>
                    <a:pt x="524935" y="1664334"/>
                    <a:pt x="543985" y="1691323"/>
                    <a:pt x="543191" y="1718310"/>
                  </a:cubicBezTo>
                  <a:cubicBezTo>
                    <a:pt x="542397" y="1745297"/>
                    <a:pt x="524140" y="1751647"/>
                    <a:pt x="519378" y="1799272"/>
                  </a:cubicBezTo>
                  <a:cubicBezTo>
                    <a:pt x="514616" y="1846897"/>
                    <a:pt x="520172" y="1942147"/>
                    <a:pt x="514616" y="2004060"/>
                  </a:cubicBezTo>
                  <a:cubicBezTo>
                    <a:pt x="509060" y="2065973"/>
                    <a:pt x="491597" y="2128678"/>
                    <a:pt x="486041" y="2170747"/>
                  </a:cubicBezTo>
                  <a:cubicBezTo>
                    <a:pt x="480485" y="2212816"/>
                    <a:pt x="476515" y="2226310"/>
                    <a:pt x="481278" y="2256472"/>
                  </a:cubicBezTo>
                  <a:cubicBezTo>
                    <a:pt x="486040" y="2286635"/>
                    <a:pt x="507472" y="2330291"/>
                    <a:pt x="514616" y="2351722"/>
                  </a:cubicBezTo>
                  <a:cubicBezTo>
                    <a:pt x="521760" y="2373153"/>
                    <a:pt x="532872" y="2364422"/>
                    <a:pt x="524141" y="2385060"/>
                  </a:cubicBezTo>
                  <a:cubicBezTo>
                    <a:pt x="515410" y="2405698"/>
                    <a:pt x="478103" y="2454116"/>
                    <a:pt x="462228" y="2475547"/>
                  </a:cubicBezTo>
                  <a:cubicBezTo>
                    <a:pt x="446353" y="2496978"/>
                    <a:pt x="429685" y="2497772"/>
                    <a:pt x="428891" y="2513647"/>
                  </a:cubicBezTo>
                  <a:cubicBezTo>
                    <a:pt x="428097" y="2529522"/>
                    <a:pt x="455878" y="2549366"/>
                    <a:pt x="457466" y="2570797"/>
                  </a:cubicBezTo>
                  <a:cubicBezTo>
                    <a:pt x="459054" y="2592228"/>
                    <a:pt x="430479" y="2628741"/>
                    <a:pt x="438416" y="2642235"/>
                  </a:cubicBezTo>
                  <a:cubicBezTo>
                    <a:pt x="446353" y="2655729"/>
                    <a:pt x="475722" y="2646204"/>
                    <a:pt x="505091" y="2651760"/>
                  </a:cubicBezTo>
                  <a:cubicBezTo>
                    <a:pt x="534460" y="2657316"/>
                    <a:pt x="583672" y="2668428"/>
                    <a:pt x="614628" y="2675572"/>
                  </a:cubicBezTo>
                  <a:cubicBezTo>
                    <a:pt x="645584" y="2682716"/>
                    <a:pt x="669397" y="2702559"/>
                    <a:pt x="690828" y="2694622"/>
                  </a:cubicBezTo>
                  <a:cubicBezTo>
                    <a:pt x="712259" y="2686685"/>
                    <a:pt x="732104" y="2654934"/>
                    <a:pt x="743216" y="2627947"/>
                  </a:cubicBezTo>
                  <a:cubicBezTo>
                    <a:pt x="754328" y="2600960"/>
                    <a:pt x="757503" y="2556509"/>
                    <a:pt x="757503" y="2532697"/>
                  </a:cubicBezTo>
                  <a:cubicBezTo>
                    <a:pt x="757503" y="2508885"/>
                    <a:pt x="745597" y="2500947"/>
                    <a:pt x="743216" y="2485072"/>
                  </a:cubicBezTo>
                  <a:cubicBezTo>
                    <a:pt x="740835" y="2469197"/>
                    <a:pt x="734485" y="2458878"/>
                    <a:pt x="743216" y="2437447"/>
                  </a:cubicBezTo>
                  <a:cubicBezTo>
                    <a:pt x="751947" y="2416016"/>
                    <a:pt x="784490" y="2392204"/>
                    <a:pt x="795603" y="2356485"/>
                  </a:cubicBezTo>
                  <a:cubicBezTo>
                    <a:pt x="806715" y="2320766"/>
                    <a:pt x="805922" y="2266791"/>
                    <a:pt x="809891" y="2223135"/>
                  </a:cubicBezTo>
                  <a:cubicBezTo>
                    <a:pt x="813860" y="2179479"/>
                    <a:pt x="814654" y="2146141"/>
                    <a:pt x="819416" y="2094547"/>
                  </a:cubicBezTo>
                  <a:cubicBezTo>
                    <a:pt x="824178" y="2042953"/>
                    <a:pt x="831322" y="1979453"/>
                    <a:pt x="838466" y="1913572"/>
                  </a:cubicBezTo>
                  <a:cubicBezTo>
                    <a:pt x="845610" y="1847691"/>
                    <a:pt x="859103" y="1750060"/>
                    <a:pt x="862278" y="1699260"/>
                  </a:cubicBezTo>
                  <a:cubicBezTo>
                    <a:pt x="865453" y="1648460"/>
                    <a:pt x="855929" y="1644491"/>
                    <a:pt x="857516" y="1608772"/>
                  </a:cubicBezTo>
                  <a:cubicBezTo>
                    <a:pt x="859103" y="1573053"/>
                    <a:pt x="865453" y="1557972"/>
                    <a:pt x="871803" y="1484947"/>
                  </a:cubicBezTo>
                  <a:cubicBezTo>
                    <a:pt x="878153" y="1411922"/>
                    <a:pt x="886885" y="1266665"/>
                    <a:pt x="895616" y="1170622"/>
                  </a:cubicBezTo>
                  <a:cubicBezTo>
                    <a:pt x="904347" y="1074579"/>
                    <a:pt x="921016" y="973773"/>
                    <a:pt x="924191" y="908685"/>
                  </a:cubicBezTo>
                  <a:cubicBezTo>
                    <a:pt x="927366" y="843598"/>
                    <a:pt x="910697" y="829309"/>
                    <a:pt x="914666" y="780097"/>
                  </a:cubicBezTo>
                  <a:cubicBezTo>
                    <a:pt x="918635" y="730885"/>
                    <a:pt x="936891" y="669766"/>
                    <a:pt x="948003" y="613410"/>
                  </a:cubicBezTo>
                  <a:cubicBezTo>
                    <a:pt x="959115" y="557054"/>
                    <a:pt x="975785" y="487998"/>
                    <a:pt x="981341" y="441960"/>
                  </a:cubicBezTo>
                  <a:cubicBezTo>
                    <a:pt x="986897" y="395923"/>
                    <a:pt x="981341" y="337185"/>
                    <a:pt x="981341" y="337185"/>
                  </a:cubicBezTo>
                  <a:cubicBezTo>
                    <a:pt x="981341" y="286385"/>
                    <a:pt x="995628" y="189547"/>
                    <a:pt x="981341" y="137160"/>
                  </a:cubicBezTo>
                  <a:cubicBezTo>
                    <a:pt x="967054" y="84773"/>
                    <a:pt x="937685" y="68897"/>
                    <a:pt x="905141" y="46672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Century Gothic" panose="020B0502020202020204" pitchFamily="34" charset="0"/>
              </a:endParaRPr>
            </a:p>
          </p:txBody>
        </p:sp>
        <p:sp>
          <p:nvSpPr>
            <p:cNvPr id="37" name="Freeform 14">
              <a:extLst>
                <a:ext uri="{FF2B5EF4-FFF2-40B4-BE49-F238E27FC236}">
                  <a16:creationId xmlns:a16="http://schemas.microsoft.com/office/drawing/2014/main" id="{BAA96C22-4477-4499-BD41-3AD6CCA590CE}"/>
                </a:ext>
              </a:extLst>
            </p:cNvPr>
            <p:cNvSpPr/>
            <p:nvPr/>
          </p:nvSpPr>
          <p:spPr>
            <a:xfrm>
              <a:off x="7222050" y="2122467"/>
              <a:ext cx="311628" cy="627483"/>
            </a:xfrm>
            <a:custGeom>
              <a:avLst/>
              <a:gdLst>
                <a:gd name="connsiteX0" fmla="*/ 108599 w 342320"/>
                <a:gd name="connsiteY0" fmla="*/ 748119 h 748473"/>
                <a:gd name="connsiteX1" fmla="*/ 154319 w 342320"/>
                <a:gd name="connsiteY1" fmla="*/ 529679 h 748473"/>
                <a:gd name="connsiteX2" fmla="*/ 149239 w 342320"/>
                <a:gd name="connsiteY2" fmla="*/ 443319 h 748473"/>
                <a:gd name="connsiteX3" fmla="*/ 159399 w 342320"/>
                <a:gd name="connsiteY3" fmla="*/ 377279 h 748473"/>
                <a:gd name="connsiteX4" fmla="*/ 179719 w 342320"/>
                <a:gd name="connsiteY4" fmla="*/ 341719 h 748473"/>
                <a:gd name="connsiteX5" fmla="*/ 210199 w 342320"/>
                <a:gd name="connsiteY5" fmla="*/ 301079 h 748473"/>
                <a:gd name="connsiteX6" fmla="*/ 230519 w 342320"/>
                <a:gd name="connsiteY6" fmla="*/ 295999 h 748473"/>
                <a:gd name="connsiteX7" fmla="*/ 276239 w 342320"/>
                <a:gd name="connsiteY7" fmla="*/ 255359 h 748473"/>
                <a:gd name="connsiteX8" fmla="*/ 306719 w 342320"/>
                <a:gd name="connsiteY8" fmla="*/ 219799 h 748473"/>
                <a:gd name="connsiteX9" fmla="*/ 337199 w 342320"/>
                <a:gd name="connsiteY9" fmla="*/ 148679 h 748473"/>
                <a:gd name="connsiteX10" fmla="*/ 342279 w 342320"/>
                <a:gd name="connsiteY10" fmla="*/ 87719 h 748473"/>
                <a:gd name="connsiteX11" fmla="*/ 337199 w 342320"/>
                <a:gd name="connsiteY11" fmla="*/ 67399 h 748473"/>
                <a:gd name="connsiteX12" fmla="*/ 311799 w 342320"/>
                <a:gd name="connsiteY12" fmla="*/ 52159 h 748473"/>
                <a:gd name="connsiteX13" fmla="*/ 281319 w 342320"/>
                <a:gd name="connsiteY13" fmla="*/ 21679 h 748473"/>
                <a:gd name="connsiteX14" fmla="*/ 260999 w 342320"/>
                <a:gd name="connsiteY14" fmla="*/ 16599 h 748473"/>
                <a:gd name="connsiteX15" fmla="*/ 225439 w 342320"/>
                <a:gd name="connsiteY15" fmla="*/ 16599 h 748473"/>
                <a:gd name="connsiteX16" fmla="*/ 154319 w 342320"/>
                <a:gd name="connsiteY16" fmla="*/ 6439 h 748473"/>
                <a:gd name="connsiteX17" fmla="*/ 113679 w 342320"/>
                <a:gd name="connsiteY17" fmla="*/ 1359 h 748473"/>
                <a:gd name="connsiteX18" fmla="*/ 93359 w 342320"/>
                <a:gd name="connsiteY18" fmla="*/ 31839 h 748473"/>
                <a:gd name="connsiteX19" fmla="*/ 93359 w 342320"/>
                <a:gd name="connsiteY19" fmla="*/ 67399 h 748473"/>
                <a:gd name="connsiteX20" fmla="*/ 78119 w 342320"/>
                <a:gd name="connsiteY20" fmla="*/ 123279 h 748473"/>
                <a:gd name="connsiteX21" fmla="*/ 47639 w 342320"/>
                <a:gd name="connsiteY21" fmla="*/ 168999 h 748473"/>
                <a:gd name="connsiteX22" fmla="*/ 37479 w 342320"/>
                <a:gd name="connsiteY22" fmla="*/ 265519 h 748473"/>
                <a:gd name="connsiteX23" fmla="*/ 22239 w 342320"/>
                <a:gd name="connsiteY23" fmla="*/ 321399 h 748473"/>
                <a:gd name="connsiteX24" fmla="*/ 6999 w 342320"/>
                <a:gd name="connsiteY24" fmla="*/ 397599 h 748473"/>
                <a:gd name="connsiteX25" fmla="*/ 6999 w 342320"/>
                <a:gd name="connsiteY25" fmla="*/ 473799 h 748473"/>
                <a:gd name="connsiteX26" fmla="*/ 108599 w 342320"/>
                <a:gd name="connsiteY26" fmla="*/ 748119 h 748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2320" h="748473">
                  <a:moveTo>
                    <a:pt x="108599" y="748119"/>
                  </a:moveTo>
                  <a:cubicBezTo>
                    <a:pt x="133152" y="757432"/>
                    <a:pt x="147546" y="580479"/>
                    <a:pt x="154319" y="529679"/>
                  </a:cubicBezTo>
                  <a:cubicBezTo>
                    <a:pt x="161092" y="478879"/>
                    <a:pt x="148392" y="468719"/>
                    <a:pt x="149239" y="443319"/>
                  </a:cubicBezTo>
                  <a:cubicBezTo>
                    <a:pt x="150086" y="417919"/>
                    <a:pt x="154319" y="394212"/>
                    <a:pt x="159399" y="377279"/>
                  </a:cubicBezTo>
                  <a:cubicBezTo>
                    <a:pt x="164479" y="360346"/>
                    <a:pt x="171252" y="354419"/>
                    <a:pt x="179719" y="341719"/>
                  </a:cubicBezTo>
                  <a:cubicBezTo>
                    <a:pt x="188186" y="329019"/>
                    <a:pt x="201732" y="308699"/>
                    <a:pt x="210199" y="301079"/>
                  </a:cubicBezTo>
                  <a:cubicBezTo>
                    <a:pt x="218666" y="293459"/>
                    <a:pt x="219512" y="303619"/>
                    <a:pt x="230519" y="295999"/>
                  </a:cubicBezTo>
                  <a:cubicBezTo>
                    <a:pt x="241526" y="288379"/>
                    <a:pt x="263539" y="268059"/>
                    <a:pt x="276239" y="255359"/>
                  </a:cubicBezTo>
                  <a:cubicBezTo>
                    <a:pt x="288939" y="242659"/>
                    <a:pt x="296559" y="237579"/>
                    <a:pt x="306719" y="219799"/>
                  </a:cubicBezTo>
                  <a:cubicBezTo>
                    <a:pt x="316879" y="202019"/>
                    <a:pt x="331272" y="170692"/>
                    <a:pt x="337199" y="148679"/>
                  </a:cubicBezTo>
                  <a:cubicBezTo>
                    <a:pt x="343126" y="126666"/>
                    <a:pt x="342279" y="101266"/>
                    <a:pt x="342279" y="87719"/>
                  </a:cubicBezTo>
                  <a:cubicBezTo>
                    <a:pt x="342279" y="74172"/>
                    <a:pt x="342279" y="73326"/>
                    <a:pt x="337199" y="67399"/>
                  </a:cubicBezTo>
                  <a:cubicBezTo>
                    <a:pt x="332119" y="61472"/>
                    <a:pt x="321112" y="59779"/>
                    <a:pt x="311799" y="52159"/>
                  </a:cubicBezTo>
                  <a:cubicBezTo>
                    <a:pt x="302486" y="44539"/>
                    <a:pt x="289786" y="27606"/>
                    <a:pt x="281319" y="21679"/>
                  </a:cubicBezTo>
                  <a:cubicBezTo>
                    <a:pt x="272852" y="15752"/>
                    <a:pt x="270312" y="17446"/>
                    <a:pt x="260999" y="16599"/>
                  </a:cubicBezTo>
                  <a:cubicBezTo>
                    <a:pt x="251686" y="15752"/>
                    <a:pt x="243219" y="18292"/>
                    <a:pt x="225439" y="16599"/>
                  </a:cubicBezTo>
                  <a:cubicBezTo>
                    <a:pt x="207659" y="14906"/>
                    <a:pt x="172946" y="8979"/>
                    <a:pt x="154319" y="6439"/>
                  </a:cubicBezTo>
                  <a:cubicBezTo>
                    <a:pt x="135692" y="3899"/>
                    <a:pt x="123839" y="-2874"/>
                    <a:pt x="113679" y="1359"/>
                  </a:cubicBezTo>
                  <a:cubicBezTo>
                    <a:pt x="103519" y="5592"/>
                    <a:pt x="96746" y="20832"/>
                    <a:pt x="93359" y="31839"/>
                  </a:cubicBezTo>
                  <a:cubicBezTo>
                    <a:pt x="89972" y="42846"/>
                    <a:pt x="95899" y="52159"/>
                    <a:pt x="93359" y="67399"/>
                  </a:cubicBezTo>
                  <a:cubicBezTo>
                    <a:pt x="90819" y="82639"/>
                    <a:pt x="85739" y="106346"/>
                    <a:pt x="78119" y="123279"/>
                  </a:cubicBezTo>
                  <a:cubicBezTo>
                    <a:pt x="70499" y="140212"/>
                    <a:pt x="54412" y="145292"/>
                    <a:pt x="47639" y="168999"/>
                  </a:cubicBezTo>
                  <a:cubicBezTo>
                    <a:pt x="40866" y="192706"/>
                    <a:pt x="41712" y="240119"/>
                    <a:pt x="37479" y="265519"/>
                  </a:cubicBezTo>
                  <a:cubicBezTo>
                    <a:pt x="33246" y="290919"/>
                    <a:pt x="27319" y="299386"/>
                    <a:pt x="22239" y="321399"/>
                  </a:cubicBezTo>
                  <a:cubicBezTo>
                    <a:pt x="17159" y="343412"/>
                    <a:pt x="9539" y="372199"/>
                    <a:pt x="6999" y="397599"/>
                  </a:cubicBezTo>
                  <a:cubicBezTo>
                    <a:pt x="4459" y="422999"/>
                    <a:pt x="-7394" y="414532"/>
                    <a:pt x="6999" y="473799"/>
                  </a:cubicBezTo>
                  <a:cubicBezTo>
                    <a:pt x="21392" y="533066"/>
                    <a:pt x="84046" y="738806"/>
                    <a:pt x="108599" y="748119"/>
                  </a:cubicBezTo>
                  <a:close/>
                </a:path>
              </a:pathLst>
            </a:custGeom>
            <a:solidFill>
              <a:srgbClr val="FDD3A2"/>
            </a:solidFill>
            <a:ln w="4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40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Freeform 15">
              <a:extLst>
                <a:ext uri="{FF2B5EF4-FFF2-40B4-BE49-F238E27FC236}">
                  <a16:creationId xmlns:a16="http://schemas.microsoft.com/office/drawing/2014/main" id="{E7646AB4-0D21-4C8C-A8C2-7FA74FEB6388}"/>
                </a:ext>
              </a:extLst>
            </p:cNvPr>
            <p:cNvSpPr/>
            <p:nvPr/>
          </p:nvSpPr>
          <p:spPr>
            <a:xfrm>
              <a:off x="7789698" y="2761073"/>
              <a:ext cx="476261" cy="639635"/>
            </a:xfrm>
            <a:custGeom>
              <a:avLst/>
              <a:gdLst>
                <a:gd name="connsiteX0" fmla="*/ 17663 w 523167"/>
                <a:gd name="connsiteY0" fmla="*/ 221230 h 762969"/>
                <a:gd name="connsiteX1" fmla="*/ 79 w 523167"/>
                <a:gd name="connsiteY1" fmla="*/ 268123 h 762969"/>
                <a:gd name="connsiteX2" fmla="*/ 11802 w 523167"/>
                <a:gd name="connsiteY2" fmla="*/ 332600 h 762969"/>
                <a:gd name="connsiteX3" fmla="*/ 26456 w 523167"/>
                <a:gd name="connsiteY3" fmla="*/ 370700 h 762969"/>
                <a:gd name="connsiteX4" fmla="*/ 58694 w 523167"/>
                <a:gd name="connsiteY4" fmla="*/ 385353 h 762969"/>
                <a:gd name="connsiteX5" fmla="*/ 67487 w 523167"/>
                <a:gd name="connsiteY5" fmla="*/ 432246 h 762969"/>
                <a:gd name="connsiteX6" fmla="*/ 85071 w 523167"/>
                <a:gd name="connsiteY6" fmla="*/ 485000 h 762969"/>
                <a:gd name="connsiteX7" fmla="*/ 108517 w 523167"/>
                <a:gd name="connsiteY7" fmla="*/ 523100 h 762969"/>
                <a:gd name="connsiteX8" fmla="*/ 102656 w 523167"/>
                <a:gd name="connsiteY8" fmla="*/ 549476 h 762969"/>
                <a:gd name="connsiteX9" fmla="*/ 140756 w 523167"/>
                <a:gd name="connsiteY9" fmla="*/ 678430 h 762969"/>
                <a:gd name="connsiteX10" fmla="*/ 249194 w 523167"/>
                <a:gd name="connsiteY10" fmla="*/ 760492 h 762969"/>
                <a:gd name="connsiteX11" fmla="*/ 351771 w 523167"/>
                <a:gd name="connsiteY11" fmla="*/ 734115 h 762969"/>
                <a:gd name="connsiteX12" fmla="*/ 404525 w 523167"/>
                <a:gd name="connsiteY12" fmla="*/ 657915 h 762969"/>
                <a:gd name="connsiteX13" fmla="*/ 392802 w 523167"/>
                <a:gd name="connsiteY13" fmla="*/ 602230 h 762969"/>
                <a:gd name="connsiteX14" fmla="*/ 389871 w 523167"/>
                <a:gd name="connsiteY14" fmla="*/ 567061 h 762969"/>
                <a:gd name="connsiteX15" fmla="*/ 404525 w 523167"/>
                <a:gd name="connsiteY15" fmla="*/ 517238 h 762969"/>
                <a:gd name="connsiteX16" fmla="*/ 433833 w 523167"/>
                <a:gd name="connsiteY16" fmla="*/ 461553 h 762969"/>
                <a:gd name="connsiteX17" fmla="*/ 454348 w 523167"/>
                <a:gd name="connsiteY17" fmla="*/ 414661 h 762969"/>
                <a:gd name="connsiteX18" fmla="*/ 460210 w 523167"/>
                <a:gd name="connsiteY18" fmla="*/ 376561 h 762969"/>
                <a:gd name="connsiteX19" fmla="*/ 480725 w 523167"/>
                <a:gd name="connsiteY19" fmla="*/ 379492 h 762969"/>
                <a:gd name="connsiteX20" fmla="*/ 501240 w 523167"/>
                <a:gd name="connsiteY20" fmla="*/ 353115 h 762969"/>
                <a:gd name="connsiteX21" fmla="*/ 521756 w 523167"/>
                <a:gd name="connsiteY21" fmla="*/ 297430 h 762969"/>
                <a:gd name="connsiteX22" fmla="*/ 518825 w 523167"/>
                <a:gd name="connsiteY22" fmla="*/ 238815 h 762969"/>
                <a:gd name="connsiteX23" fmla="*/ 498310 w 523167"/>
                <a:gd name="connsiteY23" fmla="*/ 203646 h 762969"/>
                <a:gd name="connsiteX24" fmla="*/ 489517 w 523167"/>
                <a:gd name="connsiteY24" fmla="*/ 206576 h 762969"/>
                <a:gd name="connsiteX25" fmla="*/ 445556 w 523167"/>
                <a:gd name="connsiteY25" fmla="*/ 142100 h 762969"/>
                <a:gd name="connsiteX26" fmla="*/ 445556 w 523167"/>
                <a:gd name="connsiteY26" fmla="*/ 80553 h 762969"/>
                <a:gd name="connsiteX27" fmla="*/ 369356 w 523167"/>
                <a:gd name="connsiteY27" fmla="*/ 24869 h 762969"/>
                <a:gd name="connsiteX28" fmla="*/ 211094 w 523167"/>
                <a:gd name="connsiteY28" fmla="*/ 1423 h 762969"/>
                <a:gd name="connsiteX29" fmla="*/ 82140 w 523167"/>
                <a:gd name="connsiteY29" fmla="*/ 16076 h 762969"/>
                <a:gd name="connsiteX30" fmla="*/ 41110 w 523167"/>
                <a:gd name="connsiteY30" fmla="*/ 124515 h 762969"/>
                <a:gd name="connsiteX31" fmla="*/ 17663 w 523167"/>
                <a:gd name="connsiteY31" fmla="*/ 221230 h 762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3167" h="762969">
                  <a:moveTo>
                    <a:pt x="17663" y="221230"/>
                  </a:moveTo>
                  <a:cubicBezTo>
                    <a:pt x="10825" y="245165"/>
                    <a:pt x="1056" y="249561"/>
                    <a:pt x="79" y="268123"/>
                  </a:cubicBezTo>
                  <a:cubicBezTo>
                    <a:pt x="-898" y="286685"/>
                    <a:pt x="7406" y="315504"/>
                    <a:pt x="11802" y="332600"/>
                  </a:cubicBezTo>
                  <a:cubicBezTo>
                    <a:pt x="16198" y="349696"/>
                    <a:pt x="18641" y="361908"/>
                    <a:pt x="26456" y="370700"/>
                  </a:cubicBezTo>
                  <a:cubicBezTo>
                    <a:pt x="34271" y="379492"/>
                    <a:pt x="51856" y="375095"/>
                    <a:pt x="58694" y="385353"/>
                  </a:cubicBezTo>
                  <a:cubicBezTo>
                    <a:pt x="65533" y="395611"/>
                    <a:pt x="63091" y="415638"/>
                    <a:pt x="67487" y="432246"/>
                  </a:cubicBezTo>
                  <a:cubicBezTo>
                    <a:pt x="71883" y="448854"/>
                    <a:pt x="78233" y="469858"/>
                    <a:pt x="85071" y="485000"/>
                  </a:cubicBezTo>
                  <a:cubicBezTo>
                    <a:pt x="91909" y="500142"/>
                    <a:pt x="105586" y="512354"/>
                    <a:pt x="108517" y="523100"/>
                  </a:cubicBezTo>
                  <a:cubicBezTo>
                    <a:pt x="111448" y="533846"/>
                    <a:pt x="97283" y="523588"/>
                    <a:pt x="102656" y="549476"/>
                  </a:cubicBezTo>
                  <a:cubicBezTo>
                    <a:pt x="108029" y="575364"/>
                    <a:pt x="116333" y="643261"/>
                    <a:pt x="140756" y="678430"/>
                  </a:cubicBezTo>
                  <a:cubicBezTo>
                    <a:pt x="165179" y="713599"/>
                    <a:pt x="214025" y="751211"/>
                    <a:pt x="249194" y="760492"/>
                  </a:cubicBezTo>
                  <a:cubicBezTo>
                    <a:pt x="284363" y="769773"/>
                    <a:pt x="325882" y="751211"/>
                    <a:pt x="351771" y="734115"/>
                  </a:cubicBezTo>
                  <a:cubicBezTo>
                    <a:pt x="377660" y="717019"/>
                    <a:pt x="397687" y="679896"/>
                    <a:pt x="404525" y="657915"/>
                  </a:cubicBezTo>
                  <a:cubicBezTo>
                    <a:pt x="411364" y="635934"/>
                    <a:pt x="395244" y="617372"/>
                    <a:pt x="392802" y="602230"/>
                  </a:cubicBezTo>
                  <a:cubicBezTo>
                    <a:pt x="390360" y="587088"/>
                    <a:pt x="387917" y="581226"/>
                    <a:pt x="389871" y="567061"/>
                  </a:cubicBezTo>
                  <a:cubicBezTo>
                    <a:pt x="391825" y="552896"/>
                    <a:pt x="397198" y="534823"/>
                    <a:pt x="404525" y="517238"/>
                  </a:cubicBezTo>
                  <a:cubicBezTo>
                    <a:pt x="411852" y="499653"/>
                    <a:pt x="425529" y="478649"/>
                    <a:pt x="433833" y="461553"/>
                  </a:cubicBezTo>
                  <a:cubicBezTo>
                    <a:pt x="442137" y="444457"/>
                    <a:pt x="449952" y="428826"/>
                    <a:pt x="454348" y="414661"/>
                  </a:cubicBezTo>
                  <a:cubicBezTo>
                    <a:pt x="458744" y="400496"/>
                    <a:pt x="455814" y="382422"/>
                    <a:pt x="460210" y="376561"/>
                  </a:cubicBezTo>
                  <a:cubicBezTo>
                    <a:pt x="464606" y="370700"/>
                    <a:pt x="473887" y="383400"/>
                    <a:pt x="480725" y="379492"/>
                  </a:cubicBezTo>
                  <a:cubicBezTo>
                    <a:pt x="487563" y="375584"/>
                    <a:pt x="494401" y="366792"/>
                    <a:pt x="501240" y="353115"/>
                  </a:cubicBezTo>
                  <a:cubicBezTo>
                    <a:pt x="508079" y="339438"/>
                    <a:pt x="518825" y="316480"/>
                    <a:pt x="521756" y="297430"/>
                  </a:cubicBezTo>
                  <a:cubicBezTo>
                    <a:pt x="524687" y="278380"/>
                    <a:pt x="522733" y="254446"/>
                    <a:pt x="518825" y="238815"/>
                  </a:cubicBezTo>
                  <a:cubicBezTo>
                    <a:pt x="514917" y="223184"/>
                    <a:pt x="503195" y="209019"/>
                    <a:pt x="498310" y="203646"/>
                  </a:cubicBezTo>
                  <a:cubicBezTo>
                    <a:pt x="493425" y="198273"/>
                    <a:pt x="498309" y="216834"/>
                    <a:pt x="489517" y="206576"/>
                  </a:cubicBezTo>
                  <a:cubicBezTo>
                    <a:pt x="480725" y="196318"/>
                    <a:pt x="452883" y="163104"/>
                    <a:pt x="445556" y="142100"/>
                  </a:cubicBezTo>
                  <a:cubicBezTo>
                    <a:pt x="438229" y="121096"/>
                    <a:pt x="458256" y="100091"/>
                    <a:pt x="445556" y="80553"/>
                  </a:cubicBezTo>
                  <a:cubicBezTo>
                    <a:pt x="432856" y="61014"/>
                    <a:pt x="408433" y="38057"/>
                    <a:pt x="369356" y="24869"/>
                  </a:cubicBezTo>
                  <a:cubicBezTo>
                    <a:pt x="330279" y="11681"/>
                    <a:pt x="258963" y="2888"/>
                    <a:pt x="211094" y="1423"/>
                  </a:cubicBezTo>
                  <a:cubicBezTo>
                    <a:pt x="163225" y="-43"/>
                    <a:pt x="110471" y="-4439"/>
                    <a:pt x="82140" y="16076"/>
                  </a:cubicBezTo>
                  <a:cubicBezTo>
                    <a:pt x="53809" y="36591"/>
                    <a:pt x="51368" y="95207"/>
                    <a:pt x="41110" y="124515"/>
                  </a:cubicBezTo>
                  <a:cubicBezTo>
                    <a:pt x="30852" y="153823"/>
                    <a:pt x="24501" y="197295"/>
                    <a:pt x="17663" y="221230"/>
                  </a:cubicBezTo>
                  <a:close/>
                </a:path>
              </a:pathLst>
            </a:custGeom>
            <a:solidFill>
              <a:srgbClr val="FDD3A2"/>
            </a:solidFill>
            <a:ln w="4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40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Freeform 16">
              <a:extLst>
                <a:ext uri="{FF2B5EF4-FFF2-40B4-BE49-F238E27FC236}">
                  <a16:creationId xmlns:a16="http://schemas.microsoft.com/office/drawing/2014/main" id="{9CECE2A4-DDB1-4D75-9DEB-F67AF0FAE1C1}"/>
                </a:ext>
              </a:extLst>
            </p:cNvPr>
            <p:cNvSpPr/>
            <p:nvPr/>
          </p:nvSpPr>
          <p:spPr>
            <a:xfrm>
              <a:off x="7784162" y="2634935"/>
              <a:ext cx="469926" cy="400821"/>
            </a:xfrm>
            <a:custGeom>
              <a:avLst/>
              <a:gdLst>
                <a:gd name="connsiteX0" fmla="*/ 50121 w 516208"/>
                <a:gd name="connsiteY0" fmla="*/ 477197 h 478107"/>
                <a:gd name="connsiteX1" fmla="*/ 26675 w 516208"/>
                <a:gd name="connsiteY1" fmla="*/ 371689 h 478107"/>
                <a:gd name="connsiteX2" fmla="*/ 12021 w 516208"/>
                <a:gd name="connsiteY2" fmla="*/ 345312 h 478107"/>
                <a:gd name="connsiteX3" fmla="*/ 298 w 516208"/>
                <a:gd name="connsiteY3" fmla="*/ 313074 h 478107"/>
                <a:gd name="connsiteX4" fmla="*/ 3229 w 516208"/>
                <a:gd name="connsiteY4" fmla="*/ 277905 h 478107"/>
                <a:gd name="connsiteX5" fmla="*/ 298 w 516208"/>
                <a:gd name="connsiteY5" fmla="*/ 231012 h 478107"/>
                <a:gd name="connsiteX6" fmla="*/ 6160 w 516208"/>
                <a:gd name="connsiteY6" fmla="*/ 184120 h 478107"/>
                <a:gd name="connsiteX7" fmla="*/ 23744 w 516208"/>
                <a:gd name="connsiteY7" fmla="*/ 134297 h 478107"/>
                <a:gd name="connsiteX8" fmla="*/ 64775 w 516208"/>
                <a:gd name="connsiteY8" fmla="*/ 90335 h 478107"/>
                <a:gd name="connsiteX9" fmla="*/ 102875 w 516208"/>
                <a:gd name="connsiteY9" fmla="*/ 52235 h 478107"/>
                <a:gd name="connsiteX10" fmla="*/ 179075 w 516208"/>
                <a:gd name="connsiteY10" fmla="*/ 25859 h 478107"/>
                <a:gd name="connsiteX11" fmla="*/ 214244 w 516208"/>
                <a:gd name="connsiteY11" fmla="*/ 2412 h 478107"/>
                <a:gd name="connsiteX12" fmla="*/ 281652 w 516208"/>
                <a:gd name="connsiteY12" fmla="*/ 2412 h 478107"/>
                <a:gd name="connsiteX13" fmla="*/ 357852 w 516208"/>
                <a:gd name="connsiteY13" fmla="*/ 17066 h 478107"/>
                <a:gd name="connsiteX14" fmla="*/ 401814 w 516208"/>
                <a:gd name="connsiteY14" fmla="*/ 52235 h 478107"/>
                <a:gd name="connsiteX15" fmla="*/ 454568 w 516208"/>
                <a:gd name="connsiteY15" fmla="*/ 81543 h 478107"/>
                <a:gd name="connsiteX16" fmla="*/ 498529 w 516208"/>
                <a:gd name="connsiteY16" fmla="*/ 140159 h 478107"/>
                <a:gd name="connsiteX17" fmla="*/ 507321 w 516208"/>
                <a:gd name="connsiteY17" fmla="*/ 207566 h 478107"/>
                <a:gd name="connsiteX18" fmla="*/ 516114 w 516208"/>
                <a:gd name="connsiteY18" fmla="*/ 266182 h 478107"/>
                <a:gd name="connsiteX19" fmla="*/ 501460 w 516208"/>
                <a:gd name="connsiteY19" fmla="*/ 324797 h 478107"/>
                <a:gd name="connsiteX20" fmla="*/ 495598 w 516208"/>
                <a:gd name="connsiteY20" fmla="*/ 354105 h 478107"/>
                <a:gd name="connsiteX21" fmla="*/ 489737 w 516208"/>
                <a:gd name="connsiteY21" fmla="*/ 403928 h 478107"/>
                <a:gd name="connsiteX22" fmla="*/ 475083 w 516208"/>
                <a:gd name="connsiteY22" fmla="*/ 444959 h 478107"/>
                <a:gd name="connsiteX23" fmla="*/ 457498 w 516208"/>
                <a:gd name="connsiteY23" fmla="*/ 380482 h 478107"/>
                <a:gd name="connsiteX24" fmla="*/ 448706 w 516208"/>
                <a:gd name="connsiteY24" fmla="*/ 351174 h 478107"/>
                <a:gd name="connsiteX25" fmla="*/ 422329 w 516208"/>
                <a:gd name="connsiteY25" fmla="*/ 304282 h 478107"/>
                <a:gd name="connsiteX26" fmla="*/ 419398 w 516208"/>
                <a:gd name="connsiteY26" fmla="*/ 248597 h 478107"/>
                <a:gd name="connsiteX27" fmla="*/ 381298 w 516208"/>
                <a:gd name="connsiteY27" fmla="*/ 225151 h 478107"/>
                <a:gd name="connsiteX28" fmla="*/ 357852 w 516208"/>
                <a:gd name="connsiteY28" fmla="*/ 233943 h 478107"/>
                <a:gd name="connsiteX29" fmla="*/ 322683 w 516208"/>
                <a:gd name="connsiteY29" fmla="*/ 216359 h 478107"/>
                <a:gd name="connsiteX30" fmla="*/ 278721 w 516208"/>
                <a:gd name="connsiteY30" fmla="*/ 228082 h 478107"/>
                <a:gd name="connsiteX31" fmla="*/ 249414 w 516208"/>
                <a:gd name="connsiteY31" fmla="*/ 236874 h 478107"/>
                <a:gd name="connsiteX32" fmla="*/ 199591 w 516208"/>
                <a:gd name="connsiteY32" fmla="*/ 231012 h 478107"/>
                <a:gd name="connsiteX33" fmla="*/ 143906 w 516208"/>
                <a:gd name="connsiteY33" fmla="*/ 242735 h 478107"/>
                <a:gd name="connsiteX34" fmla="*/ 111668 w 516208"/>
                <a:gd name="connsiteY34" fmla="*/ 245666 h 478107"/>
                <a:gd name="connsiteX35" fmla="*/ 94083 w 516208"/>
                <a:gd name="connsiteY35" fmla="*/ 260320 h 478107"/>
                <a:gd name="connsiteX36" fmla="*/ 88221 w 516208"/>
                <a:gd name="connsiteY36" fmla="*/ 304282 h 478107"/>
                <a:gd name="connsiteX37" fmla="*/ 67706 w 516208"/>
                <a:gd name="connsiteY37" fmla="*/ 333589 h 478107"/>
                <a:gd name="connsiteX38" fmla="*/ 67706 w 516208"/>
                <a:gd name="connsiteY38" fmla="*/ 418582 h 478107"/>
                <a:gd name="connsiteX39" fmla="*/ 50121 w 516208"/>
                <a:gd name="connsiteY39" fmla="*/ 477197 h 47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16208" h="478107">
                  <a:moveTo>
                    <a:pt x="50121" y="477197"/>
                  </a:moveTo>
                  <a:cubicBezTo>
                    <a:pt x="43283" y="469382"/>
                    <a:pt x="33025" y="393670"/>
                    <a:pt x="26675" y="371689"/>
                  </a:cubicBezTo>
                  <a:cubicBezTo>
                    <a:pt x="20325" y="349708"/>
                    <a:pt x="16417" y="355081"/>
                    <a:pt x="12021" y="345312"/>
                  </a:cubicBezTo>
                  <a:cubicBezTo>
                    <a:pt x="7625" y="335543"/>
                    <a:pt x="1763" y="324308"/>
                    <a:pt x="298" y="313074"/>
                  </a:cubicBezTo>
                  <a:cubicBezTo>
                    <a:pt x="-1167" y="301840"/>
                    <a:pt x="3229" y="291582"/>
                    <a:pt x="3229" y="277905"/>
                  </a:cubicBezTo>
                  <a:cubicBezTo>
                    <a:pt x="3229" y="264228"/>
                    <a:pt x="-191" y="246643"/>
                    <a:pt x="298" y="231012"/>
                  </a:cubicBezTo>
                  <a:cubicBezTo>
                    <a:pt x="786" y="215381"/>
                    <a:pt x="2252" y="200239"/>
                    <a:pt x="6160" y="184120"/>
                  </a:cubicBezTo>
                  <a:cubicBezTo>
                    <a:pt x="10068" y="168001"/>
                    <a:pt x="13975" y="149928"/>
                    <a:pt x="23744" y="134297"/>
                  </a:cubicBezTo>
                  <a:cubicBezTo>
                    <a:pt x="33513" y="118666"/>
                    <a:pt x="51587" y="104012"/>
                    <a:pt x="64775" y="90335"/>
                  </a:cubicBezTo>
                  <a:cubicBezTo>
                    <a:pt x="77964" y="76658"/>
                    <a:pt x="83825" y="62981"/>
                    <a:pt x="102875" y="52235"/>
                  </a:cubicBezTo>
                  <a:cubicBezTo>
                    <a:pt x="121925" y="41489"/>
                    <a:pt x="160513" y="34163"/>
                    <a:pt x="179075" y="25859"/>
                  </a:cubicBezTo>
                  <a:cubicBezTo>
                    <a:pt x="197637" y="17555"/>
                    <a:pt x="197148" y="6320"/>
                    <a:pt x="214244" y="2412"/>
                  </a:cubicBezTo>
                  <a:cubicBezTo>
                    <a:pt x="231340" y="-1496"/>
                    <a:pt x="257717" y="-30"/>
                    <a:pt x="281652" y="2412"/>
                  </a:cubicBezTo>
                  <a:cubicBezTo>
                    <a:pt x="305587" y="4854"/>
                    <a:pt x="337825" y="8762"/>
                    <a:pt x="357852" y="17066"/>
                  </a:cubicBezTo>
                  <a:cubicBezTo>
                    <a:pt x="377879" y="25370"/>
                    <a:pt x="385695" y="41489"/>
                    <a:pt x="401814" y="52235"/>
                  </a:cubicBezTo>
                  <a:cubicBezTo>
                    <a:pt x="417933" y="62981"/>
                    <a:pt x="438449" y="66889"/>
                    <a:pt x="454568" y="81543"/>
                  </a:cubicBezTo>
                  <a:cubicBezTo>
                    <a:pt x="470687" y="96197"/>
                    <a:pt x="489737" y="119155"/>
                    <a:pt x="498529" y="140159"/>
                  </a:cubicBezTo>
                  <a:cubicBezTo>
                    <a:pt x="507321" y="161163"/>
                    <a:pt x="504390" y="186562"/>
                    <a:pt x="507321" y="207566"/>
                  </a:cubicBezTo>
                  <a:cubicBezTo>
                    <a:pt x="510252" y="228570"/>
                    <a:pt x="517091" y="246644"/>
                    <a:pt x="516114" y="266182"/>
                  </a:cubicBezTo>
                  <a:cubicBezTo>
                    <a:pt x="515137" y="285720"/>
                    <a:pt x="504879" y="310143"/>
                    <a:pt x="501460" y="324797"/>
                  </a:cubicBezTo>
                  <a:cubicBezTo>
                    <a:pt x="498041" y="339451"/>
                    <a:pt x="497552" y="340917"/>
                    <a:pt x="495598" y="354105"/>
                  </a:cubicBezTo>
                  <a:cubicBezTo>
                    <a:pt x="493644" y="367293"/>
                    <a:pt x="493156" y="388786"/>
                    <a:pt x="489737" y="403928"/>
                  </a:cubicBezTo>
                  <a:cubicBezTo>
                    <a:pt x="486318" y="419070"/>
                    <a:pt x="480456" y="448867"/>
                    <a:pt x="475083" y="444959"/>
                  </a:cubicBezTo>
                  <a:cubicBezTo>
                    <a:pt x="469710" y="441051"/>
                    <a:pt x="461894" y="396113"/>
                    <a:pt x="457498" y="380482"/>
                  </a:cubicBezTo>
                  <a:cubicBezTo>
                    <a:pt x="453102" y="364851"/>
                    <a:pt x="454567" y="363874"/>
                    <a:pt x="448706" y="351174"/>
                  </a:cubicBezTo>
                  <a:cubicBezTo>
                    <a:pt x="442845" y="338474"/>
                    <a:pt x="427214" y="321378"/>
                    <a:pt x="422329" y="304282"/>
                  </a:cubicBezTo>
                  <a:cubicBezTo>
                    <a:pt x="417444" y="287186"/>
                    <a:pt x="426236" y="261785"/>
                    <a:pt x="419398" y="248597"/>
                  </a:cubicBezTo>
                  <a:cubicBezTo>
                    <a:pt x="412560" y="235409"/>
                    <a:pt x="391556" y="227593"/>
                    <a:pt x="381298" y="225151"/>
                  </a:cubicBezTo>
                  <a:cubicBezTo>
                    <a:pt x="371040" y="222709"/>
                    <a:pt x="367621" y="235408"/>
                    <a:pt x="357852" y="233943"/>
                  </a:cubicBezTo>
                  <a:cubicBezTo>
                    <a:pt x="348083" y="232478"/>
                    <a:pt x="335871" y="217336"/>
                    <a:pt x="322683" y="216359"/>
                  </a:cubicBezTo>
                  <a:cubicBezTo>
                    <a:pt x="309495" y="215382"/>
                    <a:pt x="290933" y="224663"/>
                    <a:pt x="278721" y="228082"/>
                  </a:cubicBezTo>
                  <a:cubicBezTo>
                    <a:pt x="266509" y="231501"/>
                    <a:pt x="262602" y="236386"/>
                    <a:pt x="249414" y="236874"/>
                  </a:cubicBezTo>
                  <a:cubicBezTo>
                    <a:pt x="236226" y="237362"/>
                    <a:pt x="217176" y="230035"/>
                    <a:pt x="199591" y="231012"/>
                  </a:cubicBezTo>
                  <a:cubicBezTo>
                    <a:pt x="182006" y="231989"/>
                    <a:pt x="158560" y="240293"/>
                    <a:pt x="143906" y="242735"/>
                  </a:cubicBezTo>
                  <a:cubicBezTo>
                    <a:pt x="129252" y="245177"/>
                    <a:pt x="119972" y="242735"/>
                    <a:pt x="111668" y="245666"/>
                  </a:cubicBezTo>
                  <a:cubicBezTo>
                    <a:pt x="103364" y="248597"/>
                    <a:pt x="97991" y="250551"/>
                    <a:pt x="94083" y="260320"/>
                  </a:cubicBezTo>
                  <a:cubicBezTo>
                    <a:pt x="90175" y="270089"/>
                    <a:pt x="92617" y="292071"/>
                    <a:pt x="88221" y="304282"/>
                  </a:cubicBezTo>
                  <a:cubicBezTo>
                    <a:pt x="83825" y="316493"/>
                    <a:pt x="71125" y="314539"/>
                    <a:pt x="67706" y="333589"/>
                  </a:cubicBezTo>
                  <a:cubicBezTo>
                    <a:pt x="64287" y="352639"/>
                    <a:pt x="69171" y="396601"/>
                    <a:pt x="67706" y="418582"/>
                  </a:cubicBezTo>
                  <a:cubicBezTo>
                    <a:pt x="66241" y="440563"/>
                    <a:pt x="56959" y="485012"/>
                    <a:pt x="50121" y="477197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id="{D8B41342-C818-4DF7-8F34-87040323185C}"/>
                </a:ext>
              </a:extLst>
            </p:cNvPr>
            <p:cNvSpPr/>
            <p:nvPr/>
          </p:nvSpPr>
          <p:spPr>
            <a:xfrm>
              <a:off x="7623292" y="3200026"/>
              <a:ext cx="821698" cy="1266733"/>
            </a:xfrm>
            <a:custGeom>
              <a:avLst/>
              <a:gdLst>
                <a:gd name="connsiteX0" fmla="*/ 285568 w 902625"/>
                <a:gd name="connsiteY0" fmla="*/ 1267 h 1510983"/>
                <a:gd name="connsiteX1" fmla="*/ 294712 w 902625"/>
                <a:gd name="connsiteY1" fmla="*/ 68323 h 1510983"/>
                <a:gd name="connsiteX2" fmla="*/ 352624 w 902625"/>
                <a:gd name="connsiteY2" fmla="*/ 117091 h 1510983"/>
                <a:gd name="connsiteX3" fmla="*/ 410536 w 902625"/>
                <a:gd name="connsiteY3" fmla="*/ 171955 h 1510983"/>
                <a:gd name="connsiteX4" fmla="*/ 462352 w 902625"/>
                <a:gd name="connsiteY4" fmla="*/ 184147 h 1510983"/>
                <a:gd name="connsiteX5" fmla="*/ 529408 w 902625"/>
                <a:gd name="connsiteY5" fmla="*/ 150619 h 1510983"/>
                <a:gd name="connsiteX6" fmla="*/ 584272 w 902625"/>
                <a:gd name="connsiteY6" fmla="*/ 104899 h 1510983"/>
                <a:gd name="connsiteX7" fmla="*/ 593416 w 902625"/>
                <a:gd name="connsiteY7" fmla="*/ 83563 h 1510983"/>
                <a:gd name="connsiteX8" fmla="*/ 581224 w 902625"/>
                <a:gd name="connsiteY8" fmla="*/ 65275 h 1510983"/>
                <a:gd name="connsiteX9" fmla="*/ 608656 w 902625"/>
                <a:gd name="connsiteY9" fmla="*/ 101851 h 1510983"/>
                <a:gd name="connsiteX10" fmla="*/ 608656 w 902625"/>
                <a:gd name="connsiteY10" fmla="*/ 138427 h 1510983"/>
                <a:gd name="connsiteX11" fmla="*/ 605608 w 902625"/>
                <a:gd name="connsiteY11" fmla="*/ 175003 h 1510983"/>
                <a:gd name="connsiteX12" fmla="*/ 654376 w 902625"/>
                <a:gd name="connsiteY12" fmla="*/ 217675 h 1510983"/>
                <a:gd name="connsiteX13" fmla="*/ 761056 w 902625"/>
                <a:gd name="connsiteY13" fmla="*/ 406651 h 1510983"/>
                <a:gd name="connsiteX14" fmla="*/ 773248 w 902625"/>
                <a:gd name="connsiteY14" fmla="*/ 836419 h 1510983"/>
                <a:gd name="connsiteX15" fmla="*/ 861640 w 902625"/>
                <a:gd name="connsiteY15" fmla="*/ 1214371 h 1510983"/>
                <a:gd name="connsiteX16" fmla="*/ 901264 w 902625"/>
                <a:gd name="connsiteY16" fmla="*/ 1397251 h 1510983"/>
                <a:gd name="connsiteX17" fmla="*/ 815920 w 902625"/>
                <a:gd name="connsiteY17" fmla="*/ 1427731 h 1510983"/>
                <a:gd name="connsiteX18" fmla="*/ 742768 w 902625"/>
                <a:gd name="connsiteY18" fmla="*/ 1436875 h 1510983"/>
                <a:gd name="connsiteX19" fmla="*/ 681808 w 902625"/>
                <a:gd name="connsiteY19" fmla="*/ 1433827 h 1510983"/>
                <a:gd name="connsiteX20" fmla="*/ 559888 w 902625"/>
                <a:gd name="connsiteY20" fmla="*/ 1461259 h 1510983"/>
                <a:gd name="connsiteX21" fmla="*/ 434920 w 902625"/>
                <a:gd name="connsiteY21" fmla="*/ 1491739 h 1510983"/>
                <a:gd name="connsiteX22" fmla="*/ 355672 w 902625"/>
                <a:gd name="connsiteY22" fmla="*/ 1506979 h 1510983"/>
                <a:gd name="connsiteX23" fmla="*/ 230704 w 902625"/>
                <a:gd name="connsiteY23" fmla="*/ 1510027 h 1510983"/>
                <a:gd name="connsiteX24" fmla="*/ 133168 w 902625"/>
                <a:gd name="connsiteY24" fmla="*/ 1506979 h 1510983"/>
                <a:gd name="connsiteX25" fmla="*/ 14296 w 902625"/>
                <a:gd name="connsiteY25" fmla="*/ 1470403 h 1510983"/>
                <a:gd name="connsiteX26" fmla="*/ 5152 w 902625"/>
                <a:gd name="connsiteY26" fmla="*/ 1196083 h 1510983"/>
                <a:gd name="connsiteX27" fmla="*/ 41728 w 902625"/>
                <a:gd name="connsiteY27" fmla="*/ 702307 h 1510983"/>
                <a:gd name="connsiteX28" fmla="*/ 145360 w 902625"/>
                <a:gd name="connsiteY28" fmla="*/ 226819 h 1510983"/>
                <a:gd name="connsiteX29" fmla="*/ 245944 w 902625"/>
                <a:gd name="connsiteY29" fmla="*/ 40891 h 1510983"/>
                <a:gd name="connsiteX30" fmla="*/ 285568 w 902625"/>
                <a:gd name="connsiteY30" fmla="*/ 1267 h 1510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2625" h="1510983">
                  <a:moveTo>
                    <a:pt x="285568" y="1267"/>
                  </a:moveTo>
                  <a:cubicBezTo>
                    <a:pt x="293696" y="5839"/>
                    <a:pt x="283536" y="49019"/>
                    <a:pt x="294712" y="68323"/>
                  </a:cubicBezTo>
                  <a:cubicBezTo>
                    <a:pt x="305888" y="87627"/>
                    <a:pt x="333320" y="99819"/>
                    <a:pt x="352624" y="117091"/>
                  </a:cubicBezTo>
                  <a:cubicBezTo>
                    <a:pt x="371928" y="134363"/>
                    <a:pt x="392248" y="160779"/>
                    <a:pt x="410536" y="171955"/>
                  </a:cubicBezTo>
                  <a:cubicBezTo>
                    <a:pt x="428824" y="183131"/>
                    <a:pt x="442540" y="187703"/>
                    <a:pt x="462352" y="184147"/>
                  </a:cubicBezTo>
                  <a:cubicBezTo>
                    <a:pt x="482164" y="180591"/>
                    <a:pt x="509088" y="163827"/>
                    <a:pt x="529408" y="150619"/>
                  </a:cubicBezTo>
                  <a:cubicBezTo>
                    <a:pt x="549728" y="137411"/>
                    <a:pt x="573604" y="116075"/>
                    <a:pt x="584272" y="104899"/>
                  </a:cubicBezTo>
                  <a:cubicBezTo>
                    <a:pt x="594940" y="93723"/>
                    <a:pt x="593924" y="90167"/>
                    <a:pt x="593416" y="83563"/>
                  </a:cubicBezTo>
                  <a:cubicBezTo>
                    <a:pt x="592908" y="76959"/>
                    <a:pt x="578684" y="62227"/>
                    <a:pt x="581224" y="65275"/>
                  </a:cubicBezTo>
                  <a:cubicBezTo>
                    <a:pt x="583764" y="68323"/>
                    <a:pt x="604084" y="89659"/>
                    <a:pt x="608656" y="101851"/>
                  </a:cubicBezTo>
                  <a:cubicBezTo>
                    <a:pt x="613228" y="114043"/>
                    <a:pt x="609164" y="126235"/>
                    <a:pt x="608656" y="138427"/>
                  </a:cubicBezTo>
                  <a:cubicBezTo>
                    <a:pt x="608148" y="150619"/>
                    <a:pt x="597988" y="161795"/>
                    <a:pt x="605608" y="175003"/>
                  </a:cubicBezTo>
                  <a:cubicBezTo>
                    <a:pt x="613228" y="188211"/>
                    <a:pt x="628468" y="179067"/>
                    <a:pt x="654376" y="217675"/>
                  </a:cubicBezTo>
                  <a:cubicBezTo>
                    <a:pt x="680284" y="256283"/>
                    <a:pt x="741244" y="303527"/>
                    <a:pt x="761056" y="406651"/>
                  </a:cubicBezTo>
                  <a:cubicBezTo>
                    <a:pt x="780868" y="509775"/>
                    <a:pt x="756484" y="701799"/>
                    <a:pt x="773248" y="836419"/>
                  </a:cubicBezTo>
                  <a:cubicBezTo>
                    <a:pt x="790012" y="971039"/>
                    <a:pt x="840304" y="1120899"/>
                    <a:pt x="861640" y="1214371"/>
                  </a:cubicBezTo>
                  <a:cubicBezTo>
                    <a:pt x="882976" y="1307843"/>
                    <a:pt x="908884" y="1361691"/>
                    <a:pt x="901264" y="1397251"/>
                  </a:cubicBezTo>
                  <a:cubicBezTo>
                    <a:pt x="893644" y="1432811"/>
                    <a:pt x="842336" y="1421127"/>
                    <a:pt x="815920" y="1427731"/>
                  </a:cubicBezTo>
                  <a:cubicBezTo>
                    <a:pt x="789504" y="1434335"/>
                    <a:pt x="765120" y="1435859"/>
                    <a:pt x="742768" y="1436875"/>
                  </a:cubicBezTo>
                  <a:cubicBezTo>
                    <a:pt x="720416" y="1437891"/>
                    <a:pt x="712288" y="1429763"/>
                    <a:pt x="681808" y="1433827"/>
                  </a:cubicBezTo>
                  <a:cubicBezTo>
                    <a:pt x="651328" y="1437891"/>
                    <a:pt x="559888" y="1461259"/>
                    <a:pt x="559888" y="1461259"/>
                  </a:cubicBezTo>
                  <a:lnTo>
                    <a:pt x="434920" y="1491739"/>
                  </a:lnTo>
                  <a:cubicBezTo>
                    <a:pt x="400884" y="1499359"/>
                    <a:pt x="389708" y="1503931"/>
                    <a:pt x="355672" y="1506979"/>
                  </a:cubicBezTo>
                  <a:cubicBezTo>
                    <a:pt x="321636" y="1510027"/>
                    <a:pt x="267788" y="1510027"/>
                    <a:pt x="230704" y="1510027"/>
                  </a:cubicBezTo>
                  <a:cubicBezTo>
                    <a:pt x="193620" y="1510027"/>
                    <a:pt x="169236" y="1513583"/>
                    <a:pt x="133168" y="1506979"/>
                  </a:cubicBezTo>
                  <a:cubicBezTo>
                    <a:pt x="97100" y="1500375"/>
                    <a:pt x="35632" y="1522219"/>
                    <a:pt x="14296" y="1470403"/>
                  </a:cubicBezTo>
                  <a:cubicBezTo>
                    <a:pt x="-7040" y="1418587"/>
                    <a:pt x="580" y="1324099"/>
                    <a:pt x="5152" y="1196083"/>
                  </a:cubicBezTo>
                  <a:cubicBezTo>
                    <a:pt x="9724" y="1068067"/>
                    <a:pt x="18360" y="863851"/>
                    <a:pt x="41728" y="702307"/>
                  </a:cubicBezTo>
                  <a:cubicBezTo>
                    <a:pt x="65096" y="540763"/>
                    <a:pt x="111324" y="337055"/>
                    <a:pt x="145360" y="226819"/>
                  </a:cubicBezTo>
                  <a:cubicBezTo>
                    <a:pt x="179396" y="116583"/>
                    <a:pt x="222068" y="78483"/>
                    <a:pt x="245944" y="40891"/>
                  </a:cubicBezTo>
                  <a:cubicBezTo>
                    <a:pt x="269820" y="3299"/>
                    <a:pt x="277440" y="-3305"/>
                    <a:pt x="285568" y="12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41" name="Freeform 18">
              <a:extLst>
                <a:ext uri="{FF2B5EF4-FFF2-40B4-BE49-F238E27FC236}">
                  <a16:creationId xmlns:a16="http://schemas.microsoft.com/office/drawing/2014/main" id="{C536D239-9F30-4C95-A901-FD621139111E}"/>
                </a:ext>
              </a:extLst>
            </p:cNvPr>
            <p:cNvSpPr/>
            <p:nvPr/>
          </p:nvSpPr>
          <p:spPr>
            <a:xfrm>
              <a:off x="7953489" y="3344091"/>
              <a:ext cx="338943" cy="1011835"/>
            </a:xfrm>
            <a:custGeom>
              <a:avLst/>
              <a:gdLst>
                <a:gd name="connsiteX0" fmla="*/ 60010 w 372325"/>
                <a:gd name="connsiteY0" fmla="*/ 111 h 1206936"/>
                <a:gd name="connsiteX1" fmla="*/ 2098 w 372325"/>
                <a:gd name="connsiteY1" fmla="*/ 42783 h 1206936"/>
                <a:gd name="connsiteX2" fmla="*/ 14290 w 372325"/>
                <a:gd name="connsiteY2" fmla="*/ 79359 h 1206936"/>
                <a:gd name="connsiteX3" fmla="*/ 29530 w 372325"/>
                <a:gd name="connsiteY3" fmla="*/ 97647 h 1206936"/>
                <a:gd name="connsiteX4" fmla="*/ 44770 w 372325"/>
                <a:gd name="connsiteY4" fmla="*/ 122031 h 1206936"/>
                <a:gd name="connsiteX5" fmla="*/ 29530 w 372325"/>
                <a:gd name="connsiteY5" fmla="*/ 170799 h 1206936"/>
                <a:gd name="connsiteX6" fmla="*/ 32578 w 372325"/>
                <a:gd name="connsiteY6" fmla="*/ 259191 h 1206936"/>
                <a:gd name="connsiteX7" fmla="*/ 50866 w 372325"/>
                <a:gd name="connsiteY7" fmla="*/ 393303 h 1206936"/>
                <a:gd name="connsiteX8" fmla="*/ 133162 w 372325"/>
                <a:gd name="connsiteY8" fmla="*/ 926703 h 1206936"/>
                <a:gd name="connsiteX9" fmla="*/ 166690 w 372325"/>
                <a:gd name="connsiteY9" fmla="*/ 1097391 h 1206936"/>
                <a:gd name="connsiteX10" fmla="*/ 178882 w 372325"/>
                <a:gd name="connsiteY10" fmla="*/ 1124823 h 1206936"/>
                <a:gd name="connsiteX11" fmla="*/ 227650 w 372325"/>
                <a:gd name="connsiteY11" fmla="*/ 1158351 h 1206936"/>
                <a:gd name="connsiteX12" fmla="*/ 297754 w 372325"/>
                <a:gd name="connsiteY12" fmla="*/ 1201023 h 1206936"/>
                <a:gd name="connsiteX13" fmla="*/ 316042 w 372325"/>
                <a:gd name="connsiteY13" fmla="*/ 1191879 h 1206936"/>
                <a:gd name="connsiteX14" fmla="*/ 367858 w 372325"/>
                <a:gd name="connsiteY14" fmla="*/ 1066911 h 1206936"/>
                <a:gd name="connsiteX15" fmla="*/ 367858 w 372325"/>
                <a:gd name="connsiteY15" fmla="*/ 1036431 h 1206936"/>
                <a:gd name="connsiteX16" fmla="*/ 352618 w 372325"/>
                <a:gd name="connsiteY16" fmla="*/ 990711 h 1206936"/>
                <a:gd name="connsiteX17" fmla="*/ 306898 w 372325"/>
                <a:gd name="connsiteY17" fmla="*/ 810879 h 1206936"/>
                <a:gd name="connsiteX18" fmla="*/ 230698 w 372325"/>
                <a:gd name="connsiteY18" fmla="*/ 457311 h 1206936"/>
                <a:gd name="connsiteX19" fmla="*/ 188026 w 372325"/>
                <a:gd name="connsiteY19" fmla="*/ 289671 h 1206936"/>
                <a:gd name="connsiteX20" fmla="*/ 166690 w 372325"/>
                <a:gd name="connsiteY20" fmla="*/ 210423 h 1206936"/>
                <a:gd name="connsiteX21" fmla="*/ 142306 w 372325"/>
                <a:gd name="connsiteY21" fmla="*/ 173847 h 1206936"/>
                <a:gd name="connsiteX22" fmla="*/ 124018 w 372325"/>
                <a:gd name="connsiteY22" fmla="*/ 131175 h 1206936"/>
                <a:gd name="connsiteX23" fmla="*/ 117922 w 372325"/>
                <a:gd name="connsiteY23" fmla="*/ 100695 h 1206936"/>
                <a:gd name="connsiteX24" fmla="*/ 148402 w 372325"/>
                <a:gd name="connsiteY24" fmla="*/ 82407 h 1206936"/>
                <a:gd name="connsiteX25" fmla="*/ 154498 w 372325"/>
                <a:gd name="connsiteY25" fmla="*/ 54975 h 1206936"/>
                <a:gd name="connsiteX26" fmla="*/ 136210 w 372325"/>
                <a:gd name="connsiteY26" fmla="*/ 30591 h 1206936"/>
                <a:gd name="connsiteX27" fmla="*/ 60010 w 372325"/>
                <a:gd name="connsiteY27" fmla="*/ 111 h 120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72325" h="1206936">
                  <a:moveTo>
                    <a:pt x="60010" y="111"/>
                  </a:moveTo>
                  <a:cubicBezTo>
                    <a:pt x="37658" y="2143"/>
                    <a:pt x="9718" y="29575"/>
                    <a:pt x="2098" y="42783"/>
                  </a:cubicBezTo>
                  <a:cubicBezTo>
                    <a:pt x="-5522" y="55991"/>
                    <a:pt x="9718" y="70215"/>
                    <a:pt x="14290" y="79359"/>
                  </a:cubicBezTo>
                  <a:cubicBezTo>
                    <a:pt x="18862" y="88503"/>
                    <a:pt x="24450" y="90535"/>
                    <a:pt x="29530" y="97647"/>
                  </a:cubicBezTo>
                  <a:cubicBezTo>
                    <a:pt x="34610" y="104759"/>
                    <a:pt x="44770" y="109839"/>
                    <a:pt x="44770" y="122031"/>
                  </a:cubicBezTo>
                  <a:cubicBezTo>
                    <a:pt x="44770" y="134223"/>
                    <a:pt x="31562" y="147939"/>
                    <a:pt x="29530" y="170799"/>
                  </a:cubicBezTo>
                  <a:cubicBezTo>
                    <a:pt x="27498" y="193659"/>
                    <a:pt x="29022" y="222107"/>
                    <a:pt x="32578" y="259191"/>
                  </a:cubicBezTo>
                  <a:cubicBezTo>
                    <a:pt x="36134" y="296275"/>
                    <a:pt x="34102" y="282051"/>
                    <a:pt x="50866" y="393303"/>
                  </a:cubicBezTo>
                  <a:cubicBezTo>
                    <a:pt x="67630" y="504555"/>
                    <a:pt x="113858" y="809355"/>
                    <a:pt x="133162" y="926703"/>
                  </a:cubicBezTo>
                  <a:cubicBezTo>
                    <a:pt x="152466" y="1044051"/>
                    <a:pt x="159070" y="1064371"/>
                    <a:pt x="166690" y="1097391"/>
                  </a:cubicBezTo>
                  <a:cubicBezTo>
                    <a:pt x="174310" y="1130411"/>
                    <a:pt x="168722" y="1114663"/>
                    <a:pt x="178882" y="1124823"/>
                  </a:cubicBezTo>
                  <a:cubicBezTo>
                    <a:pt x="189042" y="1134983"/>
                    <a:pt x="207838" y="1145651"/>
                    <a:pt x="227650" y="1158351"/>
                  </a:cubicBezTo>
                  <a:cubicBezTo>
                    <a:pt x="247462" y="1171051"/>
                    <a:pt x="283022" y="1195435"/>
                    <a:pt x="297754" y="1201023"/>
                  </a:cubicBezTo>
                  <a:cubicBezTo>
                    <a:pt x="312486" y="1206611"/>
                    <a:pt x="304358" y="1214231"/>
                    <a:pt x="316042" y="1191879"/>
                  </a:cubicBezTo>
                  <a:cubicBezTo>
                    <a:pt x="327726" y="1169527"/>
                    <a:pt x="359222" y="1092819"/>
                    <a:pt x="367858" y="1066911"/>
                  </a:cubicBezTo>
                  <a:cubicBezTo>
                    <a:pt x="376494" y="1041003"/>
                    <a:pt x="370398" y="1049131"/>
                    <a:pt x="367858" y="1036431"/>
                  </a:cubicBezTo>
                  <a:cubicBezTo>
                    <a:pt x="365318" y="1023731"/>
                    <a:pt x="362778" y="1028303"/>
                    <a:pt x="352618" y="990711"/>
                  </a:cubicBezTo>
                  <a:cubicBezTo>
                    <a:pt x="342458" y="953119"/>
                    <a:pt x="327218" y="899779"/>
                    <a:pt x="306898" y="810879"/>
                  </a:cubicBezTo>
                  <a:cubicBezTo>
                    <a:pt x="286578" y="721979"/>
                    <a:pt x="250510" y="544179"/>
                    <a:pt x="230698" y="457311"/>
                  </a:cubicBezTo>
                  <a:cubicBezTo>
                    <a:pt x="210886" y="370443"/>
                    <a:pt x="198694" y="330819"/>
                    <a:pt x="188026" y="289671"/>
                  </a:cubicBezTo>
                  <a:cubicBezTo>
                    <a:pt x="177358" y="248523"/>
                    <a:pt x="174310" y="229727"/>
                    <a:pt x="166690" y="210423"/>
                  </a:cubicBezTo>
                  <a:cubicBezTo>
                    <a:pt x="159070" y="191119"/>
                    <a:pt x="149418" y="187055"/>
                    <a:pt x="142306" y="173847"/>
                  </a:cubicBezTo>
                  <a:cubicBezTo>
                    <a:pt x="135194" y="160639"/>
                    <a:pt x="128082" y="143367"/>
                    <a:pt x="124018" y="131175"/>
                  </a:cubicBezTo>
                  <a:cubicBezTo>
                    <a:pt x="119954" y="118983"/>
                    <a:pt x="113858" y="108823"/>
                    <a:pt x="117922" y="100695"/>
                  </a:cubicBezTo>
                  <a:cubicBezTo>
                    <a:pt x="121986" y="92567"/>
                    <a:pt x="142306" y="90027"/>
                    <a:pt x="148402" y="82407"/>
                  </a:cubicBezTo>
                  <a:cubicBezTo>
                    <a:pt x="154498" y="74787"/>
                    <a:pt x="156530" y="63611"/>
                    <a:pt x="154498" y="54975"/>
                  </a:cubicBezTo>
                  <a:cubicBezTo>
                    <a:pt x="152466" y="46339"/>
                    <a:pt x="144846" y="36687"/>
                    <a:pt x="136210" y="30591"/>
                  </a:cubicBezTo>
                  <a:cubicBezTo>
                    <a:pt x="127574" y="24495"/>
                    <a:pt x="82362" y="-1921"/>
                    <a:pt x="60010" y="1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42" name="Freeform 19">
              <a:extLst>
                <a:ext uri="{FF2B5EF4-FFF2-40B4-BE49-F238E27FC236}">
                  <a16:creationId xmlns:a16="http://schemas.microsoft.com/office/drawing/2014/main" id="{490ED027-CC40-46CE-A1A1-816B98A521CB}"/>
                </a:ext>
              </a:extLst>
            </p:cNvPr>
            <p:cNvSpPr/>
            <p:nvPr/>
          </p:nvSpPr>
          <p:spPr>
            <a:xfrm>
              <a:off x="8176012" y="3285666"/>
              <a:ext cx="456714" cy="1617539"/>
            </a:xfrm>
            <a:custGeom>
              <a:avLst/>
              <a:gdLst>
                <a:gd name="connsiteX0" fmla="*/ 217 w 501695"/>
                <a:gd name="connsiteY0" fmla="*/ 1783 h 1929431"/>
                <a:gd name="connsiteX1" fmla="*/ 44332 w 501695"/>
                <a:gd name="connsiteY1" fmla="*/ 73973 h 1929431"/>
                <a:gd name="connsiteX2" fmla="*/ 96469 w 501695"/>
                <a:gd name="connsiteY2" fmla="*/ 122099 h 1929431"/>
                <a:gd name="connsiteX3" fmla="*/ 196732 w 501695"/>
                <a:gd name="connsiteY3" fmla="*/ 154183 h 1929431"/>
                <a:gd name="connsiteX4" fmla="*/ 317048 w 501695"/>
                <a:gd name="connsiteY4" fmla="*/ 238405 h 1929431"/>
                <a:gd name="connsiteX5" fmla="*/ 353143 w 501695"/>
                <a:gd name="connsiteY5" fmla="*/ 270489 h 1929431"/>
                <a:gd name="connsiteX6" fmla="*/ 365175 w 501695"/>
                <a:gd name="connsiteY6" fmla="*/ 358720 h 1929431"/>
                <a:gd name="connsiteX7" fmla="*/ 369185 w 501695"/>
                <a:gd name="connsiteY7" fmla="*/ 406847 h 1929431"/>
                <a:gd name="connsiteX8" fmla="*/ 369185 w 501695"/>
                <a:gd name="connsiteY8" fmla="*/ 454973 h 1929431"/>
                <a:gd name="connsiteX9" fmla="*/ 381217 w 501695"/>
                <a:gd name="connsiteY9" fmla="*/ 527162 h 1929431"/>
                <a:gd name="connsiteX10" fmla="*/ 401269 w 501695"/>
                <a:gd name="connsiteY10" fmla="*/ 579299 h 1929431"/>
                <a:gd name="connsiteX11" fmla="*/ 397259 w 501695"/>
                <a:gd name="connsiteY11" fmla="*/ 631436 h 1929431"/>
                <a:gd name="connsiteX12" fmla="*/ 409290 w 501695"/>
                <a:gd name="connsiteY12" fmla="*/ 707636 h 1929431"/>
                <a:gd name="connsiteX13" fmla="*/ 433353 w 501695"/>
                <a:gd name="connsiteY13" fmla="*/ 852015 h 1929431"/>
                <a:gd name="connsiteX14" fmla="*/ 449396 w 501695"/>
                <a:gd name="connsiteY14" fmla="*/ 1020457 h 1929431"/>
                <a:gd name="connsiteX15" fmla="*/ 461427 w 501695"/>
                <a:gd name="connsiteY15" fmla="*/ 1060562 h 1929431"/>
                <a:gd name="connsiteX16" fmla="*/ 469448 w 501695"/>
                <a:gd name="connsiteY16" fmla="*/ 1092647 h 1929431"/>
                <a:gd name="connsiteX17" fmla="*/ 473459 w 501695"/>
                <a:gd name="connsiteY17" fmla="*/ 1220983 h 1929431"/>
                <a:gd name="connsiteX18" fmla="*/ 489501 w 501695"/>
                <a:gd name="connsiteY18" fmla="*/ 1401457 h 1929431"/>
                <a:gd name="connsiteX19" fmla="*/ 493511 w 501695"/>
                <a:gd name="connsiteY19" fmla="*/ 1545836 h 1929431"/>
                <a:gd name="connsiteX20" fmla="*/ 501532 w 501695"/>
                <a:gd name="connsiteY20" fmla="*/ 1706257 h 1929431"/>
                <a:gd name="connsiteX21" fmla="*/ 493511 w 501695"/>
                <a:gd name="connsiteY21" fmla="*/ 1798499 h 1929431"/>
                <a:gd name="connsiteX22" fmla="*/ 441375 w 501695"/>
                <a:gd name="connsiteY22" fmla="*/ 1782457 h 1929431"/>
                <a:gd name="connsiteX23" fmla="*/ 369185 w 501695"/>
                <a:gd name="connsiteY23" fmla="*/ 1782457 h 1929431"/>
                <a:gd name="connsiteX24" fmla="*/ 345122 w 501695"/>
                <a:gd name="connsiteY24" fmla="*/ 1874699 h 1929431"/>
                <a:gd name="connsiteX25" fmla="*/ 260901 w 501695"/>
                <a:gd name="connsiteY25" fmla="*/ 1926836 h 1929431"/>
                <a:gd name="connsiteX26" fmla="*/ 280953 w 501695"/>
                <a:gd name="connsiteY26" fmla="*/ 1794489 h 1929431"/>
                <a:gd name="connsiteX27" fmla="*/ 292985 w 501695"/>
                <a:gd name="connsiteY27" fmla="*/ 1694226 h 1929431"/>
                <a:gd name="connsiteX28" fmla="*/ 264911 w 501695"/>
                <a:gd name="connsiteY28" fmla="*/ 1618026 h 1929431"/>
                <a:gd name="connsiteX29" fmla="*/ 260901 w 501695"/>
                <a:gd name="connsiteY29" fmla="*/ 1469636 h 1929431"/>
                <a:gd name="connsiteX30" fmla="*/ 216785 w 501695"/>
                <a:gd name="connsiteY30" fmla="*/ 1313226 h 1929431"/>
                <a:gd name="connsiteX31" fmla="*/ 160638 w 501695"/>
                <a:gd name="connsiteY31" fmla="*/ 1092647 h 1929431"/>
                <a:gd name="connsiteX32" fmla="*/ 124543 w 501695"/>
                <a:gd name="connsiteY32" fmla="*/ 952278 h 1929431"/>
                <a:gd name="connsiteX33" fmla="*/ 112511 w 501695"/>
                <a:gd name="connsiteY33" fmla="*/ 663520 h 1929431"/>
                <a:gd name="connsiteX34" fmla="*/ 48343 w 501695"/>
                <a:gd name="connsiteY34" fmla="*/ 334657 h 1929431"/>
                <a:gd name="connsiteX35" fmla="*/ 28290 w 501695"/>
                <a:gd name="connsiteY35" fmla="*/ 154183 h 1929431"/>
                <a:gd name="connsiteX36" fmla="*/ 217 w 501695"/>
                <a:gd name="connsiteY36" fmla="*/ 1783 h 192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01695" h="1929431">
                  <a:moveTo>
                    <a:pt x="217" y="1783"/>
                  </a:moveTo>
                  <a:cubicBezTo>
                    <a:pt x="2891" y="-11585"/>
                    <a:pt x="28290" y="53920"/>
                    <a:pt x="44332" y="73973"/>
                  </a:cubicBezTo>
                  <a:cubicBezTo>
                    <a:pt x="60374" y="94026"/>
                    <a:pt x="71069" y="108731"/>
                    <a:pt x="96469" y="122099"/>
                  </a:cubicBezTo>
                  <a:cubicBezTo>
                    <a:pt x="121869" y="135467"/>
                    <a:pt x="159969" y="134799"/>
                    <a:pt x="196732" y="154183"/>
                  </a:cubicBezTo>
                  <a:cubicBezTo>
                    <a:pt x="233495" y="173567"/>
                    <a:pt x="290980" y="219021"/>
                    <a:pt x="317048" y="238405"/>
                  </a:cubicBezTo>
                  <a:cubicBezTo>
                    <a:pt x="343116" y="257789"/>
                    <a:pt x="345122" y="250437"/>
                    <a:pt x="353143" y="270489"/>
                  </a:cubicBezTo>
                  <a:cubicBezTo>
                    <a:pt x="361164" y="290541"/>
                    <a:pt x="362501" y="335994"/>
                    <a:pt x="365175" y="358720"/>
                  </a:cubicBezTo>
                  <a:cubicBezTo>
                    <a:pt x="367849" y="381446"/>
                    <a:pt x="368517" y="390805"/>
                    <a:pt x="369185" y="406847"/>
                  </a:cubicBezTo>
                  <a:cubicBezTo>
                    <a:pt x="369853" y="422889"/>
                    <a:pt x="367180" y="434921"/>
                    <a:pt x="369185" y="454973"/>
                  </a:cubicBezTo>
                  <a:cubicBezTo>
                    <a:pt x="371190" y="475025"/>
                    <a:pt x="375870" y="506441"/>
                    <a:pt x="381217" y="527162"/>
                  </a:cubicBezTo>
                  <a:cubicBezTo>
                    <a:pt x="386564" y="547883"/>
                    <a:pt x="398595" y="561920"/>
                    <a:pt x="401269" y="579299"/>
                  </a:cubicBezTo>
                  <a:cubicBezTo>
                    <a:pt x="403943" y="596678"/>
                    <a:pt x="395922" y="610047"/>
                    <a:pt x="397259" y="631436"/>
                  </a:cubicBezTo>
                  <a:cubicBezTo>
                    <a:pt x="398596" y="652825"/>
                    <a:pt x="403274" y="670873"/>
                    <a:pt x="409290" y="707636"/>
                  </a:cubicBezTo>
                  <a:cubicBezTo>
                    <a:pt x="415306" y="744399"/>
                    <a:pt x="426669" y="799878"/>
                    <a:pt x="433353" y="852015"/>
                  </a:cubicBezTo>
                  <a:cubicBezTo>
                    <a:pt x="440037" y="904152"/>
                    <a:pt x="444717" y="985699"/>
                    <a:pt x="449396" y="1020457"/>
                  </a:cubicBezTo>
                  <a:cubicBezTo>
                    <a:pt x="454075" y="1055215"/>
                    <a:pt x="458085" y="1048530"/>
                    <a:pt x="461427" y="1060562"/>
                  </a:cubicBezTo>
                  <a:cubicBezTo>
                    <a:pt x="464769" y="1072594"/>
                    <a:pt x="467443" y="1065910"/>
                    <a:pt x="469448" y="1092647"/>
                  </a:cubicBezTo>
                  <a:cubicBezTo>
                    <a:pt x="471453" y="1119384"/>
                    <a:pt x="470117" y="1169515"/>
                    <a:pt x="473459" y="1220983"/>
                  </a:cubicBezTo>
                  <a:cubicBezTo>
                    <a:pt x="476801" y="1272451"/>
                    <a:pt x="486159" y="1347315"/>
                    <a:pt x="489501" y="1401457"/>
                  </a:cubicBezTo>
                  <a:cubicBezTo>
                    <a:pt x="492843" y="1455599"/>
                    <a:pt x="491506" y="1495036"/>
                    <a:pt x="493511" y="1545836"/>
                  </a:cubicBezTo>
                  <a:cubicBezTo>
                    <a:pt x="495516" y="1596636"/>
                    <a:pt x="501532" y="1664147"/>
                    <a:pt x="501532" y="1706257"/>
                  </a:cubicBezTo>
                  <a:cubicBezTo>
                    <a:pt x="501532" y="1748367"/>
                    <a:pt x="503537" y="1785799"/>
                    <a:pt x="493511" y="1798499"/>
                  </a:cubicBezTo>
                  <a:cubicBezTo>
                    <a:pt x="483485" y="1811199"/>
                    <a:pt x="462096" y="1785131"/>
                    <a:pt x="441375" y="1782457"/>
                  </a:cubicBezTo>
                  <a:cubicBezTo>
                    <a:pt x="420654" y="1779783"/>
                    <a:pt x="385227" y="1767083"/>
                    <a:pt x="369185" y="1782457"/>
                  </a:cubicBezTo>
                  <a:cubicBezTo>
                    <a:pt x="353143" y="1797831"/>
                    <a:pt x="363169" y="1850636"/>
                    <a:pt x="345122" y="1874699"/>
                  </a:cubicBezTo>
                  <a:cubicBezTo>
                    <a:pt x="327075" y="1898762"/>
                    <a:pt x="271596" y="1940204"/>
                    <a:pt x="260901" y="1926836"/>
                  </a:cubicBezTo>
                  <a:cubicBezTo>
                    <a:pt x="250206" y="1913468"/>
                    <a:pt x="275606" y="1833257"/>
                    <a:pt x="280953" y="1794489"/>
                  </a:cubicBezTo>
                  <a:cubicBezTo>
                    <a:pt x="286300" y="1755721"/>
                    <a:pt x="295659" y="1723636"/>
                    <a:pt x="292985" y="1694226"/>
                  </a:cubicBezTo>
                  <a:cubicBezTo>
                    <a:pt x="290311" y="1664816"/>
                    <a:pt x="270258" y="1655458"/>
                    <a:pt x="264911" y="1618026"/>
                  </a:cubicBezTo>
                  <a:cubicBezTo>
                    <a:pt x="259564" y="1580594"/>
                    <a:pt x="268922" y="1520436"/>
                    <a:pt x="260901" y="1469636"/>
                  </a:cubicBezTo>
                  <a:cubicBezTo>
                    <a:pt x="252880" y="1418836"/>
                    <a:pt x="233495" y="1376057"/>
                    <a:pt x="216785" y="1313226"/>
                  </a:cubicBezTo>
                  <a:cubicBezTo>
                    <a:pt x="200075" y="1250395"/>
                    <a:pt x="176012" y="1152805"/>
                    <a:pt x="160638" y="1092647"/>
                  </a:cubicBezTo>
                  <a:cubicBezTo>
                    <a:pt x="145264" y="1032489"/>
                    <a:pt x="132564" y="1023799"/>
                    <a:pt x="124543" y="952278"/>
                  </a:cubicBezTo>
                  <a:cubicBezTo>
                    <a:pt x="116522" y="880757"/>
                    <a:pt x="125211" y="766457"/>
                    <a:pt x="112511" y="663520"/>
                  </a:cubicBezTo>
                  <a:cubicBezTo>
                    <a:pt x="99811" y="560583"/>
                    <a:pt x="62380" y="419546"/>
                    <a:pt x="48343" y="334657"/>
                  </a:cubicBezTo>
                  <a:cubicBezTo>
                    <a:pt x="34306" y="249768"/>
                    <a:pt x="36311" y="208993"/>
                    <a:pt x="28290" y="154183"/>
                  </a:cubicBezTo>
                  <a:cubicBezTo>
                    <a:pt x="20269" y="99373"/>
                    <a:pt x="-2457" y="15151"/>
                    <a:pt x="217" y="178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Century Gothic" panose="020B0502020202020204" pitchFamily="34" charset="0"/>
              </a:endParaRPr>
            </a:p>
          </p:txBody>
        </p:sp>
        <p:sp>
          <p:nvSpPr>
            <p:cNvPr id="43" name="Freeform 20">
              <a:extLst>
                <a:ext uri="{FF2B5EF4-FFF2-40B4-BE49-F238E27FC236}">
                  <a16:creationId xmlns:a16="http://schemas.microsoft.com/office/drawing/2014/main" id="{1FCD3642-7BEA-418B-8F8D-D9D55C98D540}"/>
                </a:ext>
              </a:extLst>
            </p:cNvPr>
            <p:cNvSpPr/>
            <p:nvPr/>
          </p:nvSpPr>
          <p:spPr>
            <a:xfrm>
              <a:off x="7169893" y="2519585"/>
              <a:ext cx="747215" cy="2075722"/>
            </a:xfrm>
            <a:custGeom>
              <a:avLst/>
              <a:gdLst>
                <a:gd name="connsiteX0" fmla="*/ 46647 w 820807"/>
                <a:gd name="connsiteY0" fmla="*/ 1178 h 2475960"/>
                <a:gd name="connsiteX1" fmla="*/ 90762 w 820807"/>
                <a:gd name="connsiteY1" fmla="*/ 117484 h 2475960"/>
                <a:gd name="connsiteX2" fmla="*/ 154931 w 820807"/>
                <a:gd name="connsiteY2" fmla="*/ 117484 h 2475960"/>
                <a:gd name="connsiteX3" fmla="*/ 207068 w 820807"/>
                <a:gd name="connsiteY3" fmla="*/ 93421 h 2475960"/>
                <a:gd name="connsiteX4" fmla="*/ 239152 w 820807"/>
                <a:gd name="connsiteY4" fmla="*/ 53315 h 2475960"/>
                <a:gd name="connsiteX5" fmla="*/ 247173 w 820807"/>
                <a:gd name="connsiteY5" fmla="*/ 41284 h 2475960"/>
                <a:gd name="connsiteX6" fmla="*/ 239152 w 820807"/>
                <a:gd name="connsiteY6" fmla="*/ 69357 h 2475960"/>
                <a:gd name="connsiteX7" fmla="*/ 239152 w 820807"/>
                <a:gd name="connsiteY7" fmla="*/ 149568 h 2475960"/>
                <a:gd name="connsiteX8" fmla="*/ 247173 w 820807"/>
                <a:gd name="connsiteY8" fmla="*/ 217747 h 2475960"/>
                <a:gd name="connsiteX9" fmla="*/ 239152 w 820807"/>
                <a:gd name="connsiteY9" fmla="*/ 326031 h 2475960"/>
                <a:gd name="connsiteX10" fmla="*/ 251184 w 820807"/>
                <a:gd name="connsiteY10" fmla="*/ 406242 h 2475960"/>
                <a:gd name="connsiteX11" fmla="*/ 247173 w 820807"/>
                <a:gd name="connsiteY11" fmla="*/ 494473 h 2475960"/>
                <a:gd name="connsiteX12" fmla="*/ 315352 w 820807"/>
                <a:gd name="connsiteY12" fmla="*/ 622810 h 2475960"/>
                <a:gd name="connsiteX13" fmla="*/ 391552 w 820807"/>
                <a:gd name="connsiteY13" fmla="*/ 735105 h 2475960"/>
                <a:gd name="connsiteX14" fmla="*/ 431657 w 820807"/>
                <a:gd name="connsiteY14" fmla="*/ 779221 h 2475960"/>
                <a:gd name="connsiteX15" fmla="*/ 447699 w 820807"/>
                <a:gd name="connsiteY15" fmla="*/ 743126 h 2475960"/>
                <a:gd name="connsiteX16" fmla="*/ 491815 w 820807"/>
                <a:gd name="connsiteY16" fmla="*/ 739115 h 2475960"/>
                <a:gd name="connsiteX17" fmla="*/ 572026 w 820807"/>
                <a:gd name="connsiteY17" fmla="*/ 763178 h 2475960"/>
                <a:gd name="connsiteX18" fmla="*/ 640205 w 820807"/>
                <a:gd name="connsiteY18" fmla="*/ 811305 h 2475960"/>
                <a:gd name="connsiteX19" fmla="*/ 684320 w 820807"/>
                <a:gd name="connsiteY19" fmla="*/ 839378 h 2475960"/>
                <a:gd name="connsiteX20" fmla="*/ 728436 w 820807"/>
                <a:gd name="connsiteY20" fmla="*/ 851410 h 2475960"/>
                <a:gd name="connsiteX21" fmla="*/ 760520 w 820807"/>
                <a:gd name="connsiteY21" fmla="*/ 827347 h 2475960"/>
                <a:gd name="connsiteX22" fmla="*/ 780573 w 820807"/>
                <a:gd name="connsiteY22" fmla="*/ 795263 h 2475960"/>
                <a:gd name="connsiteX23" fmla="*/ 780573 w 820807"/>
                <a:gd name="connsiteY23" fmla="*/ 871463 h 2475960"/>
                <a:gd name="connsiteX24" fmla="*/ 804636 w 820807"/>
                <a:gd name="connsiteY24" fmla="*/ 943652 h 2475960"/>
                <a:gd name="connsiteX25" fmla="*/ 816668 w 820807"/>
                <a:gd name="connsiteY25" fmla="*/ 999800 h 2475960"/>
                <a:gd name="connsiteX26" fmla="*/ 820678 w 820807"/>
                <a:gd name="connsiteY26" fmla="*/ 1051936 h 2475960"/>
                <a:gd name="connsiteX27" fmla="*/ 812657 w 820807"/>
                <a:gd name="connsiteY27" fmla="*/ 1140168 h 2475960"/>
                <a:gd name="connsiteX28" fmla="*/ 792605 w 820807"/>
                <a:gd name="connsiteY28" fmla="*/ 1264494 h 2475960"/>
                <a:gd name="connsiteX29" fmla="*/ 728436 w 820807"/>
                <a:gd name="connsiteY29" fmla="*/ 1384810 h 2475960"/>
                <a:gd name="connsiteX30" fmla="*/ 668278 w 820807"/>
                <a:gd name="connsiteY30" fmla="*/ 1521168 h 2475960"/>
                <a:gd name="connsiteX31" fmla="*/ 628173 w 820807"/>
                <a:gd name="connsiteY31" fmla="*/ 1621431 h 2475960"/>
                <a:gd name="connsiteX32" fmla="*/ 588068 w 820807"/>
                <a:gd name="connsiteY32" fmla="*/ 1833989 h 2475960"/>
                <a:gd name="connsiteX33" fmla="*/ 576036 w 820807"/>
                <a:gd name="connsiteY33" fmla="*/ 2042536 h 2475960"/>
                <a:gd name="connsiteX34" fmla="*/ 572026 w 820807"/>
                <a:gd name="connsiteY34" fmla="*/ 2303221 h 2475960"/>
                <a:gd name="connsiteX35" fmla="*/ 539941 w 820807"/>
                <a:gd name="connsiteY35" fmla="*/ 2443589 h 2475960"/>
                <a:gd name="connsiteX36" fmla="*/ 515878 w 820807"/>
                <a:gd name="connsiteY36" fmla="*/ 2475673 h 2475960"/>
                <a:gd name="connsiteX37" fmla="*/ 443689 w 820807"/>
                <a:gd name="connsiteY37" fmla="*/ 2455621 h 2475960"/>
                <a:gd name="connsiteX38" fmla="*/ 415615 w 820807"/>
                <a:gd name="connsiteY38" fmla="*/ 2395463 h 2475960"/>
                <a:gd name="connsiteX39" fmla="*/ 395562 w 820807"/>
                <a:gd name="connsiteY39" fmla="*/ 2231031 h 2475960"/>
                <a:gd name="connsiteX40" fmla="*/ 383531 w 820807"/>
                <a:gd name="connsiteY40" fmla="*/ 2046547 h 2475960"/>
                <a:gd name="connsiteX41" fmla="*/ 379520 w 820807"/>
                <a:gd name="connsiteY41" fmla="*/ 1918210 h 2475960"/>
                <a:gd name="connsiteX42" fmla="*/ 383531 w 820807"/>
                <a:gd name="connsiteY42" fmla="*/ 1886126 h 2475960"/>
                <a:gd name="connsiteX43" fmla="*/ 367489 w 820807"/>
                <a:gd name="connsiteY43" fmla="*/ 1878105 h 2475960"/>
                <a:gd name="connsiteX44" fmla="*/ 383531 w 820807"/>
                <a:gd name="connsiteY44" fmla="*/ 1805915 h 2475960"/>
                <a:gd name="connsiteX45" fmla="*/ 395562 w 820807"/>
                <a:gd name="connsiteY45" fmla="*/ 1725705 h 2475960"/>
                <a:gd name="connsiteX46" fmla="*/ 399573 w 820807"/>
                <a:gd name="connsiteY46" fmla="*/ 1613410 h 2475960"/>
                <a:gd name="connsiteX47" fmla="*/ 395562 w 820807"/>
                <a:gd name="connsiteY47" fmla="*/ 1517157 h 2475960"/>
                <a:gd name="connsiteX48" fmla="*/ 383531 w 820807"/>
                <a:gd name="connsiteY48" fmla="*/ 1364757 h 2475960"/>
                <a:gd name="connsiteX49" fmla="*/ 351447 w 820807"/>
                <a:gd name="connsiteY49" fmla="*/ 1280536 h 2475960"/>
                <a:gd name="connsiteX50" fmla="*/ 327384 w 820807"/>
                <a:gd name="connsiteY50" fmla="*/ 1152200 h 2475960"/>
                <a:gd name="connsiteX51" fmla="*/ 291289 w 820807"/>
                <a:gd name="connsiteY51" fmla="*/ 1084021 h 2475960"/>
                <a:gd name="connsiteX52" fmla="*/ 183005 w 820807"/>
                <a:gd name="connsiteY52" fmla="*/ 971726 h 2475960"/>
                <a:gd name="connsiteX53" fmla="*/ 146910 w 820807"/>
                <a:gd name="connsiteY53" fmla="*/ 887505 h 2475960"/>
                <a:gd name="connsiteX54" fmla="*/ 74720 w 820807"/>
                <a:gd name="connsiteY54" fmla="*/ 743126 h 2475960"/>
                <a:gd name="connsiteX55" fmla="*/ 50657 w 820807"/>
                <a:gd name="connsiteY55" fmla="*/ 695000 h 2475960"/>
                <a:gd name="connsiteX56" fmla="*/ 30605 w 820807"/>
                <a:gd name="connsiteY56" fmla="*/ 642863 h 2475960"/>
                <a:gd name="connsiteX57" fmla="*/ 14562 w 820807"/>
                <a:gd name="connsiteY57" fmla="*/ 486452 h 2475960"/>
                <a:gd name="connsiteX58" fmla="*/ 6541 w 820807"/>
                <a:gd name="connsiteY58" fmla="*/ 374157 h 2475960"/>
                <a:gd name="connsiteX59" fmla="*/ 2531 w 820807"/>
                <a:gd name="connsiteY59" fmla="*/ 261863 h 2475960"/>
                <a:gd name="connsiteX60" fmla="*/ 2531 w 820807"/>
                <a:gd name="connsiteY60" fmla="*/ 249831 h 2475960"/>
                <a:gd name="connsiteX61" fmla="*/ 34615 w 820807"/>
                <a:gd name="connsiteY61" fmla="*/ 129515 h 2475960"/>
                <a:gd name="connsiteX62" fmla="*/ 46647 w 820807"/>
                <a:gd name="connsiteY62" fmla="*/ 61336 h 2475960"/>
                <a:gd name="connsiteX63" fmla="*/ 46647 w 820807"/>
                <a:gd name="connsiteY63" fmla="*/ 1178 h 2475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820807" h="2475960">
                  <a:moveTo>
                    <a:pt x="46647" y="1178"/>
                  </a:moveTo>
                  <a:cubicBezTo>
                    <a:pt x="53999" y="10536"/>
                    <a:pt x="72715" y="98100"/>
                    <a:pt x="90762" y="117484"/>
                  </a:cubicBezTo>
                  <a:cubicBezTo>
                    <a:pt x="108809" y="136868"/>
                    <a:pt x="135547" y="121494"/>
                    <a:pt x="154931" y="117484"/>
                  </a:cubicBezTo>
                  <a:cubicBezTo>
                    <a:pt x="174315" y="113474"/>
                    <a:pt x="193031" y="104116"/>
                    <a:pt x="207068" y="93421"/>
                  </a:cubicBezTo>
                  <a:cubicBezTo>
                    <a:pt x="221105" y="82726"/>
                    <a:pt x="232468" y="62004"/>
                    <a:pt x="239152" y="53315"/>
                  </a:cubicBezTo>
                  <a:cubicBezTo>
                    <a:pt x="245836" y="44626"/>
                    <a:pt x="247173" y="38610"/>
                    <a:pt x="247173" y="41284"/>
                  </a:cubicBezTo>
                  <a:cubicBezTo>
                    <a:pt x="247173" y="43958"/>
                    <a:pt x="240489" y="51310"/>
                    <a:pt x="239152" y="69357"/>
                  </a:cubicBezTo>
                  <a:cubicBezTo>
                    <a:pt x="237815" y="87404"/>
                    <a:pt x="237815" y="124837"/>
                    <a:pt x="239152" y="149568"/>
                  </a:cubicBezTo>
                  <a:cubicBezTo>
                    <a:pt x="240489" y="174299"/>
                    <a:pt x="247173" y="188337"/>
                    <a:pt x="247173" y="217747"/>
                  </a:cubicBezTo>
                  <a:cubicBezTo>
                    <a:pt x="247173" y="247157"/>
                    <a:pt x="238484" y="294615"/>
                    <a:pt x="239152" y="326031"/>
                  </a:cubicBezTo>
                  <a:cubicBezTo>
                    <a:pt x="239820" y="357447"/>
                    <a:pt x="249847" y="378168"/>
                    <a:pt x="251184" y="406242"/>
                  </a:cubicBezTo>
                  <a:cubicBezTo>
                    <a:pt x="252521" y="434316"/>
                    <a:pt x="236478" y="458378"/>
                    <a:pt x="247173" y="494473"/>
                  </a:cubicBezTo>
                  <a:cubicBezTo>
                    <a:pt x="257868" y="530568"/>
                    <a:pt x="291289" y="582705"/>
                    <a:pt x="315352" y="622810"/>
                  </a:cubicBezTo>
                  <a:cubicBezTo>
                    <a:pt x="339415" y="662915"/>
                    <a:pt x="372168" y="709037"/>
                    <a:pt x="391552" y="735105"/>
                  </a:cubicBezTo>
                  <a:cubicBezTo>
                    <a:pt x="410936" y="761173"/>
                    <a:pt x="422299" y="777884"/>
                    <a:pt x="431657" y="779221"/>
                  </a:cubicBezTo>
                  <a:cubicBezTo>
                    <a:pt x="441015" y="780558"/>
                    <a:pt x="437673" y="749810"/>
                    <a:pt x="447699" y="743126"/>
                  </a:cubicBezTo>
                  <a:cubicBezTo>
                    <a:pt x="457725" y="736442"/>
                    <a:pt x="471094" y="735773"/>
                    <a:pt x="491815" y="739115"/>
                  </a:cubicBezTo>
                  <a:cubicBezTo>
                    <a:pt x="512536" y="742457"/>
                    <a:pt x="547294" y="751146"/>
                    <a:pt x="572026" y="763178"/>
                  </a:cubicBezTo>
                  <a:cubicBezTo>
                    <a:pt x="596758" y="775210"/>
                    <a:pt x="621489" y="798605"/>
                    <a:pt x="640205" y="811305"/>
                  </a:cubicBezTo>
                  <a:cubicBezTo>
                    <a:pt x="658921" y="824005"/>
                    <a:pt x="669615" y="832694"/>
                    <a:pt x="684320" y="839378"/>
                  </a:cubicBezTo>
                  <a:cubicBezTo>
                    <a:pt x="699025" y="846062"/>
                    <a:pt x="715736" y="853415"/>
                    <a:pt x="728436" y="851410"/>
                  </a:cubicBezTo>
                  <a:cubicBezTo>
                    <a:pt x="741136" y="849405"/>
                    <a:pt x="751831" y="836705"/>
                    <a:pt x="760520" y="827347"/>
                  </a:cubicBezTo>
                  <a:cubicBezTo>
                    <a:pt x="769209" y="817989"/>
                    <a:pt x="777231" y="787910"/>
                    <a:pt x="780573" y="795263"/>
                  </a:cubicBezTo>
                  <a:cubicBezTo>
                    <a:pt x="783915" y="802616"/>
                    <a:pt x="776563" y="846732"/>
                    <a:pt x="780573" y="871463"/>
                  </a:cubicBezTo>
                  <a:cubicBezTo>
                    <a:pt x="784583" y="896194"/>
                    <a:pt x="798620" y="922263"/>
                    <a:pt x="804636" y="943652"/>
                  </a:cubicBezTo>
                  <a:cubicBezTo>
                    <a:pt x="810652" y="965042"/>
                    <a:pt x="813994" y="981753"/>
                    <a:pt x="816668" y="999800"/>
                  </a:cubicBezTo>
                  <a:cubicBezTo>
                    <a:pt x="819342" y="1017847"/>
                    <a:pt x="821346" y="1028541"/>
                    <a:pt x="820678" y="1051936"/>
                  </a:cubicBezTo>
                  <a:cubicBezTo>
                    <a:pt x="820010" y="1075331"/>
                    <a:pt x="817336" y="1104742"/>
                    <a:pt x="812657" y="1140168"/>
                  </a:cubicBezTo>
                  <a:cubicBezTo>
                    <a:pt x="807978" y="1175594"/>
                    <a:pt x="806642" y="1223720"/>
                    <a:pt x="792605" y="1264494"/>
                  </a:cubicBezTo>
                  <a:cubicBezTo>
                    <a:pt x="778568" y="1305268"/>
                    <a:pt x="749157" y="1342031"/>
                    <a:pt x="728436" y="1384810"/>
                  </a:cubicBezTo>
                  <a:cubicBezTo>
                    <a:pt x="707715" y="1427589"/>
                    <a:pt x="684989" y="1481731"/>
                    <a:pt x="668278" y="1521168"/>
                  </a:cubicBezTo>
                  <a:cubicBezTo>
                    <a:pt x="651568" y="1560605"/>
                    <a:pt x="641541" y="1569294"/>
                    <a:pt x="628173" y="1621431"/>
                  </a:cubicBezTo>
                  <a:cubicBezTo>
                    <a:pt x="614805" y="1673568"/>
                    <a:pt x="596758" y="1763805"/>
                    <a:pt x="588068" y="1833989"/>
                  </a:cubicBezTo>
                  <a:cubicBezTo>
                    <a:pt x="579379" y="1904173"/>
                    <a:pt x="578710" y="1964331"/>
                    <a:pt x="576036" y="2042536"/>
                  </a:cubicBezTo>
                  <a:cubicBezTo>
                    <a:pt x="573362" y="2120741"/>
                    <a:pt x="578042" y="2236379"/>
                    <a:pt x="572026" y="2303221"/>
                  </a:cubicBezTo>
                  <a:cubicBezTo>
                    <a:pt x="566010" y="2370063"/>
                    <a:pt x="549299" y="2414847"/>
                    <a:pt x="539941" y="2443589"/>
                  </a:cubicBezTo>
                  <a:cubicBezTo>
                    <a:pt x="530583" y="2472331"/>
                    <a:pt x="531920" y="2473668"/>
                    <a:pt x="515878" y="2475673"/>
                  </a:cubicBezTo>
                  <a:cubicBezTo>
                    <a:pt x="499836" y="2477678"/>
                    <a:pt x="460399" y="2468989"/>
                    <a:pt x="443689" y="2455621"/>
                  </a:cubicBezTo>
                  <a:cubicBezTo>
                    <a:pt x="426979" y="2442253"/>
                    <a:pt x="423636" y="2432895"/>
                    <a:pt x="415615" y="2395463"/>
                  </a:cubicBezTo>
                  <a:cubicBezTo>
                    <a:pt x="407594" y="2358031"/>
                    <a:pt x="400909" y="2289184"/>
                    <a:pt x="395562" y="2231031"/>
                  </a:cubicBezTo>
                  <a:cubicBezTo>
                    <a:pt x="390215" y="2172878"/>
                    <a:pt x="386205" y="2098684"/>
                    <a:pt x="383531" y="2046547"/>
                  </a:cubicBezTo>
                  <a:cubicBezTo>
                    <a:pt x="380857" y="1994410"/>
                    <a:pt x="379520" y="1944947"/>
                    <a:pt x="379520" y="1918210"/>
                  </a:cubicBezTo>
                  <a:cubicBezTo>
                    <a:pt x="379520" y="1891473"/>
                    <a:pt x="385536" y="1892810"/>
                    <a:pt x="383531" y="1886126"/>
                  </a:cubicBezTo>
                  <a:cubicBezTo>
                    <a:pt x="381526" y="1879442"/>
                    <a:pt x="367489" y="1891473"/>
                    <a:pt x="367489" y="1878105"/>
                  </a:cubicBezTo>
                  <a:cubicBezTo>
                    <a:pt x="367489" y="1864737"/>
                    <a:pt x="378852" y="1831315"/>
                    <a:pt x="383531" y="1805915"/>
                  </a:cubicBezTo>
                  <a:cubicBezTo>
                    <a:pt x="388210" y="1780515"/>
                    <a:pt x="392888" y="1757789"/>
                    <a:pt x="395562" y="1725705"/>
                  </a:cubicBezTo>
                  <a:cubicBezTo>
                    <a:pt x="398236" y="1693621"/>
                    <a:pt x="399573" y="1648168"/>
                    <a:pt x="399573" y="1613410"/>
                  </a:cubicBezTo>
                  <a:cubicBezTo>
                    <a:pt x="399573" y="1578652"/>
                    <a:pt x="398236" y="1558599"/>
                    <a:pt x="395562" y="1517157"/>
                  </a:cubicBezTo>
                  <a:cubicBezTo>
                    <a:pt x="392888" y="1475715"/>
                    <a:pt x="390884" y="1404194"/>
                    <a:pt x="383531" y="1364757"/>
                  </a:cubicBezTo>
                  <a:cubicBezTo>
                    <a:pt x="376179" y="1325320"/>
                    <a:pt x="360805" y="1315962"/>
                    <a:pt x="351447" y="1280536"/>
                  </a:cubicBezTo>
                  <a:cubicBezTo>
                    <a:pt x="342089" y="1245110"/>
                    <a:pt x="337410" y="1184953"/>
                    <a:pt x="327384" y="1152200"/>
                  </a:cubicBezTo>
                  <a:cubicBezTo>
                    <a:pt x="317358" y="1119447"/>
                    <a:pt x="315352" y="1114100"/>
                    <a:pt x="291289" y="1084021"/>
                  </a:cubicBezTo>
                  <a:cubicBezTo>
                    <a:pt x="267226" y="1053942"/>
                    <a:pt x="207068" y="1004479"/>
                    <a:pt x="183005" y="971726"/>
                  </a:cubicBezTo>
                  <a:cubicBezTo>
                    <a:pt x="158942" y="938973"/>
                    <a:pt x="164957" y="925605"/>
                    <a:pt x="146910" y="887505"/>
                  </a:cubicBezTo>
                  <a:cubicBezTo>
                    <a:pt x="128863" y="849405"/>
                    <a:pt x="74720" y="743126"/>
                    <a:pt x="74720" y="743126"/>
                  </a:cubicBezTo>
                  <a:cubicBezTo>
                    <a:pt x="58678" y="711042"/>
                    <a:pt x="58009" y="711710"/>
                    <a:pt x="50657" y="695000"/>
                  </a:cubicBezTo>
                  <a:cubicBezTo>
                    <a:pt x="43305" y="678290"/>
                    <a:pt x="36621" y="677621"/>
                    <a:pt x="30605" y="642863"/>
                  </a:cubicBezTo>
                  <a:cubicBezTo>
                    <a:pt x="24589" y="608105"/>
                    <a:pt x="18573" y="531236"/>
                    <a:pt x="14562" y="486452"/>
                  </a:cubicBezTo>
                  <a:cubicBezTo>
                    <a:pt x="10551" y="441668"/>
                    <a:pt x="8546" y="411588"/>
                    <a:pt x="6541" y="374157"/>
                  </a:cubicBezTo>
                  <a:cubicBezTo>
                    <a:pt x="4536" y="336726"/>
                    <a:pt x="3199" y="282584"/>
                    <a:pt x="2531" y="261863"/>
                  </a:cubicBezTo>
                  <a:cubicBezTo>
                    <a:pt x="1863" y="241142"/>
                    <a:pt x="-2816" y="271889"/>
                    <a:pt x="2531" y="249831"/>
                  </a:cubicBezTo>
                  <a:cubicBezTo>
                    <a:pt x="7878" y="227773"/>
                    <a:pt x="27262" y="160931"/>
                    <a:pt x="34615" y="129515"/>
                  </a:cubicBezTo>
                  <a:cubicBezTo>
                    <a:pt x="41968" y="98099"/>
                    <a:pt x="43973" y="82057"/>
                    <a:pt x="46647" y="61336"/>
                  </a:cubicBezTo>
                  <a:cubicBezTo>
                    <a:pt x="49321" y="40615"/>
                    <a:pt x="39295" y="-8180"/>
                    <a:pt x="46647" y="117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585E2CAD-5E42-4C18-8648-05033F92AD2E}"/>
                </a:ext>
              </a:extLst>
            </p:cNvPr>
            <p:cNvSpPr/>
            <p:nvPr/>
          </p:nvSpPr>
          <p:spPr>
            <a:xfrm>
              <a:off x="7210179" y="2487003"/>
              <a:ext cx="182503" cy="211637"/>
            </a:xfrm>
            <a:custGeom>
              <a:avLst/>
              <a:gdLst>
                <a:gd name="connsiteX0" fmla="*/ 196595 w 198015"/>
                <a:gd name="connsiteY0" fmla="*/ 136842 h 252445"/>
                <a:gd name="connsiteX1" fmla="*/ 176275 w 198015"/>
                <a:gd name="connsiteY1" fmla="*/ 86042 h 252445"/>
                <a:gd name="connsiteX2" fmla="*/ 181355 w 198015"/>
                <a:gd name="connsiteY2" fmla="*/ 40322 h 252445"/>
                <a:gd name="connsiteX3" fmla="*/ 155955 w 198015"/>
                <a:gd name="connsiteY3" fmla="*/ 9842 h 252445"/>
                <a:gd name="connsiteX4" fmla="*/ 155955 w 198015"/>
                <a:gd name="connsiteY4" fmla="*/ 50482 h 252445"/>
                <a:gd name="connsiteX5" fmla="*/ 110235 w 198015"/>
                <a:gd name="connsiteY5" fmla="*/ 65722 h 252445"/>
                <a:gd name="connsiteX6" fmla="*/ 64515 w 198015"/>
                <a:gd name="connsiteY6" fmla="*/ 65722 h 252445"/>
                <a:gd name="connsiteX7" fmla="*/ 23875 w 198015"/>
                <a:gd name="connsiteY7" fmla="*/ 20002 h 252445"/>
                <a:gd name="connsiteX8" fmla="*/ 3555 w 198015"/>
                <a:gd name="connsiteY8" fmla="*/ 4762 h 252445"/>
                <a:gd name="connsiteX9" fmla="*/ 3555 w 198015"/>
                <a:gd name="connsiteY9" fmla="*/ 101282 h 252445"/>
                <a:gd name="connsiteX10" fmla="*/ 39115 w 198015"/>
                <a:gd name="connsiteY10" fmla="*/ 243522 h 252445"/>
                <a:gd name="connsiteX11" fmla="*/ 130555 w 198015"/>
                <a:gd name="connsiteY11" fmla="*/ 228282 h 252445"/>
                <a:gd name="connsiteX12" fmla="*/ 196595 w 198015"/>
                <a:gd name="connsiteY12" fmla="*/ 136842 h 252445"/>
                <a:gd name="connsiteX0" fmla="*/ 196595 w 200477"/>
                <a:gd name="connsiteY0" fmla="*/ 136842 h 252445"/>
                <a:gd name="connsiteX1" fmla="*/ 191515 w 200477"/>
                <a:gd name="connsiteY1" fmla="*/ 80962 h 252445"/>
                <a:gd name="connsiteX2" fmla="*/ 181355 w 200477"/>
                <a:gd name="connsiteY2" fmla="*/ 40322 h 252445"/>
                <a:gd name="connsiteX3" fmla="*/ 155955 w 200477"/>
                <a:gd name="connsiteY3" fmla="*/ 9842 h 252445"/>
                <a:gd name="connsiteX4" fmla="*/ 155955 w 200477"/>
                <a:gd name="connsiteY4" fmla="*/ 50482 h 252445"/>
                <a:gd name="connsiteX5" fmla="*/ 110235 w 200477"/>
                <a:gd name="connsiteY5" fmla="*/ 65722 h 252445"/>
                <a:gd name="connsiteX6" fmla="*/ 64515 w 200477"/>
                <a:gd name="connsiteY6" fmla="*/ 65722 h 252445"/>
                <a:gd name="connsiteX7" fmla="*/ 23875 w 200477"/>
                <a:gd name="connsiteY7" fmla="*/ 20002 h 252445"/>
                <a:gd name="connsiteX8" fmla="*/ 3555 w 200477"/>
                <a:gd name="connsiteY8" fmla="*/ 4762 h 252445"/>
                <a:gd name="connsiteX9" fmla="*/ 3555 w 200477"/>
                <a:gd name="connsiteY9" fmla="*/ 101282 h 252445"/>
                <a:gd name="connsiteX10" fmla="*/ 39115 w 200477"/>
                <a:gd name="connsiteY10" fmla="*/ 243522 h 252445"/>
                <a:gd name="connsiteX11" fmla="*/ 130555 w 200477"/>
                <a:gd name="connsiteY11" fmla="*/ 228282 h 252445"/>
                <a:gd name="connsiteX12" fmla="*/ 196595 w 200477"/>
                <a:gd name="connsiteY12" fmla="*/ 136842 h 25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0477" h="252445">
                  <a:moveTo>
                    <a:pt x="196595" y="136842"/>
                  </a:moveTo>
                  <a:cubicBezTo>
                    <a:pt x="206755" y="112289"/>
                    <a:pt x="194055" y="97049"/>
                    <a:pt x="191515" y="80962"/>
                  </a:cubicBezTo>
                  <a:cubicBezTo>
                    <a:pt x="188975" y="64875"/>
                    <a:pt x="187282" y="52175"/>
                    <a:pt x="181355" y="40322"/>
                  </a:cubicBezTo>
                  <a:cubicBezTo>
                    <a:pt x="175428" y="28469"/>
                    <a:pt x="160188" y="8149"/>
                    <a:pt x="155955" y="9842"/>
                  </a:cubicBezTo>
                  <a:cubicBezTo>
                    <a:pt x="151722" y="11535"/>
                    <a:pt x="163575" y="41169"/>
                    <a:pt x="155955" y="50482"/>
                  </a:cubicBezTo>
                  <a:cubicBezTo>
                    <a:pt x="148335" y="59795"/>
                    <a:pt x="125475" y="63182"/>
                    <a:pt x="110235" y="65722"/>
                  </a:cubicBezTo>
                  <a:cubicBezTo>
                    <a:pt x="94995" y="68262"/>
                    <a:pt x="78908" y="73342"/>
                    <a:pt x="64515" y="65722"/>
                  </a:cubicBezTo>
                  <a:cubicBezTo>
                    <a:pt x="50122" y="58102"/>
                    <a:pt x="34035" y="30162"/>
                    <a:pt x="23875" y="20002"/>
                  </a:cubicBezTo>
                  <a:cubicBezTo>
                    <a:pt x="13715" y="9842"/>
                    <a:pt x="6942" y="-8785"/>
                    <a:pt x="3555" y="4762"/>
                  </a:cubicBezTo>
                  <a:cubicBezTo>
                    <a:pt x="168" y="18309"/>
                    <a:pt x="-2372" y="61489"/>
                    <a:pt x="3555" y="101282"/>
                  </a:cubicBezTo>
                  <a:cubicBezTo>
                    <a:pt x="9482" y="141075"/>
                    <a:pt x="17948" y="222355"/>
                    <a:pt x="39115" y="243522"/>
                  </a:cubicBezTo>
                  <a:cubicBezTo>
                    <a:pt x="60282" y="264689"/>
                    <a:pt x="106848" y="243522"/>
                    <a:pt x="130555" y="228282"/>
                  </a:cubicBezTo>
                  <a:cubicBezTo>
                    <a:pt x="154262" y="213042"/>
                    <a:pt x="186435" y="161395"/>
                    <a:pt x="196595" y="1368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Century Gothic" panose="020B0502020202020204" pitchFamily="34" charset="0"/>
              </a:endParaRPr>
            </a:p>
          </p:txBody>
        </p:sp>
      </p:grp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A6EC8A8-5B9F-41A7-BFC0-2A67BEF2E1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14</a:t>
            </a:fld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8D883F3-536F-4144-8DF8-AF583DCCAB74}"/>
              </a:ext>
            </a:extLst>
          </p:cNvPr>
          <p:cNvCxnSpPr/>
          <p:nvPr/>
        </p:nvCxnSpPr>
        <p:spPr>
          <a:xfrm flipH="1">
            <a:off x="695739" y="1368172"/>
            <a:ext cx="28425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369016A-5969-4322-8C9E-D8DED6D6C722}"/>
              </a:ext>
            </a:extLst>
          </p:cNvPr>
          <p:cNvCxnSpPr/>
          <p:nvPr/>
        </p:nvCxnSpPr>
        <p:spPr>
          <a:xfrm flipH="1">
            <a:off x="644223" y="2711779"/>
            <a:ext cx="28425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7190687-5548-4AFE-9027-35B396A02868}"/>
              </a:ext>
            </a:extLst>
          </p:cNvPr>
          <p:cNvCxnSpPr>
            <a:cxnSpLocks/>
          </p:cNvCxnSpPr>
          <p:nvPr/>
        </p:nvCxnSpPr>
        <p:spPr>
          <a:xfrm flipH="1">
            <a:off x="8259419" y="2520665"/>
            <a:ext cx="33395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F4DA434-44D9-47BC-9BCA-B7BE6ABA6F3C}"/>
              </a:ext>
            </a:extLst>
          </p:cNvPr>
          <p:cNvCxnSpPr>
            <a:cxnSpLocks/>
          </p:cNvCxnSpPr>
          <p:nvPr/>
        </p:nvCxnSpPr>
        <p:spPr>
          <a:xfrm flipH="1">
            <a:off x="8259419" y="4289089"/>
            <a:ext cx="33395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0434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613D4-6ED4-1170-365E-EF82AF364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Dampak</a:t>
            </a:r>
            <a:r>
              <a:rPr lang="en-US" dirty="0"/>
              <a:t> Program Pendidikan: Program COREMAP</a:t>
            </a:r>
            <a:endParaRPr lang="en-ID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1A78AE0-87E6-4626-B8FB-9DBA6936FC69}"/>
              </a:ext>
            </a:extLst>
          </p:cNvPr>
          <p:cNvGrpSpPr/>
          <p:nvPr/>
        </p:nvGrpSpPr>
        <p:grpSpPr>
          <a:xfrm>
            <a:off x="2147550" y="828124"/>
            <a:ext cx="7925154" cy="4651026"/>
            <a:chOff x="2687161" y="3731096"/>
            <a:chExt cx="5158677" cy="3027467"/>
          </a:xfrm>
          <a:solidFill>
            <a:schemeClr val="accent2">
              <a:lumMod val="60000"/>
              <a:lumOff val="40000"/>
              <a:alpha val="40000"/>
            </a:schemeClr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70E05FF-BEF6-4E41-9CC9-A5F4851E8F67}"/>
                </a:ext>
              </a:extLst>
            </p:cNvPr>
            <p:cNvSpPr/>
            <p:nvPr/>
          </p:nvSpPr>
          <p:spPr>
            <a:xfrm>
              <a:off x="2725967" y="4290519"/>
              <a:ext cx="1906137" cy="2468044"/>
            </a:xfrm>
            <a:custGeom>
              <a:avLst/>
              <a:gdLst>
                <a:gd name="connsiteX0" fmla="*/ 1901480 w 1906136"/>
                <a:gd name="connsiteY0" fmla="*/ 1594450 h 2468044"/>
                <a:gd name="connsiteX1" fmla="*/ 1898376 w 1906136"/>
                <a:gd name="connsiteY1" fmla="*/ 1588241 h 2468044"/>
                <a:gd name="connsiteX2" fmla="*/ 1892167 w 1906136"/>
                <a:gd name="connsiteY2" fmla="*/ 1582963 h 2468044"/>
                <a:gd name="connsiteX3" fmla="*/ 1886889 w 1906136"/>
                <a:gd name="connsiteY3" fmla="*/ 1575513 h 2468044"/>
                <a:gd name="connsiteX4" fmla="*/ 1879749 w 1906136"/>
                <a:gd name="connsiteY4" fmla="*/ 1577686 h 2468044"/>
                <a:gd name="connsiteX5" fmla="*/ 1870436 w 1906136"/>
                <a:gd name="connsiteY5" fmla="*/ 1577686 h 2468044"/>
                <a:gd name="connsiteX6" fmla="*/ 1862054 w 1906136"/>
                <a:gd name="connsiteY6" fmla="*/ 1575513 h 2468044"/>
                <a:gd name="connsiteX7" fmla="*/ 1855845 w 1906136"/>
                <a:gd name="connsiteY7" fmla="*/ 1568062 h 2468044"/>
                <a:gd name="connsiteX8" fmla="*/ 1854913 w 1906136"/>
                <a:gd name="connsiteY8" fmla="*/ 1558748 h 2468044"/>
                <a:gd name="connsiteX9" fmla="*/ 1850878 w 1906136"/>
                <a:gd name="connsiteY9" fmla="*/ 1548193 h 2468044"/>
                <a:gd name="connsiteX10" fmla="*/ 1845600 w 1906136"/>
                <a:gd name="connsiteY10" fmla="*/ 1542916 h 2468044"/>
                <a:gd name="connsiteX11" fmla="*/ 1789410 w 1906136"/>
                <a:gd name="connsiteY11" fmla="*/ 1538569 h 2468044"/>
                <a:gd name="connsiteX12" fmla="*/ 1785374 w 1906136"/>
                <a:gd name="connsiteY12" fmla="*/ 1537638 h 2468044"/>
                <a:gd name="connsiteX13" fmla="*/ 1782269 w 1906136"/>
                <a:gd name="connsiteY13" fmla="*/ 1535465 h 2468044"/>
                <a:gd name="connsiteX14" fmla="*/ 1778233 w 1906136"/>
                <a:gd name="connsiteY14" fmla="*/ 1533292 h 2468044"/>
                <a:gd name="connsiteX15" fmla="*/ 1777302 w 1906136"/>
                <a:gd name="connsiteY15" fmla="*/ 1533292 h 2468044"/>
                <a:gd name="connsiteX16" fmla="*/ 1771093 w 1906136"/>
                <a:gd name="connsiteY16" fmla="*/ 1531119 h 2468044"/>
                <a:gd name="connsiteX17" fmla="*/ 1767989 w 1906136"/>
                <a:gd name="connsiteY17" fmla="*/ 1533292 h 2468044"/>
                <a:gd name="connsiteX18" fmla="*/ 1762711 w 1906136"/>
                <a:gd name="connsiteY18" fmla="*/ 1535465 h 2468044"/>
                <a:gd name="connsiteX19" fmla="*/ 1758675 w 1906136"/>
                <a:gd name="connsiteY19" fmla="*/ 1522737 h 2468044"/>
                <a:gd name="connsiteX20" fmla="*/ 1736944 w 1906136"/>
                <a:gd name="connsiteY20" fmla="*/ 1515286 h 2468044"/>
                <a:gd name="connsiteX21" fmla="*/ 1713971 w 1906136"/>
                <a:gd name="connsiteY21" fmla="*/ 1515286 h 2468044"/>
                <a:gd name="connsiteX22" fmla="*/ 1717075 w 1906136"/>
                <a:gd name="connsiteY22" fmla="*/ 1509077 h 2468044"/>
                <a:gd name="connsiteX23" fmla="*/ 1721111 w 1906136"/>
                <a:gd name="connsiteY23" fmla="*/ 1505973 h 2468044"/>
                <a:gd name="connsiteX24" fmla="*/ 1724216 w 1906136"/>
                <a:gd name="connsiteY24" fmla="*/ 1500695 h 2468044"/>
                <a:gd name="connsiteX25" fmla="*/ 1728252 w 1906136"/>
                <a:gd name="connsiteY25" fmla="*/ 1496349 h 2468044"/>
                <a:gd name="connsiteX26" fmla="*/ 1729183 w 1906136"/>
                <a:gd name="connsiteY26" fmla="*/ 1488898 h 2468044"/>
                <a:gd name="connsiteX27" fmla="*/ 1704037 w 1906136"/>
                <a:gd name="connsiteY27" fmla="*/ 1476170 h 2468044"/>
                <a:gd name="connsiteX28" fmla="*/ 1682306 w 1906136"/>
                <a:gd name="connsiteY28" fmla="*/ 1459406 h 2468044"/>
                <a:gd name="connsiteX29" fmla="*/ 1662437 w 1906136"/>
                <a:gd name="connsiteY29" fmla="*/ 1439537 h 2468044"/>
                <a:gd name="connsiteX30" fmla="*/ 1645673 w 1906136"/>
                <a:gd name="connsiteY30" fmla="*/ 1417496 h 2468044"/>
                <a:gd name="connsiteX31" fmla="*/ 1621769 w 1906136"/>
                <a:gd name="connsiteY31" fmla="*/ 1415322 h 2468044"/>
                <a:gd name="connsiteX32" fmla="*/ 1604073 w 1906136"/>
                <a:gd name="connsiteY32" fmla="*/ 1414391 h 2468044"/>
                <a:gd name="connsiteX33" fmla="*/ 1582342 w 1906136"/>
                <a:gd name="connsiteY33" fmla="*/ 1412218 h 2468044"/>
                <a:gd name="connsiteX34" fmla="*/ 1578306 w 1906136"/>
                <a:gd name="connsiteY34" fmla="*/ 1400732 h 2468044"/>
                <a:gd name="connsiteX35" fmla="*/ 1571166 w 1906136"/>
                <a:gd name="connsiteY35" fmla="*/ 1393281 h 2468044"/>
                <a:gd name="connsiteX36" fmla="*/ 1562784 w 1906136"/>
                <a:gd name="connsiteY36" fmla="*/ 1392350 h 2468044"/>
                <a:gd name="connsiteX37" fmla="*/ 1549124 w 1906136"/>
                <a:gd name="connsiteY37" fmla="*/ 1388003 h 2468044"/>
                <a:gd name="connsiteX38" fmla="*/ 1549124 w 1906136"/>
                <a:gd name="connsiteY38" fmla="*/ 1377448 h 2468044"/>
                <a:gd name="connsiteX39" fmla="*/ 1536707 w 1906136"/>
                <a:gd name="connsiteY39" fmla="*/ 1371239 h 2468044"/>
                <a:gd name="connsiteX40" fmla="*/ 1529566 w 1906136"/>
                <a:gd name="connsiteY40" fmla="*/ 1365962 h 2468044"/>
                <a:gd name="connsiteX41" fmla="*/ 1522426 w 1906136"/>
                <a:gd name="connsiteY41" fmla="*/ 1360684 h 2468044"/>
                <a:gd name="connsiteX42" fmla="*/ 1510008 w 1906136"/>
                <a:gd name="connsiteY42" fmla="*/ 1356338 h 2468044"/>
                <a:gd name="connsiteX43" fmla="*/ 1512181 w 1906136"/>
                <a:gd name="connsiteY43" fmla="*/ 1353233 h 2468044"/>
                <a:gd name="connsiteX44" fmla="*/ 1512181 w 1906136"/>
                <a:gd name="connsiteY44" fmla="*/ 1351060 h 2468044"/>
                <a:gd name="connsiteX45" fmla="*/ 1514354 w 1906136"/>
                <a:gd name="connsiteY45" fmla="*/ 1350129 h 2468044"/>
                <a:gd name="connsiteX46" fmla="*/ 1514354 w 1906136"/>
                <a:gd name="connsiteY46" fmla="*/ 1347956 h 2468044"/>
                <a:gd name="connsiteX47" fmla="*/ 1514354 w 1906136"/>
                <a:gd name="connsiteY47" fmla="*/ 1343609 h 2468044"/>
                <a:gd name="connsiteX48" fmla="*/ 1488277 w 1906136"/>
                <a:gd name="connsiteY48" fmla="*/ 1345783 h 2468044"/>
                <a:gd name="connsiteX49" fmla="*/ 1463131 w 1906136"/>
                <a:gd name="connsiteY49" fmla="*/ 1347956 h 2468044"/>
                <a:gd name="connsiteX50" fmla="*/ 1441400 w 1906136"/>
                <a:gd name="connsiteY50" fmla="*/ 1345783 h 2468044"/>
                <a:gd name="connsiteX51" fmla="*/ 1419668 w 1906136"/>
                <a:gd name="connsiteY51" fmla="*/ 1338332 h 2468044"/>
                <a:gd name="connsiteX52" fmla="*/ 1402904 w 1906136"/>
                <a:gd name="connsiteY52" fmla="*/ 1323741 h 2468044"/>
                <a:gd name="connsiteX53" fmla="*/ 1399800 w 1906136"/>
                <a:gd name="connsiteY53" fmla="*/ 1325914 h 2468044"/>
                <a:gd name="connsiteX54" fmla="*/ 1395764 w 1906136"/>
                <a:gd name="connsiteY54" fmla="*/ 1328087 h 2468044"/>
                <a:gd name="connsiteX55" fmla="*/ 1393591 w 1906136"/>
                <a:gd name="connsiteY55" fmla="*/ 1329019 h 2468044"/>
                <a:gd name="connsiteX56" fmla="*/ 1392660 w 1906136"/>
                <a:gd name="connsiteY56" fmla="*/ 1331192 h 2468044"/>
                <a:gd name="connsiteX57" fmla="*/ 1390487 w 1906136"/>
                <a:gd name="connsiteY57" fmla="*/ 1333365 h 2468044"/>
                <a:gd name="connsiteX58" fmla="*/ 1386451 w 1906136"/>
                <a:gd name="connsiteY58" fmla="*/ 1336469 h 2468044"/>
                <a:gd name="connsiteX59" fmla="*/ 1386451 w 1906136"/>
                <a:gd name="connsiteY59" fmla="*/ 1340815 h 2468044"/>
                <a:gd name="connsiteX60" fmla="*/ 1383346 w 1906136"/>
                <a:gd name="connsiteY60" fmla="*/ 1338642 h 2468044"/>
                <a:gd name="connsiteX61" fmla="*/ 1381173 w 1906136"/>
                <a:gd name="connsiteY61" fmla="*/ 1336469 h 2468044"/>
                <a:gd name="connsiteX62" fmla="*/ 1379000 w 1906136"/>
                <a:gd name="connsiteY62" fmla="*/ 1336469 h 2468044"/>
                <a:gd name="connsiteX63" fmla="*/ 1379000 w 1906136"/>
                <a:gd name="connsiteY63" fmla="*/ 1335538 h 2468044"/>
                <a:gd name="connsiteX64" fmla="*/ 1381173 w 1906136"/>
                <a:gd name="connsiteY64" fmla="*/ 1335538 h 2468044"/>
                <a:gd name="connsiteX65" fmla="*/ 1381173 w 1906136"/>
                <a:gd name="connsiteY65" fmla="*/ 1331192 h 2468044"/>
                <a:gd name="connsiteX66" fmla="*/ 1383346 w 1906136"/>
                <a:gd name="connsiteY66" fmla="*/ 1328087 h 2468044"/>
                <a:gd name="connsiteX67" fmla="*/ 1378069 w 1906136"/>
                <a:gd name="connsiteY67" fmla="*/ 1328087 h 2468044"/>
                <a:gd name="connsiteX68" fmla="*/ 1374033 w 1906136"/>
                <a:gd name="connsiteY68" fmla="*/ 1325914 h 2468044"/>
                <a:gd name="connsiteX69" fmla="*/ 1371860 w 1906136"/>
                <a:gd name="connsiteY69" fmla="*/ 1325914 h 2468044"/>
                <a:gd name="connsiteX70" fmla="*/ 1368755 w 1906136"/>
                <a:gd name="connsiteY70" fmla="*/ 1325914 h 2468044"/>
                <a:gd name="connsiteX71" fmla="*/ 1366582 w 1906136"/>
                <a:gd name="connsiteY71" fmla="*/ 1325914 h 2468044"/>
                <a:gd name="connsiteX72" fmla="*/ 1363478 w 1906136"/>
                <a:gd name="connsiteY72" fmla="*/ 1328087 h 2468044"/>
                <a:gd name="connsiteX73" fmla="*/ 1343609 w 1906136"/>
                <a:gd name="connsiteY73" fmla="*/ 1331192 h 2468044"/>
                <a:gd name="connsiteX74" fmla="*/ 1329950 w 1906136"/>
                <a:gd name="connsiteY74" fmla="*/ 1338642 h 2468044"/>
                <a:gd name="connsiteX75" fmla="*/ 1319395 w 1906136"/>
                <a:gd name="connsiteY75" fmla="*/ 1347956 h 2468044"/>
                <a:gd name="connsiteX76" fmla="*/ 1310081 w 1906136"/>
                <a:gd name="connsiteY76" fmla="*/ 1358511 h 2468044"/>
                <a:gd name="connsiteX77" fmla="*/ 1302941 w 1906136"/>
                <a:gd name="connsiteY77" fmla="*/ 1373102 h 2468044"/>
                <a:gd name="connsiteX78" fmla="*/ 1296111 w 1906136"/>
                <a:gd name="connsiteY78" fmla="*/ 1371550 h 2468044"/>
                <a:gd name="connsiteX79" fmla="*/ 1290833 w 1906136"/>
                <a:gd name="connsiteY79" fmla="*/ 1370618 h 2468044"/>
                <a:gd name="connsiteX80" fmla="*/ 1288660 w 1906136"/>
                <a:gd name="connsiteY80" fmla="*/ 1370618 h 2468044"/>
                <a:gd name="connsiteX81" fmla="*/ 1286798 w 1906136"/>
                <a:gd name="connsiteY81" fmla="*/ 1368445 h 2468044"/>
                <a:gd name="connsiteX82" fmla="*/ 1283693 w 1906136"/>
                <a:gd name="connsiteY82" fmla="*/ 1364099 h 2468044"/>
                <a:gd name="connsiteX83" fmla="*/ 1281520 w 1906136"/>
                <a:gd name="connsiteY83" fmla="*/ 1360994 h 2468044"/>
                <a:gd name="connsiteX84" fmla="*/ 1264756 w 1906136"/>
                <a:gd name="connsiteY84" fmla="*/ 1360994 h 2468044"/>
                <a:gd name="connsiteX85" fmla="*/ 1255443 w 1906136"/>
                <a:gd name="connsiteY85" fmla="*/ 1364099 h 2468044"/>
                <a:gd name="connsiteX86" fmla="*/ 1248302 w 1906136"/>
                <a:gd name="connsiteY86" fmla="*/ 1373412 h 2468044"/>
                <a:gd name="connsiteX87" fmla="*/ 1234643 w 1906136"/>
                <a:gd name="connsiteY87" fmla="*/ 1370308 h 2468044"/>
                <a:gd name="connsiteX88" fmla="*/ 1223156 w 1906136"/>
                <a:gd name="connsiteY88" fmla="*/ 1364099 h 2468044"/>
                <a:gd name="connsiteX89" fmla="*/ 1216016 w 1906136"/>
                <a:gd name="connsiteY89" fmla="*/ 1356648 h 2468044"/>
                <a:gd name="connsiteX90" fmla="*/ 1210739 w 1906136"/>
                <a:gd name="connsiteY90" fmla="*/ 1350439 h 2468044"/>
                <a:gd name="connsiteX91" fmla="*/ 1201425 w 1906136"/>
                <a:gd name="connsiteY91" fmla="*/ 1341126 h 2468044"/>
                <a:gd name="connsiteX92" fmla="*/ 1201425 w 1906136"/>
                <a:gd name="connsiteY92" fmla="*/ 1326535 h 2468044"/>
                <a:gd name="connsiteX93" fmla="*/ 1205461 w 1906136"/>
                <a:gd name="connsiteY93" fmla="*/ 1311944 h 2468044"/>
                <a:gd name="connsiteX94" fmla="*/ 1208565 w 1906136"/>
                <a:gd name="connsiteY94" fmla="*/ 1300457 h 2468044"/>
                <a:gd name="connsiteX95" fmla="*/ 1206392 w 1906136"/>
                <a:gd name="connsiteY95" fmla="*/ 1284625 h 2468044"/>
                <a:gd name="connsiteX96" fmla="*/ 1199252 w 1906136"/>
                <a:gd name="connsiteY96" fmla="*/ 1273138 h 2468044"/>
                <a:gd name="connsiteX97" fmla="*/ 1190870 w 1906136"/>
                <a:gd name="connsiteY97" fmla="*/ 1267861 h 2468044"/>
                <a:gd name="connsiteX98" fmla="*/ 1177210 w 1906136"/>
                <a:gd name="connsiteY98" fmla="*/ 1265688 h 2468044"/>
                <a:gd name="connsiteX99" fmla="*/ 1162619 w 1906136"/>
                <a:gd name="connsiteY99" fmla="*/ 1265688 h 2468044"/>
                <a:gd name="connsiteX100" fmla="*/ 1147097 w 1906136"/>
                <a:gd name="connsiteY100" fmla="*/ 1267861 h 2468044"/>
                <a:gd name="connsiteX101" fmla="*/ 1128470 w 1906136"/>
                <a:gd name="connsiteY101" fmla="*/ 1267861 h 2468044"/>
                <a:gd name="connsiteX102" fmla="*/ 1134679 w 1906136"/>
                <a:gd name="connsiteY102" fmla="*/ 1255132 h 2468044"/>
                <a:gd name="connsiteX103" fmla="*/ 1139957 w 1906136"/>
                <a:gd name="connsiteY103" fmla="*/ 1238368 h 2468044"/>
                <a:gd name="connsiteX104" fmla="*/ 1145234 w 1906136"/>
                <a:gd name="connsiteY104" fmla="*/ 1220362 h 2468044"/>
                <a:gd name="connsiteX105" fmla="*/ 1150512 w 1906136"/>
                <a:gd name="connsiteY105" fmla="*/ 1206703 h 2468044"/>
                <a:gd name="connsiteX106" fmla="*/ 1157652 w 1906136"/>
                <a:gd name="connsiteY106" fmla="*/ 1199252 h 2468044"/>
                <a:gd name="connsiteX107" fmla="*/ 1157652 w 1906136"/>
                <a:gd name="connsiteY107" fmla="*/ 1183420 h 2468044"/>
                <a:gd name="connsiteX108" fmla="*/ 1152375 w 1906136"/>
                <a:gd name="connsiteY108" fmla="*/ 1184351 h 2468044"/>
                <a:gd name="connsiteX109" fmla="*/ 1148339 w 1906136"/>
                <a:gd name="connsiteY109" fmla="*/ 1184351 h 2468044"/>
                <a:gd name="connsiteX110" fmla="*/ 1147097 w 1906136"/>
                <a:gd name="connsiteY110" fmla="*/ 1184351 h 2468044"/>
                <a:gd name="connsiteX111" fmla="*/ 1147097 w 1906136"/>
                <a:gd name="connsiteY111" fmla="*/ 1186524 h 2468044"/>
                <a:gd name="connsiteX112" fmla="*/ 1144924 w 1906136"/>
                <a:gd name="connsiteY112" fmla="*/ 1186524 h 2468044"/>
                <a:gd name="connsiteX113" fmla="*/ 1144924 w 1906136"/>
                <a:gd name="connsiteY113" fmla="*/ 1184351 h 2468044"/>
                <a:gd name="connsiteX114" fmla="*/ 1142751 w 1906136"/>
                <a:gd name="connsiteY114" fmla="*/ 1183420 h 2468044"/>
                <a:gd name="connsiteX115" fmla="*/ 1141820 w 1906136"/>
                <a:gd name="connsiteY115" fmla="*/ 1179073 h 2468044"/>
                <a:gd name="connsiteX116" fmla="*/ 1125055 w 1906136"/>
                <a:gd name="connsiteY116" fmla="*/ 1181246 h 2468044"/>
                <a:gd name="connsiteX117" fmla="*/ 1113569 w 1906136"/>
                <a:gd name="connsiteY117" fmla="*/ 1186524 h 2468044"/>
                <a:gd name="connsiteX118" fmla="*/ 1105187 w 1906136"/>
                <a:gd name="connsiteY118" fmla="*/ 1195837 h 2468044"/>
                <a:gd name="connsiteX119" fmla="*/ 1103014 w 1906136"/>
                <a:gd name="connsiteY119" fmla="*/ 1198942 h 2468044"/>
                <a:gd name="connsiteX120" fmla="*/ 1100841 w 1906136"/>
                <a:gd name="connsiteY120" fmla="*/ 1205151 h 2468044"/>
                <a:gd name="connsiteX121" fmla="*/ 1098668 w 1906136"/>
                <a:gd name="connsiteY121" fmla="*/ 1210428 h 2468044"/>
                <a:gd name="connsiteX122" fmla="*/ 1097736 w 1906136"/>
                <a:gd name="connsiteY122" fmla="*/ 1215706 h 2468044"/>
                <a:gd name="connsiteX123" fmla="*/ 1093700 w 1906136"/>
                <a:gd name="connsiteY123" fmla="*/ 1220052 h 2468044"/>
                <a:gd name="connsiteX124" fmla="*/ 1093700 w 1906136"/>
                <a:gd name="connsiteY124" fmla="*/ 1220983 h 2468044"/>
                <a:gd name="connsiteX125" fmla="*/ 1091527 w 1906136"/>
                <a:gd name="connsiteY125" fmla="*/ 1220983 h 2468044"/>
                <a:gd name="connsiteX126" fmla="*/ 1090596 w 1906136"/>
                <a:gd name="connsiteY126" fmla="*/ 1220983 h 2468044"/>
                <a:gd name="connsiteX127" fmla="*/ 1086560 w 1906136"/>
                <a:gd name="connsiteY127" fmla="*/ 1220983 h 2468044"/>
                <a:gd name="connsiteX128" fmla="*/ 1084387 w 1906136"/>
                <a:gd name="connsiteY128" fmla="*/ 1220983 h 2468044"/>
                <a:gd name="connsiteX129" fmla="*/ 1081283 w 1906136"/>
                <a:gd name="connsiteY129" fmla="*/ 1223157 h 2468044"/>
                <a:gd name="connsiteX130" fmla="*/ 1066692 w 1906136"/>
                <a:gd name="connsiteY130" fmla="*/ 1230607 h 2468044"/>
                <a:gd name="connsiteX131" fmla="*/ 1057378 w 1906136"/>
                <a:gd name="connsiteY131" fmla="*/ 1234953 h 2468044"/>
                <a:gd name="connsiteX132" fmla="*/ 1052101 w 1906136"/>
                <a:gd name="connsiteY132" fmla="*/ 1232780 h 2468044"/>
                <a:gd name="connsiteX133" fmla="*/ 1048065 w 1906136"/>
                <a:gd name="connsiteY133" fmla="*/ 1230607 h 2468044"/>
                <a:gd name="connsiteX134" fmla="*/ 1044960 w 1906136"/>
                <a:gd name="connsiteY134" fmla="*/ 1227503 h 2468044"/>
                <a:gd name="connsiteX135" fmla="*/ 1037820 w 1906136"/>
                <a:gd name="connsiteY135" fmla="*/ 1225330 h 2468044"/>
                <a:gd name="connsiteX136" fmla="*/ 1025402 w 1906136"/>
                <a:gd name="connsiteY136" fmla="*/ 1223157 h 2468044"/>
                <a:gd name="connsiteX137" fmla="*/ 1013916 w 1906136"/>
                <a:gd name="connsiteY137" fmla="*/ 1201115 h 2468044"/>
                <a:gd name="connsiteX138" fmla="*/ 1006776 w 1906136"/>
                <a:gd name="connsiteY138" fmla="*/ 1183109 h 2468044"/>
                <a:gd name="connsiteX139" fmla="*/ 1005844 w 1906136"/>
                <a:gd name="connsiteY139" fmla="*/ 1164172 h 2468044"/>
                <a:gd name="connsiteX140" fmla="*/ 1005844 w 1906136"/>
                <a:gd name="connsiteY140" fmla="*/ 1146166 h 2468044"/>
                <a:gd name="connsiteX141" fmla="*/ 1012985 w 1906136"/>
                <a:gd name="connsiteY141" fmla="*/ 1121951 h 2468044"/>
                <a:gd name="connsiteX142" fmla="*/ 1016089 w 1906136"/>
                <a:gd name="connsiteY142" fmla="*/ 1111396 h 2468044"/>
                <a:gd name="connsiteX143" fmla="*/ 1016089 w 1906136"/>
                <a:gd name="connsiteY143" fmla="*/ 1102083 h 2468044"/>
                <a:gd name="connsiteX144" fmla="*/ 1013916 w 1906136"/>
                <a:gd name="connsiteY144" fmla="*/ 1094632 h 2468044"/>
                <a:gd name="connsiteX145" fmla="*/ 1017952 w 1906136"/>
                <a:gd name="connsiteY145" fmla="*/ 1085319 h 2468044"/>
                <a:gd name="connsiteX146" fmla="*/ 1025092 w 1906136"/>
                <a:gd name="connsiteY146" fmla="*/ 1074764 h 2468044"/>
                <a:gd name="connsiteX147" fmla="*/ 1035647 w 1906136"/>
                <a:gd name="connsiteY147" fmla="*/ 1067313 h 2468044"/>
                <a:gd name="connsiteX148" fmla="*/ 1048065 w 1906136"/>
                <a:gd name="connsiteY148" fmla="*/ 1061104 h 2468044"/>
                <a:gd name="connsiteX149" fmla="*/ 1059551 w 1906136"/>
                <a:gd name="connsiteY149" fmla="*/ 1057999 h 2468044"/>
                <a:gd name="connsiteX150" fmla="*/ 1076316 w 1906136"/>
                <a:gd name="connsiteY150" fmla="*/ 1055826 h 2468044"/>
                <a:gd name="connsiteX151" fmla="*/ 1091838 w 1906136"/>
                <a:gd name="connsiteY151" fmla="*/ 1055826 h 2468044"/>
                <a:gd name="connsiteX152" fmla="*/ 1108602 w 1906136"/>
                <a:gd name="connsiteY152" fmla="*/ 1060173 h 2468044"/>
                <a:gd name="connsiteX153" fmla="*/ 1121020 w 1906136"/>
                <a:gd name="connsiteY153" fmla="*/ 1065450 h 2468044"/>
                <a:gd name="connsiteX154" fmla="*/ 1137784 w 1906136"/>
                <a:gd name="connsiteY154" fmla="*/ 1065450 h 2468044"/>
                <a:gd name="connsiteX155" fmla="*/ 1134679 w 1906136"/>
                <a:gd name="connsiteY155" fmla="*/ 1060173 h 2468044"/>
                <a:gd name="connsiteX156" fmla="*/ 1132506 w 1906136"/>
                <a:gd name="connsiteY156" fmla="*/ 1055826 h 2468044"/>
                <a:gd name="connsiteX157" fmla="*/ 1130333 w 1906136"/>
                <a:gd name="connsiteY157" fmla="*/ 1052722 h 2468044"/>
                <a:gd name="connsiteX158" fmla="*/ 1127229 w 1906136"/>
                <a:gd name="connsiteY158" fmla="*/ 1047444 h 2468044"/>
                <a:gd name="connsiteX159" fmla="*/ 1125055 w 1906136"/>
                <a:gd name="connsiteY159" fmla="*/ 1041235 h 2468044"/>
                <a:gd name="connsiteX160" fmla="*/ 1128160 w 1906136"/>
                <a:gd name="connsiteY160" fmla="*/ 1041235 h 2468044"/>
                <a:gd name="connsiteX161" fmla="*/ 1128160 w 1906136"/>
                <a:gd name="connsiteY161" fmla="*/ 1038131 h 2468044"/>
                <a:gd name="connsiteX162" fmla="*/ 1149891 w 1906136"/>
                <a:gd name="connsiteY162" fmla="*/ 1041235 h 2468044"/>
                <a:gd name="connsiteX163" fmla="*/ 1168518 w 1906136"/>
                <a:gd name="connsiteY163" fmla="*/ 1048686 h 2468044"/>
                <a:gd name="connsiteX164" fmla="*/ 1184040 w 1906136"/>
                <a:gd name="connsiteY164" fmla="*/ 1056137 h 2468044"/>
                <a:gd name="connsiteX165" fmla="*/ 1197700 w 1906136"/>
                <a:gd name="connsiteY165" fmla="*/ 1058310 h 2468044"/>
                <a:gd name="connsiteX166" fmla="*/ 1208255 w 1906136"/>
                <a:gd name="connsiteY166" fmla="*/ 1067623 h 2468044"/>
                <a:gd name="connsiteX167" fmla="*/ 1219741 w 1906136"/>
                <a:gd name="connsiteY167" fmla="*/ 1083456 h 2468044"/>
                <a:gd name="connsiteX168" fmla="*/ 1230297 w 1906136"/>
                <a:gd name="connsiteY168" fmla="*/ 1105498 h 2468044"/>
                <a:gd name="connsiteX169" fmla="*/ 1239610 w 1906136"/>
                <a:gd name="connsiteY169" fmla="*/ 1126608 h 2468044"/>
                <a:gd name="connsiteX170" fmla="*/ 1244888 w 1906136"/>
                <a:gd name="connsiteY170" fmla="*/ 1142441 h 2468044"/>
                <a:gd name="connsiteX171" fmla="*/ 1257305 w 1906136"/>
                <a:gd name="connsiteY171" fmla="*/ 1146787 h 2468044"/>
                <a:gd name="connsiteX172" fmla="*/ 1257305 w 1906136"/>
                <a:gd name="connsiteY172" fmla="*/ 1142441 h 2468044"/>
                <a:gd name="connsiteX173" fmla="*/ 1261341 w 1906136"/>
                <a:gd name="connsiteY173" fmla="*/ 1142441 h 2468044"/>
                <a:gd name="connsiteX174" fmla="*/ 1257305 w 1906136"/>
                <a:gd name="connsiteY174" fmla="*/ 1124435 h 2468044"/>
                <a:gd name="connsiteX175" fmla="*/ 1250165 w 1906136"/>
                <a:gd name="connsiteY175" fmla="*/ 1104566 h 2468044"/>
                <a:gd name="connsiteX176" fmla="*/ 1243025 w 1906136"/>
                <a:gd name="connsiteY176" fmla="*/ 1083456 h 2468044"/>
                <a:gd name="connsiteX177" fmla="*/ 1237747 w 1906136"/>
                <a:gd name="connsiteY177" fmla="*/ 1063587 h 2468044"/>
                <a:gd name="connsiteX178" fmla="*/ 1235574 w 1906136"/>
                <a:gd name="connsiteY178" fmla="*/ 1045581 h 2468044"/>
                <a:gd name="connsiteX179" fmla="*/ 1241783 w 1906136"/>
                <a:gd name="connsiteY179" fmla="*/ 1030991 h 2468044"/>
                <a:gd name="connsiteX180" fmla="*/ 1247061 w 1906136"/>
                <a:gd name="connsiteY180" fmla="*/ 1012053 h 2468044"/>
                <a:gd name="connsiteX181" fmla="*/ 1257616 w 1906136"/>
                <a:gd name="connsiteY181" fmla="*/ 997462 h 2468044"/>
                <a:gd name="connsiteX182" fmla="*/ 1274380 w 1906136"/>
                <a:gd name="connsiteY182" fmla="*/ 986907 h 2468044"/>
                <a:gd name="connsiteX183" fmla="*/ 1291144 w 1906136"/>
                <a:gd name="connsiteY183" fmla="*/ 975421 h 2468044"/>
                <a:gd name="connsiteX184" fmla="*/ 1306666 w 1906136"/>
                <a:gd name="connsiteY184" fmla="*/ 967039 h 2468044"/>
                <a:gd name="connsiteX185" fmla="*/ 1321257 w 1906136"/>
                <a:gd name="connsiteY185" fmla="*/ 957725 h 2468044"/>
                <a:gd name="connsiteX186" fmla="*/ 1321257 w 1906136"/>
                <a:gd name="connsiteY186" fmla="*/ 952448 h 2468044"/>
                <a:gd name="connsiteX187" fmla="*/ 1318153 w 1906136"/>
                <a:gd name="connsiteY187" fmla="*/ 940961 h 2468044"/>
                <a:gd name="connsiteX188" fmla="*/ 1314117 w 1906136"/>
                <a:gd name="connsiteY188" fmla="*/ 928233 h 2468044"/>
                <a:gd name="connsiteX189" fmla="*/ 1311012 w 1906136"/>
                <a:gd name="connsiteY189" fmla="*/ 917678 h 2468044"/>
                <a:gd name="connsiteX190" fmla="*/ 1308839 w 1906136"/>
                <a:gd name="connsiteY190" fmla="*/ 913332 h 2468044"/>
                <a:gd name="connsiteX191" fmla="*/ 1308839 w 1906136"/>
                <a:gd name="connsiteY191" fmla="*/ 904018 h 2468044"/>
                <a:gd name="connsiteX192" fmla="*/ 1314117 w 1906136"/>
                <a:gd name="connsiteY192" fmla="*/ 908364 h 2468044"/>
                <a:gd name="connsiteX193" fmla="*/ 1316290 w 1906136"/>
                <a:gd name="connsiteY193" fmla="*/ 910538 h 2468044"/>
                <a:gd name="connsiteX194" fmla="*/ 1320326 w 1906136"/>
                <a:gd name="connsiteY194" fmla="*/ 911469 h 2468044"/>
                <a:gd name="connsiteX195" fmla="*/ 1321257 w 1906136"/>
                <a:gd name="connsiteY195" fmla="*/ 913642 h 2468044"/>
                <a:gd name="connsiteX196" fmla="*/ 1325293 w 1906136"/>
                <a:gd name="connsiteY196" fmla="*/ 917988 h 2468044"/>
                <a:gd name="connsiteX197" fmla="*/ 1337711 w 1906136"/>
                <a:gd name="connsiteY197" fmla="*/ 886633 h 2468044"/>
                <a:gd name="connsiteX198" fmla="*/ 1348266 w 1906136"/>
                <a:gd name="connsiteY198" fmla="*/ 857141 h 2468044"/>
                <a:gd name="connsiteX199" fmla="*/ 1362857 w 1906136"/>
                <a:gd name="connsiteY199" fmla="*/ 854968 h 2468044"/>
                <a:gd name="connsiteX200" fmla="*/ 1376517 w 1906136"/>
                <a:gd name="connsiteY200" fmla="*/ 852795 h 2468044"/>
                <a:gd name="connsiteX201" fmla="*/ 1391108 w 1906136"/>
                <a:gd name="connsiteY201" fmla="*/ 849690 h 2468044"/>
                <a:gd name="connsiteX202" fmla="*/ 1401663 w 1906136"/>
                <a:gd name="connsiteY202" fmla="*/ 840377 h 2468044"/>
                <a:gd name="connsiteX203" fmla="*/ 1408803 w 1906136"/>
                <a:gd name="connsiteY203" fmla="*/ 840377 h 2468044"/>
                <a:gd name="connsiteX204" fmla="*/ 1405698 w 1906136"/>
                <a:gd name="connsiteY204" fmla="*/ 837272 h 2468044"/>
                <a:gd name="connsiteX205" fmla="*/ 1398558 w 1906136"/>
                <a:gd name="connsiteY205" fmla="*/ 835099 h 2468044"/>
                <a:gd name="connsiteX206" fmla="*/ 1392349 w 1906136"/>
                <a:gd name="connsiteY206" fmla="*/ 832926 h 2468044"/>
                <a:gd name="connsiteX207" fmla="*/ 1398558 w 1906136"/>
                <a:gd name="connsiteY207" fmla="*/ 814920 h 2468044"/>
                <a:gd name="connsiteX208" fmla="*/ 1406940 w 1906136"/>
                <a:gd name="connsiteY208" fmla="*/ 802192 h 2468044"/>
                <a:gd name="connsiteX209" fmla="*/ 1420600 w 1906136"/>
                <a:gd name="connsiteY209" fmla="*/ 792879 h 2468044"/>
                <a:gd name="connsiteX210" fmla="*/ 1435191 w 1906136"/>
                <a:gd name="connsiteY210" fmla="*/ 785428 h 2468044"/>
                <a:gd name="connsiteX211" fmla="*/ 1448850 w 1906136"/>
                <a:gd name="connsiteY211" fmla="*/ 780150 h 2468044"/>
                <a:gd name="connsiteX212" fmla="*/ 1465615 w 1906136"/>
                <a:gd name="connsiteY212" fmla="*/ 772700 h 2468044"/>
                <a:gd name="connsiteX213" fmla="*/ 1478032 w 1906136"/>
                <a:gd name="connsiteY213" fmla="*/ 763386 h 2468044"/>
                <a:gd name="connsiteX214" fmla="*/ 1478032 w 1906136"/>
                <a:gd name="connsiteY214" fmla="*/ 761213 h 2468044"/>
                <a:gd name="connsiteX215" fmla="*/ 1478032 w 1906136"/>
                <a:gd name="connsiteY215" fmla="*/ 759040 h 2468044"/>
                <a:gd name="connsiteX216" fmla="*/ 1480205 w 1906136"/>
                <a:gd name="connsiteY216" fmla="*/ 759040 h 2468044"/>
                <a:gd name="connsiteX217" fmla="*/ 1482379 w 1906136"/>
                <a:gd name="connsiteY217" fmla="*/ 759040 h 2468044"/>
                <a:gd name="connsiteX218" fmla="*/ 1482379 w 1906136"/>
                <a:gd name="connsiteY218" fmla="*/ 763386 h 2468044"/>
                <a:gd name="connsiteX219" fmla="*/ 1489519 w 1906136"/>
                <a:gd name="connsiteY219" fmla="*/ 766491 h 2468044"/>
                <a:gd name="connsiteX220" fmla="*/ 1482379 w 1906136"/>
                <a:gd name="connsiteY220" fmla="*/ 775804 h 2468044"/>
                <a:gd name="connsiteX221" fmla="*/ 1475238 w 1906136"/>
                <a:gd name="connsiteY221" fmla="*/ 781082 h 2468044"/>
                <a:gd name="connsiteX222" fmla="*/ 1465925 w 1906136"/>
                <a:gd name="connsiteY222" fmla="*/ 787291 h 2468044"/>
                <a:gd name="connsiteX223" fmla="*/ 1465925 w 1906136"/>
                <a:gd name="connsiteY223" fmla="*/ 803123 h 2468044"/>
                <a:gd name="connsiteX224" fmla="*/ 1484552 w 1906136"/>
                <a:gd name="connsiteY224" fmla="*/ 795673 h 2468044"/>
                <a:gd name="connsiteX225" fmla="*/ 1499143 w 1906136"/>
                <a:gd name="connsiteY225" fmla="*/ 785117 h 2468044"/>
                <a:gd name="connsiteX226" fmla="*/ 1509698 w 1906136"/>
                <a:gd name="connsiteY226" fmla="*/ 772389 h 2468044"/>
                <a:gd name="connsiteX227" fmla="*/ 1511871 w 1906136"/>
                <a:gd name="connsiteY227" fmla="*/ 770216 h 2468044"/>
                <a:gd name="connsiteX228" fmla="*/ 1511871 w 1906136"/>
                <a:gd name="connsiteY228" fmla="*/ 768043 h 2468044"/>
                <a:gd name="connsiteX229" fmla="*/ 1514044 w 1906136"/>
                <a:gd name="connsiteY229" fmla="*/ 768043 h 2468044"/>
                <a:gd name="connsiteX230" fmla="*/ 1514044 w 1906136"/>
                <a:gd name="connsiteY230" fmla="*/ 765870 h 2468044"/>
                <a:gd name="connsiteX231" fmla="*/ 1514044 w 1906136"/>
                <a:gd name="connsiteY231" fmla="*/ 762765 h 2468044"/>
                <a:gd name="connsiteX232" fmla="*/ 1504731 w 1906136"/>
                <a:gd name="connsiteY232" fmla="*/ 751279 h 2468044"/>
                <a:gd name="connsiteX233" fmla="*/ 1497590 w 1906136"/>
                <a:gd name="connsiteY233" fmla="*/ 740724 h 2468044"/>
                <a:gd name="connsiteX234" fmla="*/ 1488277 w 1906136"/>
                <a:gd name="connsiteY234" fmla="*/ 730169 h 2468044"/>
                <a:gd name="connsiteX235" fmla="*/ 1473686 w 1906136"/>
                <a:gd name="connsiteY235" fmla="*/ 722718 h 2468044"/>
                <a:gd name="connsiteX236" fmla="*/ 1475859 w 1906136"/>
                <a:gd name="connsiteY236" fmla="*/ 711231 h 2468044"/>
                <a:gd name="connsiteX237" fmla="*/ 1478032 w 1906136"/>
                <a:gd name="connsiteY237" fmla="*/ 703781 h 2468044"/>
                <a:gd name="connsiteX238" fmla="*/ 1481137 w 1906136"/>
                <a:gd name="connsiteY238" fmla="*/ 696330 h 2468044"/>
                <a:gd name="connsiteX239" fmla="*/ 1486414 w 1906136"/>
                <a:gd name="connsiteY239" fmla="*/ 687017 h 2468044"/>
                <a:gd name="connsiteX240" fmla="*/ 1483310 w 1906136"/>
                <a:gd name="connsiteY240" fmla="*/ 683912 h 2468044"/>
                <a:gd name="connsiteX241" fmla="*/ 1479274 w 1906136"/>
                <a:gd name="connsiteY241" fmla="*/ 681739 h 2468044"/>
                <a:gd name="connsiteX242" fmla="*/ 1476170 w 1906136"/>
                <a:gd name="connsiteY242" fmla="*/ 679566 h 2468044"/>
                <a:gd name="connsiteX243" fmla="*/ 1473996 w 1906136"/>
                <a:gd name="connsiteY243" fmla="*/ 678635 h 2468044"/>
                <a:gd name="connsiteX244" fmla="*/ 1471823 w 1906136"/>
                <a:gd name="connsiteY244" fmla="*/ 674288 h 2468044"/>
                <a:gd name="connsiteX245" fmla="*/ 1470892 w 1906136"/>
                <a:gd name="connsiteY245" fmla="*/ 671184 h 2468044"/>
                <a:gd name="connsiteX246" fmla="*/ 1446988 w 1906136"/>
                <a:gd name="connsiteY246" fmla="*/ 676461 h 2468044"/>
                <a:gd name="connsiteX247" fmla="*/ 1425257 w 1906136"/>
                <a:gd name="connsiteY247" fmla="*/ 685775 h 2468044"/>
                <a:gd name="connsiteX248" fmla="*/ 1407561 w 1906136"/>
                <a:gd name="connsiteY248" fmla="*/ 698503 h 2468044"/>
                <a:gd name="connsiteX249" fmla="*/ 1403525 w 1906136"/>
                <a:gd name="connsiteY249" fmla="*/ 698503 h 2468044"/>
                <a:gd name="connsiteX250" fmla="*/ 1418116 w 1906136"/>
                <a:gd name="connsiteY250" fmla="*/ 681739 h 2468044"/>
                <a:gd name="connsiteX251" fmla="*/ 1437985 w 1906136"/>
                <a:gd name="connsiteY251" fmla="*/ 672426 h 2468044"/>
                <a:gd name="connsiteX252" fmla="*/ 1459716 w 1906136"/>
                <a:gd name="connsiteY252" fmla="*/ 664975 h 2468044"/>
                <a:gd name="connsiteX253" fmla="*/ 1485793 w 1906136"/>
                <a:gd name="connsiteY253" fmla="*/ 661870 h 2468044"/>
                <a:gd name="connsiteX254" fmla="*/ 1510940 w 1906136"/>
                <a:gd name="connsiteY254" fmla="*/ 657524 h 2468044"/>
                <a:gd name="connsiteX255" fmla="*/ 1537017 w 1906136"/>
                <a:gd name="connsiteY255" fmla="*/ 654420 h 2468044"/>
                <a:gd name="connsiteX256" fmla="*/ 1562163 w 1906136"/>
                <a:gd name="connsiteY256" fmla="*/ 649142 h 2468044"/>
                <a:gd name="connsiteX257" fmla="*/ 1583894 w 1906136"/>
                <a:gd name="connsiteY257" fmla="*/ 639829 h 2468044"/>
                <a:gd name="connsiteX258" fmla="*/ 1603763 w 1906136"/>
                <a:gd name="connsiteY258" fmla="*/ 625238 h 2468044"/>
                <a:gd name="connsiteX259" fmla="*/ 1603763 w 1906136"/>
                <a:gd name="connsiteY259" fmla="*/ 622133 h 2468044"/>
                <a:gd name="connsiteX260" fmla="*/ 1603763 w 1906136"/>
                <a:gd name="connsiteY260" fmla="*/ 619960 h 2468044"/>
                <a:gd name="connsiteX261" fmla="*/ 1603763 w 1906136"/>
                <a:gd name="connsiteY261" fmla="*/ 615614 h 2468044"/>
                <a:gd name="connsiteX262" fmla="*/ 1601590 w 1906136"/>
                <a:gd name="connsiteY262" fmla="*/ 614683 h 2468044"/>
                <a:gd name="connsiteX263" fmla="*/ 1601590 w 1906136"/>
                <a:gd name="connsiteY263" fmla="*/ 610336 h 2468044"/>
                <a:gd name="connsiteX264" fmla="*/ 1601590 w 1906136"/>
                <a:gd name="connsiteY264" fmla="*/ 607232 h 2468044"/>
                <a:gd name="connsiteX265" fmla="*/ 1603763 w 1906136"/>
                <a:gd name="connsiteY265" fmla="*/ 601023 h 2468044"/>
                <a:gd name="connsiteX266" fmla="*/ 1601590 w 1906136"/>
                <a:gd name="connsiteY266" fmla="*/ 595746 h 2468044"/>
                <a:gd name="connsiteX267" fmla="*/ 1601590 w 1906136"/>
                <a:gd name="connsiteY267" fmla="*/ 590468 h 2468044"/>
                <a:gd name="connsiteX268" fmla="*/ 1600658 w 1906136"/>
                <a:gd name="connsiteY268" fmla="*/ 586122 h 2468044"/>
                <a:gd name="connsiteX269" fmla="*/ 1600658 w 1906136"/>
                <a:gd name="connsiteY269" fmla="*/ 580844 h 2468044"/>
                <a:gd name="connsiteX270" fmla="*/ 1581721 w 1906136"/>
                <a:gd name="connsiteY270" fmla="*/ 580844 h 2468044"/>
                <a:gd name="connsiteX271" fmla="*/ 1579548 w 1906136"/>
                <a:gd name="connsiteY271" fmla="*/ 566253 h 2468044"/>
                <a:gd name="connsiteX272" fmla="*/ 1572408 w 1906136"/>
                <a:gd name="connsiteY272" fmla="*/ 556940 h 2468044"/>
                <a:gd name="connsiteX273" fmla="*/ 1565268 w 1906136"/>
                <a:gd name="connsiteY273" fmla="*/ 549489 h 2468044"/>
                <a:gd name="connsiteX274" fmla="*/ 1552850 w 1906136"/>
                <a:gd name="connsiteY274" fmla="*/ 546385 h 2468044"/>
                <a:gd name="connsiteX275" fmla="*/ 1543536 w 1906136"/>
                <a:gd name="connsiteY275" fmla="*/ 556940 h 2468044"/>
                <a:gd name="connsiteX276" fmla="*/ 1532981 w 1906136"/>
                <a:gd name="connsiteY276" fmla="*/ 566253 h 2468044"/>
                <a:gd name="connsiteX277" fmla="*/ 1521495 w 1906136"/>
                <a:gd name="connsiteY277" fmla="*/ 577740 h 2468044"/>
                <a:gd name="connsiteX278" fmla="*/ 1518390 w 1906136"/>
                <a:gd name="connsiteY278" fmla="*/ 577740 h 2468044"/>
                <a:gd name="connsiteX279" fmla="*/ 1530808 w 1906136"/>
                <a:gd name="connsiteY279" fmla="*/ 558803 h 2468044"/>
                <a:gd name="connsiteX280" fmla="*/ 1542295 w 1906136"/>
                <a:gd name="connsiteY280" fmla="*/ 536761 h 2468044"/>
                <a:gd name="connsiteX281" fmla="*/ 1528635 w 1906136"/>
                <a:gd name="connsiteY281" fmla="*/ 526206 h 2468044"/>
                <a:gd name="connsiteX282" fmla="*/ 1525531 w 1906136"/>
                <a:gd name="connsiteY282" fmla="*/ 516892 h 2468044"/>
                <a:gd name="connsiteX283" fmla="*/ 1527704 w 1906136"/>
                <a:gd name="connsiteY283" fmla="*/ 506337 h 2468044"/>
                <a:gd name="connsiteX284" fmla="*/ 1527704 w 1906136"/>
                <a:gd name="connsiteY284" fmla="*/ 494851 h 2468044"/>
                <a:gd name="connsiteX285" fmla="*/ 1521495 w 1906136"/>
                <a:gd name="connsiteY285" fmla="*/ 480260 h 2468044"/>
                <a:gd name="connsiteX286" fmla="*/ 1520563 w 1906136"/>
                <a:gd name="connsiteY286" fmla="*/ 478087 h 2468044"/>
                <a:gd name="connsiteX287" fmla="*/ 1516528 w 1906136"/>
                <a:gd name="connsiteY287" fmla="*/ 478087 h 2468044"/>
                <a:gd name="connsiteX288" fmla="*/ 1514354 w 1906136"/>
                <a:gd name="connsiteY288" fmla="*/ 478087 h 2468044"/>
                <a:gd name="connsiteX289" fmla="*/ 1511250 w 1906136"/>
                <a:gd name="connsiteY289" fmla="*/ 478087 h 2468044"/>
                <a:gd name="connsiteX290" fmla="*/ 1507214 w 1906136"/>
                <a:gd name="connsiteY290" fmla="*/ 478087 h 2468044"/>
                <a:gd name="connsiteX291" fmla="*/ 1506283 w 1906136"/>
                <a:gd name="connsiteY291" fmla="*/ 477155 h 2468044"/>
                <a:gd name="connsiteX292" fmla="*/ 1504110 w 1906136"/>
                <a:gd name="connsiteY292" fmla="*/ 472809 h 2468044"/>
                <a:gd name="connsiteX293" fmla="*/ 1501937 w 1906136"/>
                <a:gd name="connsiteY293" fmla="*/ 469705 h 2468044"/>
                <a:gd name="connsiteX294" fmla="*/ 1504110 w 1906136"/>
                <a:gd name="connsiteY294" fmla="*/ 465358 h 2468044"/>
                <a:gd name="connsiteX295" fmla="*/ 1504110 w 1906136"/>
                <a:gd name="connsiteY295" fmla="*/ 462254 h 2468044"/>
                <a:gd name="connsiteX296" fmla="*/ 1506283 w 1906136"/>
                <a:gd name="connsiteY296" fmla="*/ 460081 h 2468044"/>
                <a:gd name="connsiteX297" fmla="*/ 1506283 w 1906136"/>
                <a:gd name="connsiteY297" fmla="*/ 455734 h 2468044"/>
                <a:gd name="connsiteX298" fmla="*/ 1506283 w 1906136"/>
                <a:gd name="connsiteY298" fmla="*/ 452630 h 2468044"/>
                <a:gd name="connsiteX299" fmla="*/ 1500074 w 1906136"/>
                <a:gd name="connsiteY299" fmla="*/ 443317 h 2468044"/>
                <a:gd name="connsiteX300" fmla="*/ 1492934 w 1906136"/>
                <a:gd name="connsiteY300" fmla="*/ 435866 h 2468044"/>
                <a:gd name="connsiteX301" fmla="*/ 1485793 w 1906136"/>
                <a:gd name="connsiteY301" fmla="*/ 428415 h 2468044"/>
                <a:gd name="connsiteX302" fmla="*/ 1480516 w 1906136"/>
                <a:gd name="connsiteY302" fmla="*/ 420964 h 2468044"/>
                <a:gd name="connsiteX303" fmla="*/ 1478343 w 1906136"/>
                <a:gd name="connsiteY303" fmla="*/ 408236 h 2468044"/>
                <a:gd name="connsiteX304" fmla="*/ 1463752 w 1906136"/>
                <a:gd name="connsiteY304" fmla="*/ 419723 h 2468044"/>
                <a:gd name="connsiteX305" fmla="*/ 1455370 w 1906136"/>
                <a:gd name="connsiteY305" fmla="*/ 434314 h 2468044"/>
                <a:gd name="connsiteX306" fmla="*/ 1443883 w 1906136"/>
                <a:gd name="connsiteY306" fmla="*/ 447973 h 2468044"/>
                <a:gd name="connsiteX307" fmla="*/ 1429292 w 1906136"/>
                <a:gd name="connsiteY307" fmla="*/ 459460 h 2468044"/>
                <a:gd name="connsiteX308" fmla="*/ 1428361 w 1906136"/>
                <a:gd name="connsiteY308" fmla="*/ 455114 h 2468044"/>
                <a:gd name="connsiteX309" fmla="*/ 1422152 w 1906136"/>
                <a:gd name="connsiteY309" fmla="*/ 454182 h 2468044"/>
                <a:gd name="connsiteX310" fmla="*/ 1419048 w 1906136"/>
                <a:gd name="connsiteY310" fmla="*/ 449836 h 2468044"/>
                <a:gd name="connsiteX311" fmla="*/ 1415012 w 1906136"/>
                <a:gd name="connsiteY311" fmla="*/ 447663 h 2468044"/>
                <a:gd name="connsiteX312" fmla="*/ 1411907 w 1906136"/>
                <a:gd name="connsiteY312" fmla="*/ 444558 h 2468044"/>
                <a:gd name="connsiteX313" fmla="*/ 1409734 w 1906136"/>
                <a:gd name="connsiteY313" fmla="*/ 442385 h 2468044"/>
                <a:gd name="connsiteX314" fmla="*/ 1406630 w 1906136"/>
                <a:gd name="connsiteY314" fmla="*/ 431830 h 2468044"/>
                <a:gd name="connsiteX315" fmla="*/ 1404457 w 1906136"/>
                <a:gd name="connsiteY315" fmla="*/ 417239 h 2468044"/>
                <a:gd name="connsiteX316" fmla="*/ 1400421 w 1906136"/>
                <a:gd name="connsiteY316" fmla="*/ 400475 h 2468044"/>
                <a:gd name="connsiteX317" fmla="*/ 1399490 w 1906136"/>
                <a:gd name="connsiteY317" fmla="*/ 391162 h 2468044"/>
                <a:gd name="connsiteX318" fmla="*/ 1395454 w 1906136"/>
                <a:gd name="connsiteY318" fmla="*/ 388057 h 2468044"/>
                <a:gd name="connsiteX319" fmla="*/ 1390176 w 1906136"/>
                <a:gd name="connsiteY319" fmla="*/ 385884 h 2468044"/>
                <a:gd name="connsiteX320" fmla="*/ 1384899 w 1906136"/>
                <a:gd name="connsiteY320" fmla="*/ 383711 h 2468044"/>
                <a:gd name="connsiteX321" fmla="*/ 1378690 w 1906136"/>
                <a:gd name="connsiteY321" fmla="*/ 383711 h 2468044"/>
                <a:gd name="connsiteX322" fmla="*/ 1375585 w 1906136"/>
                <a:gd name="connsiteY322" fmla="*/ 382780 h 2468044"/>
                <a:gd name="connsiteX323" fmla="*/ 1370308 w 1906136"/>
                <a:gd name="connsiteY323" fmla="*/ 378433 h 2468044"/>
                <a:gd name="connsiteX324" fmla="*/ 1364099 w 1906136"/>
                <a:gd name="connsiteY324" fmla="*/ 369120 h 2468044"/>
                <a:gd name="connsiteX325" fmla="*/ 1358821 w 1906136"/>
                <a:gd name="connsiteY325" fmla="*/ 356392 h 2468044"/>
                <a:gd name="connsiteX326" fmla="*/ 1353544 w 1906136"/>
                <a:gd name="connsiteY326" fmla="*/ 347078 h 2468044"/>
                <a:gd name="connsiteX327" fmla="*/ 1329639 w 1906136"/>
                <a:gd name="connsiteY327" fmla="*/ 351425 h 2468044"/>
                <a:gd name="connsiteX328" fmla="*/ 1307908 w 1906136"/>
                <a:gd name="connsiteY328" fmla="*/ 351425 h 2468044"/>
                <a:gd name="connsiteX329" fmla="*/ 1282762 w 1906136"/>
                <a:gd name="connsiteY329" fmla="*/ 347078 h 2468044"/>
                <a:gd name="connsiteX330" fmla="*/ 1282762 w 1906136"/>
                <a:gd name="connsiteY330" fmla="*/ 351425 h 2468044"/>
                <a:gd name="connsiteX331" fmla="*/ 1278726 w 1906136"/>
                <a:gd name="connsiteY331" fmla="*/ 351425 h 2468044"/>
                <a:gd name="connsiteX332" fmla="*/ 1280899 w 1906136"/>
                <a:gd name="connsiteY332" fmla="*/ 369431 h 2468044"/>
                <a:gd name="connsiteX333" fmla="*/ 1286177 w 1906136"/>
                <a:gd name="connsiteY333" fmla="*/ 388368 h 2468044"/>
                <a:gd name="connsiteX334" fmla="*/ 1290213 w 1906136"/>
                <a:gd name="connsiteY334" fmla="*/ 405132 h 2468044"/>
                <a:gd name="connsiteX335" fmla="*/ 1293317 w 1906136"/>
                <a:gd name="connsiteY335" fmla="*/ 420964 h 2468044"/>
                <a:gd name="connsiteX336" fmla="*/ 1290213 w 1906136"/>
                <a:gd name="connsiteY336" fmla="*/ 435555 h 2468044"/>
                <a:gd name="connsiteX337" fmla="*/ 1283072 w 1906136"/>
                <a:gd name="connsiteY337" fmla="*/ 448284 h 2468044"/>
                <a:gd name="connsiteX338" fmla="*/ 1285246 w 1906136"/>
                <a:gd name="connsiteY338" fmla="*/ 454493 h 2468044"/>
                <a:gd name="connsiteX339" fmla="*/ 1288350 w 1906136"/>
                <a:gd name="connsiteY339" fmla="*/ 457597 h 2468044"/>
                <a:gd name="connsiteX340" fmla="*/ 1292386 w 1906136"/>
                <a:gd name="connsiteY340" fmla="*/ 459770 h 2468044"/>
                <a:gd name="connsiteX341" fmla="*/ 1295490 w 1906136"/>
                <a:gd name="connsiteY341" fmla="*/ 461943 h 2468044"/>
                <a:gd name="connsiteX342" fmla="*/ 1302630 w 1906136"/>
                <a:gd name="connsiteY342" fmla="*/ 465048 h 2468044"/>
                <a:gd name="connsiteX343" fmla="*/ 1302630 w 1906136"/>
                <a:gd name="connsiteY343" fmla="*/ 481812 h 2468044"/>
                <a:gd name="connsiteX344" fmla="*/ 1304804 w 1906136"/>
                <a:gd name="connsiteY344" fmla="*/ 498576 h 2468044"/>
                <a:gd name="connsiteX345" fmla="*/ 1302630 w 1906136"/>
                <a:gd name="connsiteY345" fmla="*/ 509131 h 2468044"/>
                <a:gd name="connsiteX346" fmla="*/ 1297353 w 1906136"/>
                <a:gd name="connsiteY346" fmla="*/ 528068 h 2468044"/>
                <a:gd name="connsiteX347" fmla="*/ 1288040 w 1906136"/>
                <a:gd name="connsiteY347" fmla="*/ 542659 h 2468044"/>
                <a:gd name="connsiteX348" fmla="*/ 1273449 w 1906136"/>
                <a:gd name="connsiteY348" fmla="*/ 553214 h 2468044"/>
                <a:gd name="connsiteX349" fmla="*/ 1258858 w 1906136"/>
                <a:gd name="connsiteY349" fmla="*/ 560665 h 2468044"/>
                <a:gd name="connsiteX350" fmla="*/ 1264135 w 1906136"/>
                <a:gd name="connsiteY350" fmla="*/ 577429 h 2468044"/>
                <a:gd name="connsiteX351" fmla="*/ 1268171 w 1906136"/>
                <a:gd name="connsiteY351" fmla="*/ 595435 h 2468044"/>
                <a:gd name="connsiteX352" fmla="*/ 1270344 w 1906136"/>
                <a:gd name="connsiteY352" fmla="*/ 610026 h 2468044"/>
                <a:gd name="connsiteX353" fmla="*/ 1270344 w 1906136"/>
                <a:gd name="connsiteY353" fmla="*/ 621513 h 2468044"/>
                <a:gd name="connsiteX354" fmla="*/ 1268171 w 1906136"/>
                <a:gd name="connsiteY354" fmla="*/ 624617 h 2468044"/>
                <a:gd name="connsiteX355" fmla="*/ 1268171 w 1906136"/>
                <a:gd name="connsiteY355" fmla="*/ 626790 h 2468044"/>
                <a:gd name="connsiteX356" fmla="*/ 1268171 w 1906136"/>
                <a:gd name="connsiteY356" fmla="*/ 628963 h 2468044"/>
                <a:gd name="connsiteX357" fmla="*/ 1265998 w 1906136"/>
                <a:gd name="connsiteY357" fmla="*/ 628963 h 2468044"/>
                <a:gd name="connsiteX358" fmla="*/ 1262893 w 1906136"/>
                <a:gd name="connsiteY358" fmla="*/ 629895 h 2468044"/>
                <a:gd name="connsiteX359" fmla="*/ 1260720 w 1906136"/>
                <a:gd name="connsiteY359" fmla="*/ 629895 h 2468044"/>
                <a:gd name="connsiteX360" fmla="*/ 1258547 w 1906136"/>
                <a:gd name="connsiteY360" fmla="*/ 632068 h 2468044"/>
                <a:gd name="connsiteX361" fmla="*/ 1256374 w 1906136"/>
                <a:gd name="connsiteY361" fmla="*/ 632068 h 2468044"/>
                <a:gd name="connsiteX362" fmla="*/ 1253270 w 1906136"/>
                <a:gd name="connsiteY362" fmla="*/ 634241 h 2468044"/>
                <a:gd name="connsiteX363" fmla="*/ 1242714 w 1906136"/>
                <a:gd name="connsiteY363" fmla="*/ 617477 h 2468044"/>
                <a:gd name="connsiteX364" fmla="*/ 1233401 w 1906136"/>
                <a:gd name="connsiteY364" fmla="*/ 604748 h 2468044"/>
                <a:gd name="connsiteX365" fmla="*/ 1229365 w 1906136"/>
                <a:gd name="connsiteY365" fmla="*/ 593262 h 2468044"/>
                <a:gd name="connsiteX366" fmla="*/ 1228434 w 1906136"/>
                <a:gd name="connsiteY366" fmla="*/ 582707 h 2468044"/>
                <a:gd name="connsiteX367" fmla="*/ 1226261 w 1906136"/>
                <a:gd name="connsiteY367" fmla="*/ 571220 h 2468044"/>
                <a:gd name="connsiteX368" fmla="*/ 1222225 w 1906136"/>
                <a:gd name="connsiteY368" fmla="*/ 556629 h 2468044"/>
                <a:gd name="connsiteX369" fmla="*/ 1219121 w 1906136"/>
                <a:gd name="connsiteY369" fmla="*/ 536761 h 2468044"/>
                <a:gd name="connsiteX370" fmla="*/ 1189939 w 1906136"/>
                <a:gd name="connsiteY370" fmla="*/ 529310 h 2468044"/>
                <a:gd name="connsiteX371" fmla="*/ 1185903 w 1906136"/>
                <a:gd name="connsiteY371" fmla="*/ 529310 h 2468044"/>
                <a:gd name="connsiteX372" fmla="*/ 1184972 w 1906136"/>
                <a:gd name="connsiteY372" fmla="*/ 531483 h 2468044"/>
                <a:gd name="connsiteX373" fmla="*/ 1180936 w 1906136"/>
                <a:gd name="connsiteY373" fmla="*/ 533656 h 2468044"/>
                <a:gd name="connsiteX374" fmla="*/ 1178763 w 1906136"/>
                <a:gd name="connsiteY374" fmla="*/ 535829 h 2468044"/>
                <a:gd name="connsiteX375" fmla="*/ 1175658 w 1906136"/>
                <a:gd name="connsiteY375" fmla="*/ 535829 h 2468044"/>
                <a:gd name="connsiteX376" fmla="*/ 1171622 w 1906136"/>
                <a:gd name="connsiteY376" fmla="*/ 536761 h 2468044"/>
                <a:gd name="connsiteX377" fmla="*/ 1168518 w 1906136"/>
                <a:gd name="connsiteY377" fmla="*/ 535829 h 2468044"/>
                <a:gd name="connsiteX378" fmla="*/ 1163240 w 1906136"/>
                <a:gd name="connsiteY378" fmla="*/ 533656 h 2468044"/>
                <a:gd name="connsiteX379" fmla="*/ 1150202 w 1906136"/>
                <a:gd name="connsiteY379" fmla="*/ 527137 h 2468044"/>
                <a:gd name="connsiteX380" fmla="*/ 1139646 w 1906136"/>
                <a:gd name="connsiteY380" fmla="*/ 515650 h 2468044"/>
                <a:gd name="connsiteX381" fmla="*/ 1127229 w 1906136"/>
                <a:gd name="connsiteY381" fmla="*/ 502922 h 2468044"/>
                <a:gd name="connsiteX382" fmla="*/ 1113569 w 1906136"/>
                <a:gd name="connsiteY382" fmla="*/ 493609 h 2468044"/>
                <a:gd name="connsiteX383" fmla="*/ 1101151 w 1906136"/>
                <a:gd name="connsiteY383" fmla="*/ 488331 h 2468044"/>
                <a:gd name="connsiteX384" fmla="*/ 1088733 w 1906136"/>
                <a:gd name="connsiteY384" fmla="*/ 490504 h 2468044"/>
                <a:gd name="connsiteX385" fmla="*/ 1083456 w 1906136"/>
                <a:gd name="connsiteY385" fmla="*/ 488331 h 2468044"/>
                <a:gd name="connsiteX386" fmla="*/ 1077247 w 1906136"/>
                <a:gd name="connsiteY386" fmla="*/ 488331 h 2468044"/>
                <a:gd name="connsiteX387" fmla="*/ 1076316 w 1906136"/>
                <a:gd name="connsiteY387" fmla="*/ 486158 h 2468044"/>
                <a:gd name="connsiteX388" fmla="*/ 1076316 w 1906136"/>
                <a:gd name="connsiteY388" fmla="*/ 485227 h 2468044"/>
                <a:gd name="connsiteX389" fmla="*/ 1076316 w 1906136"/>
                <a:gd name="connsiteY389" fmla="*/ 483054 h 2468044"/>
                <a:gd name="connsiteX390" fmla="*/ 1076316 w 1906136"/>
                <a:gd name="connsiteY390" fmla="*/ 480881 h 2468044"/>
                <a:gd name="connsiteX391" fmla="*/ 1076316 w 1906136"/>
                <a:gd name="connsiteY391" fmla="*/ 477776 h 2468044"/>
                <a:gd name="connsiteX392" fmla="*/ 1076316 w 1906136"/>
                <a:gd name="connsiteY392" fmla="*/ 473430 h 2468044"/>
                <a:gd name="connsiteX393" fmla="*/ 1072280 w 1906136"/>
                <a:gd name="connsiteY393" fmla="*/ 470325 h 2468044"/>
                <a:gd name="connsiteX394" fmla="*/ 1072280 w 1906136"/>
                <a:gd name="connsiteY394" fmla="*/ 461012 h 2468044"/>
                <a:gd name="connsiteX395" fmla="*/ 1052411 w 1906136"/>
                <a:gd name="connsiteY395" fmla="*/ 461012 h 2468044"/>
                <a:gd name="connsiteX396" fmla="*/ 1052411 w 1906136"/>
                <a:gd name="connsiteY396" fmla="*/ 441143 h 2468044"/>
                <a:gd name="connsiteX397" fmla="*/ 1048375 w 1906136"/>
                <a:gd name="connsiteY397" fmla="*/ 421275 h 2468044"/>
                <a:gd name="connsiteX398" fmla="*/ 1042166 w 1906136"/>
                <a:gd name="connsiteY398" fmla="*/ 406684 h 2468044"/>
                <a:gd name="connsiteX399" fmla="*/ 1042166 w 1906136"/>
                <a:gd name="connsiteY399" fmla="*/ 382469 h 2468044"/>
                <a:gd name="connsiteX400" fmla="*/ 1048375 w 1906136"/>
                <a:gd name="connsiteY400" fmla="*/ 365705 h 2468044"/>
                <a:gd name="connsiteX401" fmla="*/ 1057689 w 1906136"/>
                <a:gd name="connsiteY401" fmla="*/ 355150 h 2468044"/>
                <a:gd name="connsiteX402" fmla="*/ 1072280 w 1906136"/>
                <a:gd name="connsiteY402" fmla="*/ 345837 h 2468044"/>
                <a:gd name="connsiteX403" fmla="*/ 1089044 w 1906136"/>
                <a:gd name="connsiteY403" fmla="*/ 340559 h 2468044"/>
                <a:gd name="connsiteX404" fmla="*/ 1089044 w 1906136"/>
                <a:gd name="connsiteY404" fmla="*/ 335282 h 2468044"/>
                <a:gd name="connsiteX405" fmla="*/ 1086871 w 1906136"/>
                <a:gd name="connsiteY405" fmla="*/ 329073 h 2468044"/>
                <a:gd name="connsiteX406" fmla="*/ 1086871 w 1906136"/>
                <a:gd name="connsiteY406" fmla="*/ 325968 h 2468044"/>
                <a:gd name="connsiteX407" fmla="*/ 1084698 w 1906136"/>
                <a:gd name="connsiteY407" fmla="*/ 323795 h 2468044"/>
                <a:gd name="connsiteX408" fmla="*/ 1083766 w 1906136"/>
                <a:gd name="connsiteY408" fmla="*/ 320691 h 2468044"/>
                <a:gd name="connsiteX409" fmla="*/ 1081593 w 1906136"/>
                <a:gd name="connsiteY409" fmla="*/ 316344 h 2468044"/>
                <a:gd name="connsiteX410" fmla="*/ 1072280 w 1906136"/>
                <a:gd name="connsiteY410" fmla="*/ 316344 h 2468044"/>
                <a:gd name="connsiteX411" fmla="*/ 1072280 w 1906136"/>
                <a:gd name="connsiteY411" fmla="*/ 313240 h 2468044"/>
                <a:gd name="connsiteX412" fmla="*/ 1079420 w 1906136"/>
                <a:gd name="connsiteY412" fmla="*/ 314171 h 2468044"/>
                <a:gd name="connsiteX413" fmla="*/ 1083456 w 1906136"/>
                <a:gd name="connsiteY413" fmla="*/ 316344 h 2468044"/>
                <a:gd name="connsiteX414" fmla="*/ 1088733 w 1906136"/>
                <a:gd name="connsiteY414" fmla="*/ 318517 h 2468044"/>
                <a:gd name="connsiteX415" fmla="*/ 1094011 w 1906136"/>
                <a:gd name="connsiteY415" fmla="*/ 320691 h 2468044"/>
                <a:gd name="connsiteX416" fmla="*/ 1101151 w 1906136"/>
                <a:gd name="connsiteY416" fmla="*/ 320691 h 2468044"/>
                <a:gd name="connsiteX417" fmla="*/ 1105187 w 1906136"/>
                <a:gd name="connsiteY417" fmla="*/ 307031 h 2468044"/>
                <a:gd name="connsiteX418" fmla="*/ 1108291 w 1906136"/>
                <a:gd name="connsiteY418" fmla="*/ 298649 h 2468044"/>
                <a:gd name="connsiteX419" fmla="*/ 1115432 w 1906136"/>
                <a:gd name="connsiteY419" fmla="*/ 291198 h 2468044"/>
                <a:gd name="connsiteX420" fmla="*/ 1124745 w 1906136"/>
                <a:gd name="connsiteY420" fmla="*/ 283748 h 2468044"/>
                <a:gd name="connsiteX421" fmla="*/ 1126918 w 1906136"/>
                <a:gd name="connsiteY421" fmla="*/ 279401 h 2468044"/>
                <a:gd name="connsiteX422" fmla="*/ 1130023 w 1906136"/>
                <a:gd name="connsiteY422" fmla="*/ 276297 h 2468044"/>
                <a:gd name="connsiteX423" fmla="*/ 1132196 w 1906136"/>
                <a:gd name="connsiteY423" fmla="*/ 271951 h 2468044"/>
                <a:gd name="connsiteX424" fmla="*/ 1132196 w 1906136"/>
                <a:gd name="connsiteY424" fmla="*/ 266673 h 2468044"/>
                <a:gd name="connsiteX425" fmla="*/ 1130023 w 1906136"/>
                <a:gd name="connsiteY425" fmla="*/ 261395 h 2468044"/>
                <a:gd name="connsiteX426" fmla="*/ 1127849 w 1906136"/>
                <a:gd name="connsiteY426" fmla="*/ 259222 h 2468044"/>
                <a:gd name="connsiteX427" fmla="*/ 1126918 w 1906136"/>
                <a:gd name="connsiteY427" fmla="*/ 257049 h 2468044"/>
                <a:gd name="connsiteX428" fmla="*/ 1124745 w 1906136"/>
                <a:gd name="connsiteY428" fmla="*/ 254876 h 2468044"/>
                <a:gd name="connsiteX429" fmla="*/ 1120709 w 1906136"/>
                <a:gd name="connsiteY429" fmla="*/ 251772 h 2468044"/>
                <a:gd name="connsiteX430" fmla="*/ 1117605 w 1906136"/>
                <a:gd name="connsiteY430" fmla="*/ 251772 h 2468044"/>
                <a:gd name="connsiteX431" fmla="*/ 1117605 w 1906136"/>
                <a:gd name="connsiteY431" fmla="*/ 247736 h 2468044"/>
                <a:gd name="connsiteX432" fmla="*/ 1135300 w 1906136"/>
                <a:gd name="connsiteY432" fmla="*/ 252082 h 2468044"/>
                <a:gd name="connsiteX433" fmla="*/ 1147718 w 1906136"/>
                <a:gd name="connsiteY433" fmla="*/ 259533 h 2468044"/>
                <a:gd name="connsiteX434" fmla="*/ 1157031 w 1906136"/>
                <a:gd name="connsiteY434" fmla="*/ 259533 h 2468044"/>
                <a:gd name="connsiteX435" fmla="*/ 1159205 w 1906136"/>
                <a:gd name="connsiteY435" fmla="*/ 241527 h 2468044"/>
                <a:gd name="connsiteX436" fmla="*/ 1161378 w 1906136"/>
                <a:gd name="connsiteY436" fmla="*/ 230040 h 2468044"/>
                <a:gd name="connsiteX437" fmla="*/ 1157342 w 1906136"/>
                <a:gd name="connsiteY437" fmla="*/ 219485 h 2468044"/>
                <a:gd name="connsiteX438" fmla="*/ 1157342 w 1906136"/>
                <a:gd name="connsiteY438" fmla="*/ 215139 h 2468044"/>
                <a:gd name="connsiteX439" fmla="*/ 1208255 w 1906136"/>
                <a:gd name="connsiteY439" fmla="*/ 212034 h 2468044"/>
                <a:gd name="connsiteX440" fmla="*/ 1208255 w 1906136"/>
                <a:gd name="connsiteY440" fmla="*/ 205826 h 2468044"/>
                <a:gd name="connsiteX441" fmla="*/ 1206082 w 1906136"/>
                <a:gd name="connsiteY441" fmla="*/ 202721 h 2468044"/>
                <a:gd name="connsiteX442" fmla="*/ 1206082 w 1906136"/>
                <a:gd name="connsiteY442" fmla="*/ 200548 h 2468044"/>
                <a:gd name="connsiteX443" fmla="*/ 1205151 w 1906136"/>
                <a:gd name="connsiteY443" fmla="*/ 198375 h 2468044"/>
                <a:gd name="connsiteX444" fmla="*/ 1202977 w 1906136"/>
                <a:gd name="connsiteY444" fmla="*/ 197444 h 2468044"/>
                <a:gd name="connsiteX445" fmla="*/ 1200804 w 1906136"/>
                <a:gd name="connsiteY445" fmla="*/ 195270 h 2468044"/>
                <a:gd name="connsiteX446" fmla="*/ 1200804 w 1906136"/>
                <a:gd name="connsiteY446" fmla="*/ 190924 h 2468044"/>
                <a:gd name="connsiteX447" fmla="*/ 1206082 w 1906136"/>
                <a:gd name="connsiteY447" fmla="*/ 193097 h 2468044"/>
                <a:gd name="connsiteX448" fmla="*/ 1210118 w 1906136"/>
                <a:gd name="connsiteY448" fmla="*/ 195270 h 2468044"/>
                <a:gd name="connsiteX449" fmla="*/ 1213222 w 1906136"/>
                <a:gd name="connsiteY449" fmla="*/ 197444 h 2468044"/>
                <a:gd name="connsiteX450" fmla="*/ 1217258 w 1906136"/>
                <a:gd name="connsiteY450" fmla="*/ 198375 h 2468044"/>
                <a:gd name="connsiteX451" fmla="*/ 1224398 w 1906136"/>
                <a:gd name="connsiteY451" fmla="*/ 198375 h 2468044"/>
                <a:gd name="connsiteX452" fmla="*/ 1226571 w 1906136"/>
                <a:gd name="connsiteY452" fmla="*/ 187820 h 2468044"/>
                <a:gd name="connsiteX453" fmla="*/ 1229676 w 1906136"/>
                <a:gd name="connsiteY453" fmla="*/ 173229 h 2468044"/>
                <a:gd name="connsiteX454" fmla="*/ 1233711 w 1906136"/>
                <a:gd name="connsiteY454" fmla="*/ 154292 h 2468044"/>
                <a:gd name="connsiteX455" fmla="*/ 1234643 w 1906136"/>
                <a:gd name="connsiteY455" fmla="*/ 138459 h 2468044"/>
                <a:gd name="connsiteX456" fmla="*/ 1236816 w 1906136"/>
                <a:gd name="connsiteY456" fmla="*/ 125731 h 2468044"/>
                <a:gd name="connsiteX457" fmla="*/ 1236816 w 1906136"/>
                <a:gd name="connsiteY457" fmla="*/ 118280 h 2468044"/>
                <a:gd name="connsiteX458" fmla="*/ 1236816 w 1906136"/>
                <a:gd name="connsiteY458" fmla="*/ 103689 h 2468044"/>
                <a:gd name="connsiteX459" fmla="*/ 1229676 w 1906136"/>
                <a:gd name="connsiteY459" fmla="*/ 97480 h 2468044"/>
                <a:gd name="connsiteX460" fmla="*/ 1220362 w 1906136"/>
                <a:gd name="connsiteY460" fmla="*/ 99653 h 2468044"/>
                <a:gd name="connsiteX461" fmla="*/ 1211980 w 1906136"/>
                <a:gd name="connsiteY461" fmla="*/ 103999 h 2468044"/>
                <a:gd name="connsiteX462" fmla="*/ 1204840 w 1906136"/>
                <a:gd name="connsiteY462" fmla="*/ 103999 h 2468044"/>
                <a:gd name="connsiteX463" fmla="*/ 1202667 w 1906136"/>
                <a:gd name="connsiteY463" fmla="*/ 99653 h 2468044"/>
                <a:gd name="connsiteX464" fmla="*/ 1198631 w 1906136"/>
                <a:gd name="connsiteY464" fmla="*/ 97480 h 2468044"/>
                <a:gd name="connsiteX465" fmla="*/ 1197700 w 1906136"/>
                <a:gd name="connsiteY465" fmla="*/ 94376 h 2468044"/>
                <a:gd name="connsiteX466" fmla="*/ 1193664 w 1906136"/>
                <a:gd name="connsiteY466" fmla="*/ 90029 h 2468044"/>
                <a:gd name="connsiteX467" fmla="*/ 1191491 w 1906136"/>
                <a:gd name="connsiteY467" fmla="*/ 86925 h 2468044"/>
                <a:gd name="connsiteX468" fmla="*/ 1188386 w 1906136"/>
                <a:gd name="connsiteY468" fmla="*/ 84752 h 2468044"/>
                <a:gd name="connsiteX469" fmla="*/ 1184351 w 1906136"/>
                <a:gd name="connsiteY469" fmla="*/ 82579 h 2468044"/>
                <a:gd name="connsiteX470" fmla="*/ 1181246 w 1906136"/>
                <a:gd name="connsiteY470" fmla="*/ 82579 h 2468044"/>
                <a:gd name="connsiteX471" fmla="*/ 1177210 w 1906136"/>
                <a:gd name="connsiteY471" fmla="*/ 86925 h 2468044"/>
                <a:gd name="connsiteX472" fmla="*/ 1166655 w 1906136"/>
                <a:gd name="connsiteY472" fmla="*/ 96238 h 2468044"/>
                <a:gd name="connsiteX473" fmla="*/ 1162619 w 1906136"/>
                <a:gd name="connsiteY473" fmla="*/ 108966 h 2468044"/>
                <a:gd name="connsiteX474" fmla="*/ 1162619 w 1906136"/>
                <a:gd name="connsiteY474" fmla="*/ 121695 h 2468044"/>
                <a:gd name="connsiteX475" fmla="*/ 1164793 w 1906136"/>
                <a:gd name="connsiteY475" fmla="*/ 134423 h 2468044"/>
                <a:gd name="connsiteX476" fmla="*/ 1164793 w 1906136"/>
                <a:gd name="connsiteY476" fmla="*/ 147151 h 2468044"/>
                <a:gd name="connsiteX477" fmla="*/ 1157652 w 1906136"/>
                <a:gd name="connsiteY477" fmla="*/ 163915 h 2468044"/>
                <a:gd name="connsiteX478" fmla="*/ 1148339 w 1906136"/>
                <a:gd name="connsiteY478" fmla="*/ 178506 h 2468044"/>
                <a:gd name="connsiteX479" fmla="*/ 1143061 w 1906136"/>
                <a:gd name="connsiteY479" fmla="*/ 176333 h 2468044"/>
                <a:gd name="connsiteX480" fmla="*/ 1139957 w 1906136"/>
                <a:gd name="connsiteY480" fmla="*/ 175402 h 2468044"/>
                <a:gd name="connsiteX481" fmla="*/ 1137784 w 1906136"/>
                <a:gd name="connsiteY481" fmla="*/ 173229 h 2468044"/>
                <a:gd name="connsiteX482" fmla="*/ 1135611 w 1906136"/>
                <a:gd name="connsiteY482" fmla="*/ 171056 h 2468044"/>
                <a:gd name="connsiteX483" fmla="*/ 1132506 w 1906136"/>
                <a:gd name="connsiteY483" fmla="*/ 167951 h 2468044"/>
                <a:gd name="connsiteX484" fmla="*/ 1134679 w 1906136"/>
                <a:gd name="connsiteY484" fmla="*/ 161742 h 2468044"/>
                <a:gd name="connsiteX485" fmla="*/ 1134679 w 1906136"/>
                <a:gd name="connsiteY485" fmla="*/ 153360 h 2468044"/>
                <a:gd name="connsiteX486" fmla="*/ 1135611 w 1906136"/>
                <a:gd name="connsiteY486" fmla="*/ 140632 h 2468044"/>
                <a:gd name="connsiteX487" fmla="*/ 1137784 w 1906136"/>
                <a:gd name="connsiteY487" fmla="*/ 126041 h 2468044"/>
                <a:gd name="connsiteX488" fmla="*/ 1137784 w 1906136"/>
                <a:gd name="connsiteY488" fmla="*/ 114244 h 2468044"/>
                <a:gd name="connsiteX489" fmla="*/ 1128470 w 1906136"/>
                <a:gd name="connsiteY489" fmla="*/ 118590 h 2468044"/>
                <a:gd name="connsiteX490" fmla="*/ 1123193 w 1906136"/>
                <a:gd name="connsiteY490" fmla="*/ 123868 h 2468044"/>
                <a:gd name="connsiteX491" fmla="*/ 1117915 w 1906136"/>
                <a:gd name="connsiteY491" fmla="*/ 129145 h 2468044"/>
                <a:gd name="connsiteX492" fmla="*/ 1112638 w 1906136"/>
                <a:gd name="connsiteY492" fmla="*/ 134423 h 2468044"/>
                <a:gd name="connsiteX493" fmla="*/ 1101151 w 1906136"/>
                <a:gd name="connsiteY493" fmla="*/ 134423 h 2468044"/>
                <a:gd name="connsiteX494" fmla="*/ 1098047 w 1906136"/>
                <a:gd name="connsiteY494" fmla="*/ 119832 h 2468044"/>
                <a:gd name="connsiteX495" fmla="*/ 1098047 w 1906136"/>
                <a:gd name="connsiteY495" fmla="*/ 103999 h 2468044"/>
                <a:gd name="connsiteX496" fmla="*/ 1071969 w 1906136"/>
                <a:gd name="connsiteY496" fmla="*/ 103999 h 2468044"/>
                <a:gd name="connsiteX497" fmla="*/ 1076005 w 1906136"/>
                <a:gd name="connsiteY497" fmla="*/ 96549 h 2468044"/>
                <a:gd name="connsiteX498" fmla="*/ 1076936 w 1906136"/>
                <a:gd name="connsiteY498" fmla="*/ 90340 h 2468044"/>
                <a:gd name="connsiteX499" fmla="*/ 1079110 w 1906136"/>
                <a:gd name="connsiteY499" fmla="*/ 85062 h 2468044"/>
                <a:gd name="connsiteX500" fmla="*/ 1083145 w 1906136"/>
                <a:gd name="connsiteY500" fmla="*/ 81958 h 2468044"/>
                <a:gd name="connsiteX501" fmla="*/ 1088423 w 1906136"/>
                <a:gd name="connsiteY501" fmla="*/ 77611 h 2468044"/>
                <a:gd name="connsiteX502" fmla="*/ 1088423 w 1906136"/>
                <a:gd name="connsiteY502" fmla="*/ 70161 h 2468044"/>
                <a:gd name="connsiteX503" fmla="*/ 1088423 w 1906136"/>
                <a:gd name="connsiteY503" fmla="*/ 62710 h 2468044"/>
                <a:gd name="connsiteX504" fmla="*/ 1086250 w 1906136"/>
                <a:gd name="connsiteY504" fmla="*/ 59606 h 2468044"/>
                <a:gd name="connsiteX505" fmla="*/ 1083145 w 1906136"/>
                <a:gd name="connsiteY505" fmla="*/ 55259 h 2468044"/>
                <a:gd name="connsiteX506" fmla="*/ 1079110 w 1906136"/>
                <a:gd name="connsiteY506" fmla="*/ 52155 h 2468044"/>
                <a:gd name="connsiteX507" fmla="*/ 1071969 w 1906136"/>
                <a:gd name="connsiteY507" fmla="*/ 49982 h 2468044"/>
                <a:gd name="connsiteX508" fmla="*/ 1074142 w 1906136"/>
                <a:gd name="connsiteY508" fmla="*/ 42531 h 2468044"/>
                <a:gd name="connsiteX509" fmla="*/ 1076316 w 1906136"/>
                <a:gd name="connsiteY509" fmla="*/ 39427 h 2468044"/>
                <a:gd name="connsiteX510" fmla="*/ 1077247 w 1906136"/>
                <a:gd name="connsiteY510" fmla="*/ 35080 h 2468044"/>
                <a:gd name="connsiteX511" fmla="*/ 1079420 w 1906136"/>
                <a:gd name="connsiteY511" fmla="*/ 29803 h 2468044"/>
                <a:gd name="connsiteX512" fmla="*/ 1081593 w 1906136"/>
                <a:gd name="connsiteY512" fmla="*/ 25457 h 2468044"/>
                <a:gd name="connsiteX513" fmla="*/ 1079420 w 1906136"/>
                <a:gd name="connsiteY513" fmla="*/ 22352 h 2468044"/>
                <a:gd name="connsiteX514" fmla="*/ 1076316 w 1906136"/>
                <a:gd name="connsiteY514" fmla="*/ 18006 h 2468044"/>
                <a:gd name="connsiteX515" fmla="*/ 1074142 w 1906136"/>
                <a:gd name="connsiteY515" fmla="*/ 17075 h 2468044"/>
                <a:gd name="connsiteX516" fmla="*/ 1071969 w 1906136"/>
                <a:gd name="connsiteY516" fmla="*/ 14901 h 2468044"/>
                <a:gd name="connsiteX517" fmla="*/ 1069796 w 1906136"/>
                <a:gd name="connsiteY517" fmla="*/ 12728 h 2468044"/>
                <a:gd name="connsiteX518" fmla="*/ 1069796 w 1906136"/>
                <a:gd name="connsiteY518" fmla="*/ 7451 h 2468044"/>
                <a:gd name="connsiteX519" fmla="*/ 1068865 w 1906136"/>
                <a:gd name="connsiteY519" fmla="*/ 0 h 2468044"/>
                <a:gd name="connsiteX520" fmla="*/ 1057378 w 1906136"/>
                <a:gd name="connsiteY520" fmla="*/ 2173 h 2468044"/>
                <a:gd name="connsiteX521" fmla="*/ 1046823 w 1906136"/>
                <a:gd name="connsiteY521" fmla="*/ 5278 h 2468044"/>
                <a:gd name="connsiteX522" fmla="*/ 1037510 w 1906136"/>
                <a:gd name="connsiteY522" fmla="*/ 9624 h 2468044"/>
                <a:gd name="connsiteX523" fmla="*/ 1025092 w 1906136"/>
                <a:gd name="connsiteY523" fmla="*/ 29492 h 2468044"/>
                <a:gd name="connsiteX524" fmla="*/ 1021056 w 1906136"/>
                <a:gd name="connsiteY524" fmla="*/ 47498 h 2468044"/>
                <a:gd name="connsiteX525" fmla="*/ 1023229 w 1906136"/>
                <a:gd name="connsiteY525" fmla="*/ 66435 h 2468044"/>
                <a:gd name="connsiteX526" fmla="*/ 1032543 w 1906136"/>
                <a:gd name="connsiteY526" fmla="*/ 82268 h 2468044"/>
                <a:gd name="connsiteX527" fmla="*/ 1044960 w 1906136"/>
                <a:gd name="connsiteY527" fmla="*/ 96859 h 2468044"/>
                <a:gd name="connsiteX528" fmla="*/ 1047134 w 1906136"/>
                <a:gd name="connsiteY528" fmla="*/ 104310 h 2468044"/>
                <a:gd name="connsiteX529" fmla="*/ 1044960 w 1906136"/>
                <a:gd name="connsiteY529" fmla="*/ 118901 h 2468044"/>
                <a:gd name="connsiteX530" fmla="*/ 1044960 w 1906136"/>
                <a:gd name="connsiteY530" fmla="*/ 135665 h 2468044"/>
                <a:gd name="connsiteX531" fmla="*/ 1044960 w 1906136"/>
                <a:gd name="connsiteY531" fmla="*/ 150256 h 2468044"/>
                <a:gd name="connsiteX532" fmla="*/ 1032543 w 1906136"/>
                <a:gd name="connsiteY532" fmla="*/ 150256 h 2468044"/>
                <a:gd name="connsiteX533" fmla="*/ 1032543 w 1906136"/>
                <a:gd name="connsiteY533" fmla="*/ 153360 h 2468044"/>
                <a:gd name="connsiteX534" fmla="*/ 1030369 w 1906136"/>
                <a:gd name="connsiteY534" fmla="*/ 159569 h 2468044"/>
                <a:gd name="connsiteX535" fmla="*/ 1030369 w 1906136"/>
                <a:gd name="connsiteY535" fmla="*/ 162674 h 2468044"/>
                <a:gd name="connsiteX536" fmla="*/ 1028196 w 1906136"/>
                <a:gd name="connsiteY536" fmla="*/ 170124 h 2468044"/>
                <a:gd name="connsiteX537" fmla="*/ 1019814 w 1906136"/>
                <a:gd name="connsiteY537" fmla="*/ 153360 h 2468044"/>
                <a:gd name="connsiteX538" fmla="*/ 1012674 w 1906136"/>
                <a:gd name="connsiteY538" fmla="*/ 137528 h 2468044"/>
                <a:gd name="connsiteX539" fmla="*/ 988770 w 1906136"/>
                <a:gd name="connsiteY539" fmla="*/ 137528 h 2468044"/>
                <a:gd name="connsiteX540" fmla="*/ 988770 w 1906136"/>
                <a:gd name="connsiteY540" fmla="*/ 150256 h 2468044"/>
                <a:gd name="connsiteX541" fmla="*/ 986597 w 1906136"/>
                <a:gd name="connsiteY541" fmla="*/ 152429 h 2468044"/>
                <a:gd name="connsiteX542" fmla="*/ 984424 w 1906136"/>
                <a:gd name="connsiteY542" fmla="*/ 153360 h 2468044"/>
                <a:gd name="connsiteX543" fmla="*/ 983492 w 1906136"/>
                <a:gd name="connsiteY543" fmla="*/ 155533 h 2468044"/>
                <a:gd name="connsiteX544" fmla="*/ 981319 w 1906136"/>
                <a:gd name="connsiteY544" fmla="*/ 157706 h 2468044"/>
                <a:gd name="connsiteX545" fmla="*/ 962692 w 1906136"/>
                <a:gd name="connsiteY545" fmla="*/ 157706 h 2468044"/>
                <a:gd name="connsiteX546" fmla="*/ 950275 w 1906136"/>
                <a:gd name="connsiteY546" fmla="*/ 155533 h 2468044"/>
                <a:gd name="connsiteX547" fmla="*/ 937857 w 1906136"/>
                <a:gd name="connsiteY547" fmla="*/ 153360 h 2468044"/>
                <a:gd name="connsiteX548" fmla="*/ 925439 w 1906136"/>
                <a:gd name="connsiteY548" fmla="*/ 150256 h 2468044"/>
                <a:gd name="connsiteX549" fmla="*/ 905570 w 1906136"/>
                <a:gd name="connsiteY549" fmla="*/ 150256 h 2468044"/>
                <a:gd name="connsiteX550" fmla="*/ 901535 w 1906136"/>
                <a:gd name="connsiteY550" fmla="*/ 142805 h 2468044"/>
                <a:gd name="connsiteX551" fmla="*/ 898430 w 1906136"/>
                <a:gd name="connsiteY551" fmla="*/ 139701 h 2468044"/>
                <a:gd name="connsiteX552" fmla="*/ 894394 w 1906136"/>
                <a:gd name="connsiteY552" fmla="*/ 133492 h 2468044"/>
                <a:gd name="connsiteX553" fmla="*/ 889117 w 1906136"/>
                <a:gd name="connsiteY553" fmla="*/ 130387 h 2468044"/>
                <a:gd name="connsiteX554" fmla="*/ 889117 w 1906136"/>
                <a:gd name="connsiteY554" fmla="*/ 117659 h 2468044"/>
                <a:gd name="connsiteX555" fmla="*/ 842239 w 1906136"/>
                <a:gd name="connsiteY555" fmla="*/ 122937 h 2468044"/>
                <a:gd name="connsiteX556" fmla="*/ 842239 w 1906136"/>
                <a:gd name="connsiteY556" fmla="*/ 126041 h 2468044"/>
                <a:gd name="connsiteX557" fmla="*/ 838204 w 1906136"/>
                <a:gd name="connsiteY557" fmla="*/ 126041 h 2468044"/>
                <a:gd name="connsiteX558" fmla="*/ 838204 w 1906136"/>
                <a:gd name="connsiteY558" fmla="*/ 132250 h 2468044"/>
                <a:gd name="connsiteX559" fmla="*/ 840377 w 1906136"/>
                <a:gd name="connsiteY559" fmla="*/ 135354 h 2468044"/>
                <a:gd name="connsiteX560" fmla="*/ 842550 w 1906136"/>
                <a:gd name="connsiteY560" fmla="*/ 139701 h 2468044"/>
                <a:gd name="connsiteX561" fmla="*/ 843481 w 1906136"/>
                <a:gd name="connsiteY561" fmla="*/ 140632 h 2468044"/>
                <a:gd name="connsiteX562" fmla="*/ 845654 w 1906136"/>
                <a:gd name="connsiteY562" fmla="*/ 145910 h 2468044"/>
                <a:gd name="connsiteX563" fmla="*/ 877941 w 1906136"/>
                <a:gd name="connsiteY563" fmla="*/ 145910 h 2468044"/>
                <a:gd name="connsiteX564" fmla="*/ 877941 w 1906136"/>
                <a:gd name="connsiteY564" fmla="*/ 150256 h 2468044"/>
                <a:gd name="connsiteX565" fmla="*/ 870800 w 1906136"/>
                <a:gd name="connsiteY565" fmla="*/ 152429 h 2468044"/>
                <a:gd name="connsiteX566" fmla="*/ 865523 w 1906136"/>
                <a:gd name="connsiteY566" fmla="*/ 153360 h 2468044"/>
                <a:gd name="connsiteX567" fmla="*/ 858383 w 1906136"/>
                <a:gd name="connsiteY567" fmla="*/ 153360 h 2468044"/>
                <a:gd name="connsiteX568" fmla="*/ 849069 w 1906136"/>
                <a:gd name="connsiteY568" fmla="*/ 153360 h 2468044"/>
                <a:gd name="connsiteX569" fmla="*/ 849069 w 1906136"/>
                <a:gd name="connsiteY569" fmla="*/ 189993 h 2468044"/>
                <a:gd name="connsiteX570" fmla="*/ 840687 w 1906136"/>
                <a:gd name="connsiteY570" fmla="*/ 179438 h 2468044"/>
                <a:gd name="connsiteX571" fmla="*/ 831374 w 1906136"/>
                <a:gd name="connsiteY571" fmla="*/ 167951 h 2468044"/>
                <a:gd name="connsiteX572" fmla="*/ 822060 w 1906136"/>
                <a:gd name="connsiteY572" fmla="*/ 157396 h 2468044"/>
                <a:gd name="connsiteX573" fmla="*/ 813678 w 1906136"/>
                <a:gd name="connsiteY573" fmla="*/ 155223 h 2468044"/>
                <a:gd name="connsiteX574" fmla="*/ 799087 w 1906136"/>
                <a:gd name="connsiteY574" fmla="*/ 155223 h 2468044"/>
                <a:gd name="connsiteX575" fmla="*/ 782323 w 1906136"/>
                <a:gd name="connsiteY575" fmla="*/ 155223 h 2468044"/>
                <a:gd name="connsiteX576" fmla="*/ 765559 w 1906136"/>
                <a:gd name="connsiteY576" fmla="*/ 153050 h 2468044"/>
                <a:gd name="connsiteX577" fmla="*/ 753141 w 1906136"/>
                <a:gd name="connsiteY577" fmla="*/ 153050 h 2468044"/>
                <a:gd name="connsiteX578" fmla="*/ 755315 w 1906136"/>
                <a:gd name="connsiteY578" fmla="*/ 149945 h 2468044"/>
                <a:gd name="connsiteX579" fmla="*/ 756246 w 1906136"/>
                <a:gd name="connsiteY579" fmla="*/ 147772 h 2468044"/>
                <a:gd name="connsiteX580" fmla="*/ 756246 w 1906136"/>
                <a:gd name="connsiteY580" fmla="*/ 145599 h 2468044"/>
                <a:gd name="connsiteX581" fmla="*/ 758419 w 1906136"/>
                <a:gd name="connsiteY581" fmla="*/ 144668 h 2468044"/>
                <a:gd name="connsiteX582" fmla="*/ 762455 w 1906136"/>
                <a:gd name="connsiteY582" fmla="*/ 142495 h 2468044"/>
                <a:gd name="connsiteX583" fmla="*/ 765559 w 1906136"/>
                <a:gd name="connsiteY583" fmla="*/ 140321 h 2468044"/>
                <a:gd name="connsiteX584" fmla="*/ 763386 w 1906136"/>
                <a:gd name="connsiteY584" fmla="*/ 137217 h 2468044"/>
                <a:gd name="connsiteX585" fmla="*/ 760282 w 1906136"/>
                <a:gd name="connsiteY585" fmla="*/ 129766 h 2468044"/>
                <a:gd name="connsiteX586" fmla="*/ 756246 w 1906136"/>
                <a:gd name="connsiteY586" fmla="*/ 124489 h 2468044"/>
                <a:gd name="connsiteX587" fmla="*/ 753141 w 1906136"/>
                <a:gd name="connsiteY587" fmla="*/ 120143 h 2468044"/>
                <a:gd name="connsiteX588" fmla="*/ 749106 w 1906136"/>
                <a:gd name="connsiteY588" fmla="*/ 117038 h 2468044"/>
                <a:gd name="connsiteX589" fmla="*/ 746001 w 1906136"/>
                <a:gd name="connsiteY589" fmla="*/ 117038 h 2468044"/>
                <a:gd name="connsiteX590" fmla="*/ 742897 w 1906136"/>
                <a:gd name="connsiteY590" fmla="*/ 117969 h 2468044"/>
                <a:gd name="connsiteX591" fmla="*/ 736688 w 1906136"/>
                <a:gd name="connsiteY591" fmla="*/ 120143 h 2468044"/>
                <a:gd name="connsiteX592" fmla="*/ 733583 w 1906136"/>
                <a:gd name="connsiteY592" fmla="*/ 122316 h 2468044"/>
                <a:gd name="connsiteX593" fmla="*/ 728306 w 1906136"/>
                <a:gd name="connsiteY593" fmla="*/ 122316 h 2468044"/>
                <a:gd name="connsiteX594" fmla="*/ 722097 w 1906136"/>
                <a:gd name="connsiteY594" fmla="*/ 122316 h 2468044"/>
                <a:gd name="connsiteX595" fmla="*/ 706575 w 1906136"/>
                <a:gd name="connsiteY595" fmla="*/ 110829 h 2468044"/>
                <a:gd name="connsiteX596" fmla="*/ 689811 w 1906136"/>
                <a:gd name="connsiteY596" fmla="*/ 98101 h 2468044"/>
                <a:gd name="connsiteX597" fmla="*/ 673046 w 1906136"/>
                <a:gd name="connsiteY597" fmla="*/ 85373 h 2468044"/>
                <a:gd name="connsiteX598" fmla="*/ 653178 w 1906136"/>
                <a:gd name="connsiteY598" fmla="*/ 80095 h 2468044"/>
                <a:gd name="connsiteX599" fmla="*/ 649142 w 1906136"/>
                <a:gd name="connsiteY599" fmla="*/ 81026 h 2468044"/>
                <a:gd name="connsiteX600" fmla="*/ 643865 w 1906136"/>
                <a:gd name="connsiteY600" fmla="*/ 83199 h 2468044"/>
                <a:gd name="connsiteX601" fmla="*/ 640760 w 1906136"/>
                <a:gd name="connsiteY601" fmla="*/ 87546 h 2468044"/>
                <a:gd name="connsiteX602" fmla="*/ 635482 w 1906136"/>
                <a:gd name="connsiteY602" fmla="*/ 90650 h 2468044"/>
                <a:gd name="connsiteX603" fmla="*/ 629274 w 1906136"/>
                <a:gd name="connsiteY603" fmla="*/ 92823 h 2468044"/>
                <a:gd name="connsiteX604" fmla="*/ 628342 w 1906136"/>
                <a:gd name="connsiteY604" fmla="*/ 88477 h 2468044"/>
                <a:gd name="connsiteX605" fmla="*/ 626169 w 1906136"/>
                <a:gd name="connsiteY605" fmla="*/ 85373 h 2468044"/>
                <a:gd name="connsiteX606" fmla="*/ 622133 w 1906136"/>
                <a:gd name="connsiteY606" fmla="*/ 80095 h 2468044"/>
                <a:gd name="connsiteX607" fmla="*/ 621202 w 1906136"/>
                <a:gd name="connsiteY607" fmla="*/ 80095 h 2468044"/>
                <a:gd name="connsiteX608" fmla="*/ 617166 w 1906136"/>
                <a:gd name="connsiteY608" fmla="*/ 80095 h 2468044"/>
                <a:gd name="connsiteX609" fmla="*/ 614993 w 1906136"/>
                <a:gd name="connsiteY609" fmla="*/ 81026 h 2468044"/>
                <a:gd name="connsiteX610" fmla="*/ 611889 w 1906136"/>
                <a:gd name="connsiteY610" fmla="*/ 83199 h 2468044"/>
                <a:gd name="connsiteX611" fmla="*/ 609715 w 1906136"/>
                <a:gd name="connsiteY611" fmla="*/ 85373 h 2468044"/>
                <a:gd name="connsiteX612" fmla="*/ 606611 w 1906136"/>
                <a:gd name="connsiteY612" fmla="*/ 88477 h 2468044"/>
                <a:gd name="connsiteX613" fmla="*/ 592951 w 1906136"/>
                <a:gd name="connsiteY613" fmla="*/ 85373 h 2468044"/>
                <a:gd name="connsiteX614" fmla="*/ 584569 w 1906136"/>
                <a:gd name="connsiteY614" fmla="*/ 77922 h 2468044"/>
                <a:gd name="connsiteX615" fmla="*/ 578360 w 1906136"/>
                <a:gd name="connsiteY615" fmla="*/ 68609 h 2468044"/>
                <a:gd name="connsiteX616" fmla="*/ 573083 w 1906136"/>
                <a:gd name="connsiteY616" fmla="*/ 55880 h 2468044"/>
                <a:gd name="connsiteX617" fmla="*/ 569978 w 1906136"/>
                <a:gd name="connsiteY617" fmla="*/ 58985 h 2468044"/>
                <a:gd name="connsiteX618" fmla="*/ 565943 w 1906136"/>
                <a:gd name="connsiteY618" fmla="*/ 65194 h 2468044"/>
                <a:gd name="connsiteX619" fmla="*/ 563770 w 1906136"/>
                <a:gd name="connsiteY619" fmla="*/ 70471 h 2468044"/>
                <a:gd name="connsiteX620" fmla="*/ 562838 w 1906136"/>
                <a:gd name="connsiteY620" fmla="*/ 75749 h 2468044"/>
                <a:gd name="connsiteX621" fmla="*/ 546074 w 1906136"/>
                <a:gd name="connsiteY621" fmla="*/ 77922 h 2468044"/>
                <a:gd name="connsiteX622" fmla="*/ 533656 w 1906136"/>
                <a:gd name="connsiteY622" fmla="*/ 77922 h 2468044"/>
                <a:gd name="connsiteX623" fmla="*/ 521238 w 1906136"/>
                <a:gd name="connsiteY623" fmla="*/ 80095 h 2468044"/>
                <a:gd name="connsiteX624" fmla="*/ 511925 w 1906136"/>
                <a:gd name="connsiteY624" fmla="*/ 85373 h 2468044"/>
                <a:gd name="connsiteX625" fmla="*/ 502612 w 1906136"/>
                <a:gd name="connsiteY625" fmla="*/ 95928 h 2468044"/>
                <a:gd name="connsiteX626" fmla="*/ 482743 w 1906136"/>
                <a:gd name="connsiteY626" fmla="*/ 92823 h 2468044"/>
                <a:gd name="connsiteX627" fmla="*/ 482743 w 1906136"/>
                <a:gd name="connsiteY627" fmla="*/ 85373 h 2468044"/>
                <a:gd name="connsiteX628" fmla="*/ 504474 w 1906136"/>
                <a:gd name="connsiteY628" fmla="*/ 76059 h 2468044"/>
                <a:gd name="connsiteX629" fmla="*/ 524343 w 1906136"/>
                <a:gd name="connsiteY629" fmla="*/ 63331 h 2468044"/>
                <a:gd name="connsiteX630" fmla="*/ 542970 w 1906136"/>
                <a:gd name="connsiteY630" fmla="*/ 48740 h 2468044"/>
                <a:gd name="connsiteX631" fmla="*/ 549179 w 1906136"/>
                <a:gd name="connsiteY631" fmla="*/ 48740 h 2468044"/>
                <a:gd name="connsiteX632" fmla="*/ 546074 w 1906136"/>
                <a:gd name="connsiteY632" fmla="*/ 46567 h 2468044"/>
                <a:gd name="connsiteX633" fmla="*/ 542970 w 1906136"/>
                <a:gd name="connsiteY633" fmla="*/ 44394 h 2468044"/>
                <a:gd name="connsiteX634" fmla="*/ 536761 w 1906136"/>
                <a:gd name="connsiteY634" fmla="*/ 43462 h 2468044"/>
                <a:gd name="connsiteX635" fmla="*/ 533656 w 1906136"/>
                <a:gd name="connsiteY635" fmla="*/ 41289 h 2468044"/>
                <a:gd name="connsiteX636" fmla="*/ 516892 w 1906136"/>
                <a:gd name="connsiteY636" fmla="*/ 44394 h 2468044"/>
                <a:gd name="connsiteX637" fmla="*/ 504474 w 1906136"/>
                <a:gd name="connsiteY637" fmla="*/ 50603 h 2468044"/>
                <a:gd name="connsiteX638" fmla="*/ 492988 w 1906136"/>
                <a:gd name="connsiteY638" fmla="*/ 58985 h 2468044"/>
                <a:gd name="connsiteX639" fmla="*/ 482433 w 1906136"/>
                <a:gd name="connsiteY639" fmla="*/ 66435 h 2468044"/>
                <a:gd name="connsiteX640" fmla="*/ 470015 w 1906136"/>
                <a:gd name="connsiteY640" fmla="*/ 73886 h 2468044"/>
                <a:gd name="connsiteX641" fmla="*/ 455424 w 1906136"/>
                <a:gd name="connsiteY641" fmla="*/ 78232 h 2468044"/>
                <a:gd name="connsiteX642" fmla="*/ 433693 w 1906136"/>
                <a:gd name="connsiteY642" fmla="*/ 80405 h 2468044"/>
                <a:gd name="connsiteX643" fmla="*/ 436797 w 1906136"/>
                <a:gd name="connsiteY643" fmla="*/ 88788 h 2468044"/>
                <a:gd name="connsiteX644" fmla="*/ 443006 w 1906136"/>
                <a:gd name="connsiteY644" fmla="*/ 96238 h 2468044"/>
                <a:gd name="connsiteX645" fmla="*/ 448284 w 1906136"/>
                <a:gd name="connsiteY645" fmla="*/ 103689 h 2468044"/>
                <a:gd name="connsiteX646" fmla="*/ 453561 w 1906136"/>
                <a:gd name="connsiteY646" fmla="*/ 109898 h 2468044"/>
                <a:gd name="connsiteX647" fmla="*/ 453561 w 1906136"/>
                <a:gd name="connsiteY647" fmla="*/ 117349 h 2468044"/>
                <a:gd name="connsiteX648" fmla="*/ 429657 w 1906136"/>
                <a:gd name="connsiteY648" fmla="*/ 113002 h 2468044"/>
                <a:gd name="connsiteX649" fmla="*/ 409788 w 1906136"/>
                <a:gd name="connsiteY649" fmla="*/ 102447 h 2468044"/>
                <a:gd name="connsiteX650" fmla="*/ 392093 w 1906136"/>
                <a:gd name="connsiteY650" fmla="*/ 90961 h 2468044"/>
                <a:gd name="connsiteX651" fmla="*/ 373466 w 1906136"/>
                <a:gd name="connsiteY651" fmla="*/ 78232 h 2468044"/>
                <a:gd name="connsiteX652" fmla="*/ 353598 w 1906136"/>
                <a:gd name="connsiteY652" fmla="*/ 68919 h 2468044"/>
                <a:gd name="connsiteX653" fmla="*/ 322243 w 1906136"/>
                <a:gd name="connsiteY653" fmla="*/ 73265 h 2468044"/>
                <a:gd name="connsiteX654" fmla="*/ 307652 w 1906136"/>
                <a:gd name="connsiteY654" fmla="*/ 68919 h 2468044"/>
                <a:gd name="connsiteX655" fmla="*/ 293061 w 1906136"/>
                <a:gd name="connsiteY655" fmla="*/ 61468 h 2468044"/>
                <a:gd name="connsiteX656" fmla="*/ 277539 w 1906136"/>
                <a:gd name="connsiteY656" fmla="*/ 56191 h 2468044"/>
                <a:gd name="connsiteX657" fmla="*/ 266052 w 1906136"/>
                <a:gd name="connsiteY657" fmla="*/ 51844 h 2468044"/>
                <a:gd name="connsiteX658" fmla="*/ 262948 w 1906136"/>
                <a:gd name="connsiteY658" fmla="*/ 51844 h 2468044"/>
                <a:gd name="connsiteX659" fmla="*/ 256739 w 1906136"/>
                <a:gd name="connsiteY659" fmla="*/ 54018 h 2468044"/>
                <a:gd name="connsiteX660" fmla="*/ 253634 w 1906136"/>
                <a:gd name="connsiteY660" fmla="*/ 56191 h 2468044"/>
                <a:gd name="connsiteX661" fmla="*/ 249598 w 1906136"/>
                <a:gd name="connsiteY661" fmla="*/ 56191 h 2468044"/>
                <a:gd name="connsiteX662" fmla="*/ 244321 w 1906136"/>
                <a:gd name="connsiteY662" fmla="*/ 58364 h 2468044"/>
                <a:gd name="connsiteX663" fmla="*/ 239043 w 1906136"/>
                <a:gd name="connsiteY663" fmla="*/ 56191 h 2468044"/>
                <a:gd name="connsiteX664" fmla="*/ 233766 w 1906136"/>
                <a:gd name="connsiteY664" fmla="*/ 54018 h 2468044"/>
                <a:gd name="connsiteX665" fmla="*/ 229730 w 1906136"/>
                <a:gd name="connsiteY665" fmla="*/ 50913 h 2468044"/>
                <a:gd name="connsiteX666" fmla="*/ 226625 w 1906136"/>
                <a:gd name="connsiteY666" fmla="*/ 46567 h 2468044"/>
                <a:gd name="connsiteX667" fmla="*/ 221348 w 1906136"/>
                <a:gd name="connsiteY667" fmla="*/ 41289 h 2468044"/>
                <a:gd name="connsiteX668" fmla="*/ 217312 w 1906136"/>
                <a:gd name="connsiteY668" fmla="*/ 38185 h 2468044"/>
                <a:gd name="connsiteX669" fmla="*/ 214208 w 1906136"/>
                <a:gd name="connsiteY669" fmla="*/ 36012 h 2468044"/>
                <a:gd name="connsiteX670" fmla="*/ 210172 w 1906136"/>
                <a:gd name="connsiteY670" fmla="*/ 36012 h 2468044"/>
                <a:gd name="connsiteX671" fmla="*/ 207067 w 1906136"/>
                <a:gd name="connsiteY671" fmla="*/ 36012 h 2468044"/>
                <a:gd name="connsiteX672" fmla="*/ 203032 w 1906136"/>
                <a:gd name="connsiteY672" fmla="*/ 38185 h 2468044"/>
                <a:gd name="connsiteX673" fmla="*/ 199927 w 1906136"/>
                <a:gd name="connsiteY673" fmla="*/ 39116 h 2468044"/>
                <a:gd name="connsiteX674" fmla="*/ 195891 w 1906136"/>
                <a:gd name="connsiteY674" fmla="*/ 39116 h 2468044"/>
                <a:gd name="connsiteX675" fmla="*/ 190614 w 1906136"/>
                <a:gd name="connsiteY675" fmla="*/ 39116 h 2468044"/>
                <a:gd name="connsiteX676" fmla="*/ 186578 w 1906136"/>
                <a:gd name="connsiteY676" fmla="*/ 36012 h 2468044"/>
                <a:gd name="connsiteX677" fmla="*/ 183473 w 1906136"/>
                <a:gd name="connsiteY677" fmla="*/ 31665 h 2468044"/>
                <a:gd name="connsiteX678" fmla="*/ 181300 w 1906136"/>
                <a:gd name="connsiteY678" fmla="*/ 30734 h 2468044"/>
                <a:gd name="connsiteX679" fmla="*/ 181300 w 1906136"/>
                <a:gd name="connsiteY679" fmla="*/ 26388 h 2468044"/>
                <a:gd name="connsiteX680" fmla="*/ 179127 w 1906136"/>
                <a:gd name="connsiteY680" fmla="*/ 24215 h 2468044"/>
                <a:gd name="connsiteX681" fmla="*/ 179127 w 1906136"/>
                <a:gd name="connsiteY681" fmla="*/ 21110 h 2468044"/>
                <a:gd name="connsiteX682" fmla="*/ 176023 w 1906136"/>
                <a:gd name="connsiteY682" fmla="*/ 18937 h 2468044"/>
                <a:gd name="connsiteX683" fmla="*/ 170745 w 1906136"/>
                <a:gd name="connsiteY683" fmla="*/ 15833 h 2468044"/>
                <a:gd name="connsiteX684" fmla="*/ 153981 w 1906136"/>
                <a:gd name="connsiteY684" fmla="*/ 26388 h 2468044"/>
                <a:gd name="connsiteX685" fmla="*/ 137217 w 1906136"/>
                <a:gd name="connsiteY685" fmla="*/ 33839 h 2468044"/>
                <a:gd name="connsiteX686" fmla="*/ 117348 w 1906136"/>
                <a:gd name="connsiteY686" fmla="*/ 39116 h 2468044"/>
                <a:gd name="connsiteX687" fmla="*/ 99653 w 1906136"/>
                <a:gd name="connsiteY687" fmla="*/ 48430 h 2468044"/>
                <a:gd name="connsiteX688" fmla="*/ 85993 w 1906136"/>
                <a:gd name="connsiteY688" fmla="*/ 58985 h 2468044"/>
                <a:gd name="connsiteX689" fmla="*/ 82889 w 1906136"/>
                <a:gd name="connsiteY689" fmla="*/ 70471 h 2468044"/>
                <a:gd name="connsiteX690" fmla="*/ 78853 w 1906136"/>
                <a:gd name="connsiteY690" fmla="*/ 83199 h 2468044"/>
                <a:gd name="connsiteX691" fmla="*/ 73576 w 1906136"/>
                <a:gd name="connsiteY691" fmla="*/ 95928 h 2468044"/>
                <a:gd name="connsiteX692" fmla="*/ 56812 w 1906136"/>
                <a:gd name="connsiteY692" fmla="*/ 105241 h 2468044"/>
                <a:gd name="connsiteX693" fmla="*/ 36012 w 1906136"/>
                <a:gd name="connsiteY693" fmla="*/ 107414 h 2468044"/>
                <a:gd name="connsiteX694" fmla="*/ 14281 w 1906136"/>
                <a:gd name="connsiteY694" fmla="*/ 105241 h 2468044"/>
                <a:gd name="connsiteX695" fmla="*/ 12107 w 1906136"/>
                <a:gd name="connsiteY695" fmla="*/ 110519 h 2468044"/>
                <a:gd name="connsiteX696" fmla="*/ 9934 w 1906136"/>
                <a:gd name="connsiteY696" fmla="*/ 116728 h 2468044"/>
                <a:gd name="connsiteX697" fmla="*/ 6830 w 1906136"/>
                <a:gd name="connsiteY697" fmla="*/ 122005 h 2468044"/>
                <a:gd name="connsiteX698" fmla="*/ 15212 w 1906136"/>
                <a:gd name="connsiteY698" fmla="*/ 138769 h 2468044"/>
                <a:gd name="connsiteX699" fmla="*/ 29803 w 1906136"/>
                <a:gd name="connsiteY699" fmla="*/ 149324 h 2468044"/>
                <a:gd name="connsiteX700" fmla="*/ 46567 w 1906136"/>
                <a:gd name="connsiteY700" fmla="*/ 159880 h 2468044"/>
                <a:gd name="connsiteX701" fmla="*/ 61158 w 1906136"/>
                <a:gd name="connsiteY701" fmla="*/ 171366 h 2468044"/>
                <a:gd name="connsiteX702" fmla="*/ 73576 w 1906136"/>
                <a:gd name="connsiteY702" fmla="*/ 185957 h 2468044"/>
                <a:gd name="connsiteX703" fmla="*/ 77611 w 1906136"/>
                <a:gd name="connsiteY703" fmla="*/ 191235 h 2468044"/>
                <a:gd name="connsiteX704" fmla="*/ 78543 w 1906136"/>
                <a:gd name="connsiteY704" fmla="*/ 196512 h 2468044"/>
                <a:gd name="connsiteX705" fmla="*/ 80716 w 1906136"/>
                <a:gd name="connsiteY705" fmla="*/ 202721 h 2468044"/>
                <a:gd name="connsiteX706" fmla="*/ 82889 w 1906136"/>
                <a:gd name="connsiteY706" fmla="*/ 207999 h 2468044"/>
                <a:gd name="connsiteX707" fmla="*/ 85993 w 1906136"/>
                <a:gd name="connsiteY707" fmla="*/ 213276 h 2468044"/>
                <a:gd name="connsiteX708" fmla="*/ 85993 w 1906136"/>
                <a:gd name="connsiteY708" fmla="*/ 220727 h 2468044"/>
                <a:gd name="connsiteX709" fmla="*/ 73576 w 1906136"/>
                <a:gd name="connsiteY709" fmla="*/ 226005 h 2468044"/>
                <a:gd name="connsiteX710" fmla="*/ 70471 w 1906136"/>
                <a:gd name="connsiteY710" fmla="*/ 220727 h 2468044"/>
                <a:gd name="connsiteX711" fmla="*/ 64262 w 1906136"/>
                <a:gd name="connsiteY711" fmla="*/ 215449 h 2468044"/>
                <a:gd name="connsiteX712" fmla="*/ 58985 w 1906136"/>
                <a:gd name="connsiteY712" fmla="*/ 211103 h 2468044"/>
                <a:gd name="connsiteX713" fmla="*/ 53707 w 1906136"/>
                <a:gd name="connsiteY713" fmla="*/ 205826 h 2468044"/>
                <a:gd name="connsiteX714" fmla="*/ 49671 w 1906136"/>
                <a:gd name="connsiteY714" fmla="*/ 205826 h 2468044"/>
                <a:gd name="connsiteX715" fmla="*/ 48740 w 1906136"/>
                <a:gd name="connsiteY715" fmla="*/ 205826 h 2468044"/>
                <a:gd name="connsiteX716" fmla="*/ 46567 w 1906136"/>
                <a:gd name="connsiteY716" fmla="*/ 207999 h 2468044"/>
                <a:gd name="connsiteX717" fmla="*/ 44394 w 1906136"/>
                <a:gd name="connsiteY717" fmla="*/ 207999 h 2468044"/>
                <a:gd name="connsiteX718" fmla="*/ 43462 w 1906136"/>
                <a:gd name="connsiteY718" fmla="*/ 210172 h 2468044"/>
                <a:gd name="connsiteX719" fmla="*/ 26698 w 1906136"/>
                <a:gd name="connsiteY719" fmla="*/ 210172 h 2468044"/>
                <a:gd name="connsiteX720" fmla="*/ 28871 w 1906136"/>
                <a:gd name="connsiteY720" fmla="*/ 213276 h 2468044"/>
                <a:gd name="connsiteX721" fmla="*/ 28871 w 1906136"/>
                <a:gd name="connsiteY721" fmla="*/ 215449 h 2468044"/>
                <a:gd name="connsiteX722" fmla="*/ 29803 w 1906136"/>
                <a:gd name="connsiteY722" fmla="*/ 217623 h 2468044"/>
                <a:gd name="connsiteX723" fmla="*/ 26698 w 1906136"/>
                <a:gd name="connsiteY723" fmla="*/ 220727 h 2468044"/>
                <a:gd name="connsiteX724" fmla="*/ 22663 w 1906136"/>
                <a:gd name="connsiteY724" fmla="*/ 225073 h 2468044"/>
                <a:gd name="connsiteX725" fmla="*/ 19558 w 1906136"/>
                <a:gd name="connsiteY725" fmla="*/ 225073 h 2468044"/>
                <a:gd name="connsiteX726" fmla="*/ 15522 w 1906136"/>
                <a:gd name="connsiteY726" fmla="*/ 226005 h 2468044"/>
                <a:gd name="connsiteX727" fmla="*/ 10245 w 1906136"/>
                <a:gd name="connsiteY727" fmla="*/ 228178 h 2468044"/>
                <a:gd name="connsiteX728" fmla="*/ 7140 w 1906136"/>
                <a:gd name="connsiteY728" fmla="*/ 230351 h 2468044"/>
                <a:gd name="connsiteX729" fmla="*/ 0 w 1906136"/>
                <a:gd name="connsiteY729" fmla="*/ 230351 h 2468044"/>
                <a:gd name="connsiteX730" fmla="*/ 3104 w 1906136"/>
                <a:gd name="connsiteY730" fmla="*/ 257670 h 2468044"/>
                <a:gd name="connsiteX731" fmla="*/ 17695 w 1906136"/>
                <a:gd name="connsiteY731" fmla="*/ 265121 h 2468044"/>
                <a:gd name="connsiteX732" fmla="*/ 36322 w 1906136"/>
                <a:gd name="connsiteY732" fmla="*/ 268225 h 2468044"/>
                <a:gd name="connsiteX733" fmla="*/ 51844 w 1906136"/>
                <a:gd name="connsiteY733" fmla="*/ 274434 h 2468044"/>
                <a:gd name="connsiteX734" fmla="*/ 63331 w 1906136"/>
                <a:gd name="connsiteY734" fmla="*/ 277539 h 2468044"/>
                <a:gd name="connsiteX735" fmla="*/ 68609 w 1906136"/>
                <a:gd name="connsiteY735" fmla="*/ 277539 h 2468044"/>
                <a:gd name="connsiteX736" fmla="*/ 71713 w 1906136"/>
                <a:gd name="connsiteY736" fmla="*/ 275365 h 2468044"/>
                <a:gd name="connsiteX737" fmla="*/ 75749 w 1906136"/>
                <a:gd name="connsiteY737" fmla="*/ 274434 h 2468044"/>
                <a:gd name="connsiteX738" fmla="*/ 77922 w 1906136"/>
                <a:gd name="connsiteY738" fmla="*/ 272261 h 2468044"/>
                <a:gd name="connsiteX739" fmla="*/ 78853 w 1906136"/>
                <a:gd name="connsiteY739" fmla="*/ 270088 h 2468044"/>
                <a:gd name="connsiteX740" fmla="*/ 82889 w 1906136"/>
                <a:gd name="connsiteY740" fmla="*/ 266983 h 2468044"/>
                <a:gd name="connsiteX741" fmla="*/ 97790 w 1906136"/>
                <a:gd name="connsiteY741" fmla="*/ 266983 h 2468044"/>
                <a:gd name="connsiteX742" fmla="*/ 95617 w 1906136"/>
                <a:gd name="connsiteY742" fmla="*/ 267915 h 2468044"/>
                <a:gd name="connsiteX743" fmla="*/ 95617 w 1906136"/>
                <a:gd name="connsiteY743" fmla="*/ 270088 h 2468044"/>
                <a:gd name="connsiteX744" fmla="*/ 95617 w 1906136"/>
                <a:gd name="connsiteY744" fmla="*/ 272261 h 2468044"/>
                <a:gd name="connsiteX745" fmla="*/ 93444 w 1906136"/>
                <a:gd name="connsiteY745" fmla="*/ 272261 h 2468044"/>
                <a:gd name="connsiteX746" fmla="*/ 91271 w 1906136"/>
                <a:gd name="connsiteY746" fmla="*/ 274434 h 2468044"/>
                <a:gd name="connsiteX747" fmla="*/ 91271 w 1906136"/>
                <a:gd name="connsiteY747" fmla="*/ 292440 h 2468044"/>
                <a:gd name="connsiteX748" fmla="*/ 85993 w 1906136"/>
                <a:gd name="connsiteY748" fmla="*/ 303926 h 2468044"/>
                <a:gd name="connsiteX749" fmla="*/ 78853 w 1906136"/>
                <a:gd name="connsiteY749" fmla="*/ 311377 h 2468044"/>
                <a:gd name="connsiteX750" fmla="*/ 68298 w 1906136"/>
                <a:gd name="connsiteY750" fmla="*/ 316655 h 2468044"/>
                <a:gd name="connsiteX751" fmla="*/ 56812 w 1906136"/>
                <a:gd name="connsiteY751" fmla="*/ 319759 h 2468044"/>
                <a:gd name="connsiteX752" fmla="*/ 44394 w 1906136"/>
                <a:gd name="connsiteY752" fmla="*/ 327210 h 2468044"/>
                <a:gd name="connsiteX753" fmla="*/ 37253 w 1906136"/>
                <a:gd name="connsiteY753" fmla="*/ 336523 h 2468044"/>
                <a:gd name="connsiteX754" fmla="*/ 31976 w 1906136"/>
                <a:gd name="connsiteY754" fmla="*/ 347078 h 2468044"/>
                <a:gd name="connsiteX755" fmla="*/ 26698 w 1906136"/>
                <a:gd name="connsiteY755" fmla="*/ 360738 h 2468044"/>
                <a:gd name="connsiteX756" fmla="*/ 20489 w 1906136"/>
                <a:gd name="connsiteY756" fmla="*/ 371293 h 2468044"/>
                <a:gd name="connsiteX757" fmla="*/ 31976 w 1906136"/>
                <a:gd name="connsiteY757" fmla="*/ 391162 h 2468044"/>
                <a:gd name="connsiteX758" fmla="*/ 46567 w 1906136"/>
                <a:gd name="connsiteY758" fmla="*/ 410099 h 2468044"/>
                <a:gd name="connsiteX759" fmla="*/ 64262 w 1906136"/>
                <a:gd name="connsiteY759" fmla="*/ 422827 h 2468044"/>
                <a:gd name="connsiteX760" fmla="*/ 66435 w 1906136"/>
                <a:gd name="connsiteY760" fmla="*/ 425000 h 2468044"/>
                <a:gd name="connsiteX761" fmla="*/ 69540 w 1906136"/>
                <a:gd name="connsiteY761" fmla="*/ 425000 h 2468044"/>
                <a:gd name="connsiteX762" fmla="*/ 71713 w 1906136"/>
                <a:gd name="connsiteY762" fmla="*/ 425000 h 2468044"/>
                <a:gd name="connsiteX763" fmla="*/ 73886 w 1906136"/>
                <a:gd name="connsiteY763" fmla="*/ 422827 h 2468044"/>
                <a:gd name="connsiteX764" fmla="*/ 76991 w 1906136"/>
                <a:gd name="connsiteY764" fmla="*/ 419723 h 2468044"/>
                <a:gd name="connsiteX765" fmla="*/ 81026 w 1906136"/>
                <a:gd name="connsiteY765" fmla="*/ 430278 h 2468044"/>
                <a:gd name="connsiteX766" fmla="*/ 86304 w 1906136"/>
                <a:gd name="connsiteY766" fmla="*/ 444869 h 2468044"/>
                <a:gd name="connsiteX767" fmla="*/ 88477 w 1906136"/>
                <a:gd name="connsiteY767" fmla="*/ 455424 h 2468044"/>
                <a:gd name="connsiteX768" fmla="*/ 93755 w 1906136"/>
                <a:gd name="connsiteY768" fmla="*/ 455424 h 2468044"/>
                <a:gd name="connsiteX769" fmla="*/ 97790 w 1906136"/>
                <a:gd name="connsiteY769" fmla="*/ 455734 h 2468044"/>
                <a:gd name="connsiteX770" fmla="*/ 98722 w 1906136"/>
                <a:gd name="connsiteY770" fmla="*/ 455734 h 2468044"/>
                <a:gd name="connsiteX771" fmla="*/ 100895 w 1906136"/>
                <a:gd name="connsiteY771" fmla="*/ 453561 h 2468044"/>
                <a:gd name="connsiteX772" fmla="*/ 103068 w 1906136"/>
                <a:gd name="connsiteY772" fmla="*/ 451388 h 2468044"/>
                <a:gd name="connsiteX773" fmla="*/ 105241 w 1906136"/>
                <a:gd name="connsiteY773" fmla="*/ 449215 h 2468044"/>
                <a:gd name="connsiteX774" fmla="*/ 108346 w 1906136"/>
                <a:gd name="connsiteY774" fmla="*/ 451388 h 2468044"/>
                <a:gd name="connsiteX775" fmla="*/ 110208 w 1906136"/>
                <a:gd name="connsiteY775" fmla="*/ 451388 h 2468044"/>
                <a:gd name="connsiteX776" fmla="*/ 112381 w 1906136"/>
                <a:gd name="connsiteY776" fmla="*/ 453561 h 2468044"/>
                <a:gd name="connsiteX777" fmla="*/ 112381 w 1906136"/>
                <a:gd name="connsiteY777" fmla="*/ 456666 h 2468044"/>
                <a:gd name="connsiteX778" fmla="*/ 112381 w 1906136"/>
                <a:gd name="connsiteY778" fmla="*/ 461012 h 2468044"/>
                <a:gd name="connsiteX779" fmla="*/ 124799 w 1906136"/>
                <a:gd name="connsiteY779" fmla="*/ 456666 h 2468044"/>
                <a:gd name="connsiteX780" fmla="*/ 134113 w 1906136"/>
                <a:gd name="connsiteY780" fmla="*/ 453561 h 2468044"/>
                <a:gd name="connsiteX781" fmla="*/ 147772 w 1906136"/>
                <a:gd name="connsiteY781" fmla="*/ 449215 h 2468044"/>
                <a:gd name="connsiteX782" fmla="*/ 144668 w 1906136"/>
                <a:gd name="connsiteY782" fmla="*/ 471257 h 2468044"/>
                <a:gd name="connsiteX783" fmla="*/ 135354 w 1906136"/>
                <a:gd name="connsiteY783" fmla="*/ 488021 h 2468044"/>
                <a:gd name="connsiteX784" fmla="*/ 122937 w 1906136"/>
                <a:gd name="connsiteY784" fmla="*/ 502612 h 2468044"/>
                <a:gd name="connsiteX785" fmla="*/ 106172 w 1906136"/>
                <a:gd name="connsiteY785" fmla="*/ 515340 h 2468044"/>
                <a:gd name="connsiteX786" fmla="*/ 88477 w 1906136"/>
                <a:gd name="connsiteY786" fmla="*/ 527137 h 2468044"/>
                <a:gd name="connsiteX787" fmla="*/ 69850 w 1906136"/>
                <a:gd name="connsiteY787" fmla="*/ 537692 h 2468044"/>
                <a:gd name="connsiteX788" fmla="*/ 54328 w 1906136"/>
                <a:gd name="connsiteY788" fmla="*/ 549179 h 2468044"/>
                <a:gd name="connsiteX789" fmla="*/ 41910 w 1906136"/>
                <a:gd name="connsiteY789" fmla="*/ 561907 h 2468044"/>
                <a:gd name="connsiteX790" fmla="*/ 37874 w 1906136"/>
                <a:gd name="connsiteY790" fmla="*/ 561907 h 2468044"/>
                <a:gd name="connsiteX791" fmla="*/ 37874 w 1906136"/>
                <a:gd name="connsiteY791" fmla="*/ 565011 h 2468044"/>
                <a:gd name="connsiteX792" fmla="*/ 48430 w 1906136"/>
                <a:gd name="connsiteY792" fmla="*/ 561907 h 2468044"/>
                <a:gd name="connsiteX793" fmla="*/ 65194 w 1906136"/>
                <a:gd name="connsiteY793" fmla="*/ 554456 h 2468044"/>
                <a:gd name="connsiteX794" fmla="*/ 86925 w 1906136"/>
                <a:gd name="connsiteY794" fmla="*/ 543901 h 2468044"/>
                <a:gd name="connsiteX795" fmla="*/ 108656 w 1906136"/>
                <a:gd name="connsiteY795" fmla="*/ 530241 h 2468044"/>
                <a:gd name="connsiteX796" fmla="*/ 130387 w 1906136"/>
                <a:gd name="connsiteY796" fmla="*/ 515650 h 2468044"/>
                <a:gd name="connsiteX797" fmla="*/ 152118 w 1906136"/>
                <a:gd name="connsiteY797" fmla="*/ 502922 h 2468044"/>
                <a:gd name="connsiteX798" fmla="*/ 169814 w 1906136"/>
                <a:gd name="connsiteY798" fmla="*/ 492367 h 2468044"/>
                <a:gd name="connsiteX799" fmla="*/ 184405 w 1906136"/>
                <a:gd name="connsiteY799" fmla="*/ 480881 h 2468044"/>
                <a:gd name="connsiteX800" fmla="*/ 191545 w 1906136"/>
                <a:gd name="connsiteY800" fmla="*/ 473430 h 2468044"/>
                <a:gd name="connsiteX801" fmla="*/ 203032 w 1906136"/>
                <a:gd name="connsiteY801" fmla="*/ 456666 h 2468044"/>
                <a:gd name="connsiteX802" fmla="*/ 210172 w 1906136"/>
                <a:gd name="connsiteY802" fmla="*/ 438660 h 2468044"/>
                <a:gd name="connsiteX803" fmla="*/ 215449 w 1906136"/>
                <a:gd name="connsiteY803" fmla="*/ 421896 h 2468044"/>
                <a:gd name="connsiteX804" fmla="*/ 222590 w 1906136"/>
                <a:gd name="connsiteY804" fmla="*/ 406063 h 2468044"/>
                <a:gd name="connsiteX805" fmla="*/ 234076 w 1906136"/>
                <a:gd name="connsiteY805" fmla="*/ 391472 h 2468044"/>
                <a:gd name="connsiteX806" fmla="*/ 247736 w 1906136"/>
                <a:gd name="connsiteY806" fmla="*/ 379986 h 2468044"/>
                <a:gd name="connsiteX807" fmla="*/ 247736 w 1906136"/>
                <a:gd name="connsiteY807" fmla="*/ 376881 h 2468044"/>
                <a:gd name="connsiteX808" fmla="*/ 257049 w 1906136"/>
                <a:gd name="connsiteY808" fmla="*/ 376881 h 2468044"/>
                <a:gd name="connsiteX809" fmla="*/ 247736 w 1906136"/>
                <a:gd name="connsiteY809" fmla="*/ 392714 h 2468044"/>
                <a:gd name="connsiteX810" fmla="*/ 237181 w 1906136"/>
                <a:gd name="connsiteY810" fmla="*/ 407305 h 2468044"/>
                <a:gd name="connsiteX811" fmla="*/ 230040 w 1906136"/>
                <a:gd name="connsiteY811" fmla="*/ 424069 h 2468044"/>
                <a:gd name="connsiteX812" fmla="*/ 224763 w 1906136"/>
                <a:gd name="connsiteY812" fmla="*/ 440833 h 2468044"/>
                <a:gd name="connsiteX813" fmla="*/ 246494 w 1906136"/>
                <a:gd name="connsiteY813" fmla="*/ 435555 h 2468044"/>
                <a:gd name="connsiteX814" fmla="*/ 262016 w 1906136"/>
                <a:gd name="connsiteY814" fmla="*/ 426242 h 2468044"/>
                <a:gd name="connsiteX815" fmla="*/ 280643 w 1906136"/>
                <a:gd name="connsiteY815" fmla="*/ 416929 h 2468044"/>
                <a:gd name="connsiteX816" fmla="*/ 280643 w 1906136"/>
                <a:gd name="connsiteY816" fmla="*/ 392714 h 2468044"/>
                <a:gd name="connsiteX817" fmla="*/ 297407 w 1906136"/>
                <a:gd name="connsiteY817" fmla="*/ 394887 h 2468044"/>
                <a:gd name="connsiteX818" fmla="*/ 307962 w 1906136"/>
                <a:gd name="connsiteY818" fmla="*/ 400165 h 2468044"/>
                <a:gd name="connsiteX819" fmla="*/ 317276 w 1906136"/>
                <a:gd name="connsiteY819" fmla="*/ 407615 h 2468044"/>
                <a:gd name="connsiteX820" fmla="*/ 327831 w 1906136"/>
                <a:gd name="connsiteY820" fmla="*/ 413824 h 2468044"/>
                <a:gd name="connsiteX821" fmla="*/ 361048 w 1906136"/>
                <a:gd name="connsiteY821" fmla="*/ 413824 h 2468044"/>
                <a:gd name="connsiteX822" fmla="*/ 376571 w 1906136"/>
                <a:gd name="connsiteY822" fmla="*/ 422206 h 2468044"/>
                <a:gd name="connsiteX823" fmla="*/ 393335 w 1906136"/>
                <a:gd name="connsiteY823" fmla="*/ 436797 h 2468044"/>
                <a:gd name="connsiteX824" fmla="*/ 407926 w 1906136"/>
                <a:gd name="connsiteY824" fmla="*/ 449526 h 2468044"/>
                <a:gd name="connsiteX825" fmla="*/ 427794 w 1906136"/>
                <a:gd name="connsiteY825" fmla="*/ 458839 h 2468044"/>
                <a:gd name="connsiteX826" fmla="*/ 451699 w 1906136"/>
                <a:gd name="connsiteY826" fmla="*/ 464117 h 2468044"/>
                <a:gd name="connsiteX827" fmla="*/ 471567 w 1906136"/>
                <a:gd name="connsiteY827" fmla="*/ 473430 h 2468044"/>
                <a:gd name="connsiteX828" fmla="*/ 486158 w 1906136"/>
                <a:gd name="connsiteY828" fmla="*/ 486158 h 2468044"/>
                <a:gd name="connsiteX829" fmla="*/ 498576 w 1906136"/>
                <a:gd name="connsiteY829" fmla="*/ 502922 h 2468044"/>
                <a:gd name="connsiteX830" fmla="*/ 507889 w 1906136"/>
                <a:gd name="connsiteY830" fmla="*/ 519686 h 2468044"/>
                <a:gd name="connsiteX831" fmla="*/ 519376 w 1906136"/>
                <a:gd name="connsiteY831" fmla="*/ 536450 h 2468044"/>
                <a:gd name="connsiteX832" fmla="*/ 531794 w 1906136"/>
                <a:gd name="connsiteY832" fmla="*/ 550110 h 2468044"/>
                <a:gd name="connsiteX833" fmla="*/ 527758 w 1906136"/>
                <a:gd name="connsiteY833" fmla="*/ 574325 h 2468044"/>
                <a:gd name="connsiteX834" fmla="*/ 539244 w 1906136"/>
                <a:gd name="connsiteY834" fmla="*/ 579602 h 2468044"/>
                <a:gd name="connsiteX835" fmla="*/ 546385 w 1906136"/>
                <a:gd name="connsiteY835" fmla="*/ 588916 h 2468044"/>
                <a:gd name="connsiteX836" fmla="*/ 551662 w 1906136"/>
                <a:gd name="connsiteY836" fmla="*/ 600402 h 2468044"/>
                <a:gd name="connsiteX837" fmla="*/ 554767 w 1906136"/>
                <a:gd name="connsiteY837" fmla="*/ 613131 h 2468044"/>
                <a:gd name="connsiteX838" fmla="*/ 560976 w 1906136"/>
                <a:gd name="connsiteY838" fmla="*/ 625859 h 2468044"/>
                <a:gd name="connsiteX839" fmla="*/ 568116 w 1906136"/>
                <a:gd name="connsiteY839" fmla="*/ 637345 h 2468044"/>
                <a:gd name="connsiteX840" fmla="*/ 576498 w 1906136"/>
                <a:gd name="connsiteY840" fmla="*/ 645727 h 2468044"/>
                <a:gd name="connsiteX841" fmla="*/ 591089 w 1906136"/>
                <a:gd name="connsiteY841" fmla="*/ 651005 h 2468044"/>
                <a:gd name="connsiteX842" fmla="*/ 587984 w 1906136"/>
                <a:gd name="connsiteY842" fmla="*/ 653178 h 2468044"/>
                <a:gd name="connsiteX843" fmla="*/ 583949 w 1906136"/>
                <a:gd name="connsiteY843" fmla="*/ 653178 h 2468044"/>
                <a:gd name="connsiteX844" fmla="*/ 580844 w 1906136"/>
                <a:gd name="connsiteY844" fmla="*/ 653178 h 2468044"/>
                <a:gd name="connsiteX845" fmla="*/ 576808 w 1906136"/>
                <a:gd name="connsiteY845" fmla="*/ 651005 h 2468044"/>
                <a:gd name="connsiteX846" fmla="*/ 568426 w 1906136"/>
                <a:gd name="connsiteY846" fmla="*/ 651005 h 2468044"/>
                <a:gd name="connsiteX847" fmla="*/ 576808 w 1906136"/>
                <a:gd name="connsiteY847" fmla="*/ 669942 h 2468044"/>
                <a:gd name="connsiteX848" fmla="*/ 588295 w 1906136"/>
                <a:gd name="connsiteY848" fmla="*/ 686706 h 2468044"/>
                <a:gd name="connsiteX849" fmla="*/ 600713 w 1906136"/>
                <a:gd name="connsiteY849" fmla="*/ 702539 h 2468044"/>
                <a:gd name="connsiteX850" fmla="*/ 604748 w 1906136"/>
                <a:gd name="connsiteY850" fmla="*/ 704712 h 2468044"/>
                <a:gd name="connsiteX851" fmla="*/ 605680 w 1906136"/>
                <a:gd name="connsiteY851" fmla="*/ 704712 h 2468044"/>
                <a:gd name="connsiteX852" fmla="*/ 605680 w 1906136"/>
                <a:gd name="connsiteY852" fmla="*/ 706885 h 2468044"/>
                <a:gd name="connsiteX853" fmla="*/ 607853 w 1906136"/>
                <a:gd name="connsiteY853" fmla="*/ 706885 h 2468044"/>
                <a:gd name="connsiteX854" fmla="*/ 613130 w 1906136"/>
                <a:gd name="connsiteY854" fmla="*/ 706885 h 2468044"/>
                <a:gd name="connsiteX855" fmla="*/ 619339 w 1906136"/>
                <a:gd name="connsiteY855" fmla="*/ 706885 h 2468044"/>
                <a:gd name="connsiteX856" fmla="*/ 620271 w 1906136"/>
                <a:gd name="connsiteY856" fmla="*/ 704712 h 2468044"/>
                <a:gd name="connsiteX857" fmla="*/ 624306 w 1906136"/>
                <a:gd name="connsiteY857" fmla="*/ 702539 h 2468044"/>
                <a:gd name="connsiteX858" fmla="*/ 626480 w 1906136"/>
                <a:gd name="connsiteY858" fmla="*/ 701608 h 2468044"/>
                <a:gd name="connsiteX859" fmla="*/ 626480 w 1906136"/>
                <a:gd name="connsiteY859" fmla="*/ 699434 h 2468044"/>
                <a:gd name="connsiteX860" fmla="*/ 627411 w 1906136"/>
                <a:gd name="connsiteY860" fmla="*/ 699434 h 2468044"/>
                <a:gd name="connsiteX861" fmla="*/ 627411 w 1906136"/>
                <a:gd name="connsiteY861" fmla="*/ 695088 h 2468044"/>
                <a:gd name="connsiteX862" fmla="*/ 622133 w 1906136"/>
                <a:gd name="connsiteY862" fmla="*/ 687638 h 2468044"/>
                <a:gd name="connsiteX863" fmla="*/ 614993 w 1906136"/>
                <a:gd name="connsiteY863" fmla="*/ 682360 h 2468044"/>
                <a:gd name="connsiteX864" fmla="*/ 607853 w 1906136"/>
                <a:gd name="connsiteY864" fmla="*/ 677082 h 2468044"/>
                <a:gd name="connsiteX865" fmla="*/ 600713 w 1906136"/>
                <a:gd name="connsiteY865" fmla="*/ 671805 h 2468044"/>
                <a:gd name="connsiteX866" fmla="*/ 600713 w 1906136"/>
                <a:gd name="connsiteY866" fmla="*/ 662491 h 2468044"/>
                <a:gd name="connsiteX867" fmla="*/ 617477 w 1906136"/>
                <a:gd name="connsiteY867" fmla="*/ 673047 h 2468044"/>
                <a:gd name="connsiteX868" fmla="*/ 632068 w 1906136"/>
                <a:gd name="connsiteY868" fmla="*/ 687638 h 2468044"/>
                <a:gd name="connsiteX869" fmla="*/ 644485 w 1906136"/>
                <a:gd name="connsiteY869" fmla="*/ 702228 h 2468044"/>
                <a:gd name="connsiteX870" fmla="*/ 644485 w 1906136"/>
                <a:gd name="connsiteY870" fmla="*/ 723339 h 2468044"/>
                <a:gd name="connsiteX871" fmla="*/ 642312 w 1906136"/>
                <a:gd name="connsiteY871" fmla="*/ 718992 h 2468044"/>
                <a:gd name="connsiteX872" fmla="*/ 639208 w 1906136"/>
                <a:gd name="connsiteY872" fmla="*/ 715888 h 2468044"/>
                <a:gd name="connsiteX873" fmla="*/ 637035 w 1906136"/>
                <a:gd name="connsiteY873" fmla="*/ 711542 h 2468044"/>
                <a:gd name="connsiteX874" fmla="*/ 633930 w 1906136"/>
                <a:gd name="connsiteY874" fmla="*/ 709369 h 2468044"/>
                <a:gd name="connsiteX875" fmla="*/ 629894 w 1906136"/>
                <a:gd name="connsiteY875" fmla="*/ 709369 h 2468044"/>
                <a:gd name="connsiteX876" fmla="*/ 626790 w 1906136"/>
                <a:gd name="connsiteY876" fmla="*/ 709369 h 2468044"/>
                <a:gd name="connsiteX877" fmla="*/ 622754 w 1906136"/>
                <a:gd name="connsiteY877" fmla="*/ 709369 h 2468044"/>
                <a:gd name="connsiteX878" fmla="*/ 617477 w 1906136"/>
                <a:gd name="connsiteY878" fmla="*/ 711542 h 2468044"/>
                <a:gd name="connsiteX879" fmla="*/ 615304 w 1906136"/>
                <a:gd name="connsiteY879" fmla="*/ 723028 h 2468044"/>
                <a:gd name="connsiteX880" fmla="*/ 613130 w 1906136"/>
                <a:gd name="connsiteY880" fmla="*/ 741034 h 2468044"/>
                <a:gd name="connsiteX881" fmla="*/ 613130 w 1906136"/>
                <a:gd name="connsiteY881" fmla="*/ 763076 h 2468044"/>
                <a:gd name="connsiteX882" fmla="*/ 613130 w 1906136"/>
                <a:gd name="connsiteY882" fmla="*/ 787291 h 2468044"/>
                <a:gd name="connsiteX883" fmla="*/ 613130 w 1906136"/>
                <a:gd name="connsiteY883" fmla="*/ 807159 h 2468044"/>
                <a:gd name="connsiteX884" fmla="*/ 612199 w 1906136"/>
                <a:gd name="connsiteY884" fmla="*/ 821750 h 2468044"/>
                <a:gd name="connsiteX885" fmla="*/ 612199 w 1906136"/>
                <a:gd name="connsiteY885" fmla="*/ 829201 h 2468044"/>
                <a:gd name="connsiteX886" fmla="*/ 613130 w 1906136"/>
                <a:gd name="connsiteY886" fmla="*/ 859624 h 2468044"/>
                <a:gd name="connsiteX887" fmla="*/ 617166 w 1906136"/>
                <a:gd name="connsiteY887" fmla="*/ 881666 h 2468044"/>
                <a:gd name="connsiteX888" fmla="*/ 622444 w 1906136"/>
                <a:gd name="connsiteY888" fmla="*/ 898430 h 2468044"/>
                <a:gd name="connsiteX889" fmla="*/ 629584 w 1906136"/>
                <a:gd name="connsiteY889" fmla="*/ 911158 h 2468044"/>
                <a:gd name="connsiteX890" fmla="*/ 641071 w 1906136"/>
                <a:gd name="connsiteY890" fmla="*/ 922645 h 2468044"/>
                <a:gd name="connsiteX891" fmla="*/ 651626 w 1906136"/>
                <a:gd name="connsiteY891" fmla="*/ 935373 h 2468044"/>
                <a:gd name="connsiteX892" fmla="*/ 664043 w 1906136"/>
                <a:gd name="connsiteY892" fmla="*/ 953379 h 2468044"/>
                <a:gd name="connsiteX893" fmla="*/ 669321 w 1906136"/>
                <a:gd name="connsiteY893" fmla="*/ 964866 h 2468044"/>
                <a:gd name="connsiteX894" fmla="*/ 673357 w 1906136"/>
                <a:gd name="connsiteY894" fmla="*/ 975421 h 2468044"/>
                <a:gd name="connsiteX895" fmla="*/ 680497 w 1906136"/>
                <a:gd name="connsiteY895" fmla="*/ 984734 h 2468044"/>
                <a:gd name="connsiteX896" fmla="*/ 691052 w 1906136"/>
                <a:gd name="connsiteY896" fmla="*/ 992185 h 2468044"/>
                <a:gd name="connsiteX897" fmla="*/ 704712 w 1906136"/>
                <a:gd name="connsiteY897" fmla="*/ 997462 h 2468044"/>
                <a:gd name="connsiteX898" fmla="*/ 715267 w 1906136"/>
                <a:gd name="connsiteY898" fmla="*/ 1003671 h 2468044"/>
                <a:gd name="connsiteX899" fmla="*/ 724580 w 1906136"/>
                <a:gd name="connsiteY899" fmla="*/ 1014226 h 2468044"/>
                <a:gd name="connsiteX900" fmla="*/ 731721 w 1906136"/>
                <a:gd name="connsiteY900" fmla="*/ 1026955 h 2468044"/>
                <a:gd name="connsiteX901" fmla="*/ 734825 w 1906136"/>
                <a:gd name="connsiteY901" fmla="*/ 1041546 h 2468044"/>
                <a:gd name="connsiteX902" fmla="*/ 741034 w 1906136"/>
                <a:gd name="connsiteY902" fmla="*/ 1054274 h 2468044"/>
                <a:gd name="connsiteX903" fmla="*/ 747243 w 1906136"/>
                <a:gd name="connsiteY903" fmla="*/ 1065761 h 2468044"/>
                <a:gd name="connsiteX904" fmla="*/ 760903 w 1906136"/>
                <a:gd name="connsiteY904" fmla="*/ 1075074 h 2468044"/>
                <a:gd name="connsiteX905" fmla="*/ 758729 w 1906136"/>
                <a:gd name="connsiteY905" fmla="*/ 1076005 h 2468044"/>
                <a:gd name="connsiteX906" fmla="*/ 758729 w 1906136"/>
                <a:gd name="connsiteY906" fmla="*/ 1078178 h 2468044"/>
                <a:gd name="connsiteX907" fmla="*/ 758729 w 1906136"/>
                <a:gd name="connsiteY907" fmla="*/ 1080351 h 2468044"/>
                <a:gd name="connsiteX908" fmla="*/ 756556 w 1906136"/>
                <a:gd name="connsiteY908" fmla="*/ 1080351 h 2468044"/>
                <a:gd name="connsiteX909" fmla="*/ 754383 w 1906136"/>
                <a:gd name="connsiteY909" fmla="*/ 1080351 h 2468044"/>
                <a:gd name="connsiteX910" fmla="*/ 751279 w 1906136"/>
                <a:gd name="connsiteY910" fmla="*/ 1082525 h 2468044"/>
                <a:gd name="connsiteX911" fmla="*/ 760592 w 1906136"/>
                <a:gd name="connsiteY911" fmla="*/ 1095253 h 2468044"/>
                <a:gd name="connsiteX912" fmla="*/ 771147 w 1906136"/>
                <a:gd name="connsiteY912" fmla="*/ 1102704 h 2468044"/>
                <a:gd name="connsiteX913" fmla="*/ 782634 w 1906136"/>
                <a:gd name="connsiteY913" fmla="*/ 1110154 h 2468044"/>
                <a:gd name="connsiteX914" fmla="*/ 791016 w 1906136"/>
                <a:gd name="connsiteY914" fmla="*/ 1119468 h 2468044"/>
                <a:gd name="connsiteX915" fmla="*/ 797225 w 1906136"/>
                <a:gd name="connsiteY915" fmla="*/ 1130023 h 2468044"/>
                <a:gd name="connsiteX916" fmla="*/ 800329 w 1906136"/>
                <a:gd name="connsiteY916" fmla="*/ 1142751 h 2468044"/>
                <a:gd name="connsiteX917" fmla="*/ 804365 w 1906136"/>
                <a:gd name="connsiteY917" fmla="*/ 1155479 h 2468044"/>
                <a:gd name="connsiteX918" fmla="*/ 809643 w 1906136"/>
                <a:gd name="connsiteY918" fmla="*/ 1155479 h 2468044"/>
                <a:gd name="connsiteX919" fmla="*/ 811816 w 1906136"/>
                <a:gd name="connsiteY919" fmla="*/ 1155479 h 2468044"/>
                <a:gd name="connsiteX920" fmla="*/ 812747 w 1906136"/>
                <a:gd name="connsiteY920" fmla="*/ 1155479 h 2468044"/>
                <a:gd name="connsiteX921" fmla="*/ 814920 w 1906136"/>
                <a:gd name="connsiteY921" fmla="*/ 1155479 h 2468044"/>
                <a:gd name="connsiteX922" fmla="*/ 817093 w 1906136"/>
                <a:gd name="connsiteY922" fmla="*/ 1155479 h 2468044"/>
                <a:gd name="connsiteX923" fmla="*/ 820198 w 1906136"/>
                <a:gd name="connsiteY923" fmla="*/ 1155479 h 2468044"/>
                <a:gd name="connsiteX924" fmla="*/ 822371 w 1906136"/>
                <a:gd name="connsiteY924" fmla="*/ 1159826 h 2468044"/>
                <a:gd name="connsiteX925" fmla="*/ 822371 w 1906136"/>
                <a:gd name="connsiteY925" fmla="*/ 1162930 h 2468044"/>
                <a:gd name="connsiteX926" fmla="*/ 824544 w 1906136"/>
                <a:gd name="connsiteY926" fmla="*/ 1169139 h 2468044"/>
                <a:gd name="connsiteX927" fmla="*/ 824544 w 1906136"/>
                <a:gd name="connsiteY927" fmla="*/ 1176590 h 2468044"/>
                <a:gd name="connsiteX928" fmla="*/ 827648 w 1906136"/>
                <a:gd name="connsiteY928" fmla="*/ 1174417 h 2468044"/>
                <a:gd name="connsiteX929" fmla="*/ 827648 w 1906136"/>
                <a:gd name="connsiteY929" fmla="*/ 1172243 h 2468044"/>
                <a:gd name="connsiteX930" fmla="*/ 829822 w 1906136"/>
                <a:gd name="connsiteY930" fmla="*/ 1170070 h 2468044"/>
                <a:gd name="connsiteX931" fmla="*/ 831995 w 1906136"/>
                <a:gd name="connsiteY931" fmla="*/ 1166966 h 2468044"/>
                <a:gd name="connsiteX932" fmla="*/ 831995 w 1906136"/>
                <a:gd name="connsiteY932" fmla="*/ 1159515 h 2468044"/>
                <a:gd name="connsiteX933" fmla="*/ 827959 w 1906136"/>
                <a:gd name="connsiteY933" fmla="*/ 1148960 h 2468044"/>
                <a:gd name="connsiteX934" fmla="*/ 819577 w 1906136"/>
                <a:gd name="connsiteY934" fmla="*/ 1132196 h 2468044"/>
                <a:gd name="connsiteX935" fmla="*/ 808090 w 1906136"/>
                <a:gd name="connsiteY935" fmla="*/ 1113259 h 2468044"/>
                <a:gd name="connsiteX936" fmla="*/ 797535 w 1906136"/>
                <a:gd name="connsiteY936" fmla="*/ 1095253 h 2468044"/>
                <a:gd name="connsiteX937" fmla="*/ 783876 w 1906136"/>
                <a:gd name="connsiteY937" fmla="*/ 1076316 h 2468044"/>
                <a:gd name="connsiteX938" fmla="*/ 773320 w 1906136"/>
                <a:gd name="connsiteY938" fmla="*/ 1061725 h 2468044"/>
                <a:gd name="connsiteX939" fmla="*/ 761834 w 1906136"/>
                <a:gd name="connsiteY939" fmla="*/ 1048996 h 2468044"/>
                <a:gd name="connsiteX940" fmla="*/ 756556 w 1906136"/>
                <a:gd name="connsiteY940" fmla="*/ 1041546 h 2468044"/>
                <a:gd name="connsiteX941" fmla="*/ 756556 w 1906136"/>
                <a:gd name="connsiteY941" fmla="*/ 1021677 h 2468044"/>
                <a:gd name="connsiteX942" fmla="*/ 760592 w 1906136"/>
                <a:gd name="connsiteY942" fmla="*/ 1023850 h 2468044"/>
                <a:gd name="connsiteX943" fmla="*/ 763697 w 1906136"/>
                <a:gd name="connsiteY943" fmla="*/ 1026955 h 2468044"/>
                <a:gd name="connsiteX944" fmla="*/ 767732 w 1906136"/>
                <a:gd name="connsiteY944" fmla="*/ 1031301 h 2468044"/>
                <a:gd name="connsiteX945" fmla="*/ 776114 w 1906136"/>
                <a:gd name="connsiteY945" fmla="*/ 1036578 h 2468044"/>
                <a:gd name="connsiteX946" fmla="*/ 782323 w 1906136"/>
                <a:gd name="connsiteY946" fmla="*/ 1048065 h 2468044"/>
                <a:gd name="connsiteX947" fmla="*/ 785428 w 1906136"/>
                <a:gd name="connsiteY947" fmla="*/ 1058620 h 2468044"/>
                <a:gd name="connsiteX948" fmla="*/ 789464 w 1906136"/>
                <a:gd name="connsiteY948" fmla="*/ 1069175 h 2468044"/>
                <a:gd name="connsiteX949" fmla="*/ 796604 w 1906136"/>
                <a:gd name="connsiteY949" fmla="*/ 1078489 h 2468044"/>
                <a:gd name="connsiteX950" fmla="*/ 797535 w 1906136"/>
                <a:gd name="connsiteY950" fmla="*/ 1080662 h 2468044"/>
                <a:gd name="connsiteX951" fmla="*/ 803744 w 1906136"/>
                <a:gd name="connsiteY951" fmla="*/ 1082835 h 2468044"/>
                <a:gd name="connsiteX952" fmla="*/ 806849 w 1906136"/>
                <a:gd name="connsiteY952" fmla="*/ 1082835 h 2468044"/>
                <a:gd name="connsiteX953" fmla="*/ 812126 w 1906136"/>
                <a:gd name="connsiteY953" fmla="*/ 1083766 h 2468044"/>
                <a:gd name="connsiteX954" fmla="*/ 816162 w 1906136"/>
                <a:gd name="connsiteY954" fmla="*/ 1085939 h 2468044"/>
                <a:gd name="connsiteX955" fmla="*/ 833857 w 1906136"/>
                <a:gd name="connsiteY955" fmla="*/ 1112327 h 2468044"/>
                <a:gd name="connsiteX956" fmla="*/ 852484 w 1906136"/>
                <a:gd name="connsiteY956" fmla="*/ 1137473 h 2468044"/>
                <a:gd name="connsiteX957" fmla="*/ 870179 w 1906136"/>
                <a:gd name="connsiteY957" fmla="*/ 1161688 h 2468044"/>
                <a:gd name="connsiteX958" fmla="*/ 890048 w 1906136"/>
                <a:gd name="connsiteY958" fmla="*/ 1183730 h 2468044"/>
                <a:gd name="connsiteX959" fmla="*/ 882908 w 1906136"/>
                <a:gd name="connsiteY959" fmla="*/ 1206703 h 2468044"/>
                <a:gd name="connsiteX960" fmla="*/ 886944 w 1906136"/>
                <a:gd name="connsiteY960" fmla="*/ 1211049 h 2468044"/>
                <a:gd name="connsiteX961" fmla="*/ 894084 w 1906136"/>
                <a:gd name="connsiteY961" fmla="*/ 1218500 h 2468044"/>
                <a:gd name="connsiteX962" fmla="*/ 901224 w 1906136"/>
                <a:gd name="connsiteY962" fmla="*/ 1227813 h 2468044"/>
                <a:gd name="connsiteX963" fmla="*/ 910537 w 1906136"/>
                <a:gd name="connsiteY963" fmla="*/ 1235264 h 2468044"/>
                <a:gd name="connsiteX964" fmla="*/ 915815 w 1906136"/>
                <a:gd name="connsiteY964" fmla="*/ 1242715 h 2468044"/>
                <a:gd name="connsiteX965" fmla="*/ 918919 w 1906136"/>
                <a:gd name="connsiteY965" fmla="*/ 1243646 h 2468044"/>
                <a:gd name="connsiteX966" fmla="*/ 939719 w 1906136"/>
                <a:gd name="connsiteY966" fmla="*/ 1240541 h 2468044"/>
                <a:gd name="connsiteX967" fmla="*/ 940651 w 1906136"/>
                <a:gd name="connsiteY967" fmla="*/ 1242715 h 2468044"/>
                <a:gd name="connsiteX968" fmla="*/ 944686 w 1906136"/>
                <a:gd name="connsiteY968" fmla="*/ 1245819 h 2468044"/>
                <a:gd name="connsiteX969" fmla="*/ 947791 w 1906136"/>
                <a:gd name="connsiteY969" fmla="*/ 1250165 h 2468044"/>
                <a:gd name="connsiteX970" fmla="*/ 951827 w 1906136"/>
                <a:gd name="connsiteY970" fmla="*/ 1253270 h 2468044"/>
                <a:gd name="connsiteX971" fmla="*/ 954931 w 1906136"/>
                <a:gd name="connsiteY971" fmla="*/ 1256374 h 2468044"/>
                <a:gd name="connsiteX972" fmla="*/ 978835 w 1906136"/>
                <a:gd name="connsiteY972" fmla="*/ 1260720 h 2468044"/>
                <a:gd name="connsiteX973" fmla="*/ 981940 w 1906136"/>
                <a:gd name="connsiteY973" fmla="*/ 1262894 h 2468044"/>
                <a:gd name="connsiteX974" fmla="*/ 985976 w 1906136"/>
                <a:gd name="connsiteY974" fmla="*/ 1265998 h 2468044"/>
                <a:gd name="connsiteX975" fmla="*/ 991253 w 1906136"/>
                <a:gd name="connsiteY975" fmla="*/ 1271276 h 2468044"/>
                <a:gd name="connsiteX976" fmla="*/ 995289 w 1906136"/>
                <a:gd name="connsiteY976" fmla="*/ 1275622 h 2468044"/>
                <a:gd name="connsiteX977" fmla="*/ 998394 w 1906136"/>
                <a:gd name="connsiteY977" fmla="*/ 1278726 h 2468044"/>
                <a:gd name="connsiteX978" fmla="*/ 1002429 w 1906136"/>
                <a:gd name="connsiteY978" fmla="*/ 1280899 h 2468044"/>
                <a:gd name="connsiteX979" fmla="*/ 1010811 w 1906136"/>
                <a:gd name="connsiteY979" fmla="*/ 1283073 h 2468044"/>
                <a:gd name="connsiteX980" fmla="*/ 1017952 w 1906136"/>
                <a:gd name="connsiteY980" fmla="*/ 1278726 h 2468044"/>
                <a:gd name="connsiteX981" fmla="*/ 1024161 w 1906136"/>
                <a:gd name="connsiteY981" fmla="*/ 1275622 h 2468044"/>
                <a:gd name="connsiteX982" fmla="*/ 1031301 w 1906136"/>
                <a:gd name="connsiteY982" fmla="*/ 1271276 h 2468044"/>
                <a:gd name="connsiteX983" fmla="*/ 1041856 w 1906136"/>
                <a:gd name="connsiteY983" fmla="*/ 1271276 h 2468044"/>
                <a:gd name="connsiteX984" fmla="*/ 1058620 w 1906136"/>
                <a:gd name="connsiteY984" fmla="*/ 1278726 h 2468044"/>
                <a:gd name="connsiteX985" fmla="*/ 1069175 w 1906136"/>
                <a:gd name="connsiteY985" fmla="*/ 1288040 h 2468044"/>
                <a:gd name="connsiteX986" fmla="*/ 1081593 w 1906136"/>
                <a:gd name="connsiteY986" fmla="*/ 1297353 h 2468044"/>
                <a:gd name="connsiteX987" fmla="*/ 1102393 w 1906136"/>
                <a:gd name="connsiteY987" fmla="*/ 1304804 h 2468044"/>
                <a:gd name="connsiteX988" fmla="*/ 1117915 w 1906136"/>
                <a:gd name="connsiteY988" fmla="*/ 1310081 h 2468044"/>
                <a:gd name="connsiteX989" fmla="*/ 1132506 w 1906136"/>
                <a:gd name="connsiteY989" fmla="*/ 1314428 h 2468044"/>
                <a:gd name="connsiteX990" fmla="*/ 1141820 w 1906136"/>
                <a:gd name="connsiteY990" fmla="*/ 1317532 h 2468044"/>
                <a:gd name="connsiteX991" fmla="*/ 1151133 w 1906136"/>
                <a:gd name="connsiteY991" fmla="*/ 1326845 h 2468044"/>
                <a:gd name="connsiteX992" fmla="*/ 1159515 w 1906136"/>
                <a:gd name="connsiteY992" fmla="*/ 1339574 h 2468044"/>
                <a:gd name="connsiteX993" fmla="*/ 1168828 w 1906136"/>
                <a:gd name="connsiteY993" fmla="*/ 1361615 h 2468044"/>
                <a:gd name="connsiteX994" fmla="*/ 1180315 w 1906136"/>
                <a:gd name="connsiteY994" fmla="*/ 1364720 h 2468044"/>
                <a:gd name="connsiteX995" fmla="*/ 1195837 w 1906136"/>
                <a:gd name="connsiteY995" fmla="*/ 1372171 h 2468044"/>
                <a:gd name="connsiteX996" fmla="*/ 1212601 w 1906136"/>
                <a:gd name="connsiteY996" fmla="*/ 1381484 h 2468044"/>
                <a:gd name="connsiteX997" fmla="*/ 1229365 w 1906136"/>
                <a:gd name="connsiteY997" fmla="*/ 1390797 h 2468044"/>
                <a:gd name="connsiteX998" fmla="*/ 1238679 w 1906136"/>
                <a:gd name="connsiteY998" fmla="*/ 1398248 h 2468044"/>
                <a:gd name="connsiteX999" fmla="*/ 1241783 w 1906136"/>
                <a:gd name="connsiteY999" fmla="*/ 1396075 h 2468044"/>
                <a:gd name="connsiteX1000" fmla="*/ 1243956 w 1906136"/>
                <a:gd name="connsiteY1000" fmla="*/ 1396075 h 2468044"/>
                <a:gd name="connsiteX1001" fmla="*/ 1244888 w 1906136"/>
                <a:gd name="connsiteY1001" fmla="*/ 1396075 h 2468044"/>
                <a:gd name="connsiteX1002" fmla="*/ 1247061 w 1906136"/>
                <a:gd name="connsiteY1002" fmla="*/ 1393902 h 2468044"/>
                <a:gd name="connsiteX1003" fmla="*/ 1249234 w 1906136"/>
                <a:gd name="connsiteY1003" fmla="*/ 1393902 h 2468044"/>
                <a:gd name="connsiteX1004" fmla="*/ 1251407 w 1906136"/>
                <a:gd name="connsiteY1004" fmla="*/ 1390797 h 2468044"/>
                <a:gd name="connsiteX1005" fmla="*/ 1251407 w 1906136"/>
                <a:gd name="connsiteY1005" fmla="*/ 1388624 h 2468044"/>
                <a:gd name="connsiteX1006" fmla="*/ 1251407 w 1906136"/>
                <a:gd name="connsiteY1006" fmla="*/ 1385520 h 2468044"/>
                <a:gd name="connsiteX1007" fmla="*/ 1249234 w 1906136"/>
                <a:gd name="connsiteY1007" fmla="*/ 1381173 h 2468044"/>
                <a:gd name="connsiteX1008" fmla="*/ 1252338 w 1906136"/>
                <a:gd name="connsiteY1008" fmla="*/ 1379000 h 2468044"/>
                <a:gd name="connsiteX1009" fmla="*/ 1254511 w 1906136"/>
                <a:gd name="connsiteY1009" fmla="*/ 1378069 h 2468044"/>
                <a:gd name="connsiteX1010" fmla="*/ 1256684 w 1906136"/>
                <a:gd name="connsiteY1010" fmla="*/ 1375896 h 2468044"/>
                <a:gd name="connsiteX1011" fmla="*/ 1258858 w 1906136"/>
                <a:gd name="connsiteY1011" fmla="*/ 1373723 h 2468044"/>
                <a:gd name="connsiteX1012" fmla="*/ 1265998 w 1906136"/>
                <a:gd name="connsiteY1012" fmla="*/ 1373723 h 2468044"/>
                <a:gd name="connsiteX1013" fmla="*/ 1273138 w 1906136"/>
                <a:gd name="connsiteY1013" fmla="*/ 1385209 h 2468044"/>
                <a:gd name="connsiteX1014" fmla="*/ 1280278 w 1906136"/>
                <a:gd name="connsiteY1014" fmla="*/ 1395764 h 2468044"/>
                <a:gd name="connsiteX1015" fmla="*/ 1285556 w 1906136"/>
                <a:gd name="connsiteY1015" fmla="*/ 1405078 h 2468044"/>
                <a:gd name="connsiteX1016" fmla="*/ 1287729 w 1906136"/>
                <a:gd name="connsiteY1016" fmla="*/ 1419669 h 2468044"/>
                <a:gd name="connsiteX1017" fmla="*/ 1287729 w 1906136"/>
                <a:gd name="connsiteY1017" fmla="*/ 1434260 h 2468044"/>
                <a:gd name="connsiteX1018" fmla="*/ 1288660 w 1906136"/>
                <a:gd name="connsiteY1018" fmla="*/ 1444815 h 2468044"/>
                <a:gd name="connsiteX1019" fmla="*/ 1276243 w 1906136"/>
                <a:gd name="connsiteY1019" fmla="*/ 1459406 h 2468044"/>
                <a:gd name="connsiteX1020" fmla="*/ 1261652 w 1906136"/>
                <a:gd name="connsiteY1020" fmla="*/ 1472134 h 2468044"/>
                <a:gd name="connsiteX1021" fmla="*/ 1249234 w 1906136"/>
                <a:gd name="connsiteY1021" fmla="*/ 1485794 h 2468044"/>
                <a:gd name="connsiteX1022" fmla="*/ 1242094 w 1906136"/>
                <a:gd name="connsiteY1022" fmla="*/ 1501626 h 2468044"/>
                <a:gd name="connsiteX1023" fmla="*/ 1236816 w 1906136"/>
                <a:gd name="connsiteY1023" fmla="*/ 1518390 h 2468044"/>
                <a:gd name="connsiteX1024" fmla="*/ 1229676 w 1906136"/>
                <a:gd name="connsiteY1024" fmla="*/ 1535155 h 2468044"/>
                <a:gd name="connsiteX1025" fmla="*/ 1234953 w 1906136"/>
                <a:gd name="connsiteY1025" fmla="*/ 1537328 h 2468044"/>
                <a:gd name="connsiteX1026" fmla="*/ 1240231 w 1906136"/>
                <a:gd name="connsiteY1026" fmla="*/ 1537328 h 2468044"/>
                <a:gd name="connsiteX1027" fmla="*/ 1245508 w 1906136"/>
                <a:gd name="connsiteY1027" fmla="*/ 1538259 h 2468044"/>
                <a:gd name="connsiteX1028" fmla="*/ 1254822 w 1906136"/>
                <a:gd name="connsiteY1028" fmla="*/ 1538259 h 2468044"/>
                <a:gd name="connsiteX1029" fmla="*/ 1254822 w 1906136"/>
                <a:gd name="connsiteY1029" fmla="*/ 1542605 h 2468044"/>
                <a:gd name="connsiteX1030" fmla="*/ 1245508 w 1906136"/>
                <a:gd name="connsiteY1030" fmla="*/ 1547883 h 2468044"/>
                <a:gd name="connsiteX1031" fmla="*/ 1239300 w 1906136"/>
                <a:gd name="connsiteY1031" fmla="*/ 1553160 h 2468044"/>
                <a:gd name="connsiteX1032" fmla="*/ 1229986 w 1906136"/>
                <a:gd name="connsiteY1032" fmla="*/ 1558438 h 2468044"/>
                <a:gd name="connsiteX1033" fmla="*/ 1229986 w 1906136"/>
                <a:gd name="connsiteY1033" fmla="*/ 1565889 h 2468044"/>
                <a:gd name="connsiteX1034" fmla="*/ 1229986 w 1906136"/>
                <a:gd name="connsiteY1034" fmla="*/ 1573339 h 2468044"/>
                <a:gd name="connsiteX1035" fmla="*/ 1229986 w 1906136"/>
                <a:gd name="connsiteY1035" fmla="*/ 1579548 h 2468044"/>
                <a:gd name="connsiteX1036" fmla="*/ 1225950 w 1906136"/>
                <a:gd name="connsiteY1036" fmla="*/ 1586999 h 2468044"/>
                <a:gd name="connsiteX1037" fmla="*/ 1229986 w 1906136"/>
                <a:gd name="connsiteY1037" fmla="*/ 1590104 h 2468044"/>
                <a:gd name="connsiteX1038" fmla="*/ 1233091 w 1906136"/>
                <a:gd name="connsiteY1038" fmla="*/ 1594450 h 2468044"/>
                <a:gd name="connsiteX1039" fmla="*/ 1237126 w 1906136"/>
                <a:gd name="connsiteY1039" fmla="*/ 1595381 h 2468044"/>
                <a:gd name="connsiteX1040" fmla="*/ 1242404 w 1906136"/>
                <a:gd name="connsiteY1040" fmla="*/ 1595381 h 2468044"/>
                <a:gd name="connsiteX1041" fmla="*/ 1245508 w 1906136"/>
                <a:gd name="connsiteY1041" fmla="*/ 1599727 h 2468044"/>
                <a:gd name="connsiteX1042" fmla="*/ 1256995 w 1906136"/>
                <a:gd name="connsiteY1042" fmla="*/ 1610283 h 2468044"/>
                <a:gd name="connsiteX1043" fmla="*/ 1264135 w 1906136"/>
                <a:gd name="connsiteY1043" fmla="*/ 1624873 h 2468044"/>
                <a:gd name="connsiteX1044" fmla="*/ 1269413 w 1906136"/>
                <a:gd name="connsiteY1044" fmla="*/ 1643811 h 2468044"/>
                <a:gd name="connsiteX1045" fmla="*/ 1274690 w 1906136"/>
                <a:gd name="connsiteY1045" fmla="*/ 1659643 h 2468044"/>
                <a:gd name="connsiteX1046" fmla="*/ 1281831 w 1906136"/>
                <a:gd name="connsiteY1046" fmla="*/ 1676407 h 2468044"/>
                <a:gd name="connsiteX1047" fmla="*/ 1302630 w 1906136"/>
                <a:gd name="connsiteY1047" fmla="*/ 1705900 h 2468044"/>
                <a:gd name="connsiteX1048" fmla="*/ 1327777 w 1906136"/>
                <a:gd name="connsiteY1048" fmla="*/ 1733219 h 2468044"/>
                <a:gd name="connsiteX1049" fmla="*/ 1359132 w 1906136"/>
                <a:gd name="connsiteY1049" fmla="*/ 1754329 h 2468044"/>
                <a:gd name="connsiteX1050" fmla="*/ 1395454 w 1906136"/>
                <a:gd name="connsiteY1050" fmla="*/ 1767989 h 2468044"/>
                <a:gd name="connsiteX1051" fmla="*/ 1391418 w 1906136"/>
                <a:gd name="connsiteY1051" fmla="*/ 1797481 h 2468044"/>
                <a:gd name="connsiteX1052" fmla="*/ 1389245 w 1906136"/>
                <a:gd name="connsiteY1052" fmla="*/ 1829147 h 2468044"/>
                <a:gd name="connsiteX1053" fmla="*/ 1388314 w 1906136"/>
                <a:gd name="connsiteY1053" fmla="*/ 1861744 h 2468044"/>
                <a:gd name="connsiteX1054" fmla="*/ 1382105 w 1906136"/>
                <a:gd name="connsiteY1054" fmla="*/ 1893409 h 2468044"/>
                <a:gd name="connsiteX1055" fmla="*/ 1371549 w 1906136"/>
                <a:gd name="connsiteY1055" fmla="*/ 1941839 h 2468044"/>
                <a:gd name="connsiteX1056" fmla="*/ 1362236 w 1906136"/>
                <a:gd name="connsiteY1056" fmla="*/ 1991199 h 2468044"/>
                <a:gd name="connsiteX1057" fmla="*/ 1351681 w 1906136"/>
                <a:gd name="connsiteY1057" fmla="*/ 2036214 h 2468044"/>
                <a:gd name="connsiteX1058" fmla="*/ 1339263 w 1906136"/>
                <a:gd name="connsiteY1058" fmla="*/ 2080297 h 2468044"/>
                <a:gd name="connsiteX1059" fmla="*/ 1337090 w 1906136"/>
                <a:gd name="connsiteY1059" fmla="*/ 2091784 h 2468044"/>
                <a:gd name="connsiteX1060" fmla="*/ 1340194 w 1906136"/>
                <a:gd name="connsiteY1060" fmla="*/ 2104512 h 2468044"/>
                <a:gd name="connsiteX1061" fmla="*/ 1342368 w 1906136"/>
                <a:gd name="connsiteY1061" fmla="*/ 2111963 h 2468044"/>
                <a:gd name="connsiteX1062" fmla="*/ 1329950 w 1906136"/>
                <a:gd name="connsiteY1062" fmla="*/ 2188643 h 2468044"/>
                <a:gd name="connsiteX1063" fmla="*/ 1329950 w 1906136"/>
                <a:gd name="connsiteY1063" fmla="*/ 2192989 h 2468044"/>
                <a:gd name="connsiteX1064" fmla="*/ 1337090 w 1906136"/>
                <a:gd name="connsiteY1064" fmla="*/ 2190816 h 2468044"/>
                <a:gd name="connsiteX1065" fmla="*/ 1340194 w 1906136"/>
                <a:gd name="connsiteY1065" fmla="*/ 2186470 h 2468044"/>
                <a:gd name="connsiteX1066" fmla="*/ 1342368 w 1906136"/>
                <a:gd name="connsiteY1066" fmla="*/ 2183365 h 2468044"/>
                <a:gd name="connsiteX1067" fmla="*/ 1345472 w 1906136"/>
                <a:gd name="connsiteY1067" fmla="*/ 2179019 h 2468044"/>
                <a:gd name="connsiteX1068" fmla="*/ 1349508 w 1906136"/>
                <a:gd name="connsiteY1068" fmla="*/ 2175915 h 2468044"/>
                <a:gd name="connsiteX1069" fmla="*/ 1349508 w 1906136"/>
                <a:gd name="connsiteY1069" fmla="*/ 2179019 h 2468044"/>
                <a:gd name="connsiteX1070" fmla="*/ 1354785 w 1906136"/>
                <a:gd name="connsiteY1070" fmla="*/ 2179019 h 2468044"/>
                <a:gd name="connsiteX1071" fmla="*/ 1345472 w 1906136"/>
                <a:gd name="connsiteY1071" fmla="*/ 2215652 h 2468044"/>
                <a:gd name="connsiteX1072" fmla="*/ 1334917 w 1906136"/>
                <a:gd name="connsiteY1072" fmla="*/ 2215652 h 2468044"/>
                <a:gd name="connsiteX1073" fmla="*/ 1327777 w 1906136"/>
                <a:gd name="connsiteY1073" fmla="*/ 2234589 h 2468044"/>
                <a:gd name="connsiteX1074" fmla="*/ 1320636 w 1906136"/>
                <a:gd name="connsiteY1074" fmla="*/ 2256631 h 2468044"/>
                <a:gd name="connsiteX1075" fmla="*/ 1315359 w 1906136"/>
                <a:gd name="connsiteY1075" fmla="*/ 2279604 h 2468044"/>
                <a:gd name="connsiteX1076" fmla="*/ 1313186 w 1906136"/>
                <a:gd name="connsiteY1076" fmla="*/ 2305992 h 2468044"/>
                <a:gd name="connsiteX1077" fmla="*/ 1311012 w 1906136"/>
                <a:gd name="connsiteY1077" fmla="*/ 2333311 h 2468044"/>
                <a:gd name="connsiteX1078" fmla="*/ 1315048 w 1906136"/>
                <a:gd name="connsiteY1078" fmla="*/ 2357525 h 2468044"/>
                <a:gd name="connsiteX1079" fmla="*/ 1322189 w 1906136"/>
                <a:gd name="connsiteY1079" fmla="*/ 2380499 h 2468044"/>
                <a:gd name="connsiteX1080" fmla="*/ 1332744 w 1906136"/>
                <a:gd name="connsiteY1080" fmla="*/ 2401609 h 2468044"/>
                <a:gd name="connsiteX1081" fmla="*/ 1349508 w 1906136"/>
                <a:gd name="connsiteY1081" fmla="*/ 2416200 h 2468044"/>
                <a:gd name="connsiteX1082" fmla="*/ 1369376 w 1906136"/>
                <a:gd name="connsiteY1082" fmla="*/ 2426755 h 2468044"/>
                <a:gd name="connsiteX1083" fmla="*/ 1369376 w 1906136"/>
                <a:gd name="connsiteY1083" fmla="*/ 2434206 h 2468044"/>
                <a:gd name="connsiteX1084" fmla="*/ 1354785 w 1906136"/>
                <a:gd name="connsiteY1084" fmla="*/ 2424892 h 2468044"/>
                <a:gd name="connsiteX1085" fmla="*/ 1342368 w 1906136"/>
                <a:gd name="connsiteY1085" fmla="*/ 2414337 h 2468044"/>
                <a:gd name="connsiteX1086" fmla="*/ 1329950 w 1906136"/>
                <a:gd name="connsiteY1086" fmla="*/ 2401609 h 2468044"/>
                <a:gd name="connsiteX1087" fmla="*/ 1325914 w 1906136"/>
                <a:gd name="connsiteY1087" fmla="*/ 2401609 h 2468044"/>
                <a:gd name="connsiteX1088" fmla="*/ 1332123 w 1906136"/>
                <a:gd name="connsiteY1088" fmla="*/ 2416200 h 2468044"/>
                <a:gd name="connsiteX1089" fmla="*/ 1342678 w 1906136"/>
                <a:gd name="connsiteY1089" fmla="*/ 2430791 h 2468044"/>
                <a:gd name="connsiteX1090" fmla="*/ 1357269 w 1906136"/>
                <a:gd name="connsiteY1090" fmla="*/ 2445382 h 2468044"/>
                <a:gd name="connsiteX1091" fmla="*/ 1374033 w 1906136"/>
                <a:gd name="connsiteY1091" fmla="*/ 2458110 h 2468044"/>
                <a:gd name="connsiteX1092" fmla="*/ 1389555 w 1906136"/>
                <a:gd name="connsiteY1092" fmla="*/ 2466492 h 2468044"/>
                <a:gd name="connsiteX1093" fmla="*/ 1406319 w 1906136"/>
                <a:gd name="connsiteY1093" fmla="*/ 2470838 h 2468044"/>
                <a:gd name="connsiteX1094" fmla="*/ 1423083 w 1906136"/>
                <a:gd name="connsiteY1094" fmla="*/ 2466492 h 2468044"/>
                <a:gd name="connsiteX1095" fmla="*/ 1426188 w 1906136"/>
                <a:gd name="connsiteY1095" fmla="*/ 2465561 h 2468044"/>
                <a:gd name="connsiteX1096" fmla="*/ 1428361 w 1906136"/>
                <a:gd name="connsiteY1096" fmla="*/ 2463388 h 2468044"/>
                <a:gd name="connsiteX1097" fmla="*/ 1430534 w 1906136"/>
                <a:gd name="connsiteY1097" fmla="*/ 2463388 h 2468044"/>
                <a:gd name="connsiteX1098" fmla="*/ 1430534 w 1906136"/>
                <a:gd name="connsiteY1098" fmla="*/ 2461214 h 2468044"/>
                <a:gd name="connsiteX1099" fmla="*/ 1432707 w 1906136"/>
                <a:gd name="connsiteY1099" fmla="*/ 2460283 h 2468044"/>
                <a:gd name="connsiteX1100" fmla="*/ 1435812 w 1906136"/>
                <a:gd name="connsiteY1100" fmla="*/ 2458110 h 2468044"/>
                <a:gd name="connsiteX1101" fmla="*/ 1432707 w 1906136"/>
                <a:gd name="connsiteY1101" fmla="*/ 2453764 h 2468044"/>
                <a:gd name="connsiteX1102" fmla="*/ 1432707 w 1906136"/>
                <a:gd name="connsiteY1102" fmla="*/ 2452832 h 2468044"/>
                <a:gd name="connsiteX1103" fmla="*/ 1432707 w 1906136"/>
                <a:gd name="connsiteY1103" fmla="*/ 2452832 h 2468044"/>
                <a:gd name="connsiteX1104" fmla="*/ 1432707 w 1906136"/>
                <a:gd name="connsiteY1104" fmla="*/ 2450659 h 2468044"/>
                <a:gd name="connsiteX1105" fmla="*/ 1428671 w 1906136"/>
                <a:gd name="connsiteY1105" fmla="*/ 2450659 h 2468044"/>
                <a:gd name="connsiteX1106" fmla="*/ 1427740 w 1906136"/>
                <a:gd name="connsiteY1106" fmla="*/ 2450659 h 2468044"/>
                <a:gd name="connsiteX1107" fmla="*/ 1421531 w 1906136"/>
                <a:gd name="connsiteY1107" fmla="*/ 2450659 h 2468044"/>
                <a:gd name="connsiteX1108" fmla="*/ 1420600 w 1906136"/>
                <a:gd name="connsiteY1108" fmla="*/ 2439173 h 2468044"/>
                <a:gd name="connsiteX1109" fmla="*/ 1418427 w 1906136"/>
                <a:gd name="connsiteY1109" fmla="*/ 2426444 h 2468044"/>
                <a:gd name="connsiteX1110" fmla="*/ 1416254 w 1906136"/>
                <a:gd name="connsiteY1110" fmla="*/ 2415889 h 2468044"/>
                <a:gd name="connsiteX1111" fmla="*/ 1413149 w 1906136"/>
                <a:gd name="connsiteY1111" fmla="*/ 2406576 h 2468044"/>
                <a:gd name="connsiteX1112" fmla="*/ 1410976 w 1906136"/>
                <a:gd name="connsiteY1112" fmla="*/ 2404403 h 2468044"/>
                <a:gd name="connsiteX1113" fmla="*/ 1410976 w 1906136"/>
                <a:gd name="connsiteY1113" fmla="*/ 2402230 h 2468044"/>
                <a:gd name="connsiteX1114" fmla="*/ 1408803 w 1906136"/>
                <a:gd name="connsiteY1114" fmla="*/ 2402230 h 2468044"/>
                <a:gd name="connsiteX1115" fmla="*/ 1405698 w 1906136"/>
                <a:gd name="connsiteY1115" fmla="*/ 2401298 h 2468044"/>
                <a:gd name="connsiteX1116" fmla="*/ 1396385 w 1906136"/>
                <a:gd name="connsiteY1116" fmla="*/ 2414027 h 2468044"/>
                <a:gd name="connsiteX1117" fmla="*/ 1384899 w 1906136"/>
                <a:gd name="connsiteY1117" fmla="*/ 2426755 h 2468044"/>
                <a:gd name="connsiteX1118" fmla="*/ 1384899 w 1906136"/>
                <a:gd name="connsiteY1118" fmla="*/ 2431101 h 2468044"/>
                <a:gd name="connsiteX1119" fmla="*/ 1381794 w 1906136"/>
                <a:gd name="connsiteY1119" fmla="*/ 2431101 h 2468044"/>
                <a:gd name="connsiteX1120" fmla="*/ 1381794 w 1906136"/>
                <a:gd name="connsiteY1120" fmla="*/ 2424892 h 2468044"/>
                <a:gd name="connsiteX1121" fmla="*/ 1381794 w 1906136"/>
                <a:gd name="connsiteY1121" fmla="*/ 2421788 h 2468044"/>
                <a:gd name="connsiteX1122" fmla="*/ 1383967 w 1906136"/>
                <a:gd name="connsiteY1122" fmla="*/ 2417442 h 2468044"/>
                <a:gd name="connsiteX1123" fmla="*/ 1384899 w 1906136"/>
                <a:gd name="connsiteY1123" fmla="*/ 2414337 h 2468044"/>
                <a:gd name="connsiteX1124" fmla="*/ 1394212 w 1906136"/>
                <a:gd name="connsiteY1124" fmla="*/ 2402851 h 2468044"/>
                <a:gd name="connsiteX1125" fmla="*/ 1406630 w 1906136"/>
                <a:gd name="connsiteY1125" fmla="*/ 2392295 h 2468044"/>
                <a:gd name="connsiteX1126" fmla="*/ 1420289 w 1906136"/>
                <a:gd name="connsiteY1126" fmla="*/ 2384845 h 2468044"/>
                <a:gd name="connsiteX1127" fmla="*/ 1428671 w 1906136"/>
                <a:gd name="connsiteY1127" fmla="*/ 2382672 h 2468044"/>
                <a:gd name="connsiteX1128" fmla="*/ 1427740 w 1906136"/>
                <a:gd name="connsiteY1128" fmla="*/ 2373358 h 2468044"/>
                <a:gd name="connsiteX1129" fmla="*/ 1423704 w 1906136"/>
                <a:gd name="connsiteY1129" fmla="*/ 2368081 h 2468044"/>
                <a:gd name="connsiteX1130" fmla="*/ 1418427 w 1906136"/>
                <a:gd name="connsiteY1130" fmla="*/ 2362803 h 2468044"/>
                <a:gd name="connsiteX1131" fmla="*/ 1413149 w 1906136"/>
                <a:gd name="connsiteY1131" fmla="*/ 2357525 h 2468044"/>
                <a:gd name="connsiteX1132" fmla="*/ 1418427 w 1906136"/>
                <a:gd name="connsiteY1132" fmla="*/ 2340761 h 2468044"/>
                <a:gd name="connsiteX1133" fmla="*/ 1427740 w 1906136"/>
                <a:gd name="connsiteY1133" fmla="*/ 2322756 h 2468044"/>
                <a:gd name="connsiteX1134" fmla="*/ 1440158 w 1906136"/>
                <a:gd name="connsiteY1134" fmla="*/ 2303818 h 2468044"/>
                <a:gd name="connsiteX1135" fmla="*/ 1454749 w 1906136"/>
                <a:gd name="connsiteY1135" fmla="*/ 2289227 h 2468044"/>
                <a:gd name="connsiteX1136" fmla="*/ 1469340 w 1906136"/>
                <a:gd name="connsiteY1136" fmla="*/ 2281777 h 2468044"/>
                <a:gd name="connsiteX1137" fmla="*/ 1472444 w 1906136"/>
                <a:gd name="connsiteY1137" fmla="*/ 2269048 h 2468044"/>
                <a:gd name="connsiteX1138" fmla="*/ 1467167 w 1906136"/>
                <a:gd name="connsiteY1138" fmla="*/ 2264702 h 2468044"/>
                <a:gd name="connsiteX1139" fmla="*/ 1461889 w 1906136"/>
                <a:gd name="connsiteY1139" fmla="*/ 2261598 h 2468044"/>
                <a:gd name="connsiteX1140" fmla="*/ 1455680 w 1906136"/>
                <a:gd name="connsiteY1140" fmla="*/ 2258493 h 2468044"/>
                <a:gd name="connsiteX1141" fmla="*/ 1452576 w 1906136"/>
                <a:gd name="connsiteY1141" fmla="*/ 2252284 h 2468044"/>
                <a:gd name="connsiteX1142" fmla="*/ 1448540 w 1906136"/>
                <a:gd name="connsiteY1142" fmla="*/ 2244834 h 2468044"/>
                <a:gd name="connsiteX1143" fmla="*/ 1448540 w 1906136"/>
                <a:gd name="connsiteY1143" fmla="*/ 2243902 h 2468044"/>
                <a:gd name="connsiteX1144" fmla="*/ 1447609 w 1906136"/>
                <a:gd name="connsiteY1144" fmla="*/ 2241729 h 2468044"/>
                <a:gd name="connsiteX1145" fmla="*/ 1448540 w 1906136"/>
                <a:gd name="connsiteY1145" fmla="*/ 2239556 h 2468044"/>
                <a:gd name="connsiteX1146" fmla="*/ 1448540 w 1906136"/>
                <a:gd name="connsiteY1146" fmla="*/ 2237383 h 2468044"/>
                <a:gd name="connsiteX1147" fmla="*/ 1448540 w 1906136"/>
                <a:gd name="connsiteY1147" fmla="*/ 2234279 h 2468044"/>
                <a:gd name="connsiteX1148" fmla="*/ 1448540 w 1906136"/>
                <a:gd name="connsiteY1148" fmla="*/ 2229001 h 2468044"/>
                <a:gd name="connsiteX1149" fmla="*/ 1454749 w 1906136"/>
                <a:gd name="connsiteY1149" fmla="*/ 2229001 h 2468044"/>
                <a:gd name="connsiteX1150" fmla="*/ 1460026 w 1906136"/>
                <a:gd name="connsiteY1150" fmla="*/ 2226828 h 2468044"/>
                <a:gd name="connsiteX1151" fmla="*/ 1462200 w 1906136"/>
                <a:gd name="connsiteY1151" fmla="*/ 2226828 h 2468044"/>
                <a:gd name="connsiteX1152" fmla="*/ 1465304 w 1906136"/>
                <a:gd name="connsiteY1152" fmla="*/ 2224655 h 2468044"/>
                <a:gd name="connsiteX1153" fmla="*/ 1469340 w 1906136"/>
                <a:gd name="connsiteY1153" fmla="*/ 2214100 h 2468044"/>
                <a:gd name="connsiteX1154" fmla="*/ 1472444 w 1906136"/>
                <a:gd name="connsiteY1154" fmla="*/ 2202613 h 2468044"/>
                <a:gd name="connsiteX1155" fmla="*/ 1477722 w 1906136"/>
                <a:gd name="connsiteY1155" fmla="*/ 2192058 h 2468044"/>
                <a:gd name="connsiteX1156" fmla="*/ 1479895 w 1906136"/>
                <a:gd name="connsiteY1156" fmla="*/ 2185849 h 2468044"/>
                <a:gd name="connsiteX1157" fmla="*/ 1483931 w 1906136"/>
                <a:gd name="connsiteY1157" fmla="*/ 2184918 h 2468044"/>
                <a:gd name="connsiteX1158" fmla="*/ 1489208 w 1906136"/>
                <a:gd name="connsiteY1158" fmla="*/ 2182745 h 2468044"/>
                <a:gd name="connsiteX1159" fmla="*/ 1494486 w 1906136"/>
                <a:gd name="connsiteY1159" fmla="*/ 2180571 h 2468044"/>
                <a:gd name="connsiteX1160" fmla="*/ 1501626 w 1906136"/>
                <a:gd name="connsiteY1160" fmla="*/ 2178398 h 2468044"/>
                <a:gd name="connsiteX1161" fmla="*/ 1498522 w 1906136"/>
                <a:gd name="connsiteY1161" fmla="*/ 2173121 h 2468044"/>
                <a:gd name="connsiteX1162" fmla="*/ 1496349 w 1906136"/>
                <a:gd name="connsiteY1162" fmla="*/ 2170016 h 2468044"/>
                <a:gd name="connsiteX1163" fmla="*/ 1492313 w 1906136"/>
                <a:gd name="connsiteY1163" fmla="*/ 2165670 h 2468044"/>
                <a:gd name="connsiteX1164" fmla="*/ 1489208 w 1906136"/>
                <a:gd name="connsiteY1164" fmla="*/ 2163497 h 2468044"/>
                <a:gd name="connsiteX1165" fmla="*/ 1485173 w 1906136"/>
                <a:gd name="connsiteY1165" fmla="*/ 2162566 h 2468044"/>
                <a:gd name="connsiteX1166" fmla="*/ 1479895 w 1906136"/>
                <a:gd name="connsiteY1166" fmla="*/ 2158219 h 2468044"/>
                <a:gd name="connsiteX1167" fmla="*/ 1472755 w 1906136"/>
                <a:gd name="connsiteY1167" fmla="*/ 2155115 h 2468044"/>
                <a:gd name="connsiteX1168" fmla="*/ 1472755 w 1906136"/>
                <a:gd name="connsiteY1168" fmla="*/ 2147664 h 2468044"/>
                <a:gd name="connsiteX1169" fmla="*/ 1487346 w 1906136"/>
                <a:gd name="connsiteY1169" fmla="*/ 2145491 h 2468044"/>
                <a:gd name="connsiteX1170" fmla="*/ 1501937 w 1906136"/>
                <a:gd name="connsiteY1170" fmla="*/ 2145491 h 2468044"/>
                <a:gd name="connsiteX1171" fmla="*/ 1513423 w 1906136"/>
                <a:gd name="connsiteY1171" fmla="*/ 2143318 h 2468044"/>
                <a:gd name="connsiteX1172" fmla="*/ 1521805 w 1906136"/>
                <a:gd name="connsiteY1172" fmla="*/ 2143318 h 2468044"/>
                <a:gd name="connsiteX1173" fmla="*/ 1520874 w 1906136"/>
                <a:gd name="connsiteY1173" fmla="*/ 2135867 h 2468044"/>
                <a:gd name="connsiteX1174" fmla="*/ 1520874 w 1906136"/>
                <a:gd name="connsiteY1174" fmla="*/ 2132763 h 2468044"/>
                <a:gd name="connsiteX1175" fmla="*/ 1520874 w 1906136"/>
                <a:gd name="connsiteY1175" fmla="*/ 2129037 h 2468044"/>
                <a:gd name="connsiteX1176" fmla="*/ 1520874 w 1906136"/>
                <a:gd name="connsiteY1176" fmla="*/ 2128106 h 2468044"/>
                <a:gd name="connsiteX1177" fmla="*/ 1521805 w 1906136"/>
                <a:gd name="connsiteY1177" fmla="*/ 2123760 h 2468044"/>
                <a:gd name="connsiteX1178" fmla="*/ 1521805 w 1906136"/>
                <a:gd name="connsiteY1178" fmla="*/ 2116309 h 2468044"/>
                <a:gd name="connsiteX1179" fmla="*/ 1521805 w 1906136"/>
                <a:gd name="connsiteY1179" fmla="*/ 2108858 h 2468044"/>
                <a:gd name="connsiteX1180" fmla="*/ 1523978 w 1906136"/>
                <a:gd name="connsiteY1180" fmla="*/ 2103581 h 2468044"/>
                <a:gd name="connsiteX1181" fmla="*/ 1526151 w 1906136"/>
                <a:gd name="connsiteY1181" fmla="*/ 2099235 h 2468044"/>
                <a:gd name="connsiteX1182" fmla="*/ 1553160 w 1906136"/>
                <a:gd name="connsiteY1182" fmla="*/ 2091784 h 2468044"/>
                <a:gd name="connsiteX1183" fmla="*/ 1585447 w 1906136"/>
                <a:gd name="connsiteY1183" fmla="*/ 2090853 h 2468044"/>
                <a:gd name="connsiteX1184" fmla="*/ 1587620 w 1906136"/>
                <a:gd name="connsiteY1184" fmla="*/ 2076262 h 2468044"/>
                <a:gd name="connsiteX1185" fmla="*/ 1589793 w 1906136"/>
                <a:gd name="connsiteY1185" fmla="*/ 2062602 h 2468044"/>
                <a:gd name="connsiteX1186" fmla="*/ 1587620 w 1906136"/>
                <a:gd name="connsiteY1186" fmla="*/ 2052047 h 2468044"/>
                <a:gd name="connsiteX1187" fmla="*/ 1582342 w 1906136"/>
                <a:gd name="connsiteY1187" fmla="*/ 2041492 h 2468044"/>
                <a:gd name="connsiteX1188" fmla="*/ 1569924 w 1906136"/>
                <a:gd name="connsiteY1188" fmla="*/ 2034041 h 2468044"/>
                <a:gd name="connsiteX1189" fmla="*/ 1569924 w 1906136"/>
                <a:gd name="connsiteY1189" fmla="*/ 2026590 h 2468044"/>
                <a:gd name="connsiteX1190" fmla="*/ 1592897 w 1906136"/>
                <a:gd name="connsiteY1190" fmla="*/ 2031868 h 2468044"/>
                <a:gd name="connsiteX1191" fmla="*/ 1618975 w 1906136"/>
                <a:gd name="connsiteY1191" fmla="*/ 2037145 h 2468044"/>
                <a:gd name="connsiteX1192" fmla="*/ 1631393 w 1906136"/>
                <a:gd name="connsiteY1192" fmla="*/ 2022554 h 2468044"/>
                <a:gd name="connsiteX1193" fmla="*/ 1642879 w 1906136"/>
                <a:gd name="connsiteY1193" fmla="*/ 2009826 h 2468044"/>
                <a:gd name="connsiteX1194" fmla="*/ 1653434 w 1906136"/>
                <a:gd name="connsiteY1194" fmla="*/ 1995235 h 2468044"/>
                <a:gd name="connsiteX1195" fmla="*/ 1662747 w 1906136"/>
                <a:gd name="connsiteY1195" fmla="*/ 1973194 h 2468044"/>
                <a:gd name="connsiteX1196" fmla="*/ 1663679 w 1906136"/>
                <a:gd name="connsiteY1196" fmla="*/ 1973194 h 2468044"/>
                <a:gd name="connsiteX1197" fmla="*/ 1665852 w 1906136"/>
                <a:gd name="connsiteY1197" fmla="*/ 1971020 h 2468044"/>
                <a:gd name="connsiteX1198" fmla="*/ 1668025 w 1906136"/>
                <a:gd name="connsiteY1198" fmla="*/ 1971020 h 2468044"/>
                <a:gd name="connsiteX1199" fmla="*/ 1670198 w 1906136"/>
                <a:gd name="connsiteY1199" fmla="*/ 1968847 h 2468044"/>
                <a:gd name="connsiteX1200" fmla="*/ 1671130 w 1906136"/>
                <a:gd name="connsiteY1200" fmla="*/ 1973194 h 2468044"/>
                <a:gd name="connsiteX1201" fmla="*/ 1673303 w 1906136"/>
                <a:gd name="connsiteY1201" fmla="*/ 1978471 h 2468044"/>
                <a:gd name="connsiteX1202" fmla="*/ 1673303 w 1906136"/>
                <a:gd name="connsiteY1202" fmla="*/ 1982817 h 2468044"/>
                <a:gd name="connsiteX1203" fmla="*/ 1673303 w 1906136"/>
                <a:gd name="connsiteY1203" fmla="*/ 1990268 h 2468044"/>
                <a:gd name="connsiteX1204" fmla="*/ 1678580 w 1906136"/>
                <a:gd name="connsiteY1204" fmla="*/ 1990268 h 2468044"/>
                <a:gd name="connsiteX1205" fmla="*/ 1685721 w 1906136"/>
                <a:gd name="connsiteY1205" fmla="*/ 1969158 h 2468044"/>
                <a:gd name="connsiteX1206" fmla="*/ 1692861 w 1906136"/>
                <a:gd name="connsiteY1206" fmla="*/ 1953325 h 2468044"/>
                <a:gd name="connsiteX1207" fmla="*/ 1700001 w 1906136"/>
                <a:gd name="connsiteY1207" fmla="*/ 1936561 h 2468044"/>
                <a:gd name="connsiteX1208" fmla="*/ 1704037 w 1906136"/>
                <a:gd name="connsiteY1208" fmla="*/ 1916692 h 2468044"/>
                <a:gd name="connsiteX1209" fmla="*/ 1706210 w 1906136"/>
                <a:gd name="connsiteY1209" fmla="*/ 1892478 h 2468044"/>
                <a:gd name="connsiteX1210" fmla="*/ 1718628 w 1906136"/>
                <a:gd name="connsiteY1210" fmla="*/ 1892478 h 2468044"/>
                <a:gd name="connsiteX1211" fmla="*/ 1716455 w 1906136"/>
                <a:gd name="connsiteY1211" fmla="*/ 1887200 h 2468044"/>
                <a:gd name="connsiteX1212" fmla="*/ 1714282 w 1906136"/>
                <a:gd name="connsiteY1212" fmla="*/ 1881923 h 2468044"/>
                <a:gd name="connsiteX1213" fmla="*/ 1714282 w 1906136"/>
                <a:gd name="connsiteY1213" fmla="*/ 1877576 h 2468044"/>
                <a:gd name="connsiteX1214" fmla="*/ 1714282 w 1906136"/>
                <a:gd name="connsiteY1214" fmla="*/ 1874472 h 2468044"/>
                <a:gd name="connsiteX1215" fmla="*/ 1718317 w 1906136"/>
                <a:gd name="connsiteY1215" fmla="*/ 1868263 h 2468044"/>
                <a:gd name="connsiteX1216" fmla="*/ 1727631 w 1906136"/>
                <a:gd name="connsiteY1216" fmla="*/ 1857708 h 2468044"/>
                <a:gd name="connsiteX1217" fmla="*/ 1742222 w 1906136"/>
                <a:gd name="connsiteY1217" fmla="*/ 1852430 h 2468044"/>
                <a:gd name="connsiteX1218" fmla="*/ 1757744 w 1906136"/>
                <a:gd name="connsiteY1218" fmla="*/ 1848084 h 2468044"/>
                <a:gd name="connsiteX1219" fmla="*/ 1774508 w 1906136"/>
                <a:gd name="connsiteY1219" fmla="*/ 1847153 h 2468044"/>
                <a:gd name="connsiteX1220" fmla="*/ 1791272 w 1906136"/>
                <a:gd name="connsiteY1220" fmla="*/ 1844979 h 2468044"/>
                <a:gd name="connsiteX1221" fmla="*/ 1801827 w 1906136"/>
                <a:gd name="connsiteY1221" fmla="*/ 1840633 h 2468044"/>
                <a:gd name="connsiteX1222" fmla="*/ 1807105 w 1906136"/>
                <a:gd name="connsiteY1222" fmla="*/ 1833183 h 2468044"/>
                <a:gd name="connsiteX1223" fmla="*/ 1816418 w 1906136"/>
                <a:gd name="connsiteY1223" fmla="*/ 1820454 h 2468044"/>
                <a:gd name="connsiteX1224" fmla="*/ 1825732 w 1906136"/>
                <a:gd name="connsiteY1224" fmla="*/ 1803690 h 2468044"/>
                <a:gd name="connsiteX1225" fmla="*/ 1835045 w 1906136"/>
                <a:gd name="connsiteY1225" fmla="*/ 1787857 h 2468044"/>
                <a:gd name="connsiteX1226" fmla="*/ 1842185 w 1906136"/>
                <a:gd name="connsiteY1226" fmla="*/ 1773267 h 2468044"/>
                <a:gd name="connsiteX1227" fmla="*/ 1845290 w 1906136"/>
                <a:gd name="connsiteY1227" fmla="*/ 1763953 h 2468044"/>
                <a:gd name="connsiteX1228" fmla="*/ 1847463 w 1906136"/>
                <a:gd name="connsiteY1228" fmla="*/ 1749362 h 2468044"/>
                <a:gd name="connsiteX1229" fmla="*/ 1843427 w 1906136"/>
                <a:gd name="connsiteY1229" fmla="*/ 1732598 h 2468044"/>
                <a:gd name="connsiteX1230" fmla="*/ 1842496 w 1906136"/>
                <a:gd name="connsiteY1230" fmla="*/ 1718007 h 2468044"/>
                <a:gd name="connsiteX1231" fmla="*/ 1842496 w 1906136"/>
                <a:gd name="connsiteY1231" fmla="*/ 1707452 h 2468044"/>
                <a:gd name="connsiteX1232" fmla="*/ 1850878 w 1906136"/>
                <a:gd name="connsiteY1232" fmla="*/ 1690688 h 2468044"/>
                <a:gd name="connsiteX1233" fmla="*/ 1863296 w 1906136"/>
                <a:gd name="connsiteY1233" fmla="*/ 1668646 h 2468044"/>
                <a:gd name="connsiteX1234" fmla="*/ 1877887 w 1906136"/>
                <a:gd name="connsiteY1234" fmla="*/ 1646605 h 2468044"/>
                <a:gd name="connsiteX1235" fmla="*/ 1892477 w 1906136"/>
                <a:gd name="connsiteY1235" fmla="*/ 1626736 h 2468044"/>
                <a:gd name="connsiteX1236" fmla="*/ 1906137 w 1906136"/>
                <a:gd name="connsiteY1236" fmla="*/ 1609972 h 2468044"/>
                <a:gd name="connsiteX1237" fmla="*/ 1903964 w 1906136"/>
                <a:gd name="connsiteY1237" fmla="*/ 1601590 h 2468044"/>
                <a:gd name="connsiteX1238" fmla="*/ 1901480 w 1906136"/>
                <a:gd name="connsiteY1238" fmla="*/ 1594450 h 2468044"/>
                <a:gd name="connsiteX1239" fmla="*/ 1340815 w 1906136"/>
                <a:gd name="connsiteY1239" fmla="*/ 768043 h 2468044"/>
                <a:gd name="connsiteX1240" fmla="*/ 1342988 w 1906136"/>
                <a:gd name="connsiteY1240" fmla="*/ 765870 h 2468044"/>
                <a:gd name="connsiteX1241" fmla="*/ 1345162 w 1906136"/>
                <a:gd name="connsiteY1241" fmla="*/ 763697 h 2468044"/>
                <a:gd name="connsiteX1242" fmla="*/ 1348266 w 1906136"/>
                <a:gd name="connsiteY1242" fmla="*/ 760592 h 2468044"/>
                <a:gd name="connsiteX1243" fmla="*/ 1350439 w 1906136"/>
                <a:gd name="connsiteY1243" fmla="*/ 756246 h 2468044"/>
                <a:gd name="connsiteX1244" fmla="*/ 1353544 w 1906136"/>
                <a:gd name="connsiteY1244" fmla="*/ 756246 h 2468044"/>
                <a:gd name="connsiteX1245" fmla="*/ 1352612 w 1906136"/>
                <a:gd name="connsiteY1245" fmla="*/ 760592 h 2468044"/>
                <a:gd name="connsiteX1246" fmla="*/ 1350439 w 1906136"/>
                <a:gd name="connsiteY1246" fmla="*/ 762765 h 2468044"/>
                <a:gd name="connsiteX1247" fmla="*/ 1348266 w 1906136"/>
                <a:gd name="connsiteY1247" fmla="*/ 765870 h 2468044"/>
                <a:gd name="connsiteX1248" fmla="*/ 1348266 w 1906136"/>
                <a:gd name="connsiteY1248" fmla="*/ 768043 h 2468044"/>
                <a:gd name="connsiteX1249" fmla="*/ 1347335 w 1906136"/>
                <a:gd name="connsiteY1249" fmla="*/ 773320 h 2468044"/>
                <a:gd name="connsiteX1250" fmla="*/ 1343299 w 1906136"/>
                <a:gd name="connsiteY1250" fmla="*/ 771147 h 2468044"/>
                <a:gd name="connsiteX1251" fmla="*/ 1341126 w 1906136"/>
                <a:gd name="connsiteY1251" fmla="*/ 770216 h 2468044"/>
                <a:gd name="connsiteX1252" fmla="*/ 1341126 w 1906136"/>
                <a:gd name="connsiteY1252" fmla="*/ 768043 h 2468044"/>
                <a:gd name="connsiteX1253" fmla="*/ 1108602 w 1906136"/>
                <a:gd name="connsiteY1253" fmla="*/ 713094 h 2468044"/>
                <a:gd name="connsiteX1254" fmla="*/ 1117915 w 1906136"/>
                <a:gd name="connsiteY1254" fmla="*/ 701608 h 2468044"/>
                <a:gd name="connsiteX1255" fmla="*/ 1126297 w 1906136"/>
                <a:gd name="connsiteY1255" fmla="*/ 688879 h 2468044"/>
                <a:gd name="connsiteX1256" fmla="*/ 1144924 w 1906136"/>
                <a:gd name="connsiteY1256" fmla="*/ 691052 h 2468044"/>
                <a:gd name="connsiteX1257" fmla="*/ 1159515 w 1906136"/>
                <a:gd name="connsiteY1257" fmla="*/ 698503 h 2468044"/>
                <a:gd name="connsiteX1258" fmla="*/ 1167897 w 1906136"/>
                <a:gd name="connsiteY1258" fmla="*/ 705954 h 2468044"/>
                <a:gd name="connsiteX1259" fmla="*/ 1175037 w 1906136"/>
                <a:gd name="connsiteY1259" fmla="*/ 716509 h 2468044"/>
                <a:gd name="connsiteX1260" fmla="*/ 1181246 w 1906136"/>
                <a:gd name="connsiteY1260" fmla="*/ 727995 h 2468044"/>
                <a:gd name="connsiteX1261" fmla="*/ 1189628 w 1906136"/>
                <a:gd name="connsiteY1261" fmla="*/ 736377 h 2468044"/>
                <a:gd name="connsiteX1262" fmla="*/ 1203288 w 1906136"/>
                <a:gd name="connsiteY1262" fmla="*/ 746001 h 2468044"/>
                <a:gd name="connsiteX1263" fmla="*/ 1211670 w 1906136"/>
                <a:gd name="connsiteY1263" fmla="*/ 749106 h 2468044"/>
                <a:gd name="connsiteX1264" fmla="*/ 1218810 w 1906136"/>
                <a:gd name="connsiteY1264" fmla="*/ 749106 h 2468044"/>
                <a:gd name="connsiteX1265" fmla="*/ 1228124 w 1906136"/>
                <a:gd name="connsiteY1265" fmla="*/ 751279 h 2468044"/>
                <a:gd name="connsiteX1266" fmla="*/ 1237437 w 1906136"/>
                <a:gd name="connsiteY1266" fmla="*/ 756556 h 2468044"/>
                <a:gd name="connsiteX1267" fmla="*/ 1237437 w 1906136"/>
                <a:gd name="connsiteY1267" fmla="*/ 766180 h 2468044"/>
                <a:gd name="connsiteX1268" fmla="*/ 1235264 w 1906136"/>
                <a:gd name="connsiteY1268" fmla="*/ 771458 h 2468044"/>
                <a:gd name="connsiteX1269" fmla="*/ 1235264 w 1906136"/>
                <a:gd name="connsiteY1269" fmla="*/ 775804 h 2468044"/>
                <a:gd name="connsiteX1270" fmla="*/ 1233091 w 1906136"/>
                <a:gd name="connsiteY1270" fmla="*/ 777977 h 2468044"/>
                <a:gd name="connsiteX1271" fmla="*/ 1232159 w 1906136"/>
                <a:gd name="connsiteY1271" fmla="*/ 778909 h 2468044"/>
                <a:gd name="connsiteX1272" fmla="*/ 1229986 w 1906136"/>
                <a:gd name="connsiteY1272" fmla="*/ 778909 h 2468044"/>
                <a:gd name="connsiteX1273" fmla="*/ 1227813 w 1906136"/>
                <a:gd name="connsiteY1273" fmla="*/ 778909 h 2468044"/>
                <a:gd name="connsiteX1274" fmla="*/ 1225640 w 1906136"/>
                <a:gd name="connsiteY1274" fmla="*/ 781082 h 2468044"/>
                <a:gd name="connsiteX1275" fmla="*/ 1224709 w 1906136"/>
                <a:gd name="connsiteY1275" fmla="*/ 783255 h 2468044"/>
                <a:gd name="connsiteX1276" fmla="*/ 1222535 w 1906136"/>
                <a:gd name="connsiteY1276" fmla="*/ 785428 h 2468044"/>
                <a:gd name="connsiteX1277" fmla="*/ 1218500 w 1906136"/>
                <a:gd name="connsiteY1277" fmla="*/ 795983 h 2468044"/>
                <a:gd name="connsiteX1278" fmla="*/ 1220673 w 1906136"/>
                <a:gd name="connsiteY1278" fmla="*/ 805607 h 2468044"/>
                <a:gd name="connsiteX1279" fmla="*/ 1222846 w 1906136"/>
                <a:gd name="connsiteY1279" fmla="*/ 810884 h 2468044"/>
                <a:gd name="connsiteX1280" fmla="*/ 1222846 w 1906136"/>
                <a:gd name="connsiteY1280" fmla="*/ 818335 h 2468044"/>
                <a:gd name="connsiteX1281" fmla="*/ 1217568 w 1906136"/>
                <a:gd name="connsiteY1281" fmla="*/ 827959 h 2468044"/>
                <a:gd name="connsiteX1282" fmla="*/ 1218500 w 1906136"/>
                <a:gd name="connsiteY1282" fmla="*/ 831063 h 2468044"/>
                <a:gd name="connsiteX1283" fmla="*/ 1218500 w 1906136"/>
                <a:gd name="connsiteY1283" fmla="*/ 833237 h 2468044"/>
                <a:gd name="connsiteX1284" fmla="*/ 1218500 w 1906136"/>
                <a:gd name="connsiteY1284" fmla="*/ 835410 h 2468044"/>
                <a:gd name="connsiteX1285" fmla="*/ 1220673 w 1906136"/>
                <a:gd name="connsiteY1285" fmla="*/ 837583 h 2468044"/>
                <a:gd name="connsiteX1286" fmla="*/ 1222846 w 1906136"/>
                <a:gd name="connsiteY1286" fmla="*/ 838514 h 2468044"/>
                <a:gd name="connsiteX1287" fmla="*/ 1225950 w 1906136"/>
                <a:gd name="connsiteY1287" fmla="*/ 837583 h 2468044"/>
                <a:gd name="connsiteX1288" fmla="*/ 1237437 w 1906136"/>
                <a:gd name="connsiteY1288" fmla="*/ 833237 h 2468044"/>
                <a:gd name="connsiteX1289" fmla="*/ 1252959 w 1906136"/>
                <a:gd name="connsiteY1289" fmla="*/ 825786 h 2468044"/>
                <a:gd name="connsiteX1290" fmla="*/ 1269723 w 1906136"/>
                <a:gd name="connsiteY1290" fmla="*/ 815231 h 2468044"/>
                <a:gd name="connsiteX1291" fmla="*/ 1288350 w 1906136"/>
                <a:gd name="connsiteY1291" fmla="*/ 805607 h 2468044"/>
                <a:gd name="connsiteX1292" fmla="*/ 1302941 w 1906136"/>
                <a:gd name="connsiteY1292" fmla="*/ 794120 h 2468044"/>
                <a:gd name="connsiteX1293" fmla="*/ 1315359 w 1906136"/>
                <a:gd name="connsiteY1293" fmla="*/ 786670 h 2468044"/>
                <a:gd name="connsiteX1294" fmla="*/ 1322499 w 1906136"/>
                <a:gd name="connsiteY1294" fmla="*/ 781392 h 2468044"/>
                <a:gd name="connsiteX1295" fmla="*/ 1325603 w 1906136"/>
                <a:gd name="connsiteY1295" fmla="*/ 783565 h 2468044"/>
                <a:gd name="connsiteX1296" fmla="*/ 1327777 w 1906136"/>
                <a:gd name="connsiteY1296" fmla="*/ 783565 h 2468044"/>
                <a:gd name="connsiteX1297" fmla="*/ 1329950 w 1906136"/>
                <a:gd name="connsiteY1297" fmla="*/ 783565 h 2468044"/>
                <a:gd name="connsiteX1298" fmla="*/ 1332123 w 1906136"/>
                <a:gd name="connsiteY1298" fmla="*/ 785738 h 2468044"/>
                <a:gd name="connsiteX1299" fmla="*/ 1332123 w 1906136"/>
                <a:gd name="connsiteY1299" fmla="*/ 786670 h 2468044"/>
                <a:gd name="connsiteX1300" fmla="*/ 1333054 w 1906136"/>
                <a:gd name="connsiteY1300" fmla="*/ 791016 h 2468044"/>
                <a:gd name="connsiteX1301" fmla="*/ 1337090 w 1906136"/>
                <a:gd name="connsiteY1301" fmla="*/ 791016 h 2468044"/>
                <a:gd name="connsiteX1302" fmla="*/ 1329950 w 1906136"/>
                <a:gd name="connsiteY1302" fmla="*/ 801571 h 2468044"/>
                <a:gd name="connsiteX1303" fmla="*/ 1313186 w 1906136"/>
                <a:gd name="connsiteY1303" fmla="*/ 811195 h 2468044"/>
                <a:gd name="connsiteX1304" fmla="*/ 1295490 w 1906136"/>
                <a:gd name="connsiteY1304" fmla="*/ 818646 h 2468044"/>
                <a:gd name="connsiteX1305" fmla="*/ 1276863 w 1906136"/>
                <a:gd name="connsiteY1305" fmla="*/ 826096 h 2468044"/>
                <a:gd name="connsiteX1306" fmla="*/ 1259168 w 1906136"/>
                <a:gd name="connsiteY1306" fmla="*/ 835720 h 2468044"/>
                <a:gd name="connsiteX1307" fmla="*/ 1242404 w 1906136"/>
                <a:gd name="connsiteY1307" fmla="*/ 845344 h 2468044"/>
                <a:gd name="connsiteX1308" fmla="*/ 1233091 w 1906136"/>
                <a:gd name="connsiteY1308" fmla="*/ 859004 h 2468044"/>
                <a:gd name="connsiteX1309" fmla="*/ 1210118 w 1906136"/>
                <a:gd name="connsiteY1309" fmla="*/ 855899 h 2468044"/>
                <a:gd name="connsiteX1310" fmla="*/ 1207945 w 1906136"/>
                <a:gd name="connsiteY1310" fmla="*/ 831684 h 2468044"/>
                <a:gd name="connsiteX1311" fmla="*/ 1207945 w 1906136"/>
                <a:gd name="connsiteY1311" fmla="*/ 809332 h 2468044"/>
                <a:gd name="connsiteX1312" fmla="*/ 1207945 w 1906136"/>
                <a:gd name="connsiteY1312" fmla="*/ 791326 h 2468044"/>
                <a:gd name="connsiteX1313" fmla="*/ 1205771 w 1906136"/>
                <a:gd name="connsiteY1313" fmla="*/ 771147 h 2468044"/>
                <a:gd name="connsiteX1314" fmla="*/ 1193354 w 1906136"/>
                <a:gd name="connsiteY1314" fmla="*/ 771147 h 2468044"/>
                <a:gd name="connsiteX1315" fmla="*/ 1191180 w 1906136"/>
                <a:gd name="connsiteY1315" fmla="*/ 778598 h 2468044"/>
                <a:gd name="connsiteX1316" fmla="*/ 1185903 w 1906136"/>
                <a:gd name="connsiteY1316" fmla="*/ 789153 h 2468044"/>
                <a:gd name="connsiteX1317" fmla="*/ 1180625 w 1906136"/>
                <a:gd name="connsiteY1317" fmla="*/ 801882 h 2468044"/>
                <a:gd name="connsiteX1318" fmla="*/ 1174416 w 1906136"/>
                <a:gd name="connsiteY1318" fmla="*/ 816783 h 2468044"/>
                <a:gd name="connsiteX1319" fmla="*/ 1169139 w 1906136"/>
                <a:gd name="connsiteY1319" fmla="*/ 828269 h 2468044"/>
                <a:gd name="connsiteX1320" fmla="*/ 1166034 w 1906136"/>
                <a:gd name="connsiteY1320" fmla="*/ 835720 h 2468044"/>
                <a:gd name="connsiteX1321" fmla="*/ 1166034 w 1906136"/>
                <a:gd name="connsiteY1321" fmla="*/ 838825 h 2468044"/>
                <a:gd name="connsiteX1322" fmla="*/ 1159825 w 1906136"/>
                <a:gd name="connsiteY1322" fmla="*/ 837893 h 2468044"/>
                <a:gd name="connsiteX1323" fmla="*/ 1158894 w 1906136"/>
                <a:gd name="connsiteY1323" fmla="*/ 835720 h 2468044"/>
                <a:gd name="connsiteX1324" fmla="*/ 1156721 w 1906136"/>
                <a:gd name="connsiteY1324" fmla="*/ 833547 h 2468044"/>
                <a:gd name="connsiteX1325" fmla="*/ 1154548 w 1906136"/>
                <a:gd name="connsiteY1325" fmla="*/ 831374 h 2468044"/>
                <a:gd name="connsiteX1326" fmla="*/ 1154548 w 1906136"/>
                <a:gd name="connsiteY1326" fmla="*/ 828269 h 2468044"/>
                <a:gd name="connsiteX1327" fmla="*/ 1153306 w 1906136"/>
                <a:gd name="connsiteY1327" fmla="*/ 822061 h 2468044"/>
                <a:gd name="connsiteX1328" fmla="*/ 1153306 w 1906136"/>
                <a:gd name="connsiteY1328" fmla="*/ 812747 h 2468044"/>
                <a:gd name="connsiteX1329" fmla="*/ 1159515 w 1906136"/>
                <a:gd name="connsiteY1329" fmla="*/ 797846 h 2468044"/>
                <a:gd name="connsiteX1330" fmla="*/ 1166655 w 1906136"/>
                <a:gd name="connsiteY1330" fmla="*/ 780771 h 2468044"/>
                <a:gd name="connsiteX1331" fmla="*/ 1175037 w 1906136"/>
                <a:gd name="connsiteY1331" fmla="*/ 768043 h 2468044"/>
                <a:gd name="connsiteX1332" fmla="*/ 1182177 w 1906136"/>
                <a:gd name="connsiteY1332" fmla="*/ 756556 h 2468044"/>
                <a:gd name="connsiteX1333" fmla="*/ 1175037 w 1906136"/>
                <a:gd name="connsiteY1333" fmla="*/ 748174 h 2468044"/>
                <a:gd name="connsiteX1334" fmla="*/ 1167897 w 1906136"/>
                <a:gd name="connsiteY1334" fmla="*/ 743828 h 2468044"/>
                <a:gd name="connsiteX1335" fmla="*/ 1160757 w 1906136"/>
                <a:gd name="connsiteY1335" fmla="*/ 740724 h 2468044"/>
                <a:gd name="connsiteX1336" fmla="*/ 1152375 w 1906136"/>
                <a:gd name="connsiteY1336" fmla="*/ 736377 h 2468044"/>
                <a:gd name="connsiteX1337" fmla="*/ 1147097 w 1906136"/>
                <a:gd name="connsiteY1337" fmla="*/ 723649 h 2468044"/>
                <a:gd name="connsiteX1338" fmla="*/ 1137784 w 1906136"/>
                <a:gd name="connsiteY1338" fmla="*/ 723649 h 2468044"/>
                <a:gd name="connsiteX1339" fmla="*/ 1137784 w 1906136"/>
                <a:gd name="connsiteY1339" fmla="*/ 728927 h 2468044"/>
                <a:gd name="connsiteX1340" fmla="*/ 1135611 w 1906136"/>
                <a:gd name="connsiteY1340" fmla="*/ 733273 h 2468044"/>
                <a:gd name="connsiteX1341" fmla="*/ 1135611 w 1906136"/>
                <a:gd name="connsiteY1341" fmla="*/ 738551 h 2468044"/>
                <a:gd name="connsiteX1342" fmla="*/ 1133438 w 1906136"/>
                <a:gd name="connsiteY1342" fmla="*/ 746001 h 2468044"/>
                <a:gd name="connsiteX1343" fmla="*/ 1126297 w 1906136"/>
                <a:gd name="connsiteY1343" fmla="*/ 736377 h 2468044"/>
                <a:gd name="connsiteX1344" fmla="*/ 1121020 w 1906136"/>
                <a:gd name="connsiteY1344" fmla="*/ 731100 h 2468044"/>
                <a:gd name="connsiteX1345" fmla="*/ 1113879 w 1906136"/>
                <a:gd name="connsiteY1345" fmla="*/ 727995 h 2468044"/>
                <a:gd name="connsiteX1346" fmla="*/ 1103324 w 1906136"/>
                <a:gd name="connsiteY1346" fmla="*/ 728927 h 2468044"/>
                <a:gd name="connsiteX1347" fmla="*/ 1108602 w 1906136"/>
                <a:gd name="connsiteY1347" fmla="*/ 713094 h 24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</a:cxnLst>
              <a:rect l="l" t="t" r="r" b="b"/>
              <a:pathLst>
                <a:path w="1906136" h="2468044">
                  <a:moveTo>
                    <a:pt x="1901480" y="1594450"/>
                  </a:moveTo>
                  <a:lnTo>
                    <a:pt x="1898376" y="1588241"/>
                  </a:lnTo>
                  <a:lnTo>
                    <a:pt x="1892167" y="1582963"/>
                  </a:lnTo>
                  <a:lnTo>
                    <a:pt x="1886889" y="1575513"/>
                  </a:lnTo>
                  <a:lnTo>
                    <a:pt x="1879749" y="1577686"/>
                  </a:lnTo>
                  <a:lnTo>
                    <a:pt x="1870436" y="1577686"/>
                  </a:lnTo>
                  <a:lnTo>
                    <a:pt x="1862054" y="1575513"/>
                  </a:lnTo>
                  <a:lnTo>
                    <a:pt x="1855845" y="1568062"/>
                  </a:lnTo>
                  <a:lnTo>
                    <a:pt x="1854913" y="1558748"/>
                  </a:lnTo>
                  <a:lnTo>
                    <a:pt x="1850878" y="1548193"/>
                  </a:lnTo>
                  <a:lnTo>
                    <a:pt x="1845600" y="1542916"/>
                  </a:lnTo>
                  <a:lnTo>
                    <a:pt x="1789410" y="1538569"/>
                  </a:lnTo>
                  <a:lnTo>
                    <a:pt x="1785374" y="1537638"/>
                  </a:lnTo>
                  <a:lnTo>
                    <a:pt x="1782269" y="1535465"/>
                  </a:lnTo>
                  <a:lnTo>
                    <a:pt x="1778233" y="1533292"/>
                  </a:lnTo>
                  <a:lnTo>
                    <a:pt x="1777302" y="1533292"/>
                  </a:lnTo>
                  <a:lnTo>
                    <a:pt x="1771093" y="1531119"/>
                  </a:lnTo>
                  <a:lnTo>
                    <a:pt x="1767989" y="1533292"/>
                  </a:lnTo>
                  <a:lnTo>
                    <a:pt x="1762711" y="1535465"/>
                  </a:lnTo>
                  <a:lnTo>
                    <a:pt x="1758675" y="1522737"/>
                  </a:lnTo>
                  <a:lnTo>
                    <a:pt x="1736944" y="1515286"/>
                  </a:lnTo>
                  <a:lnTo>
                    <a:pt x="1713971" y="1515286"/>
                  </a:lnTo>
                  <a:lnTo>
                    <a:pt x="1717075" y="1509077"/>
                  </a:lnTo>
                  <a:lnTo>
                    <a:pt x="1721111" y="1505973"/>
                  </a:lnTo>
                  <a:lnTo>
                    <a:pt x="1724216" y="1500695"/>
                  </a:lnTo>
                  <a:lnTo>
                    <a:pt x="1728252" y="1496349"/>
                  </a:lnTo>
                  <a:lnTo>
                    <a:pt x="1729183" y="1488898"/>
                  </a:lnTo>
                  <a:lnTo>
                    <a:pt x="1704037" y="1476170"/>
                  </a:lnTo>
                  <a:lnTo>
                    <a:pt x="1682306" y="1459406"/>
                  </a:lnTo>
                  <a:lnTo>
                    <a:pt x="1662437" y="1439537"/>
                  </a:lnTo>
                  <a:lnTo>
                    <a:pt x="1645673" y="1417496"/>
                  </a:lnTo>
                  <a:lnTo>
                    <a:pt x="1621769" y="1415322"/>
                  </a:lnTo>
                  <a:lnTo>
                    <a:pt x="1604073" y="1414391"/>
                  </a:lnTo>
                  <a:lnTo>
                    <a:pt x="1582342" y="1412218"/>
                  </a:lnTo>
                  <a:lnTo>
                    <a:pt x="1578306" y="1400732"/>
                  </a:lnTo>
                  <a:lnTo>
                    <a:pt x="1571166" y="1393281"/>
                  </a:lnTo>
                  <a:lnTo>
                    <a:pt x="1562784" y="1392350"/>
                  </a:lnTo>
                  <a:lnTo>
                    <a:pt x="1549124" y="1388003"/>
                  </a:lnTo>
                  <a:lnTo>
                    <a:pt x="1549124" y="1377448"/>
                  </a:lnTo>
                  <a:lnTo>
                    <a:pt x="1536707" y="1371239"/>
                  </a:lnTo>
                  <a:lnTo>
                    <a:pt x="1529566" y="1365962"/>
                  </a:lnTo>
                  <a:lnTo>
                    <a:pt x="1522426" y="1360684"/>
                  </a:lnTo>
                  <a:lnTo>
                    <a:pt x="1510008" y="1356338"/>
                  </a:lnTo>
                  <a:lnTo>
                    <a:pt x="1512181" y="1353233"/>
                  </a:lnTo>
                  <a:lnTo>
                    <a:pt x="1512181" y="1351060"/>
                  </a:lnTo>
                  <a:lnTo>
                    <a:pt x="1514354" y="1350129"/>
                  </a:lnTo>
                  <a:lnTo>
                    <a:pt x="1514354" y="1347956"/>
                  </a:lnTo>
                  <a:lnTo>
                    <a:pt x="1514354" y="1343609"/>
                  </a:lnTo>
                  <a:lnTo>
                    <a:pt x="1488277" y="1345783"/>
                  </a:lnTo>
                  <a:lnTo>
                    <a:pt x="1463131" y="1347956"/>
                  </a:lnTo>
                  <a:lnTo>
                    <a:pt x="1441400" y="1345783"/>
                  </a:lnTo>
                  <a:lnTo>
                    <a:pt x="1419668" y="1338332"/>
                  </a:lnTo>
                  <a:lnTo>
                    <a:pt x="1402904" y="1323741"/>
                  </a:lnTo>
                  <a:lnTo>
                    <a:pt x="1399800" y="1325914"/>
                  </a:lnTo>
                  <a:lnTo>
                    <a:pt x="1395764" y="1328087"/>
                  </a:lnTo>
                  <a:lnTo>
                    <a:pt x="1393591" y="1329019"/>
                  </a:lnTo>
                  <a:lnTo>
                    <a:pt x="1392660" y="1331192"/>
                  </a:lnTo>
                  <a:lnTo>
                    <a:pt x="1390487" y="1333365"/>
                  </a:lnTo>
                  <a:lnTo>
                    <a:pt x="1386451" y="1336469"/>
                  </a:lnTo>
                  <a:lnTo>
                    <a:pt x="1386451" y="1340815"/>
                  </a:lnTo>
                  <a:lnTo>
                    <a:pt x="1383346" y="1338642"/>
                  </a:lnTo>
                  <a:lnTo>
                    <a:pt x="1381173" y="1336469"/>
                  </a:lnTo>
                  <a:lnTo>
                    <a:pt x="1379000" y="1336469"/>
                  </a:lnTo>
                  <a:lnTo>
                    <a:pt x="1379000" y="1335538"/>
                  </a:lnTo>
                  <a:lnTo>
                    <a:pt x="1381173" y="1335538"/>
                  </a:lnTo>
                  <a:lnTo>
                    <a:pt x="1381173" y="1331192"/>
                  </a:lnTo>
                  <a:lnTo>
                    <a:pt x="1383346" y="1328087"/>
                  </a:lnTo>
                  <a:lnTo>
                    <a:pt x="1378069" y="1328087"/>
                  </a:lnTo>
                  <a:lnTo>
                    <a:pt x="1374033" y="1325914"/>
                  </a:lnTo>
                  <a:lnTo>
                    <a:pt x="1371860" y="1325914"/>
                  </a:lnTo>
                  <a:lnTo>
                    <a:pt x="1368755" y="1325914"/>
                  </a:lnTo>
                  <a:lnTo>
                    <a:pt x="1366582" y="1325914"/>
                  </a:lnTo>
                  <a:lnTo>
                    <a:pt x="1363478" y="1328087"/>
                  </a:lnTo>
                  <a:lnTo>
                    <a:pt x="1343609" y="1331192"/>
                  </a:lnTo>
                  <a:lnTo>
                    <a:pt x="1329950" y="1338642"/>
                  </a:lnTo>
                  <a:lnTo>
                    <a:pt x="1319395" y="1347956"/>
                  </a:lnTo>
                  <a:lnTo>
                    <a:pt x="1310081" y="1358511"/>
                  </a:lnTo>
                  <a:lnTo>
                    <a:pt x="1302941" y="1373102"/>
                  </a:lnTo>
                  <a:lnTo>
                    <a:pt x="1296111" y="1371550"/>
                  </a:lnTo>
                  <a:lnTo>
                    <a:pt x="1290833" y="1370618"/>
                  </a:lnTo>
                  <a:lnTo>
                    <a:pt x="1288660" y="1370618"/>
                  </a:lnTo>
                  <a:lnTo>
                    <a:pt x="1286798" y="1368445"/>
                  </a:lnTo>
                  <a:lnTo>
                    <a:pt x="1283693" y="1364099"/>
                  </a:lnTo>
                  <a:lnTo>
                    <a:pt x="1281520" y="1360994"/>
                  </a:lnTo>
                  <a:lnTo>
                    <a:pt x="1264756" y="1360994"/>
                  </a:lnTo>
                  <a:lnTo>
                    <a:pt x="1255443" y="1364099"/>
                  </a:lnTo>
                  <a:lnTo>
                    <a:pt x="1248302" y="1373412"/>
                  </a:lnTo>
                  <a:lnTo>
                    <a:pt x="1234643" y="1370308"/>
                  </a:lnTo>
                  <a:lnTo>
                    <a:pt x="1223156" y="1364099"/>
                  </a:lnTo>
                  <a:lnTo>
                    <a:pt x="1216016" y="1356648"/>
                  </a:lnTo>
                  <a:lnTo>
                    <a:pt x="1210739" y="1350439"/>
                  </a:lnTo>
                  <a:lnTo>
                    <a:pt x="1201425" y="1341126"/>
                  </a:lnTo>
                  <a:lnTo>
                    <a:pt x="1201425" y="1326535"/>
                  </a:lnTo>
                  <a:lnTo>
                    <a:pt x="1205461" y="1311944"/>
                  </a:lnTo>
                  <a:lnTo>
                    <a:pt x="1208565" y="1300457"/>
                  </a:lnTo>
                  <a:lnTo>
                    <a:pt x="1206392" y="1284625"/>
                  </a:lnTo>
                  <a:lnTo>
                    <a:pt x="1199252" y="1273138"/>
                  </a:lnTo>
                  <a:lnTo>
                    <a:pt x="1190870" y="1267861"/>
                  </a:lnTo>
                  <a:lnTo>
                    <a:pt x="1177210" y="1265688"/>
                  </a:lnTo>
                  <a:lnTo>
                    <a:pt x="1162619" y="1265688"/>
                  </a:lnTo>
                  <a:lnTo>
                    <a:pt x="1147097" y="1267861"/>
                  </a:lnTo>
                  <a:lnTo>
                    <a:pt x="1128470" y="1267861"/>
                  </a:lnTo>
                  <a:lnTo>
                    <a:pt x="1134679" y="1255132"/>
                  </a:lnTo>
                  <a:lnTo>
                    <a:pt x="1139957" y="1238368"/>
                  </a:lnTo>
                  <a:lnTo>
                    <a:pt x="1145234" y="1220362"/>
                  </a:lnTo>
                  <a:lnTo>
                    <a:pt x="1150512" y="1206703"/>
                  </a:lnTo>
                  <a:lnTo>
                    <a:pt x="1157652" y="1199252"/>
                  </a:lnTo>
                  <a:lnTo>
                    <a:pt x="1157652" y="1183420"/>
                  </a:lnTo>
                  <a:lnTo>
                    <a:pt x="1152375" y="1184351"/>
                  </a:lnTo>
                  <a:lnTo>
                    <a:pt x="1148339" y="1184351"/>
                  </a:lnTo>
                  <a:lnTo>
                    <a:pt x="1147097" y="1184351"/>
                  </a:lnTo>
                  <a:lnTo>
                    <a:pt x="1147097" y="1186524"/>
                  </a:lnTo>
                  <a:lnTo>
                    <a:pt x="1144924" y="1186524"/>
                  </a:lnTo>
                  <a:lnTo>
                    <a:pt x="1144924" y="1184351"/>
                  </a:lnTo>
                  <a:lnTo>
                    <a:pt x="1142751" y="1183420"/>
                  </a:lnTo>
                  <a:lnTo>
                    <a:pt x="1141820" y="1179073"/>
                  </a:lnTo>
                  <a:lnTo>
                    <a:pt x="1125055" y="1181246"/>
                  </a:lnTo>
                  <a:lnTo>
                    <a:pt x="1113569" y="1186524"/>
                  </a:lnTo>
                  <a:lnTo>
                    <a:pt x="1105187" y="1195837"/>
                  </a:lnTo>
                  <a:lnTo>
                    <a:pt x="1103014" y="1198942"/>
                  </a:lnTo>
                  <a:lnTo>
                    <a:pt x="1100841" y="1205151"/>
                  </a:lnTo>
                  <a:lnTo>
                    <a:pt x="1098668" y="1210428"/>
                  </a:lnTo>
                  <a:lnTo>
                    <a:pt x="1097736" y="1215706"/>
                  </a:lnTo>
                  <a:lnTo>
                    <a:pt x="1093700" y="1220052"/>
                  </a:lnTo>
                  <a:lnTo>
                    <a:pt x="1093700" y="1220983"/>
                  </a:lnTo>
                  <a:lnTo>
                    <a:pt x="1091527" y="1220983"/>
                  </a:lnTo>
                  <a:lnTo>
                    <a:pt x="1090596" y="1220983"/>
                  </a:lnTo>
                  <a:lnTo>
                    <a:pt x="1086560" y="1220983"/>
                  </a:lnTo>
                  <a:lnTo>
                    <a:pt x="1084387" y="1220983"/>
                  </a:lnTo>
                  <a:lnTo>
                    <a:pt x="1081283" y="1223157"/>
                  </a:lnTo>
                  <a:lnTo>
                    <a:pt x="1066692" y="1230607"/>
                  </a:lnTo>
                  <a:lnTo>
                    <a:pt x="1057378" y="1234953"/>
                  </a:lnTo>
                  <a:lnTo>
                    <a:pt x="1052101" y="1232780"/>
                  </a:lnTo>
                  <a:lnTo>
                    <a:pt x="1048065" y="1230607"/>
                  </a:lnTo>
                  <a:lnTo>
                    <a:pt x="1044960" y="1227503"/>
                  </a:lnTo>
                  <a:lnTo>
                    <a:pt x="1037820" y="1225330"/>
                  </a:lnTo>
                  <a:lnTo>
                    <a:pt x="1025402" y="1223157"/>
                  </a:lnTo>
                  <a:lnTo>
                    <a:pt x="1013916" y="1201115"/>
                  </a:lnTo>
                  <a:lnTo>
                    <a:pt x="1006776" y="1183109"/>
                  </a:lnTo>
                  <a:lnTo>
                    <a:pt x="1005844" y="1164172"/>
                  </a:lnTo>
                  <a:lnTo>
                    <a:pt x="1005844" y="1146166"/>
                  </a:lnTo>
                  <a:lnTo>
                    <a:pt x="1012985" y="1121951"/>
                  </a:lnTo>
                  <a:lnTo>
                    <a:pt x="1016089" y="1111396"/>
                  </a:lnTo>
                  <a:lnTo>
                    <a:pt x="1016089" y="1102083"/>
                  </a:lnTo>
                  <a:lnTo>
                    <a:pt x="1013916" y="1094632"/>
                  </a:lnTo>
                  <a:lnTo>
                    <a:pt x="1017952" y="1085319"/>
                  </a:lnTo>
                  <a:lnTo>
                    <a:pt x="1025092" y="1074764"/>
                  </a:lnTo>
                  <a:lnTo>
                    <a:pt x="1035647" y="1067313"/>
                  </a:lnTo>
                  <a:lnTo>
                    <a:pt x="1048065" y="1061104"/>
                  </a:lnTo>
                  <a:lnTo>
                    <a:pt x="1059551" y="1057999"/>
                  </a:lnTo>
                  <a:lnTo>
                    <a:pt x="1076316" y="1055826"/>
                  </a:lnTo>
                  <a:lnTo>
                    <a:pt x="1091838" y="1055826"/>
                  </a:lnTo>
                  <a:lnTo>
                    <a:pt x="1108602" y="1060173"/>
                  </a:lnTo>
                  <a:lnTo>
                    <a:pt x="1121020" y="1065450"/>
                  </a:lnTo>
                  <a:lnTo>
                    <a:pt x="1137784" y="1065450"/>
                  </a:lnTo>
                  <a:lnTo>
                    <a:pt x="1134679" y="1060173"/>
                  </a:lnTo>
                  <a:lnTo>
                    <a:pt x="1132506" y="1055826"/>
                  </a:lnTo>
                  <a:lnTo>
                    <a:pt x="1130333" y="1052722"/>
                  </a:lnTo>
                  <a:lnTo>
                    <a:pt x="1127229" y="1047444"/>
                  </a:lnTo>
                  <a:lnTo>
                    <a:pt x="1125055" y="1041235"/>
                  </a:lnTo>
                  <a:lnTo>
                    <a:pt x="1128160" y="1041235"/>
                  </a:lnTo>
                  <a:lnTo>
                    <a:pt x="1128160" y="1038131"/>
                  </a:lnTo>
                  <a:lnTo>
                    <a:pt x="1149891" y="1041235"/>
                  </a:lnTo>
                  <a:lnTo>
                    <a:pt x="1168518" y="1048686"/>
                  </a:lnTo>
                  <a:lnTo>
                    <a:pt x="1184040" y="1056137"/>
                  </a:lnTo>
                  <a:lnTo>
                    <a:pt x="1197700" y="1058310"/>
                  </a:lnTo>
                  <a:lnTo>
                    <a:pt x="1208255" y="1067623"/>
                  </a:lnTo>
                  <a:lnTo>
                    <a:pt x="1219741" y="1083456"/>
                  </a:lnTo>
                  <a:lnTo>
                    <a:pt x="1230297" y="1105498"/>
                  </a:lnTo>
                  <a:lnTo>
                    <a:pt x="1239610" y="1126608"/>
                  </a:lnTo>
                  <a:lnTo>
                    <a:pt x="1244888" y="1142441"/>
                  </a:lnTo>
                  <a:lnTo>
                    <a:pt x="1257305" y="1146787"/>
                  </a:lnTo>
                  <a:lnTo>
                    <a:pt x="1257305" y="1142441"/>
                  </a:lnTo>
                  <a:lnTo>
                    <a:pt x="1261341" y="1142441"/>
                  </a:lnTo>
                  <a:lnTo>
                    <a:pt x="1257305" y="1124435"/>
                  </a:lnTo>
                  <a:lnTo>
                    <a:pt x="1250165" y="1104566"/>
                  </a:lnTo>
                  <a:lnTo>
                    <a:pt x="1243025" y="1083456"/>
                  </a:lnTo>
                  <a:lnTo>
                    <a:pt x="1237747" y="1063587"/>
                  </a:lnTo>
                  <a:lnTo>
                    <a:pt x="1235574" y="1045581"/>
                  </a:lnTo>
                  <a:lnTo>
                    <a:pt x="1241783" y="1030991"/>
                  </a:lnTo>
                  <a:lnTo>
                    <a:pt x="1247061" y="1012053"/>
                  </a:lnTo>
                  <a:lnTo>
                    <a:pt x="1257616" y="997462"/>
                  </a:lnTo>
                  <a:lnTo>
                    <a:pt x="1274380" y="986907"/>
                  </a:lnTo>
                  <a:lnTo>
                    <a:pt x="1291144" y="975421"/>
                  </a:lnTo>
                  <a:lnTo>
                    <a:pt x="1306666" y="967039"/>
                  </a:lnTo>
                  <a:lnTo>
                    <a:pt x="1321257" y="957725"/>
                  </a:lnTo>
                  <a:lnTo>
                    <a:pt x="1321257" y="952448"/>
                  </a:lnTo>
                  <a:lnTo>
                    <a:pt x="1318153" y="940961"/>
                  </a:lnTo>
                  <a:lnTo>
                    <a:pt x="1314117" y="928233"/>
                  </a:lnTo>
                  <a:lnTo>
                    <a:pt x="1311012" y="917678"/>
                  </a:lnTo>
                  <a:lnTo>
                    <a:pt x="1308839" y="913332"/>
                  </a:lnTo>
                  <a:lnTo>
                    <a:pt x="1308839" y="904018"/>
                  </a:lnTo>
                  <a:lnTo>
                    <a:pt x="1314117" y="908364"/>
                  </a:lnTo>
                  <a:lnTo>
                    <a:pt x="1316290" y="910538"/>
                  </a:lnTo>
                  <a:lnTo>
                    <a:pt x="1320326" y="911469"/>
                  </a:lnTo>
                  <a:lnTo>
                    <a:pt x="1321257" y="913642"/>
                  </a:lnTo>
                  <a:lnTo>
                    <a:pt x="1325293" y="917988"/>
                  </a:lnTo>
                  <a:lnTo>
                    <a:pt x="1337711" y="886633"/>
                  </a:lnTo>
                  <a:lnTo>
                    <a:pt x="1348266" y="857141"/>
                  </a:lnTo>
                  <a:lnTo>
                    <a:pt x="1362857" y="854968"/>
                  </a:lnTo>
                  <a:lnTo>
                    <a:pt x="1376517" y="852795"/>
                  </a:lnTo>
                  <a:lnTo>
                    <a:pt x="1391108" y="849690"/>
                  </a:lnTo>
                  <a:lnTo>
                    <a:pt x="1401663" y="840377"/>
                  </a:lnTo>
                  <a:lnTo>
                    <a:pt x="1408803" y="840377"/>
                  </a:lnTo>
                  <a:lnTo>
                    <a:pt x="1405698" y="837272"/>
                  </a:lnTo>
                  <a:lnTo>
                    <a:pt x="1398558" y="835099"/>
                  </a:lnTo>
                  <a:lnTo>
                    <a:pt x="1392349" y="832926"/>
                  </a:lnTo>
                  <a:lnTo>
                    <a:pt x="1398558" y="814920"/>
                  </a:lnTo>
                  <a:lnTo>
                    <a:pt x="1406940" y="802192"/>
                  </a:lnTo>
                  <a:lnTo>
                    <a:pt x="1420600" y="792879"/>
                  </a:lnTo>
                  <a:lnTo>
                    <a:pt x="1435191" y="785428"/>
                  </a:lnTo>
                  <a:lnTo>
                    <a:pt x="1448850" y="780150"/>
                  </a:lnTo>
                  <a:lnTo>
                    <a:pt x="1465615" y="772700"/>
                  </a:lnTo>
                  <a:lnTo>
                    <a:pt x="1478032" y="763386"/>
                  </a:lnTo>
                  <a:lnTo>
                    <a:pt x="1478032" y="761213"/>
                  </a:lnTo>
                  <a:lnTo>
                    <a:pt x="1478032" y="759040"/>
                  </a:lnTo>
                  <a:lnTo>
                    <a:pt x="1480205" y="759040"/>
                  </a:lnTo>
                  <a:lnTo>
                    <a:pt x="1482379" y="759040"/>
                  </a:lnTo>
                  <a:lnTo>
                    <a:pt x="1482379" y="763386"/>
                  </a:lnTo>
                  <a:lnTo>
                    <a:pt x="1489519" y="766491"/>
                  </a:lnTo>
                  <a:lnTo>
                    <a:pt x="1482379" y="775804"/>
                  </a:lnTo>
                  <a:lnTo>
                    <a:pt x="1475238" y="781082"/>
                  </a:lnTo>
                  <a:lnTo>
                    <a:pt x="1465925" y="787291"/>
                  </a:lnTo>
                  <a:lnTo>
                    <a:pt x="1465925" y="803123"/>
                  </a:lnTo>
                  <a:lnTo>
                    <a:pt x="1484552" y="795673"/>
                  </a:lnTo>
                  <a:lnTo>
                    <a:pt x="1499143" y="785117"/>
                  </a:lnTo>
                  <a:lnTo>
                    <a:pt x="1509698" y="772389"/>
                  </a:lnTo>
                  <a:lnTo>
                    <a:pt x="1511871" y="770216"/>
                  </a:lnTo>
                  <a:lnTo>
                    <a:pt x="1511871" y="768043"/>
                  </a:lnTo>
                  <a:lnTo>
                    <a:pt x="1514044" y="768043"/>
                  </a:lnTo>
                  <a:lnTo>
                    <a:pt x="1514044" y="765870"/>
                  </a:lnTo>
                  <a:lnTo>
                    <a:pt x="1514044" y="762765"/>
                  </a:lnTo>
                  <a:lnTo>
                    <a:pt x="1504731" y="751279"/>
                  </a:lnTo>
                  <a:lnTo>
                    <a:pt x="1497590" y="740724"/>
                  </a:lnTo>
                  <a:lnTo>
                    <a:pt x="1488277" y="730169"/>
                  </a:lnTo>
                  <a:lnTo>
                    <a:pt x="1473686" y="722718"/>
                  </a:lnTo>
                  <a:lnTo>
                    <a:pt x="1475859" y="711231"/>
                  </a:lnTo>
                  <a:lnTo>
                    <a:pt x="1478032" y="703781"/>
                  </a:lnTo>
                  <a:lnTo>
                    <a:pt x="1481137" y="696330"/>
                  </a:lnTo>
                  <a:lnTo>
                    <a:pt x="1486414" y="687017"/>
                  </a:lnTo>
                  <a:lnTo>
                    <a:pt x="1483310" y="683912"/>
                  </a:lnTo>
                  <a:lnTo>
                    <a:pt x="1479274" y="681739"/>
                  </a:lnTo>
                  <a:lnTo>
                    <a:pt x="1476170" y="679566"/>
                  </a:lnTo>
                  <a:lnTo>
                    <a:pt x="1473996" y="678635"/>
                  </a:lnTo>
                  <a:lnTo>
                    <a:pt x="1471823" y="674288"/>
                  </a:lnTo>
                  <a:lnTo>
                    <a:pt x="1470892" y="671184"/>
                  </a:lnTo>
                  <a:lnTo>
                    <a:pt x="1446988" y="676461"/>
                  </a:lnTo>
                  <a:lnTo>
                    <a:pt x="1425257" y="685775"/>
                  </a:lnTo>
                  <a:lnTo>
                    <a:pt x="1407561" y="698503"/>
                  </a:lnTo>
                  <a:lnTo>
                    <a:pt x="1403525" y="698503"/>
                  </a:lnTo>
                  <a:lnTo>
                    <a:pt x="1418116" y="681739"/>
                  </a:lnTo>
                  <a:lnTo>
                    <a:pt x="1437985" y="672426"/>
                  </a:lnTo>
                  <a:lnTo>
                    <a:pt x="1459716" y="664975"/>
                  </a:lnTo>
                  <a:lnTo>
                    <a:pt x="1485793" y="661870"/>
                  </a:lnTo>
                  <a:lnTo>
                    <a:pt x="1510940" y="657524"/>
                  </a:lnTo>
                  <a:lnTo>
                    <a:pt x="1537017" y="654420"/>
                  </a:lnTo>
                  <a:lnTo>
                    <a:pt x="1562163" y="649142"/>
                  </a:lnTo>
                  <a:lnTo>
                    <a:pt x="1583894" y="639829"/>
                  </a:lnTo>
                  <a:lnTo>
                    <a:pt x="1603763" y="625238"/>
                  </a:lnTo>
                  <a:lnTo>
                    <a:pt x="1603763" y="622133"/>
                  </a:lnTo>
                  <a:lnTo>
                    <a:pt x="1603763" y="619960"/>
                  </a:lnTo>
                  <a:lnTo>
                    <a:pt x="1603763" y="615614"/>
                  </a:lnTo>
                  <a:lnTo>
                    <a:pt x="1601590" y="614683"/>
                  </a:lnTo>
                  <a:lnTo>
                    <a:pt x="1601590" y="610336"/>
                  </a:lnTo>
                  <a:lnTo>
                    <a:pt x="1601590" y="607232"/>
                  </a:lnTo>
                  <a:lnTo>
                    <a:pt x="1603763" y="601023"/>
                  </a:lnTo>
                  <a:lnTo>
                    <a:pt x="1601590" y="595746"/>
                  </a:lnTo>
                  <a:lnTo>
                    <a:pt x="1601590" y="590468"/>
                  </a:lnTo>
                  <a:lnTo>
                    <a:pt x="1600658" y="586122"/>
                  </a:lnTo>
                  <a:lnTo>
                    <a:pt x="1600658" y="580844"/>
                  </a:lnTo>
                  <a:lnTo>
                    <a:pt x="1581721" y="580844"/>
                  </a:lnTo>
                  <a:lnTo>
                    <a:pt x="1579548" y="566253"/>
                  </a:lnTo>
                  <a:lnTo>
                    <a:pt x="1572408" y="556940"/>
                  </a:lnTo>
                  <a:lnTo>
                    <a:pt x="1565268" y="549489"/>
                  </a:lnTo>
                  <a:lnTo>
                    <a:pt x="1552850" y="546385"/>
                  </a:lnTo>
                  <a:lnTo>
                    <a:pt x="1543536" y="556940"/>
                  </a:lnTo>
                  <a:lnTo>
                    <a:pt x="1532981" y="566253"/>
                  </a:lnTo>
                  <a:lnTo>
                    <a:pt x="1521495" y="577740"/>
                  </a:lnTo>
                  <a:lnTo>
                    <a:pt x="1518390" y="577740"/>
                  </a:lnTo>
                  <a:lnTo>
                    <a:pt x="1530808" y="558803"/>
                  </a:lnTo>
                  <a:lnTo>
                    <a:pt x="1542295" y="536761"/>
                  </a:lnTo>
                  <a:lnTo>
                    <a:pt x="1528635" y="526206"/>
                  </a:lnTo>
                  <a:lnTo>
                    <a:pt x="1525531" y="516892"/>
                  </a:lnTo>
                  <a:lnTo>
                    <a:pt x="1527704" y="506337"/>
                  </a:lnTo>
                  <a:lnTo>
                    <a:pt x="1527704" y="494851"/>
                  </a:lnTo>
                  <a:lnTo>
                    <a:pt x="1521495" y="480260"/>
                  </a:lnTo>
                  <a:lnTo>
                    <a:pt x="1520563" y="478087"/>
                  </a:lnTo>
                  <a:lnTo>
                    <a:pt x="1516528" y="478087"/>
                  </a:lnTo>
                  <a:lnTo>
                    <a:pt x="1514354" y="478087"/>
                  </a:lnTo>
                  <a:lnTo>
                    <a:pt x="1511250" y="478087"/>
                  </a:lnTo>
                  <a:lnTo>
                    <a:pt x="1507214" y="478087"/>
                  </a:lnTo>
                  <a:lnTo>
                    <a:pt x="1506283" y="477155"/>
                  </a:lnTo>
                  <a:lnTo>
                    <a:pt x="1504110" y="472809"/>
                  </a:lnTo>
                  <a:lnTo>
                    <a:pt x="1501937" y="469705"/>
                  </a:lnTo>
                  <a:lnTo>
                    <a:pt x="1504110" y="465358"/>
                  </a:lnTo>
                  <a:lnTo>
                    <a:pt x="1504110" y="462254"/>
                  </a:lnTo>
                  <a:lnTo>
                    <a:pt x="1506283" y="460081"/>
                  </a:lnTo>
                  <a:lnTo>
                    <a:pt x="1506283" y="455734"/>
                  </a:lnTo>
                  <a:lnTo>
                    <a:pt x="1506283" y="452630"/>
                  </a:lnTo>
                  <a:lnTo>
                    <a:pt x="1500074" y="443317"/>
                  </a:lnTo>
                  <a:lnTo>
                    <a:pt x="1492934" y="435866"/>
                  </a:lnTo>
                  <a:lnTo>
                    <a:pt x="1485793" y="428415"/>
                  </a:lnTo>
                  <a:lnTo>
                    <a:pt x="1480516" y="420964"/>
                  </a:lnTo>
                  <a:lnTo>
                    <a:pt x="1478343" y="408236"/>
                  </a:lnTo>
                  <a:lnTo>
                    <a:pt x="1463752" y="419723"/>
                  </a:lnTo>
                  <a:lnTo>
                    <a:pt x="1455370" y="434314"/>
                  </a:lnTo>
                  <a:lnTo>
                    <a:pt x="1443883" y="447973"/>
                  </a:lnTo>
                  <a:lnTo>
                    <a:pt x="1429292" y="459460"/>
                  </a:lnTo>
                  <a:lnTo>
                    <a:pt x="1428361" y="455114"/>
                  </a:lnTo>
                  <a:lnTo>
                    <a:pt x="1422152" y="454182"/>
                  </a:lnTo>
                  <a:lnTo>
                    <a:pt x="1419048" y="449836"/>
                  </a:lnTo>
                  <a:lnTo>
                    <a:pt x="1415012" y="447663"/>
                  </a:lnTo>
                  <a:lnTo>
                    <a:pt x="1411907" y="444558"/>
                  </a:lnTo>
                  <a:lnTo>
                    <a:pt x="1409734" y="442385"/>
                  </a:lnTo>
                  <a:lnTo>
                    <a:pt x="1406630" y="431830"/>
                  </a:lnTo>
                  <a:lnTo>
                    <a:pt x="1404457" y="417239"/>
                  </a:lnTo>
                  <a:lnTo>
                    <a:pt x="1400421" y="400475"/>
                  </a:lnTo>
                  <a:lnTo>
                    <a:pt x="1399490" y="391162"/>
                  </a:lnTo>
                  <a:lnTo>
                    <a:pt x="1395454" y="388057"/>
                  </a:lnTo>
                  <a:lnTo>
                    <a:pt x="1390176" y="385884"/>
                  </a:lnTo>
                  <a:lnTo>
                    <a:pt x="1384899" y="383711"/>
                  </a:lnTo>
                  <a:lnTo>
                    <a:pt x="1378690" y="383711"/>
                  </a:lnTo>
                  <a:lnTo>
                    <a:pt x="1375585" y="382780"/>
                  </a:lnTo>
                  <a:lnTo>
                    <a:pt x="1370308" y="378433"/>
                  </a:lnTo>
                  <a:lnTo>
                    <a:pt x="1364099" y="369120"/>
                  </a:lnTo>
                  <a:lnTo>
                    <a:pt x="1358821" y="356392"/>
                  </a:lnTo>
                  <a:lnTo>
                    <a:pt x="1353544" y="347078"/>
                  </a:lnTo>
                  <a:lnTo>
                    <a:pt x="1329639" y="351425"/>
                  </a:lnTo>
                  <a:lnTo>
                    <a:pt x="1307908" y="351425"/>
                  </a:lnTo>
                  <a:lnTo>
                    <a:pt x="1282762" y="347078"/>
                  </a:lnTo>
                  <a:lnTo>
                    <a:pt x="1282762" y="351425"/>
                  </a:lnTo>
                  <a:lnTo>
                    <a:pt x="1278726" y="351425"/>
                  </a:lnTo>
                  <a:lnTo>
                    <a:pt x="1280899" y="369431"/>
                  </a:lnTo>
                  <a:lnTo>
                    <a:pt x="1286177" y="388368"/>
                  </a:lnTo>
                  <a:lnTo>
                    <a:pt x="1290213" y="405132"/>
                  </a:lnTo>
                  <a:lnTo>
                    <a:pt x="1293317" y="420964"/>
                  </a:lnTo>
                  <a:lnTo>
                    <a:pt x="1290213" y="435555"/>
                  </a:lnTo>
                  <a:lnTo>
                    <a:pt x="1283072" y="448284"/>
                  </a:lnTo>
                  <a:lnTo>
                    <a:pt x="1285246" y="454493"/>
                  </a:lnTo>
                  <a:lnTo>
                    <a:pt x="1288350" y="457597"/>
                  </a:lnTo>
                  <a:lnTo>
                    <a:pt x="1292386" y="459770"/>
                  </a:lnTo>
                  <a:lnTo>
                    <a:pt x="1295490" y="461943"/>
                  </a:lnTo>
                  <a:lnTo>
                    <a:pt x="1302630" y="465048"/>
                  </a:lnTo>
                  <a:lnTo>
                    <a:pt x="1302630" y="481812"/>
                  </a:lnTo>
                  <a:lnTo>
                    <a:pt x="1304804" y="498576"/>
                  </a:lnTo>
                  <a:lnTo>
                    <a:pt x="1302630" y="509131"/>
                  </a:lnTo>
                  <a:lnTo>
                    <a:pt x="1297353" y="528068"/>
                  </a:lnTo>
                  <a:lnTo>
                    <a:pt x="1288040" y="542659"/>
                  </a:lnTo>
                  <a:lnTo>
                    <a:pt x="1273449" y="553214"/>
                  </a:lnTo>
                  <a:lnTo>
                    <a:pt x="1258858" y="560665"/>
                  </a:lnTo>
                  <a:lnTo>
                    <a:pt x="1264135" y="577429"/>
                  </a:lnTo>
                  <a:lnTo>
                    <a:pt x="1268171" y="595435"/>
                  </a:lnTo>
                  <a:lnTo>
                    <a:pt x="1270344" y="610026"/>
                  </a:lnTo>
                  <a:lnTo>
                    <a:pt x="1270344" y="621513"/>
                  </a:lnTo>
                  <a:lnTo>
                    <a:pt x="1268171" y="624617"/>
                  </a:lnTo>
                  <a:lnTo>
                    <a:pt x="1268171" y="626790"/>
                  </a:lnTo>
                  <a:lnTo>
                    <a:pt x="1268171" y="628963"/>
                  </a:lnTo>
                  <a:lnTo>
                    <a:pt x="1265998" y="628963"/>
                  </a:lnTo>
                  <a:lnTo>
                    <a:pt x="1262893" y="629895"/>
                  </a:lnTo>
                  <a:lnTo>
                    <a:pt x="1260720" y="629895"/>
                  </a:lnTo>
                  <a:lnTo>
                    <a:pt x="1258547" y="632068"/>
                  </a:lnTo>
                  <a:lnTo>
                    <a:pt x="1256374" y="632068"/>
                  </a:lnTo>
                  <a:lnTo>
                    <a:pt x="1253270" y="634241"/>
                  </a:lnTo>
                  <a:lnTo>
                    <a:pt x="1242714" y="617477"/>
                  </a:lnTo>
                  <a:lnTo>
                    <a:pt x="1233401" y="604748"/>
                  </a:lnTo>
                  <a:lnTo>
                    <a:pt x="1229365" y="593262"/>
                  </a:lnTo>
                  <a:lnTo>
                    <a:pt x="1228434" y="582707"/>
                  </a:lnTo>
                  <a:lnTo>
                    <a:pt x="1226261" y="571220"/>
                  </a:lnTo>
                  <a:lnTo>
                    <a:pt x="1222225" y="556629"/>
                  </a:lnTo>
                  <a:lnTo>
                    <a:pt x="1219121" y="536761"/>
                  </a:lnTo>
                  <a:lnTo>
                    <a:pt x="1189939" y="529310"/>
                  </a:lnTo>
                  <a:lnTo>
                    <a:pt x="1185903" y="529310"/>
                  </a:lnTo>
                  <a:lnTo>
                    <a:pt x="1184972" y="531483"/>
                  </a:lnTo>
                  <a:lnTo>
                    <a:pt x="1180936" y="533656"/>
                  </a:lnTo>
                  <a:lnTo>
                    <a:pt x="1178763" y="535829"/>
                  </a:lnTo>
                  <a:lnTo>
                    <a:pt x="1175658" y="535829"/>
                  </a:lnTo>
                  <a:lnTo>
                    <a:pt x="1171622" y="536761"/>
                  </a:lnTo>
                  <a:lnTo>
                    <a:pt x="1168518" y="535829"/>
                  </a:lnTo>
                  <a:lnTo>
                    <a:pt x="1163240" y="533656"/>
                  </a:lnTo>
                  <a:lnTo>
                    <a:pt x="1150202" y="527137"/>
                  </a:lnTo>
                  <a:lnTo>
                    <a:pt x="1139646" y="515650"/>
                  </a:lnTo>
                  <a:lnTo>
                    <a:pt x="1127229" y="502922"/>
                  </a:lnTo>
                  <a:lnTo>
                    <a:pt x="1113569" y="493609"/>
                  </a:lnTo>
                  <a:lnTo>
                    <a:pt x="1101151" y="488331"/>
                  </a:lnTo>
                  <a:lnTo>
                    <a:pt x="1088733" y="490504"/>
                  </a:lnTo>
                  <a:lnTo>
                    <a:pt x="1083456" y="488331"/>
                  </a:lnTo>
                  <a:lnTo>
                    <a:pt x="1077247" y="488331"/>
                  </a:lnTo>
                  <a:lnTo>
                    <a:pt x="1076316" y="486158"/>
                  </a:lnTo>
                  <a:lnTo>
                    <a:pt x="1076316" y="485227"/>
                  </a:lnTo>
                  <a:lnTo>
                    <a:pt x="1076316" y="483054"/>
                  </a:lnTo>
                  <a:lnTo>
                    <a:pt x="1076316" y="480881"/>
                  </a:lnTo>
                  <a:lnTo>
                    <a:pt x="1076316" y="477776"/>
                  </a:lnTo>
                  <a:lnTo>
                    <a:pt x="1076316" y="473430"/>
                  </a:lnTo>
                  <a:lnTo>
                    <a:pt x="1072280" y="470325"/>
                  </a:lnTo>
                  <a:lnTo>
                    <a:pt x="1072280" y="461012"/>
                  </a:lnTo>
                  <a:lnTo>
                    <a:pt x="1052411" y="461012"/>
                  </a:lnTo>
                  <a:lnTo>
                    <a:pt x="1052411" y="441143"/>
                  </a:lnTo>
                  <a:lnTo>
                    <a:pt x="1048375" y="421275"/>
                  </a:lnTo>
                  <a:lnTo>
                    <a:pt x="1042166" y="406684"/>
                  </a:lnTo>
                  <a:lnTo>
                    <a:pt x="1042166" y="382469"/>
                  </a:lnTo>
                  <a:lnTo>
                    <a:pt x="1048375" y="365705"/>
                  </a:lnTo>
                  <a:lnTo>
                    <a:pt x="1057689" y="355150"/>
                  </a:lnTo>
                  <a:lnTo>
                    <a:pt x="1072280" y="345837"/>
                  </a:lnTo>
                  <a:lnTo>
                    <a:pt x="1089044" y="340559"/>
                  </a:lnTo>
                  <a:lnTo>
                    <a:pt x="1089044" y="335282"/>
                  </a:lnTo>
                  <a:lnTo>
                    <a:pt x="1086871" y="329073"/>
                  </a:lnTo>
                  <a:lnTo>
                    <a:pt x="1086871" y="325968"/>
                  </a:lnTo>
                  <a:lnTo>
                    <a:pt x="1084698" y="323795"/>
                  </a:lnTo>
                  <a:lnTo>
                    <a:pt x="1083766" y="320691"/>
                  </a:lnTo>
                  <a:lnTo>
                    <a:pt x="1081593" y="316344"/>
                  </a:lnTo>
                  <a:lnTo>
                    <a:pt x="1072280" y="316344"/>
                  </a:lnTo>
                  <a:lnTo>
                    <a:pt x="1072280" y="313240"/>
                  </a:lnTo>
                  <a:lnTo>
                    <a:pt x="1079420" y="314171"/>
                  </a:lnTo>
                  <a:lnTo>
                    <a:pt x="1083456" y="316344"/>
                  </a:lnTo>
                  <a:lnTo>
                    <a:pt x="1088733" y="318517"/>
                  </a:lnTo>
                  <a:lnTo>
                    <a:pt x="1094011" y="320691"/>
                  </a:lnTo>
                  <a:lnTo>
                    <a:pt x="1101151" y="320691"/>
                  </a:lnTo>
                  <a:lnTo>
                    <a:pt x="1105187" y="307031"/>
                  </a:lnTo>
                  <a:lnTo>
                    <a:pt x="1108291" y="298649"/>
                  </a:lnTo>
                  <a:lnTo>
                    <a:pt x="1115432" y="291198"/>
                  </a:lnTo>
                  <a:lnTo>
                    <a:pt x="1124745" y="283748"/>
                  </a:lnTo>
                  <a:lnTo>
                    <a:pt x="1126918" y="279401"/>
                  </a:lnTo>
                  <a:lnTo>
                    <a:pt x="1130023" y="276297"/>
                  </a:lnTo>
                  <a:lnTo>
                    <a:pt x="1132196" y="271951"/>
                  </a:lnTo>
                  <a:lnTo>
                    <a:pt x="1132196" y="266673"/>
                  </a:lnTo>
                  <a:lnTo>
                    <a:pt x="1130023" y="261395"/>
                  </a:lnTo>
                  <a:lnTo>
                    <a:pt x="1127849" y="259222"/>
                  </a:lnTo>
                  <a:lnTo>
                    <a:pt x="1126918" y="257049"/>
                  </a:lnTo>
                  <a:lnTo>
                    <a:pt x="1124745" y="254876"/>
                  </a:lnTo>
                  <a:lnTo>
                    <a:pt x="1120709" y="251772"/>
                  </a:lnTo>
                  <a:lnTo>
                    <a:pt x="1117605" y="251772"/>
                  </a:lnTo>
                  <a:lnTo>
                    <a:pt x="1117605" y="247736"/>
                  </a:lnTo>
                  <a:lnTo>
                    <a:pt x="1135300" y="252082"/>
                  </a:lnTo>
                  <a:lnTo>
                    <a:pt x="1147718" y="259533"/>
                  </a:lnTo>
                  <a:lnTo>
                    <a:pt x="1157031" y="259533"/>
                  </a:lnTo>
                  <a:lnTo>
                    <a:pt x="1159205" y="241527"/>
                  </a:lnTo>
                  <a:lnTo>
                    <a:pt x="1161378" y="230040"/>
                  </a:lnTo>
                  <a:lnTo>
                    <a:pt x="1157342" y="219485"/>
                  </a:lnTo>
                  <a:lnTo>
                    <a:pt x="1157342" y="215139"/>
                  </a:lnTo>
                  <a:lnTo>
                    <a:pt x="1208255" y="212034"/>
                  </a:lnTo>
                  <a:lnTo>
                    <a:pt x="1208255" y="205826"/>
                  </a:lnTo>
                  <a:lnTo>
                    <a:pt x="1206082" y="202721"/>
                  </a:lnTo>
                  <a:lnTo>
                    <a:pt x="1206082" y="200548"/>
                  </a:lnTo>
                  <a:lnTo>
                    <a:pt x="1205151" y="198375"/>
                  </a:lnTo>
                  <a:lnTo>
                    <a:pt x="1202977" y="197444"/>
                  </a:lnTo>
                  <a:lnTo>
                    <a:pt x="1200804" y="195270"/>
                  </a:lnTo>
                  <a:lnTo>
                    <a:pt x="1200804" y="190924"/>
                  </a:lnTo>
                  <a:lnTo>
                    <a:pt x="1206082" y="193097"/>
                  </a:lnTo>
                  <a:lnTo>
                    <a:pt x="1210118" y="195270"/>
                  </a:lnTo>
                  <a:lnTo>
                    <a:pt x="1213222" y="197444"/>
                  </a:lnTo>
                  <a:lnTo>
                    <a:pt x="1217258" y="198375"/>
                  </a:lnTo>
                  <a:lnTo>
                    <a:pt x="1224398" y="198375"/>
                  </a:lnTo>
                  <a:lnTo>
                    <a:pt x="1226571" y="187820"/>
                  </a:lnTo>
                  <a:lnTo>
                    <a:pt x="1229676" y="173229"/>
                  </a:lnTo>
                  <a:lnTo>
                    <a:pt x="1233711" y="154292"/>
                  </a:lnTo>
                  <a:lnTo>
                    <a:pt x="1234643" y="138459"/>
                  </a:lnTo>
                  <a:lnTo>
                    <a:pt x="1236816" y="125731"/>
                  </a:lnTo>
                  <a:lnTo>
                    <a:pt x="1236816" y="118280"/>
                  </a:lnTo>
                  <a:lnTo>
                    <a:pt x="1236816" y="103689"/>
                  </a:lnTo>
                  <a:lnTo>
                    <a:pt x="1229676" y="97480"/>
                  </a:lnTo>
                  <a:lnTo>
                    <a:pt x="1220362" y="99653"/>
                  </a:lnTo>
                  <a:lnTo>
                    <a:pt x="1211980" y="103999"/>
                  </a:lnTo>
                  <a:lnTo>
                    <a:pt x="1204840" y="103999"/>
                  </a:lnTo>
                  <a:lnTo>
                    <a:pt x="1202667" y="99653"/>
                  </a:lnTo>
                  <a:lnTo>
                    <a:pt x="1198631" y="97480"/>
                  </a:lnTo>
                  <a:lnTo>
                    <a:pt x="1197700" y="94376"/>
                  </a:lnTo>
                  <a:lnTo>
                    <a:pt x="1193664" y="90029"/>
                  </a:lnTo>
                  <a:lnTo>
                    <a:pt x="1191491" y="86925"/>
                  </a:lnTo>
                  <a:lnTo>
                    <a:pt x="1188386" y="84752"/>
                  </a:lnTo>
                  <a:lnTo>
                    <a:pt x="1184351" y="82579"/>
                  </a:lnTo>
                  <a:lnTo>
                    <a:pt x="1181246" y="82579"/>
                  </a:lnTo>
                  <a:lnTo>
                    <a:pt x="1177210" y="86925"/>
                  </a:lnTo>
                  <a:lnTo>
                    <a:pt x="1166655" y="96238"/>
                  </a:lnTo>
                  <a:lnTo>
                    <a:pt x="1162619" y="108966"/>
                  </a:lnTo>
                  <a:lnTo>
                    <a:pt x="1162619" y="121695"/>
                  </a:lnTo>
                  <a:lnTo>
                    <a:pt x="1164793" y="134423"/>
                  </a:lnTo>
                  <a:lnTo>
                    <a:pt x="1164793" y="147151"/>
                  </a:lnTo>
                  <a:lnTo>
                    <a:pt x="1157652" y="163915"/>
                  </a:lnTo>
                  <a:lnTo>
                    <a:pt x="1148339" y="178506"/>
                  </a:lnTo>
                  <a:lnTo>
                    <a:pt x="1143061" y="176333"/>
                  </a:lnTo>
                  <a:lnTo>
                    <a:pt x="1139957" y="175402"/>
                  </a:lnTo>
                  <a:lnTo>
                    <a:pt x="1137784" y="173229"/>
                  </a:lnTo>
                  <a:lnTo>
                    <a:pt x="1135611" y="171056"/>
                  </a:lnTo>
                  <a:lnTo>
                    <a:pt x="1132506" y="167951"/>
                  </a:lnTo>
                  <a:lnTo>
                    <a:pt x="1134679" y="161742"/>
                  </a:lnTo>
                  <a:lnTo>
                    <a:pt x="1134679" y="153360"/>
                  </a:lnTo>
                  <a:lnTo>
                    <a:pt x="1135611" y="140632"/>
                  </a:lnTo>
                  <a:lnTo>
                    <a:pt x="1137784" y="126041"/>
                  </a:lnTo>
                  <a:lnTo>
                    <a:pt x="1137784" y="114244"/>
                  </a:lnTo>
                  <a:lnTo>
                    <a:pt x="1128470" y="118590"/>
                  </a:lnTo>
                  <a:lnTo>
                    <a:pt x="1123193" y="123868"/>
                  </a:lnTo>
                  <a:lnTo>
                    <a:pt x="1117915" y="129145"/>
                  </a:lnTo>
                  <a:lnTo>
                    <a:pt x="1112638" y="134423"/>
                  </a:lnTo>
                  <a:lnTo>
                    <a:pt x="1101151" y="134423"/>
                  </a:lnTo>
                  <a:lnTo>
                    <a:pt x="1098047" y="119832"/>
                  </a:lnTo>
                  <a:lnTo>
                    <a:pt x="1098047" y="103999"/>
                  </a:lnTo>
                  <a:lnTo>
                    <a:pt x="1071969" y="103999"/>
                  </a:lnTo>
                  <a:lnTo>
                    <a:pt x="1076005" y="96549"/>
                  </a:lnTo>
                  <a:lnTo>
                    <a:pt x="1076936" y="90340"/>
                  </a:lnTo>
                  <a:lnTo>
                    <a:pt x="1079110" y="85062"/>
                  </a:lnTo>
                  <a:lnTo>
                    <a:pt x="1083145" y="81958"/>
                  </a:lnTo>
                  <a:lnTo>
                    <a:pt x="1088423" y="77611"/>
                  </a:lnTo>
                  <a:lnTo>
                    <a:pt x="1088423" y="70161"/>
                  </a:lnTo>
                  <a:lnTo>
                    <a:pt x="1088423" y="62710"/>
                  </a:lnTo>
                  <a:lnTo>
                    <a:pt x="1086250" y="59606"/>
                  </a:lnTo>
                  <a:lnTo>
                    <a:pt x="1083145" y="55259"/>
                  </a:lnTo>
                  <a:lnTo>
                    <a:pt x="1079110" y="52155"/>
                  </a:lnTo>
                  <a:lnTo>
                    <a:pt x="1071969" y="49982"/>
                  </a:lnTo>
                  <a:lnTo>
                    <a:pt x="1074142" y="42531"/>
                  </a:lnTo>
                  <a:lnTo>
                    <a:pt x="1076316" y="39427"/>
                  </a:lnTo>
                  <a:lnTo>
                    <a:pt x="1077247" y="35080"/>
                  </a:lnTo>
                  <a:lnTo>
                    <a:pt x="1079420" y="29803"/>
                  </a:lnTo>
                  <a:lnTo>
                    <a:pt x="1081593" y="25457"/>
                  </a:lnTo>
                  <a:lnTo>
                    <a:pt x="1079420" y="22352"/>
                  </a:lnTo>
                  <a:lnTo>
                    <a:pt x="1076316" y="18006"/>
                  </a:lnTo>
                  <a:lnTo>
                    <a:pt x="1074142" y="17075"/>
                  </a:lnTo>
                  <a:lnTo>
                    <a:pt x="1071969" y="14901"/>
                  </a:lnTo>
                  <a:lnTo>
                    <a:pt x="1069796" y="12728"/>
                  </a:lnTo>
                  <a:lnTo>
                    <a:pt x="1069796" y="7451"/>
                  </a:lnTo>
                  <a:lnTo>
                    <a:pt x="1068865" y="0"/>
                  </a:lnTo>
                  <a:lnTo>
                    <a:pt x="1057378" y="2173"/>
                  </a:lnTo>
                  <a:lnTo>
                    <a:pt x="1046823" y="5278"/>
                  </a:lnTo>
                  <a:lnTo>
                    <a:pt x="1037510" y="9624"/>
                  </a:lnTo>
                  <a:lnTo>
                    <a:pt x="1025092" y="29492"/>
                  </a:lnTo>
                  <a:lnTo>
                    <a:pt x="1021056" y="47498"/>
                  </a:lnTo>
                  <a:lnTo>
                    <a:pt x="1023229" y="66435"/>
                  </a:lnTo>
                  <a:lnTo>
                    <a:pt x="1032543" y="82268"/>
                  </a:lnTo>
                  <a:lnTo>
                    <a:pt x="1044960" y="96859"/>
                  </a:lnTo>
                  <a:lnTo>
                    <a:pt x="1047134" y="104310"/>
                  </a:lnTo>
                  <a:lnTo>
                    <a:pt x="1044960" y="118901"/>
                  </a:lnTo>
                  <a:lnTo>
                    <a:pt x="1044960" y="135665"/>
                  </a:lnTo>
                  <a:lnTo>
                    <a:pt x="1044960" y="150256"/>
                  </a:lnTo>
                  <a:lnTo>
                    <a:pt x="1032543" y="150256"/>
                  </a:lnTo>
                  <a:lnTo>
                    <a:pt x="1032543" y="153360"/>
                  </a:lnTo>
                  <a:lnTo>
                    <a:pt x="1030369" y="159569"/>
                  </a:lnTo>
                  <a:lnTo>
                    <a:pt x="1030369" y="162674"/>
                  </a:lnTo>
                  <a:lnTo>
                    <a:pt x="1028196" y="170124"/>
                  </a:lnTo>
                  <a:lnTo>
                    <a:pt x="1019814" y="153360"/>
                  </a:lnTo>
                  <a:lnTo>
                    <a:pt x="1012674" y="137528"/>
                  </a:lnTo>
                  <a:lnTo>
                    <a:pt x="988770" y="137528"/>
                  </a:lnTo>
                  <a:lnTo>
                    <a:pt x="988770" y="150256"/>
                  </a:lnTo>
                  <a:lnTo>
                    <a:pt x="986597" y="152429"/>
                  </a:lnTo>
                  <a:lnTo>
                    <a:pt x="984424" y="153360"/>
                  </a:lnTo>
                  <a:lnTo>
                    <a:pt x="983492" y="155533"/>
                  </a:lnTo>
                  <a:lnTo>
                    <a:pt x="981319" y="157706"/>
                  </a:lnTo>
                  <a:lnTo>
                    <a:pt x="962692" y="157706"/>
                  </a:lnTo>
                  <a:lnTo>
                    <a:pt x="950275" y="155533"/>
                  </a:lnTo>
                  <a:lnTo>
                    <a:pt x="937857" y="153360"/>
                  </a:lnTo>
                  <a:lnTo>
                    <a:pt x="925439" y="150256"/>
                  </a:lnTo>
                  <a:lnTo>
                    <a:pt x="905570" y="150256"/>
                  </a:lnTo>
                  <a:lnTo>
                    <a:pt x="901535" y="142805"/>
                  </a:lnTo>
                  <a:lnTo>
                    <a:pt x="898430" y="139701"/>
                  </a:lnTo>
                  <a:lnTo>
                    <a:pt x="894394" y="133492"/>
                  </a:lnTo>
                  <a:lnTo>
                    <a:pt x="889117" y="130387"/>
                  </a:lnTo>
                  <a:lnTo>
                    <a:pt x="889117" y="117659"/>
                  </a:lnTo>
                  <a:lnTo>
                    <a:pt x="842239" y="122937"/>
                  </a:lnTo>
                  <a:lnTo>
                    <a:pt x="842239" y="126041"/>
                  </a:lnTo>
                  <a:lnTo>
                    <a:pt x="838204" y="126041"/>
                  </a:lnTo>
                  <a:lnTo>
                    <a:pt x="838204" y="132250"/>
                  </a:lnTo>
                  <a:lnTo>
                    <a:pt x="840377" y="135354"/>
                  </a:lnTo>
                  <a:lnTo>
                    <a:pt x="842550" y="139701"/>
                  </a:lnTo>
                  <a:lnTo>
                    <a:pt x="843481" y="140632"/>
                  </a:lnTo>
                  <a:lnTo>
                    <a:pt x="845654" y="145910"/>
                  </a:lnTo>
                  <a:lnTo>
                    <a:pt x="877941" y="145910"/>
                  </a:lnTo>
                  <a:lnTo>
                    <a:pt x="877941" y="150256"/>
                  </a:lnTo>
                  <a:lnTo>
                    <a:pt x="870800" y="152429"/>
                  </a:lnTo>
                  <a:lnTo>
                    <a:pt x="865523" y="153360"/>
                  </a:lnTo>
                  <a:lnTo>
                    <a:pt x="858383" y="153360"/>
                  </a:lnTo>
                  <a:lnTo>
                    <a:pt x="849069" y="153360"/>
                  </a:lnTo>
                  <a:lnTo>
                    <a:pt x="849069" y="189993"/>
                  </a:lnTo>
                  <a:lnTo>
                    <a:pt x="840687" y="179438"/>
                  </a:lnTo>
                  <a:lnTo>
                    <a:pt x="831374" y="167951"/>
                  </a:lnTo>
                  <a:lnTo>
                    <a:pt x="822060" y="157396"/>
                  </a:lnTo>
                  <a:lnTo>
                    <a:pt x="813678" y="155223"/>
                  </a:lnTo>
                  <a:lnTo>
                    <a:pt x="799087" y="155223"/>
                  </a:lnTo>
                  <a:lnTo>
                    <a:pt x="782323" y="155223"/>
                  </a:lnTo>
                  <a:lnTo>
                    <a:pt x="765559" y="153050"/>
                  </a:lnTo>
                  <a:lnTo>
                    <a:pt x="753141" y="153050"/>
                  </a:lnTo>
                  <a:lnTo>
                    <a:pt x="755315" y="149945"/>
                  </a:lnTo>
                  <a:lnTo>
                    <a:pt x="756246" y="147772"/>
                  </a:lnTo>
                  <a:lnTo>
                    <a:pt x="756246" y="145599"/>
                  </a:lnTo>
                  <a:lnTo>
                    <a:pt x="758419" y="144668"/>
                  </a:lnTo>
                  <a:lnTo>
                    <a:pt x="762455" y="142495"/>
                  </a:lnTo>
                  <a:lnTo>
                    <a:pt x="765559" y="140321"/>
                  </a:lnTo>
                  <a:lnTo>
                    <a:pt x="763386" y="137217"/>
                  </a:lnTo>
                  <a:lnTo>
                    <a:pt x="760282" y="129766"/>
                  </a:lnTo>
                  <a:lnTo>
                    <a:pt x="756246" y="124489"/>
                  </a:lnTo>
                  <a:lnTo>
                    <a:pt x="753141" y="120143"/>
                  </a:lnTo>
                  <a:lnTo>
                    <a:pt x="749106" y="117038"/>
                  </a:lnTo>
                  <a:lnTo>
                    <a:pt x="746001" y="117038"/>
                  </a:lnTo>
                  <a:lnTo>
                    <a:pt x="742897" y="117969"/>
                  </a:lnTo>
                  <a:lnTo>
                    <a:pt x="736688" y="120143"/>
                  </a:lnTo>
                  <a:lnTo>
                    <a:pt x="733583" y="122316"/>
                  </a:lnTo>
                  <a:lnTo>
                    <a:pt x="728306" y="122316"/>
                  </a:lnTo>
                  <a:lnTo>
                    <a:pt x="722097" y="122316"/>
                  </a:lnTo>
                  <a:lnTo>
                    <a:pt x="706575" y="110829"/>
                  </a:lnTo>
                  <a:lnTo>
                    <a:pt x="689811" y="98101"/>
                  </a:lnTo>
                  <a:lnTo>
                    <a:pt x="673046" y="85373"/>
                  </a:lnTo>
                  <a:lnTo>
                    <a:pt x="653178" y="80095"/>
                  </a:lnTo>
                  <a:lnTo>
                    <a:pt x="649142" y="81026"/>
                  </a:lnTo>
                  <a:lnTo>
                    <a:pt x="643865" y="83199"/>
                  </a:lnTo>
                  <a:lnTo>
                    <a:pt x="640760" y="87546"/>
                  </a:lnTo>
                  <a:lnTo>
                    <a:pt x="635482" y="90650"/>
                  </a:lnTo>
                  <a:lnTo>
                    <a:pt x="629274" y="92823"/>
                  </a:lnTo>
                  <a:lnTo>
                    <a:pt x="628342" y="88477"/>
                  </a:lnTo>
                  <a:lnTo>
                    <a:pt x="626169" y="85373"/>
                  </a:lnTo>
                  <a:lnTo>
                    <a:pt x="622133" y="80095"/>
                  </a:lnTo>
                  <a:lnTo>
                    <a:pt x="621202" y="80095"/>
                  </a:lnTo>
                  <a:lnTo>
                    <a:pt x="617166" y="80095"/>
                  </a:lnTo>
                  <a:lnTo>
                    <a:pt x="614993" y="81026"/>
                  </a:lnTo>
                  <a:lnTo>
                    <a:pt x="611889" y="83199"/>
                  </a:lnTo>
                  <a:lnTo>
                    <a:pt x="609715" y="85373"/>
                  </a:lnTo>
                  <a:lnTo>
                    <a:pt x="606611" y="88477"/>
                  </a:lnTo>
                  <a:lnTo>
                    <a:pt x="592951" y="85373"/>
                  </a:lnTo>
                  <a:lnTo>
                    <a:pt x="584569" y="77922"/>
                  </a:lnTo>
                  <a:lnTo>
                    <a:pt x="578360" y="68609"/>
                  </a:lnTo>
                  <a:lnTo>
                    <a:pt x="573083" y="55880"/>
                  </a:lnTo>
                  <a:lnTo>
                    <a:pt x="569978" y="58985"/>
                  </a:lnTo>
                  <a:lnTo>
                    <a:pt x="565943" y="65194"/>
                  </a:lnTo>
                  <a:lnTo>
                    <a:pt x="563770" y="70471"/>
                  </a:lnTo>
                  <a:lnTo>
                    <a:pt x="562838" y="75749"/>
                  </a:lnTo>
                  <a:lnTo>
                    <a:pt x="546074" y="77922"/>
                  </a:lnTo>
                  <a:lnTo>
                    <a:pt x="533656" y="77922"/>
                  </a:lnTo>
                  <a:lnTo>
                    <a:pt x="521238" y="80095"/>
                  </a:lnTo>
                  <a:lnTo>
                    <a:pt x="511925" y="85373"/>
                  </a:lnTo>
                  <a:lnTo>
                    <a:pt x="502612" y="95928"/>
                  </a:lnTo>
                  <a:lnTo>
                    <a:pt x="482743" y="92823"/>
                  </a:lnTo>
                  <a:lnTo>
                    <a:pt x="482743" y="85373"/>
                  </a:lnTo>
                  <a:lnTo>
                    <a:pt x="504474" y="76059"/>
                  </a:lnTo>
                  <a:lnTo>
                    <a:pt x="524343" y="63331"/>
                  </a:lnTo>
                  <a:lnTo>
                    <a:pt x="542970" y="48740"/>
                  </a:lnTo>
                  <a:lnTo>
                    <a:pt x="549179" y="48740"/>
                  </a:lnTo>
                  <a:lnTo>
                    <a:pt x="546074" y="46567"/>
                  </a:lnTo>
                  <a:lnTo>
                    <a:pt x="542970" y="44394"/>
                  </a:lnTo>
                  <a:lnTo>
                    <a:pt x="536761" y="43462"/>
                  </a:lnTo>
                  <a:lnTo>
                    <a:pt x="533656" y="41289"/>
                  </a:lnTo>
                  <a:lnTo>
                    <a:pt x="516892" y="44394"/>
                  </a:lnTo>
                  <a:lnTo>
                    <a:pt x="504474" y="50603"/>
                  </a:lnTo>
                  <a:lnTo>
                    <a:pt x="492988" y="58985"/>
                  </a:lnTo>
                  <a:lnTo>
                    <a:pt x="482433" y="66435"/>
                  </a:lnTo>
                  <a:lnTo>
                    <a:pt x="470015" y="73886"/>
                  </a:lnTo>
                  <a:lnTo>
                    <a:pt x="455424" y="78232"/>
                  </a:lnTo>
                  <a:lnTo>
                    <a:pt x="433693" y="80405"/>
                  </a:lnTo>
                  <a:lnTo>
                    <a:pt x="436797" y="88788"/>
                  </a:lnTo>
                  <a:lnTo>
                    <a:pt x="443006" y="96238"/>
                  </a:lnTo>
                  <a:lnTo>
                    <a:pt x="448284" y="103689"/>
                  </a:lnTo>
                  <a:lnTo>
                    <a:pt x="453561" y="109898"/>
                  </a:lnTo>
                  <a:lnTo>
                    <a:pt x="453561" y="117349"/>
                  </a:lnTo>
                  <a:lnTo>
                    <a:pt x="429657" y="113002"/>
                  </a:lnTo>
                  <a:lnTo>
                    <a:pt x="409788" y="102447"/>
                  </a:lnTo>
                  <a:lnTo>
                    <a:pt x="392093" y="90961"/>
                  </a:lnTo>
                  <a:lnTo>
                    <a:pt x="373466" y="78232"/>
                  </a:lnTo>
                  <a:lnTo>
                    <a:pt x="353598" y="68919"/>
                  </a:lnTo>
                  <a:lnTo>
                    <a:pt x="322243" y="73265"/>
                  </a:lnTo>
                  <a:lnTo>
                    <a:pt x="307652" y="68919"/>
                  </a:lnTo>
                  <a:lnTo>
                    <a:pt x="293061" y="61468"/>
                  </a:lnTo>
                  <a:lnTo>
                    <a:pt x="277539" y="56191"/>
                  </a:lnTo>
                  <a:lnTo>
                    <a:pt x="266052" y="51844"/>
                  </a:lnTo>
                  <a:lnTo>
                    <a:pt x="262948" y="51844"/>
                  </a:lnTo>
                  <a:lnTo>
                    <a:pt x="256739" y="54018"/>
                  </a:lnTo>
                  <a:lnTo>
                    <a:pt x="253634" y="56191"/>
                  </a:lnTo>
                  <a:lnTo>
                    <a:pt x="249598" y="56191"/>
                  </a:lnTo>
                  <a:lnTo>
                    <a:pt x="244321" y="58364"/>
                  </a:lnTo>
                  <a:lnTo>
                    <a:pt x="239043" y="56191"/>
                  </a:lnTo>
                  <a:lnTo>
                    <a:pt x="233766" y="54018"/>
                  </a:lnTo>
                  <a:lnTo>
                    <a:pt x="229730" y="50913"/>
                  </a:lnTo>
                  <a:lnTo>
                    <a:pt x="226625" y="46567"/>
                  </a:lnTo>
                  <a:lnTo>
                    <a:pt x="221348" y="41289"/>
                  </a:lnTo>
                  <a:lnTo>
                    <a:pt x="217312" y="38185"/>
                  </a:lnTo>
                  <a:lnTo>
                    <a:pt x="214208" y="36012"/>
                  </a:lnTo>
                  <a:lnTo>
                    <a:pt x="210172" y="36012"/>
                  </a:lnTo>
                  <a:lnTo>
                    <a:pt x="207067" y="36012"/>
                  </a:lnTo>
                  <a:lnTo>
                    <a:pt x="203032" y="38185"/>
                  </a:lnTo>
                  <a:lnTo>
                    <a:pt x="199927" y="39116"/>
                  </a:lnTo>
                  <a:lnTo>
                    <a:pt x="195891" y="39116"/>
                  </a:lnTo>
                  <a:lnTo>
                    <a:pt x="190614" y="39116"/>
                  </a:lnTo>
                  <a:lnTo>
                    <a:pt x="186578" y="36012"/>
                  </a:lnTo>
                  <a:lnTo>
                    <a:pt x="183473" y="31665"/>
                  </a:lnTo>
                  <a:lnTo>
                    <a:pt x="181300" y="30734"/>
                  </a:lnTo>
                  <a:lnTo>
                    <a:pt x="181300" y="26388"/>
                  </a:lnTo>
                  <a:lnTo>
                    <a:pt x="179127" y="24215"/>
                  </a:lnTo>
                  <a:lnTo>
                    <a:pt x="179127" y="21110"/>
                  </a:lnTo>
                  <a:lnTo>
                    <a:pt x="176023" y="18937"/>
                  </a:lnTo>
                  <a:lnTo>
                    <a:pt x="170745" y="15833"/>
                  </a:lnTo>
                  <a:lnTo>
                    <a:pt x="153981" y="26388"/>
                  </a:lnTo>
                  <a:lnTo>
                    <a:pt x="137217" y="33839"/>
                  </a:lnTo>
                  <a:lnTo>
                    <a:pt x="117348" y="39116"/>
                  </a:lnTo>
                  <a:lnTo>
                    <a:pt x="99653" y="48430"/>
                  </a:lnTo>
                  <a:lnTo>
                    <a:pt x="85993" y="58985"/>
                  </a:lnTo>
                  <a:lnTo>
                    <a:pt x="82889" y="70471"/>
                  </a:lnTo>
                  <a:lnTo>
                    <a:pt x="78853" y="83199"/>
                  </a:lnTo>
                  <a:lnTo>
                    <a:pt x="73576" y="95928"/>
                  </a:lnTo>
                  <a:lnTo>
                    <a:pt x="56812" y="105241"/>
                  </a:lnTo>
                  <a:lnTo>
                    <a:pt x="36012" y="107414"/>
                  </a:lnTo>
                  <a:lnTo>
                    <a:pt x="14281" y="105241"/>
                  </a:lnTo>
                  <a:lnTo>
                    <a:pt x="12107" y="110519"/>
                  </a:lnTo>
                  <a:lnTo>
                    <a:pt x="9934" y="116728"/>
                  </a:lnTo>
                  <a:lnTo>
                    <a:pt x="6830" y="122005"/>
                  </a:lnTo>
                  <a:lnTo>
                    <a:pt x="15212" y="138769"/>
                  </a:lnTo>
                  <a:lnTo>
                    <a:pt x="29803" y="149324"/>
                  </a:lnTo>
                  <a:lnTo>
                    <a:pt x="46567" y="159880"/>
                  </a:lnTo>
                  <a:lnTo>
                    <a:pt x="61158" y="171366"/>
                  </a:lnTo>
                  <a:lnTo>
                    <a:pt x="73576" y="185957"/>
                  </a:lnTo>
                  <a:lnTo>
                    <a:pt x="77611" y="191235"/>
                  </a:lnTo>
                  <a:lnTo>
                    <a:pt x="78543" y="196512"/>
                  </a:lnTo>
                  <a:lnTo>
                    <a:pt x="80716" y="202721"/>
                  </a:lnTo>
                  <a:lnTo>
                    <a:pt x="82889" y="207999"/>
                  </a:lnTo>
                  <a:lnTo>
                    <a:pt x="85993" y="213276"/>
                  </a:lnTo>
                  <a:lnTo>
                    <a:pt x="85993" y="220727"/>
                  </a:lnTo>
                  <a:lnTo>
                    <a:pt x="73576" y="226005"/>
                  </a:lnTo>
                  <a:lnTo>
                    <a:pt x="70471" y="220727"/>
                  </a:lnTo>
                  <a:lnTo>
                    <a:pt x="64262" y="215449"/>
                  </a:lnTo>
                  <a:lnTo>
                    <a:pt x="58985" y="211103"/>
                  </a:lnTo>
                  <a:lnTo>
                    <a:pt x="53707" y="205826"/>
                  </a:lnTo>
                  <a:lnTo>
                    <a:pt x="49671" y="205826"/>
                  </a:lnTo>
                  <a:lnTo>
                    <a:pt x="48740" y="205826"/>
                  </a:lnTo>
                  <a:lnTo>
                    <a:pt x="46567" y="207999"/>
                  </a:lnTo>
                  <a:lnTo>
                    <a:pt x="44394" y="207999"/>
                  </a:lnTo>
                  <a:lnTo>
                    <a:pt x="43462" y="210172"/>
                  </a:lnTo>
                  <a:lnTo>
                    <a:pt x="26698" y="210172"/>
                  </a:lnTo>
                  <a:lnTo>
                    <a:pt x="28871" y="213276"/>
                  </a:lnTo>
                  <a:lnTo>
                    <a:pt x="28871" y="215449"/>
                  </a:lnTo>
                  <a:lnTo>
                    <a:pt x="29803" y="217623"/>
                  </a:lnTo>
                  <a:lnTo>
                    <a:pt x="26698" y="220727"/>
                  </a:lnTo>
                  <a:lnTo>
                    <a:pt x="22663" y="225073"/>
                  </a:lnTo>
                  <a:lnTo>
                    <a:pt x="19558" y="225073"/>
                  </a:lnTo>
                  <a:lnTo>
                    <a:pt x="15522" y="226005"/>
                  </a:lnTo>
                  <a:lnTo>
                    <a:pt x="10245" y="228178"/>
                  </a:lnTo>
                  <a:lnTo>
                    <a:pt x="7140" y="230351"/>
                  </a:lnTo>
                  <a:lnTo>
                    <a:pt x="0" y="230351"/>
                  </a:lnTo>
                  <a:lnTo>
                    <a:pt x="3104" y="257670"/>
                  </a:lnTo>
                  <a:lnTo>
                    <a:pt x="17695" y="265121"/>
                  </a:lnTo>
                  <a:lnTo>
                    <a:pt x="36322" y="268225"/>
                  </a:lnTo>
                  <a:lnTo>
                    <a:pt x="51844" y="274434"/>
                  </a:lnTo>
                  <a:lnTo>
                    <a:pt x="63331" y="277539"/>
                  </a:lnTo>
                  <a:lnTo>
                    <a:pt x="68609" y="277539"/>
                  </a:lnTo>
                  <a:lnTo>
                    <a:pt x="71713" y="275365"/>
                  </a:lnTo>
                  <a:lnTo>
                    <a:pt x="75749" y="274434"/>
                  </a:lnTo>
                  <a:lnTo>
                    <a:pt x="77922" y="272261"/>
                  </a:lnTo>
                  <a:lnTo>
                    <a:pt x="78853" y="270088"/>
                  </a:lnTo>
                  <a:lnTo>
                    <a:pt x="82889" y="266983"/>
                  </a:lnTo>
                  <a:lnTo>
                    <a:pt x="97790" y="266983"/>
                  </a:lnTo>
                  <a:lnTo>
                    <a:pt x="95617" y="267915"/>
                  </a:lnTo>
                  <a:lnTo>
                    <a:pt x="95617" y="270088"/>
                  </a:lnTo>
                  <a:lnTo>
                    <a:pt x="95617" y="272261"/>
                  </a:lnTo>
                  <a:lnTo>
                    <a:pt x="93444" y="272261"/>
                  </a:lnTo>
                  <a:lnTo>
                    <a:pt x="91271" y="274434"/>
                  </a:lnTo>
                  <a:lnTo>
                    <a:pt x="91271" y="292440"/>
                  </a:lnTo>
                  <a:lnTo>
                    <a:pt x="85993" y="303926"/>
                  </a:lnTo>
                  <a:lnTo>
                    <a:pt x="78853" y="311377"/>
                  </a:lnTo>
                  <a:lnTo>
                    <a:pt x="68298" y="316655"/>
                  </a:lnTo>
                  <a:lnTo>
                    <a:pt x="56812" y="319759"/>
                  </a:lnTo>
                  <a:lnTo>
                    <a:pt x="44394" y="327210"/>
                  </a:lnTo>
                  <a:lnTo>
                    <a:pt x="37253" y="336523"/>
                  </a:lnTo>
                  <a:lnTo>
                    <a:pt x="31976" y="347078"/>
                  </a:lnTo>
                  <a:lnTo>
                    <a:pt x="26698" y="360738"/>
                  </a:lnTo>
                  <a:lnTo>
                    <a:pt x="20489" y="371293"/>
                  </a:lnTo>
                  <a:lnTo>
                    <a:pt x="31976" y="391162"/>
                  </a:lnTo>
                  <a:lnTo>
                    <a:pt x="46567" y="410099"/>
                  </a:lnTo>
                  <a:lnTo>
                    <a:pt x="64262" y="422827"/>
                  </a:lnTo>
                  <a:lnTo>
                    <a:pt x="66435" y="425000"/>
                  </a:lnTo>
                  <a:lnTo>
                    <a:pt x="69540" y="425000"/>
                  </a:lnTo>
                  <a:lnTo>
                    <a:pt x="71713" y="425000"/>
                  </a:lnTo>
                  <a:lnTo>
                    <a:pt x="73886" y="422827"/>
                  </a:lnTo>
                  <a:lnTo>
                    <a:pt x="76991" y="419723"/>
                  </a:lnTo>
                  <a:lnTo>
                    <a:pt x="81026" y="430278"/>
                  </a:lnTo>
                  <a:lnTo>
                    <a:pt x="86304" y="444869"/>
                  </a:lnTo>
                  <a:lnTo>
                    <a:pt x="88477" y="455424"/>
                  </a:lnTo>
                  <a:lnTo>
                    <a:pt x="93755" y="455424"/>
                  </a:lnTo>
                  <a:lnTo>
                    <a:pt x="97790" y="455734"/>
                  </a:lnTo>
                  <a:lnTo>
                    <a:pt x="98722" y="455734"/>
                  </a:lnTo>
                  <a:lnTo>
                    <a:pt x="100895" y="453561"/>
                  </a:lnTo>
                  <a:lnTo>
                    <a:pt x="103068" y="451388"/>
                  </a:lnTo>
                  <a:lnTo>
                    <a:pt x="105241" y="449215"/>
                  </a:lnTo>
                  <a:lnTo>
                    <a:pt x="108346" y="451388"/>
                  </a:lnTo>
                  <a:lnTo>
                    <a:pt x="110208" y="451388"/>
                  </a:lnTo>
                  <a:lnTo>
                    <a:pt x="112381" y="453561"/>
                  </a:lnTo>
                  <a:lnTo>
                    <a:pt x="112381" y="456666"/>
                  </a:lnTo>
                  <a:lnTo>
                    <a:pt x="112381" y="461012"/>
                  </a:lnTo>
                  <a:lnTo>
                    <a:pt x="124799" y="456666"/>
                  </a:lnTo>
                  <a:lnTo>
                    <a:pt x="134113" y="453561"/>
                  </a:lnTo>
                  <a:lnTo>
                    <a:pt x="147772" y="449215"/>
                  </a:lnTo>
                  <a:lnTo>
                    <a:pt x="144668" y="471257"/>
                  </a:lnTo>
                  <a:lnTo>
                    <a:pt x="135354" y="488021"/>
                  </a:lnTo>
                  <a:lnTo>
                    <a:pt x="122937" y="502612"/>
                  </a:lnTo>
                  <a:lnTo>
                    <a:pt x="106172" y="515340"/>
                  </a:lnTo>
                  <a:lnTo>
                    <a:pt x="88477" y="527137"/>
                  </a:lnTo>
                  <a:lnTo>
                    <a:pt x="69850" y="537692"/>
                  </a:lnTo>
                  <a:lnTo>
                    <a:pt x="54328" y="549179"/>
                  </a:lnTo>
                  <a:lnTo>
                    <a:pt x="41910" y="561907"/>
                  </a:lnTo>
                  <a:lnTo>
                    <a:pt x="37874" y="561907"/>
                  </a:lnTo>
                  <a:lnTo>
                    <a:pt x="37874" y="565011"/>
                  </a:lnTo>
                  <a:lnTo>
                    <a:pt x="48430" y="561907"/>
                  </a:lnTo>
                  <a:lnTo>
                    <a:pt x="65194" y="554456"/>
                  </a:lnTo>
                  <a:lnTo>
                    <a:pt x="86925" y="543901"/>
                  </a:lnTo>
                  <a:lnTo>
                    <a:pt x="108656" y="530241"/>
                  </a:lnTo>
                  <a:lnTo>
                    <a:pt x="130387" y="515650"/>
                  </a:lnTo>
                  <a:lnTo>
                    <a:pt x="152118" y="502922"/>
                  </a:lnTo>
                  <a:lnTo>
                    <a:pt x="169814" y="492367"/>
                  </a:lnTo>
                  <a:lnTo>
                    <a:pt x="184405" y="480881"/>
                  </a:lnTo>
                  <a:lnTo>
                    <a:pt x="191545" y="473430"/>
                  </a:lnTo>
                  <a:lnTo>
                    <a:pt x="203032" y="456666"/>
                  </a:lnTo>
                  <a:lnTo>
                    <a:pt x="210172" y="438660"/>
                  </a:lnTo>
                  <a:lnTo>
                    <a:pt x="215449" y="421896"/>
                  </a:lnTo>
                  <a:lnTo>
                    <a:pt x="222590" y="406063"/>
                  </a:lnTo>
                  <a:lnTo>
                    <a:pt x="234076" y="391472"/>
                  </a:lnTo>
                  <a:lnTo>
                    <a:pt x="247736" y="379986"/>
                  </a:lnTo>
                  <a:lnTo>
                    <a:pt x="247736" y="376881"/>
                  </a:lnTo>
                  <a:lnTo>
                    <a:pt x="257049" y="376881"/>
                  </a:lnTo>
                  <a:lnTo>
                    <a:pt x="247736" y="392714"/>
                  </a:lnTo>
                  <a:lnTo>
                    <a:pt x="237181" y="407305"/>
                  </a:lnTo>
                  <a:lnTo>
                    <a:pt x="230040" y="424069"/>
                  </a:lnTo>
                  <a:lnTo>
                    <a:pt x="224763" y="440833"/>
                  </a:lnTo>
                  <a:lnTo>
                    <a:pt x="246494" y="435555"/>
                  </a:lnTo>
                  <a:lnTo>
                    <a:pt x="262016" y="426242"/>
                  </a:lnTo>
                  <a:lnTo>
                    <a:pt x="280643" y="416929"/>
                  </a:lnTo>
                  <a:lnTo>
                    <a:pt x="280643" y="392714"/>
                  </a:lnTo>
                  <a:lnTo>
                    <a:pt x="297407" y="394887"/>
                  </a:lnTo>
                  <a:lnTo>
                    <a:pt x="307962" y="400165"/>
                  </a:lnTo>
                  <a:lnTo>
                    <a:pt x="317276" y="407615"/>
                  </a:lnTo>
                  <a:lnTo>
                    <a:pt x="327831" y="413824"/>
                  </a:lnTo>
                  <a:lnTo>
                    <a:pt x="361048" y="413824"/>
                  </a:lnTo>
                  <a:lnTo>
                    <a:pt x="376571" y="422206"/>
                  </a:lnTo>
                  <a:lnTo>
                    <a:pt x="393335" y="436797"/>
                  </a:lnTo>
                  <a:lnTo>
                    <a:pt x="407926" y="449526"/>
                  </a:lnTo>
                  <a:lnTo>
                    <a:pt x="427794" y="458839"/>
                  </a:lnTo>
                  <a:lnTo>
                    <a:pt x="451699" y="464117"/>
                  </a:lnTo>
                  <a:lnTo>
                    <a:pt x="471567" y="473430"/>
                  </a:lnTo>
                  <a:lnTo>
                    <a:pt x="486158" y="486158"/>
                  </a:lnTo>
                  <a:lnTo>
                    <a:pt x="498576" y="502922"/>
                  </a:lnTo>
                  <a:lnTo>
                    <a:pt x="507889" y="519686"/>
                  </a:lnTo>
                  <a:lnTo>
                    <a:pt x="519376" y="536450"/>
                  </a:lnTo>
                  <a:lnTo>
                    <a:pt x="531794" y="550110"/>
                  </a:lnTo>
                  <a:lnTo>
                    <a:pt x="527758" y="574325"/>
                  </a:lnTo>
                  <a:lnTo>
                    <a:pt x="539244" y="579602"/>
                  </a:lnTo>
                  <a:lnTo>
                    <a:pt x="546385" y="588916"/>
                  </a:lnTo>
                  <a:lnTo>
                    <a:pt x="551662" y="600402"/>
                  </a:lnTo>
                  <a:lnTo>
                    <a:pt x="554767" y="613131"/>
                  </a:lnTo>
                  <a:lnTo>
                    <a:pt x="560976" y="625859"/>
                  </a:lnTo>
                  <a:lnTo>
                    <a:pt x="568116" y="637345"/>
                  </a:lnTo>
                  <a:lnTo>
                    <a:pt x="576498" y="645727"/>
                  </a:lnTo>
                  <a:lnTo>
                    <a:pt x="591089" y="651005"/>
                  </a:lnTo>
                  <a:lnTo>
                    <a:pt x="587984" y="653178"/>
                  </a:lnTo>
                  <a:lnTo>
                    <a:pt x="583949" y="653178"/>
                  </a:lnTo>
                  <a:lnTo>
                    <a:pt x="580844" y="653178"/>
                  </a:lnTo>
                  <a:lnTo>
                    <a:pt x="576808" y="651005"/>
                  </a:lnTo>
                  <a:lnTo>
                    <a:pt x="568426" y="651005"/>
                  </a:lnTo>
                  <a:lnTo>
                    <a:pt x="576808" y="669942"/>
                  </a:lnTo>
                  <a:lnTo>
                    <a:pt x="588295" y="686706"/>
                  </a:lnTo>
                  <a:lnTo>
                    <a:pt x="600713" y="702539"/>
                  </a:lnTo>
                  <a:lnTo>
                    <a:pt x="604748" y="704712"/>
                  </a:lnTo>
                  <a:lnTo>
                    <a:pt x="605680" y="704712"/>
                  </a:lnTo>
                  <a:lnTo>
                    <a:pt x="605680" y="706885"/>
                  </a:lnTo>
                  <a:lnTo>
                    <a:pt x="607853" y="706885"/>
                  </a:lnTo>
                  <a:lnTo>
                    <a:pt x="613130" y="706885"/>
                  </a:lnTo>
                  <a:lnTo>
                    <a:pt x="619339" y="706885"/>
                  </a:lnTo>
                  <a:lnTo>
                    <a:pt x="620271" y="704712"/>
                  </a:lnTo>
                  <a:lnTo>
                    <a:pt x="624306" y="702539"/>
                  </a:lnTo>
                  <a:lnTo>
                    <a:pt x="626480" y="701608"/>
                  </a:lnTo>
                  <a:lnTo>
                    <a:pt x="626480" y="699434"/>
                  </a:lnTo>
                  <a:lnTo>
                    <a:pt x="627411" y="699434"/>
                  </a:lnTo>
                  <a:lnTo>
                    <a:pt x="627411" y="695088"/>
                  </a:lnTo>
                  <a:lnTo>
                    <a:pt x="622133" y="687638"/>
                  </a:lnTo>
                  <a:lnTo>
                    <a:pt x="614993" y="682360"/>
                  </a:lnTo>
                  <a:lnTo>
                    <a:pt x="607853" y="677082"/>
                  </a:lnTo>
                  <a:lnTo>
                    <a:pt x="600713" y="671805"/>
                  </a:lnTo>
                  <a:lnTo>
                    <a:pt x="600713" y="662491"/>
                  </a:lnTo>
                  <a:lnTo>
                    <a:pt x="617477" y="673047"/>
                  </a:lnTo>
                  <a:lnTo>
                    <a:pt x="632068" y="687638"/>
                  </a:lnTo>
                  <a:lnTo>
                    <a:pt x="644485" y="702228"/>
                  </a:lnTo>
                  <a:lnTo>
                    <a:pt x="644485" y="723339"/>
                  </a:lnTo>
                  <a:lnTo>
                    <a:pt x="642312" y="718992"/>
                  </a:lnTo>
                  <a:lnTo>
                    <a:pt x="639208" y="715888"/>
                  </a:lnTo>
                  <a:lnTo>
                    <a:pt x="637035" y="711542"/>
                  </a:lnTo>
                  <a:lnTo>
                    <a:pt x="633930" y="709369"/>
                  </a:lnTo>
                  <a:lnTo>
                    <a:pt x="629894" y="709369"/>
                  </a:lnTo>
                  <a:lnTo>
                    <a:pt x="626790" y="709369"/>
                  </a:lnTo>
                  <a:lnTo>
                    <a:pt x="622754" y="709369"/>
                  </a:lnTo>
                  <a:lnTo>
                    <a:pt x="617477" y="711542"/>
                  </a:lnTo>
                  <a:lnTo>
                    <a:pt x="615304" y="723028"/>
                  </a:lnTo>
                  <a:lnTo>
                    <a:pt x="613130" y="741034"/>
                  </a:lnTo>
                  <a:lnTo>
                    <a:pt x="613130" y="763076"/>
                  </a:lnTo>
                  <a:lnTo>
                    <a:pt x="613130" y="787291"/>
                  </a:lnTo>
                  <a:lnTo>
                    <a:pt x="613130" y="807159"/>
                  </a:lnTo>
                  <a:lnTo>
                    <a:pt x="612199" y="821750"/>
                  </a:lnTo>
                  <a:lnTo>
                    <a:pt x="612199" y="829201"/>
                  </a:lnTo>
                  <a:lnTo>
                    <a:pt x="613130" y="859624"/>
                  </a:lnTo>
                  <a:lnTo>
                    <a:pt x="617166" y="881666"/>
                  </a:lnTo>
                  <a:lnTo>
                    <a:pt x="622444" y="898430"/>
                  </a:lnTo>
                  <a:lnTo>
                    <a:pt x="629584" y="911158"/>
                  </a:lnTo>
                  <a:lnTo>
                    <a:pt x="641071" y="922645"/>
                  </a:lnTo>
                  <a:lnTo>
                    <a:pt x="651626" y="935373"/>
                  </a:lnTo>
                  <a:lnTo>
                    <a:pt x="664043" y="953379"/>
                  </a:lnTo>
                  <a:lnTo>
                    <a:pt x="669321" y="964866"/>
                  </a:lnTo>
                  <a:lnTo>
                    <a:pt x="673357" y="975421"/>
                  </a:lnTo>
                  <a:lnTo>
                    <a:pt x="680497" y="984734"/>
                  </a:lnTo>
                  <a:lnTo>
                    <a:pt x="691052" y="992185"/>
                  </a:lnTo>
                  <a:lnTo>
                    <a:pt x="704712" y="997462"/>
                  </a:lnTo>
                  <a:lnTo>
                    <a:pt x="715267" y="1003671"/>
                  </a:lnTo>
                  <a:lnTo>
                    <a:pt x="724580" y="1014226"/>
                  </a:lnTo>
                  <a:lnTo>
                    <a:pt x="731721" y="1026955"/>
                  </a:lnTo>
                  <a:lnTo>
                    <a:pt x="734825" y="1041546"/>
                  </a:lnTo>
                  <a:lnTo>
                    <a:pt x="741034" y="1054274"/>
                  </a:lnTo>
                  <a:lnTo>
                    <a:pt x="747243" y="1065761"/>
                  </a:lnTo>
                  <a:lnTo>
                    <a:pt x="760903" y="1075074"/>
                  </a:lnTo>
                  <a:lnTo>
                    <a:pt x="758729" y="1076005"/>
                  </a:lnTo>
                  <a:lnTo>
                    <a:pt x="758729" y="1078178"/>
                  </a:lnTo>
                  <a:lnTo>
                    <a:pt x="758729" y="1080351"/>
                  </a:lnTo>
                  <a:lnTo>
                    <a:pt x="756556" y="1080351"/>
                  </a:lnTo>
                  <a:lnTo>
                    <a:pt x="754383" y="1080351"/>
                  </a:lnTo>
                  <a:lnTo>
                    <a:pt x="751279" y="1082525"/>
                  </a:lnTo>
                  <a:lnTo>
                    <a:pt x="760592" y="1095253"/>
                  </a:lnTo>
                  <a:lnTo>
                    <a:pt x="771147" y="1102704"/>
                  </a:lnTo>
                  <a:lnTo>
                    <a:pt x="782634" y="1110154"/>
                  </a:lnTo>
                  <a:lnTo>
                    <a:pt x="791016" y="1119468"/>
                  </a:lnTo>
                  <a:lnTo>
                    <a:pt x="797225" y="1130023"/>
                  </a:lnTo>
                  <a:lnTo>
                    <a:pt x="800329" y="1142751"/>
                  </a:lnTo>
                  <a:lnTo>
                    <a:pt x="804365" y="1155479"/>
                  </a:lnTo>
                  <a:lnTo>
                    <a:pt x="809643" y="1155479"/>
                  </a:lnTo>
                  <a:lnTo>
                    <a:pt x="811816" y="1155479"/>
                  </a:lnTo>
                  <a:lnTo>
                    <a:pt x="812747" y="1155479"/>
                  </a:lnTo>
                  <a:lnTo>
                    <a:pt x="814920" y="1155479"/>
                  </a:lnTo>
                  <a:lnTo>
                    <a:pt x="817093" y="1155479"/>
                  </a:lnTo>
                  <a:lnTo>
                    <a:pt x="820198" y="1155479"/>
                  </a:lnTo>
                  <a:lnTo>
                    <a:pt x="822371" y="1159826"/>
                  </a:lnTo>
                  <a:lnTo>
                    <a:pt x="822371" y="1162930"/>
                  </a:lnTo>
                  <a:lnTo>
                    <a:pt x="824544" y="1169139"/>
                  </a:lnTo>
                  <a:lnTo>
                    <a:pt x="824544" y="1176590"/>
                  </a:lnTo>
                  <a:lnTo>
                    <a:pt x="827648" y="1174417"/>
                  </a:lnTo>
                  <a:lnTo>
                    <a:pt x="827648" y="1172243"/>
                  </a:lnTo>
                  <a:lnTo>
                    <a:pt x="829822" y="1170070"/>
                  </a:lnTo>
                  <a:lnTo>
                    <a:pt x="831995" y="1166966"/>
                  </a:lnTo>
                  <a:lnTo>
                    <a:pt x="831995" y="1159515"/>
                  </a:lnTo>
                  <a:lnTo>
                    <a:pt x="827959" y="1148960"/>
                  </a:lnTo>
                  <a:lnTo>
                    <a:pt x="819577" y="1132196"/>
                  </a:lnTo>
                  <a:lnTo>
                    <a:pt x="808090" y="1113259"/>
                  </a:lnTo>
                  <a:lnTo>
                    <a:pt x="797535" y="1095253"/>
                  </a:lnTo>
                  <a:lnTo>
                    <a:pt x="783876" y="1076316"/>
                  </a:lnTo>
                  <a:lnTo>
                    <a:pt x="773320" y="1061725"/>
                  </a:lnTo>
                  <a:lnTo>
                    <a:pt x="761834" y="1048996"/>
                  </a:lnTo>
                  <a:lnTo>
                    <a:pt x="756556" y="1041546"/>
                  </a:lnTo>
                  <a:lnTo>
                    <a:pt x="756556" y="1021677"/>
                  </a:lnTo>
                  <a:lnTo>
                    <a:pt x="760592" y="1023850"/>
                  </a:lnTo>
                  <a:lnTo>
                    <a:pt x="763697" y="1026955"/>
                  </a:lnTo>
                  <a:lnTo>
                    <a:pt x="767732" y="1031301"/>
                  </a:lnTo>
                  <a:lnTo>
                    <a:pt x="776114" y="1036578"/>
                  </a:lnTo>
                  <a:lnTo>
                    <a:pt x="782323" y="1048065"/>
                  </a:lnTo>
                  <a:lnTo>
                    <a:pt x="785428" y="1058620"/>
                  </a:lnTo>
                  <a:lnTo>
                    <a:pt x="789464" y="1069175"/>
                  </a:lnTo>
                  <a:lnTo>
                    <a:pt x="796604" y="1078489"/>
                  </a:lnTo>
                  <a:lnTo>
                    <a:pt x="797535" y="1080662"/>
                  </a:lnTo>
                  <a:lnTo>
                    <a:pt x="803744" y="1082835"/>
                  </a:lnTo>
                  <a:lnTo>
                    <a:pt x="806849" y="1082835"/>
                  </a:lnTo>
                  <a:lnTo>
                    <a:pt x="812126" y="1083766"/>
                  </a:lnTo>
                  <a:lnTo>
                    <a:pt x="816162" y="1085939"/>
                  </a:lnTo>
                  <a:lnTo>
                    <a:pt x="833857" y="1112327"/>
                  </a:lnTo>
                  <a:lnTo>
                    <a:pt x="852484" y="1137473"/>
                  </a:lnTo>
                  <a:lnTo>
                    <a:pt x="870179" y="1161688"/>
                  </a:lnTo>
                  <a:lnTo>
                    <a:pt x="890048" y="1183730"/>
                  </a:lnTo>
                  <a:lnTo>
                    <a:pt x="882908" y="1206703"/>
                  </a:lnTo>
                  <a:lnTo>
                    <a:pt x="886944" y="1211049"/>
                  </a:lnTo>
                  <a:lnTo>
                    <a:pt x="894084" y="1218500"/>
                  </a:lnTo>
                  <a:lnTo>
                    <a:pt x="901224" y="1227813"/>
                  </a:lnTo>
                  <a:lnTo>
                    <a:pt x="910537" y="1235264"/>
                  </a:lnTo>
                  <a:lnTo>
                    <a:pt x="915815" y="1242715"/>
                  </a:lnTo>
                  <a:lnTo>
                    <a:pt x="918919" y="1243646"/>
                  </a:lnTo>
                  <a:lnTo>
                    <a:pt x="939719" y="1240541"/>
                  </a:lnTo>
                  <a:lnTo>
                    <a:pt x="940651" y="1242715"/>
                  </a:lnTo>
                  <a:lnTo>
                    <a:pt x="944686" y="1245819"/>
                  </a:lnTo>
                  <a:lnTo>
                    <a:pt x="947791" y="1250165"/>
                  </a:lnTo>
                  <a:lnTo>
                    <a:pt x="951827" y="1253270"/>
                  </a:lnTo>
                  <a:lnTo>
                    <a:pt x="954931" y="1256374"/>
                  </a:lnTo>
                  <a:lnTo>
                    <a:pt x="978835" y="1260720"/>
                  </a:lnTo>
                  <a:lnTo>
                    <a:pt x="981940" y="1262894"/>
                  </a:lnTo>
                  <a:lnTo>
                    <a:pt x="985976" y="1265998"/>
                  </a:lnTo>
                  <a:lnTo>
                    <a:pt x="991253" y="1271276"/>
                  </a:lnTo>
                  <a:lnTo>
                    <a:pt x="995289" y="1275622"/>
                  </a:lnTo>
                  <a:lnTo>
                    <a:pt x="998394" y="1278726"/>
                  </a:lnTo>
                  <a:lnTo>
                    <a:pt x="1002429" y="1280899"/>
                  </a:lnTo>
                  <a:lnTo>
                    <a:pt x="1010811" y="1283073"/>
                  </a:lnTo>
                  <a:lnTo>
                    <a:pt x="1017952" y="1278726"/>
                  </a:lnTo>
                  <a:lnTo>
                    <a:pt x="1024161" y="1275622"/>
                  </a:lnTo>
                  <a:lnTo>
                    <a:pt x="1031301" y="1271276"/>
                  </a:lnTo>
                  <a:lnTo>
                    <a:pt x="1041856" y="1271276"/>
                  </a:lnTo>
                  <a:lnTo>
                    <a:pt x="1058620" y="1278726"/>
                  </a:lnTo>
                  <a:lnTo>
                    <a:pt x="1069175" y="1288040"/>
                  </a:lnTo>
                  <a:lnTo>
                    <a:pt x="1081593" y="1297353"/>
                  </a:lnTo>
                  <a:lnTo>
                    <a:pt x="1102393" y="1304804"/>
                  </a:lnTo>
                  <a:lnTo>
                    <a:pt x="1117915" y="1310081"/>
                  </a:lnTo>
                  <a:lnTo>
                    <a:pt x="1132506" y="1314428"/>
                  </a:lnTo>
                  <a:lnTo>
                    <a:pt x="1141820" y="1317532"/>
                  </a:lnTo>
                  <a:lnTo>
                    <a:pt x="1151133" y="1326845"/>
                  </a:lnTo>
                  <a:lnTo>
                    <a:pt x="1159515" y="1339574"/>
                  </a:lnTo>
                  <a:lnTo>
                    <a:pt x="1168828" y="1361615"/>
                  </a:lnTo>
                  <a:lnTo>
                    <a:pt x="1180315" y="1364720"/>
                  </a:lnTo>
                  <a:lnTo>
                    <a:pt x="1195837" y="1372171"/>
                  </a:lnTo>
                  <a:lnTo>
                    <a:pt x="1212601" y="1381484"/>
                  </a:lnTo>
                  <a:lnTo>
                    <a:pt x="1229365" y="1390797"/>
                  </a:lnTo>
                  <a:lnTo>
                    <a:pt x="1238679" y="1398248"/>
                  </a:lnTo>
                  <a:lnTo>
                    <a:pt x="1241783" y="1396075"/>
                  </a:lnTo>
                  <a:lnTo>
                    <a:pt x="1243956" y="1396075"/>
                  </a:lnTo>
                  <a:lnTo>
                    <a:pt x="1244888" y="1396075"/>
                  </a:lnTo>
                  <a:lnTo>
                    <a:pt x="1247061" y="1393902"/>
                  </a:lnTo>
                  <a:lnTo>
                    <a:pt x="1249234" y="1393902"/>
                  </a:lnTo>
                  <a:lnTo>
                    <a:pt x="1251407" y="1390797"/>
                  </a:lnTo>
                  <a:lnTo>
                    <a:pt x="1251407" y="1388624"/>
                  </a:lnTo>
                  <a:lnTo>
                    <a:pt x="1251407" y="1385520"/>
                  </a:lnTo>
                  <a:lnTo>
                    <a:pt x="1249234" y="1381173"/>
                  </a:lnTo>
                  <a:lnTo>
                    <a:pt x="1252338" y="1379000"/>
                  </a:lnTo>
                  <a:lnTo>
                    <a:pt x="1254511" y="1378069"/>
                  </a:lnTo>
                  <a:lnTo>
                    <a:pt x="1256684" y="1375896"/>
                  </a:lnTo>
                  <a:lnTo>
                    <a:pt x="1258858" y="1373723"/>
                  </a:lnTo>
                  <a:lnTo>
                    <a:pt x="1265998" y="1373723"/>
                  </a:lnTo>
                  <a:lnTo>
                    <a:pt x="1273138" y="1385209"/>
                  </a:lnTo>
                  <a:lnTo>
                    <a:pt x="1280278" y="1395764"/>
                  </a:lnTo>
                  <a:lnTo>
                    <a:pt x="1285556" y="1405078"/>
                  </a:lnTo>
                  <a:lnTo>
                    <a:pt x="1287729" y="1419669"/>
                  </a:lnTo>
                  <a:lnTo>
                    <a:pt x="1287729" y="1434260"/>
                  </a:lnTo>
                  <a:lnTo>
                    <a:pt x="1288660" y="1444815"/>
                  </a:lnTo>
                  <a:lnTo>
                    <a:pt x="1276243" y="1459406"/>
                  </a:lnTo>
                  <a:lnTo>
                    <a:pt x="1261652" y="1472134"/>
                  </a:lnTo>
                  <a:lnTo>
                    <a:pt x="1249234" y="1485794"/>
                  </a:lnTo>
                  <a:lnTo>
                    <a:pt x="1242094" y="1501626"/>
                  </a:lnTo>
                  <a:lnTo>
                    <a:pt x="1236816" y="1518390"/>
                  </a:lnTo>
                  <a:lnTo>
                    <a:pt x="1229676" y="1535155"/>
                  </a:lnTo>
                  <a:lnTo>
                    <a:pt x="1234953" y="1537328"/>
                  </a:lnTo>
                  <a:lnTo>
                    <a:pt x="1240231" y="1537328"/>
                  </a:lnTo>
                  <a:lnTo>
                    <a:pt x="1245508" y="1538259"/>
                  </a:lnTo>
                  <a:lnTo>
                    <a:pt x="1254822" y="1538259"/>
                  </a:lnTo>
                  <a:lnTo>
                    <a:pt x="1254822" y="1542605"/>
                  </a:lnTo>
                  <a:lnTo>
                    <a:pt x="1245508" y="1547883"/>
                  </a:lnTo>
                  <a:lnTo>
                    <a:pt x="1239300" y="1553160"/>
                  </a:lnTo>
                  <a:lnTo>
                    <a:pt x="1229986" y="1558438"/>
                  </a:lnTo>
                  <a:lnTo>
                    <a:pt x="1229986" y="1565889"/>
                  </a:lnTo>
                  <a:lnTo>
                    <a:pt x="1229986" y="1573339"/>
                  </a:lnTo>
                  <a:lnTo>
                    <a:pt x="1229986" y="1579548"/>
                  </a:lnTo>
                  <a:lnTo>
                    <a:pt x="1225950" y="1586999"/>
                  </a:lnTo>
                  <a:lnTo>
                    <a:pt x="1229986" y="1590104"/>
                  </a:lnTo>
                  <a:lnTo>
                    <a:pt x="1233091" y="1594450"/>
                  </a:lnTo>
                  <a:lnTo>
                    <a:pt x="1237126" y="1595381"/>
                  </a:lnTo>
                  <a:lnTo>
                    <a:pt x="1242404" y="1595381"/>
                  </a:lnTo>
                  <a:lnTo>
                    <a:pt x="1245508" y="1599727"/>
                  </a:lnTo>
                  <a:lnTo>
                    <a:pt x="1256995" y="1610283"/>
                  </a:lnTo>
                  <a:lnTo>
                    <a:pt x="1264135" y="1624873"/>
                  </a:lnTo>
                  <a:lnTo>
                    <a:pt x="1269413" y="1643811"/>
                  </a:lnTo>
                  <a:lnTo>
                    <a:pt x="1274690" y="1659643"/>
                  </a:lnTo>
                  <a:lnTo>
                    <a:pt x="1281831" y="1676407"/>
                  </a:lnTo>
                  <a:lnTo>
                    <a:pt x="1302630" y="1705900"/>
                  </a:lnTo>
                  <a:lnTo>
                    <a:pt x="1327777" y="1733219"/>
                  </a:lnTo>
                  <a:lnTo>
                    <a:pt x="1359132" y="1754329"/>
                  </a:lnTo>
                  <a:lnTo>
                    <a:pt x="1395454" y="1767989"/>
                  </a:lnTo>
                  <a:lnTo>
                    <a:pt x="1391418" y="1797481"/>
                  </a:lnTo>
                  <a:lnTo>
                    <a:pt x="1389245" y="1829147"/>
                  </a:lnTo>
                  <a:lnTo>
                    <a:pt x="1388314" y="1861744"/>
                  </a:lnTo>
                  <a:lnTo>
                    <a:pt x="1382105" y="1893409"/>
                  </a:lnTo>
                  <a:lnTo>
                    <a:pt x="1371549" y="1941839"/>
                  </a:lnTo>
                  <a:lnTo>
                    <a:pt x="1362236" y="1991199"/>
                  </a:lnTo>
                  <a:lnTo>
                    <a:pt x="1351681" y="2036214"/>
                  </a:lnTo>
                  <a:lnTo>
                    <a:pt x="1339263" y="2080297"/>
                  </a:lnTo>
                  <a:lnTo>
                    <a:pt x="1337090" y="2091784"/>
                  </a:lnTo>
                  <a:lnTo>
                    <a:pt x="1340194" y="2104512"/>
                  </a:lnTo>
                  <a:lnTo>
                    <a:pt x="1342368" y="2111963"/>
                  </a:lnTo>
                  <a:lnTo>
                    <a:pt x="1329950" y="2188643"/>
                  </a:lnTo>
                  <a:lnTo>
                    <a:pt x="1329950" y="2192989"/>
                  </a:lnTo>
                  <a:lnTo>
                    <a:pt x="1337090" y="2190816"/>
                  </a:lnTo>
                  <a:lnTo>
                    <a:pt x="1340194" y="2186470"/>
                  </a:lnTo>
                  <a:lnTo>
                    <a:pt x="1342368" y="2183365"/>
                  </a:lnTo>
                  <a:lnTo>
                    <a:pt x="1345472" y="2179019"/>
                  </a:lnTo>
                  <a:lnTo>
                    <a:pt x="1349508" y="2175915"/>
                  </a:lnTo>
                  <a:lnTo>
                    <a:pt x="1349508" y="2179019"/>
                  </a:lnTo>
                  <a:lnTo>
                    <a:pt x="1354785" y="2179019"/>
                  </a:lnTo>
                  <a:lnTo>
                    <a:pt x="1345472" y="2215652"/>
                  </a:lnTo>
                  <a:lnTo>
                    <a:pt x="1334917" y="2215652"/>
                  </a:lnTo>
                  <a:lnTo>
                    <a:pt x="1327777" y="2234589"/>
                  </a:lnTo>
                  <a:lnTo>
                    <a:pt x="1320636" y="2256631"/>
                  </a:lnTo>
                  <a:lnTo>
                    <a:pt x="1315359" y="2279604"/>
                  </a:lnTo>
                  <a:lnTo>
                    <a:pt x="1313186" y="2305992"/>
                  </a:lnTo>
                  <a:lnTo>
                    <a:pt x="1311012" y="2333311"/>
                  </a:lnTo>
                  <a:lnTo>
                    <a:pt x="1315048" y="2357525"/>
                  </a:lnTo>
                  <a:lnTo>
                    <a:pt x="1322189" y="2380499"/>
                  </a:lnTo>
                  <a:lnTo>
                    <a:pt x="1332744" y="2401609"/>
                  </a:lnTo>
                  <a:lnTo>
                    <a:pt x="1349508" y="2416200"/>
                  </a:lnTo>
                  <a:lnTo>
                    <a:pt x="1369376" y="2426755"/>
                  </a:lnTo>
                  <a:lnTo>
                    <a:pt x="1369376" y="2434206"/>
                  </a:lnTo>
                  <a:lnTo>
                    <a:pt x="1354785" y="2424892"/>
                  </a:lnTo>
                  <a:lnTo>
                    <a:pt x="1342368" y="2414337"/>
                  </a:lnTo>
                  <a:lnTo>
                    <a:pt x="1329950" y="2401609"/>
                  </a:lnTo>
                  <a:lnTo>
                    <a:pt x="1325914" y="2401609"/>
                  </a:lnTo>
                  <a:lnTo>
                    <a:pt x="1332123" y="2416200"/>
                  </a:lnTo>
                  <a:lnTo>
                    <a:pt x="1342678" y="2430791"/>
                  </a:lnTo>
                  <a:lnTo>
                    <a:pt x="1357269" y="2445382"/>
                  </a:lnTo>
                  <a:lnTo>
                    <a:pt x="1374033" y="2458110"/>
                  </a:lnTo>
                  <a:lnTo>
                    <a:pt x="1389555" y="2466492"/>
                  </a:lnTo>
                  <a:lnTo>
                    <a:pt x="1406319" y="2470838"/>
                  </a:lnTo>
                  <a:lnTo>
                    <a:pt x="1423083" y="2466492"/>
                  </a:lnTo>
                  <a:lnTo>
                    <a:pt x="1426188" y="2465561"/>
                  </a:lnTo>
                  <a:lnTo>
                    <a:pt x="1428361" y="2463388"/>
                  </a:lnTo>
                  <a:lnTo>
                    <a:pt x="1430534" y="2463388"/>
                  </a:lnTo>
                  <a:lnTo>
                    <a:pt x="1430534" y="2461214"/>
                  </a:lnTo>
                  <a:lnTo>
                    <a:pt x="1432707" y="2460283"/>
                  </a:lnTo>
                  <a:lnTo>
                    <a:pt x="1435812" y="2458110"/>
                  </a:lnTo>
                  <a:lnTo>
                    <a:pt x="1432707" y="2453764"/>
                  </a:lnTo>
                  <a:lnTo>
                    <a:pt x="1432707" y="2452832"/>
                  </a:lnTo>
                  <a:lnTo>
                    <a:pt x="1432707" y="2452832"/>
                  </a:lnTo>
                  <a:lnTo>
                    <a:pt x="1432707" y="2450659"/>
                  </a:lnTo>
                  <a:lnTo>
                    <a:pt x="1428671" y="2450659"/>
                  </a:lnTo>
                  <a:lnTo>
                    <a:pt x="1427740" y="2450659"/>
                  </a:lnTo>
                  <a:lnTo>
                    <a:pt x="1421531" y="2450659"/>
                  </a:lnTo>
                  <a:lnTo>
                    <a:pt x="1420600" y="2439173"/>
                  </a:lnTo>
                  <a:lnTo>
                    <a:pt x="1418427" y="2426444"/>
                  </a:lnTo>
                  <a:lnTo>
                    <a:pt x="1416254" y="2415889"/>
                  </a:lnTo>
                  <a:lnTo>
                    <a:pt x="1413149" y="2406576"/>
                  </a:lnTo>
                  <a:lnTo>
                    <a:pt x="1410976" y="2404403"/>
                  </a:lnTo>
                  <a:lnTo>
                    <a:pt x="1410976" y="2402230"/>
                  </a:lnTo>
                  <a:lnTo>
                    <a:pt x="1408803" y="2402230"/>
                  </a:lnTo>
                  <a:lnTo>
                    <a:pt x="1405698" y="2401298"/>
                  </a:lnTo>
                  <a:lnTo>
                    <a:pt x="1396385" y="2414027"/>
                  </a:lnTo>
                  <a:lnTo>
                    <a:pt x="1384899" y="2426755"/>
                  </a:lnTo>
                  <a:lnTo>
                    <a:pt x="1384899" y="2431101"/>
                  </a:lnTo>
                  <a:lnTo>
                    <a:pt x="1381794" y="2431101"/>
                  </a:lnTo>
                  <a:lnTo>
                    <a:pt x="1381794" y="2424892"/>
                  </a:lnTo>
                  <a:lnTo>
                    <a:pt x="1381794" y="2421788"/>
                  </a:lnTo>
                  <a:lnTo>
                    <a:pt x="1383967" y="2417442"/>
                  </a:lnTo>
                  <a:lnTo>
                    <a:pt x="1384899" y="2414337"/>
                  </a:lnTo>
                  <a:lnTo>
                    <a:pt x="1394212" y="2402851"/>
                  </a:lnTo>
                  <a:lnTo>
                    <a:pt x="1406630" y="2392295"/>
                  </a:lnTo>
                  <a:lnTo>
                    <a:pt x="1420289" y="2384845"/>
                  </a:lnTo>
                  <a:lnTo>
                    <a:pt x="1428671" y="2382672"/>
                  </a:lnTo>
                  <a:lnTo>
                    <a:pt x="1427740" y="2373358"/>
                  </a:lnTo>
                  <a:lnTo>
                    <a:pt x="1423704" y="2368081"/>
                  </a:lnTo>
                  <a:lnTo>
                    <a:pt x="1418427" y="2362803"/>
                  </a:lnTo>
                  <a:lnTo>
                    <a:pt x="1413149" y="2357525"/>
                  </a:lnTo>
                  <a:lnTo>
                    <a:pt x="1418427" y="2340761"/>
                  </a:lnTo>
                  <a:lnTo>
                    <a:pt x="1427740" y="2322756"/>
                  </a:lnTo>
                  <a:lnTo>
                    <a:pt x="1440158" y="2303818"/>
                  </a:lnTo>
                  <a:lnTo>
                    <a:pt x="1454749" y="2289227"/>
                  </a:lnTo>
                  <a:lnTo>
                    <a:pt x="1469340" y="2281777"/>
                  </a:lnTo>
                  <a:lnTo>
                    <a:pt x="1472444" y="2269048"/>
                  </a:lnTo>
                  <a:lnTo>
                    <a:pt x="1467167" y="2264702"/>
                  </a:lnTo>
                  <a:lnTo>
                    <a:pt x="1461889" y="2261598"/>
                  </a:lnTo>
                  <a:lnTo>
                    <a:pt x="1455680" y="2258493"/>
                  </a:lnTo>
                  <a:lnTo>
                    <a:pt x="1452576" y="2252284"/>
                  </a:lnTo>
                  <a:lnTo>
                    <a:pt x="1448540" y="2244834"/>
                  </a:lnTo>
                  <a:lnTo>
                    <a:pt x="1448540" y="2243902"/>
                  </a:lnTo>
                  <a:lnTo>
                    <a:pt x="1447609" y="2241729"/>
                  </a:lnTo>
                  <a:lnTo>
                    <a:pt x="1448540" y="2239556"/>
                  </a:lnTo>
                  <a:lnTo>
                    <a:pt x="1448540" y="2237383"/>
                  </a:lnTo>
                  <a:lnTo>
                    <a:pt x="1448540" y="2234279"/>
                  </a:lnTo>
                  <a:lnTo>
                    <a:pt x="1448540" y="2229001"/>
                  </a:lnTo>
                  <a:lnTo>
                    <a:pt x="1454749" y="2229001"/>
                  </a:lnTo>
                  <a:lnTo>
                    <a:pt x="1460026" y="2226828"/>
                  </a:lnTo>
                  <a:lnTo>
                    <a:pt x="1462200" y="2226828"/>
                  </a:lnTo>
                  <a:lnTo>
                    <a:pt x="1465304" y="2224655"/>
                  </a:lnTo>
                  <a:lnTo>
                    <a:pt x="1469340" y="2214100"/>
                  </a:lnTo>
                  <a:lnTo>
                    <a:pt x="1472444" y="2202613"/>
                  </a:lnTo>
                  <a:lnTo>
                    <a:pt x="1477722" y="2192058"/>
                  </a:lnTo>
                  <a:lnTo>
                    <a:pt x="1479895" y="2185849"/>
                  </a:lnTo>
                  <a:lnTo>
                    <a:pt x="1483931" y="2184918"/>
                  </a:lnTo>
                  <a:lnTo>
                    <a:pt x="1489208" y="2182745"/>
                  </a:lnTo>
                  <a:lnTo>
                    <a:pt x="1494486" y="2180571"/>
                  </a:lnTo>
                  <a:lnTo>
                    <a:pt x="1501626" y="2178398"/>
                  </a:lnTo>
                  <a:lnTo>
                    <a:pt x="1498522" y="2173121"/>
                  </a:lnTo>
                  <a:lnTo>
                    <a:pt x="1496349" y="2170016"/>
                  </a:lnTo>
                  <a:lnTo>
                    <a:pt x="1492313" y="2165670"/>
                  </a:lnTo>
                  <a:lnTo>
                    <a:pt x="1489208" y="2163497"/>
                  </a:lnTo>
                  <a:lnTo>
                    <a:pt x="1485173" y="2162566"/>
                  </a:lnTo>
                  <a:lnTo>
                    <a:pt x="1479895" y="2158219"/>
                  </a:lnTo>
                  <a:lnTo>
                    <a:pt x="1472755" y="2155115"/>
                  </a:lnTo>
                  <a:lnTo>
                    <a:pt x="1472755" y="2147664"/>
                  </a:lnTo>
                  <a:lnTo>
                    <a:pt x="1487346" y="2145491"/>
                  </a:lnTo>
                  <a:lnTo>
                    <a:pt x="1501937" y="2145491"/>
                  </a:lnTo>
                  <a:lnTo>
                    <a:pt x="1513423" y="2143318"/>
                  </a:lnTo>
                  <a:lnTo>
                    <a:pt x="1521805" y="2143318"/>
                  </a:lnTo>
                  <a:lnTo>
                    <a:pt x="1520874" y="2135867"/>
                  </a:lnTo>
                  <a:lnTo>
                    <a:pt x="1520874" y="2132763"/>
                  </a:lnTo>
                  <a:lnTo>
                    <a:pt x="1520874" y="2129037"/>
                  </a:lnTo>
                  <a:lnTo>
                    <a:pt x="1520874" y="2128106"/>
                  </a:lnTo>
                  <a:lnTo>
                    <a:pt x="1521805" y="2123760"/>
                  </a:lnTo>
                  <a:lnTo>
                    <a:pt x="1521805" y="2116309"/>
                  </a:lnTo>
                  <a:lnTo>
                    <a:pt x="1521805" y="2108858"/>
                  </a:lnTo>
                  <a:lnTo>
                    <a:pt x="1523978" y="2103581"/>
                  </a:lnTo>
                  <a:lnTo>
                    <a:pt x="1526151" y="2099235"/>
                  </a:lnTo>
                  <a:lnTo>
                    <a:pt x="1553160" y="2091784"/>
                  </a:lnTo>
                  <a:lnTo>
                    <a:pt x="1585447" y="2090853"/>
                  </a:lnTo>
                  <a:lnTo>
                    <a:pt x="1587620" y="2076262"/>
                  </a:lnTo>
                  <a:lnTo>
                    <a:pt x="1589793" y="2062602"/>
                  </a:lnTo>
                  <a:lnTo>
                    <a:pt x="1587620" y="2052047"/>
                  </a:lnTo>
                  <a:lnTo>
                    <a:pt x="1582342" y="2041492"/>
                  </a:lnTo>
                  <a:lnTo>
                    <a:pt x="1569924" y="2034041"/>
                  </a:lnTo>
                  <a:lnTo>
                    <a:pt x="1569924" y="2026590"/>
                  </a:lnTo>
                  <a:lnTo>
                    <a:pt x="1592897" y="2031868"/>
                  </a:lnTo>
                  <a:lnTo>
                    <a:pt x="1618975" y="2037145"/>
                  </a:lnTo>
                  <a:lnTo>
                    <a:pt x="1631393" y="2022554"/>
                  </a:lnTo>
                  <a:lnTo>
                    <a:pt x="1642879" y="2009826"/>
                  </a:lnTo>
                  <a:lnTo>
                    <a:pt x="1653434" y="1995235"/>
                  </a:lnTo>
                  <a:lnTo>
                    <a:pt x="1662747" y="1973194"/>
                  </a:lnTo>
                  <a:lnTo>
                    <a:pt x="1663679" y="1973194"/>
                  </a:lnTo>
                  <a:lnTo>
                    <a:pt x="1665852" y="1971020"/>
                  </a:lnTo>
                  <a:lnTo>
                    <a:pt x="1668025" y="1971020"/>
                  </a:lnTo>
                  <a:lnTo>
                    <a:pt x="1670198" y="1968847"/>
                  </a:lnTo>
                  <a:lnTo>
                    <a:pt x="1671130" y="1973194"/>
                  </a:lnTo>
                  <a:lnTo>
                    <a:pt x="1673303" y="1978471"/>
                  </a:lnTo>
                  <a:lnTo>
                    <a:pt x="1673303" y="1982817"/>
                  </a:lnTo>
                  <a:lnTo>
                    <a:pt x="1673303" y="1990268"/>
                  </a:lnTo>
                  <a:lnTo>
                    <a:pt x="1678580" y="1990268"/>
                  </a:lnTo>
                  <a:lnTo>
                    <a:pt x="1685721" y="1969158"/>
                  </a:lnTo>
                  <a:lnTo>
                    <a:pt x="1692861" y="1953325"/>
                  </a:lnTo>
                  <a:lnTo>
                    <a:pt x="1700001" y="1936561"/>
                  </a:lnTo>
                  <a:lnTo>
                    <a:pt x="1704037" y="1916692"/>
                  </a:lnTo>
                  <a:lnTo>
                    <a:pt x="1706210" y="1892478"/>
                  </a:lnTo>
                  <a:lnTo>
                    <a:pt x="1718628" y="1892478"/>
                  </a:lnTo>
                  <a:lnTo>
                    <a:pt x="1716455" y="1887200"/>
                  </a:lnTo>
                  <a:lnTo>
                    <a:pt x="1714282" y="1881923"/>
                  </a:lnTo>
                  <a:lnTo>
                    <a:pt x="1714282" y="1877576"/>
                  </a:lnTo>
                  <a:lnTo>
                    <a:pt x="1714282" y="1874472"/>
                  </a:lnTo>
                  <a:lnTo>
                    <a:pt x="1718317" y="1868263"/>
                  </a:lnTo>
                  <a:lnTo>
                    <a:pt x="1727631" y="1857708"/>
                  </a:lnTo>
                  <a:lnTo>
                    <a:pt x="1742222" y="1852430"/>
                  </a:lnTo>
                  <a:lnTo>
                    <a:pt x="1757744" y="1848084"/>
                  </a:lnTo>
                  <a:lnTo>
                    <a:pt x="1774508" y="1847153"/>
                  </a:lnTo>
                  <a:lnTo>
                    <a:pt x="1791272" y="1844979"/>
                  </a:lnTo>
                  <a:lnTo>
                    <a:pt x="1801827" y="1840633"/>
                  </a:lnTo>
                  <a:lnTo>
                    <a:pt x="1807105" y="1833183"/>
                  </a:lnTo>
                  <a:lnTo>
                    <a:pt x="1816418" y="1820454"/>
                  </a:lnTo>
                  <a:lnTo>
                    <a:pt x="1825732" y="1803690"/>
                  </a:lnTo>
                  <a:lnTo>
                    <a:pt x="1835045" y="1787857"/>
                  </a:lnTo>
                  <a:lnTo>
                    <a:pt x="1842185" y="1773267"/>
                  </a:lnTo>
                  <a:lnTo>
                    <a:pt x="1845290" y="1763953"/>
                  </a:lnTo>
                  <a:lnTo>
                    <a:pt x="1847463" y="1749362"/>
                  </a:lnTo>
                  <a:lnTo>
                    <a:pt x="1843427" y="1732598"/>
                  </a:lnTo>
                  <a:lnTo>
                    <a:pt x="1842496" y="1718007"/>
                  </a:lnTo>
                  <a:lnTo>
                    <a:pt x="1842496" y="1707452"/>
                  </a:lnTo>
                  <a:lnTo>
                    <a:pt x="1850878" y="1690688"/>
                  </a:lnTo>
                  <a:lnTo>
                    <a:pt x="1863296" y="1668646"/>
                  </a:lnTo>
                  <a:lnTo>
                    <a:pt x="1877887" y="1646605"/>
                  </a:lnTo>
                  <a:lnTo>
                    <a:pt x="1892477" y="1626736"/>
                  </a:lnTo>
                  <a:lnTo>
                    <a:pt x="1906137" y="1609972"/>
                  </a:lnTo>
                  <a:lnTo>
                    <a:pt x="1903964" y="1601590"/>
                  </a:lnTo>
                  <a:lnTo>
                    <a:pt x="1901480" y="1594450"/>
                  </a:lnTo>
                  <a:close/>
                  <a:moveTo>
                    <a:pt x="1340815" y="768043"/>
                  </a:moveTo>
                  <a:lnTo>
                    <a:pt x="1342988" y="765870"/>
                  </a:lnTo>
                  <a:lnTo>
                    <a:pt x="1345162" y="763697"/>
                  </a:lnTo>
                  <a:lnTo>
                    <a:pt x="1348266" y="760592"/>
                  </a:lnTo>
                  <a:lnTo>
                    <a:pt x="1350439" y="756246"/>
                  </a:lnTo>
                  <a:lnTo>
                    <a:pt x="1353544" y="756246"/>
                  </a:lnTo>
                  <a:lnTo>
                    <a:pt x="1352612" y="760592"/>
                  </a:lnTo>
                  <a:lnTo>
                    <a:pt x="1350439" y="762765"/>
                  </a:lnTo>
                  <a:lnTo>
                    <a:pt x="1348266" y="765870"/>
                  </a:lnTo>
                  <a:lnTo>
                    <a:pt x="1348266" y="768043"/>
                  </a:lnTo>
                  <a:lnTo>
                    <a:pt x="1347335" y="773320"/>
                  </a:lnTo>
                  <a:lnTo>
                    <a:pt x="1343299" y="771147"/>
                  </a:lnTo>
                  <a:lnTo>
                    <a:pt x="1341126" y="770216"/>
                  </a:lnTo>
                  <a:lnTo>
                    <a:pt x="1341126" y="768043"/>
                  </a:lnTo>
                  <a:close/>
                  <a:moveTo>
                    <a:pt x="1108602" y="713094"/>
                  </a:moveTo>
                  <a:lnTo>
                    <a:pt x="1117915" y="701608"/>
                  </a:lnTo>
                  <a:lnTo>
                    <a:pt x="1126297" y="688879"/>
                  </a:lnTo>
                  <a:lnTo>
                    <a:pt x="1144924" y="691052"/>
                  </a:lnTo>
                  <a:lnTo>
                    <a:pt x="1159515" y="698503"/>
                  </a:lnTo>
                  <a:lnTo>
                    <a:pt x="1167897" y="705954"/>
                  </a:lnTo>
                  <a:lnTo>
                    <a:pt x="1175037" y="716509"/>
                  </a:lnTo>
                  <a:lnTo>
                    <a:pt x="1181246" y="727995"/>
                  </a:lnTo>
                  <a:lnTo>
                    <a:pt x="1189628" y="736377"/>
                  </a:lnTo>
                  <a:lnTo>
                    <a:pt x="1203288" y="746001"/>
                  </a:lnTo>
                  <a:lnTo>
                    <a:pt x="1211670" y="749106"/>
                  </a:lnTo>
                  <a:lnTo>
                    <a:pt x="1218810" y="749106"/>
                  </a:lnTo>
                  <a:lnTo>
                    <a:pt x="1228124" y="751279"/>
                  </a:lnTo>
                  <a:lnTo>
                    <a:pt x="1237437" y="756556"/>
                  </a:lnTo>
                  <a:lnTo>
                    <a:pt x="1237437" y="766180"/>
                  </a:lnTo>
                  <a:lnTo>
                    <a:pt x="1235264" y="771458"/>
                  </a:lnTo>
                  <a:lnTo>
                    <a:pt x="1235264" y="775804"/>
                  </a:lnTo>
                  <a:lnTo>
                    <a:pt x="1233091" y="777977"/>
                  </a:lnTo>
                  <a:lnTo>
                    <a:pt x="1232159" y="778909"/>
                  </a:lnTo>
                  <a:lnTo>
                    <a:pt x="1229986" y="778909"/>
                  </a:lnTo>
                  <a:lnTo>
                    <a:pt x="1227813" y="778909"/>
                  </a:lnTo>
                  <a:lnTo>
                    <a:pt x="1225640" y="781082"/>
                  </a:lnTo>
                  <a:lnTo>
                    <a:pt x="1224709" y="783255"/>
                  </a:lnTo>
                  <a:lnTo>
                    <a:pt x="1222535" y="785428"/>
                  </a:lnTo>
                  <a:lnTo>
                    <a:pt x="1218500" y="795983"/>
                  </a:lnTo>
                  <a:lnTo>
                    <a:pt x="1220673" y="805607"/>
                  </a:lnTo>
                  <a:lnTo>
                    <a:pt x="1222846" y="810884"/>
                  </a:lnTo>
                  <a:lnTo>
                    <a:pt x="1222846" y="818335"/>
                  </a:lnTo>
                  <a:lnTo>
                    <a:pt x="1217568" y="827959"/>
                  </a:lnTo>
                  <a:lnTo>
                    <a:pt x="1218500" y="831063"/>
                  </a:lnTo>
                  <a:lnTo>
                    <a:pt x="1218500" y="833237"/>
                  </a:lnTo>
                  <a:lnTo>
                    <a:pt x="1218500" y="835410"/>
                  </a:lnTo>
                  <a:lnTo>
                    <a:pt x="1220673" y="837583"/>
                  </a:lnTo>
                  <a:lnTo>
                    <a:pt x="1222846" y="838514"/>
                  </a:lnTo>
                  <a:lnTo>
                    <a:pt x="1225950" y="837583"/>
                  </a:lnTo>
                  <a:lnTo>
                    <a:pt x="1237437" y="833237"/>
                  </a:lnTo>
                  <a:lnTo>
                    <a:pt x="1252959" y="825786"/>
                  </a:lnTo>
                  <a:lnTo>
                    <a:pt x="1269723" y="815231"/>
                  </a:lnTo>
                  <a:lnTo>
                    <a:pt x="1288350" y="805607"/>
                  </a:lnTo>
                  <a:lnTo>
                    <a:pt x="1302941" y="794120"/>
                  </a:lnTo>
                  <a:lnTo>
                    <a:pt x="1315359" y="786670"/>
                  </a:lnTo>
                  <a:lnTo>
                    <a:pt x="1322499" y="781392"/>
                  </a:lnTo>
                  <a:lnTo>
                    <a:pt x="1325603" y="783565"/>
                  </a:lnTo>
                  <a:lnTo>
                    <a:pt x="1327777" y="783565"/>
                  </a:lnTo>
                  <a:lnTo>
                    <a:pt x="1329950" y="783565"/>
                  </a:lnTo>
                  <a:lnTo>
                    <a:pt x="1332123" y="785738"/>
                  </a:lnTo>
                  <a:lnTo>
                    <a:pt x="1332123" y="786670"/>
                  </a:lnTo>
                  <a:lnTo>
                    <a:pt x="1333054" y="791016"/>
                  </a:lnTo>
                  <a:lnTo>
                    <a:pt x="1337090" y="791016"/>
                  </a:lnTo>
                  <a:lnTo>
                    <a:pt x="1329950" y="801571"/>
                  </a:lnTo>
                  <a:lnTo>
                    <a:pt x="1313186" y="811195"/>
                  </a:lnTo>
                  <a:lnTo>
                    <a:pt x="1295490" y="818646"/>
                  </a:lnTo>
                  <a:lnTo>
                    <a:pt x="1276863" y="826096"/>
                  </a:lnTo>
                  <a:lnTo>
                    <a:pt x="1259168" y="835720"/>
                  </a:lnTo>
                  <a:lnTo>
                    <a:pt x="1242404" y="845344"/>
                  </a:lnTo>
                  <a:lnTo>
                    <a:pt x="1233091" y="859004"/>
                  </a:lnTo>
                  <a:lnTo>
                    <a:pt x="1210118" y="855899"/>
                  </a:lnTo>
                  <a:lnTo>
                    <a:pt x="1207945" y="831684"/>
                  </a:lnTo>
                  <a:lnTo>
                    <a:pt x="1207945" y="809332"/>
                  </a:lnTo>
                  <a:lnTo>
                    <a:pt x="1207945" y="791326"/>
                  </a:lnTo>
                  <a:lnTo>
                    <a:pt x="1205771" y="771147"/>
                  </a:lnTo>
                  <a:lnTo>
                    <a:pt x="1193354" y="771147"/>
                  </a:lnTo>
                  <a:lnTo>
                    <a:pt x="1191180" y="778598"/>
                  </a:lnTo>
                  <a:lnTo>
                    <a:pt x="1185903" y="789153"/>
                  </a:lnTo>
                  <a:lnTo>
                    <a:pt x="1180625" y="801882"/>
                  </a:lnTo>
                  <a:lnTo>
                    <a:pt x="1174416" y="816783"/>
                  </a:lnTo>
                  <a:lnTo>
                    <a:pt x="1169139" y="828269"/>
                  </a:lnTo>
                  <a:lnTo>
                    <a:pt x="1166034" y="835720"/>
                  </a:lnTo>
                  <a:lnTo>
                    <a:pt x="1166034" y="838825"/>
                  </a:lnTo>
                  <a:lnTo>
                    <a:pt x="1159825" y="837893"/>
                  </a:lnTo>
                  <a:lnTo>
                    <a:pt x="1158894" y="835720"/>
                  </a:lnTo>
                  <a:lnTo>
                    <a:pt x="1156721" y="833547"/>
                  </a:lnTo>
                  <a:lnTo>
                    <a:pt x="1154548" y="831374"/>
                  </a:lnTo>
                  <a:lnTo>
                    <a:pt x="1154548" y="828269"/>
                  </a:lnTo>
                  <a:lnTo>
                    <a:pt x="1153306" y="822061"/>
                  </a:lnTo>
                  <a:lnTo>
                    <a:pt x="1153306" y="812747"/>
                  </a:lnTo>
                  <a:lnTo>
                    <a:pt x="1159515" y="797846"/>
                  </a:lnTo>
                  <a:lnTo>
                    <a:pt x="1166655" y="780771"/>
                  </a:lnTo>
                  <a:lnTo>
                    <a:pt x="1175037" y="768043"/>
                  </a:lnTo>
                  <a:lnTo>
                    <a:pt x="1182177" y="756556"/>
                  </a:lnTo>
                  <a:lnTo>
                    <a:pt x="1175037" y="748174"/>
                  </a:lnTo>
                  <a:lnTo>
                    <a:pt x="1167897" y="743828"/>
                  </a:lnTo>
                  <a:lnTo>
                    <a:pt x="1160757" y="740724"/>
                  </a:lnTo>
                  <a:lnTo>
                    <a:pt x="1152375" y="736377"/>
                  </a:lnTo>
                  <a:lnTo>
                    <a:pt x="1147097" y="723649"/>
                  </a:lnTo>
                  <a:lnTo>
                    <a:pt x="1137784" y="723649"/>
                  </a:lnTo>
                  <a:lnTo>
                    <a:pt x="1137784" y="728927"/>
                  </a:lnTo>
                  <a:lnTo>
                    <a:pt x="1135611" y="733273"/>
                  </a:lnTo>
                  <a:lnTo>
                    <a:pt x="1135611" y="738551"/>
                  </a:lnTo>
                  <a:lnTo>
                    <a:pt x="1133438" y="746001"/>
                  </a:lnTo>
                  <a:lnTo>
                    <a:pt x="1126297" y="736377"/>
                  </a:lnTo>
                  <a:lnTo>
                    <a:pt x="1121020" y="731100"/>
                  </a:lnTo>
                  <a:lnTo>
                    <a:pt x="1113879" y="727995"/>
                  </a:lnTo>
                  <a:lnTo>
                    <a:pt x="1103324" y="728927"/>
                  </a:lnTo>
                  <a:lnTo>
                    <a:pt x="1108602" y="71309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F3A1C81-CDE6-4672-A111-F7185C112E6A}"/>
                </a:ext>
              </a:extLst>
            </p:cNvPr>
            <p:cNvSpPr/>
            <p:nvPr/>
          </p:nvSpPr>
          <p:spPr>
            <a:xfrm>
              <a:off x="3644576" y="3731096"/>
              <a:ext cx="2992697" cy="1030680"/>
            </a:xfrm>
            <a:custGeom>
              <a:avLst/>
              <a:gdLst>
                <a:gd name="connsiteX0" fmla="*/ 7140 w 2992697"/>
                <a:gd name="connsiteY0" fmla="*/ 256428 h 1030680"/>
                <a:gd name="connsiteX1" fmla="*/ 26077 w 2992697"/>
                <a:gd name="connsiteY1" fmla="*/ 261706 h 1030680"/>
                <a:gd name="connsiteX2" fmla="*/ 38495 w 2992697"/>
                <a:gd name="connsiteY2" fmla="*/ 271330 h 1030680"/>
                <a:gd name="connsiteX3" fmla="*/ 49050 w 2992697"/>
                <a:gd name="connsiteY3" fmla="*/ 279712 h 1030680"/>
                <a:gd name="connsiteX4" fmla="*/ 60537 w 2992697"/>
                <a:gd name="connsiteY4" fmla="*/ 291198 h 1030680"/>
                <a:gd name="connsiteX5" fmla="*/ 71092 w 2992697"/>
                <a:gd name="connsiteY5" fmla="*/ 299580 h 1030680"/>
                <a:gd name="connsiteX6" fmla="*/ 71092 w 2992697"/>
                <a:gd name="connsiteY6" fmla="*/ 296476 h 1030680"/>
                <a:gd name="connsiteX7" fmla="*/ 77301 w 2992697"/>
                <a:gd name="connsiteY7" fmla="*/ 296476 h 1030680"/>
                <a:gd name="connsiteX8" fmla="*/ 77301 w 2992697"/>
                <a:gd name="connsiteY8" fmla="*/ 299580 h 1030680"/>
                <a:gd name="connsiteX9" fmla="*/ 78232 w 2992697"/>
                <a:gd name="connsiteY9" fmla="*/ 303926 h 1030680"/>
                <a:gd name="connsiteX10" fmla="*/ 82268 w 2992697"/>
                <a:gd name="connsiteY10" fmla="*/ 309204 h 1030680"/>
                <a:gd name="connsiteX11" fmla="*/ 84441 w 2992697"/>
                <a:gd name="connsiteY11" fmla="*/ 316655 h 1030680"/>
                <a:gd name="connsiteX12" fmla="*/ 76991 w 2992697"/>
                <a:gd name="connsiteY12" fmla="*/ 316655 h 1030680"/>
                <a:gd name="connsiteX13" fmla="*/ 72955 w 2992697"/>
                <a:gd name="connsiteY13" fmla="*/ 316655 h 1030680"/>
                <a:gd name="connsiteX14" fmla="*/ 72955 w 2992697"/>
                <a:gd name="connsiteY14" fmla="*/ 318828 h 1030680"/>
                <a:gd name="connsiteX15" fmla="*/ 70782 w 2992697"/>
                <a:gd name="connsiteY15" fmla="*/ 318828 h 1030680"/>
                <a:gd name="connsiteX16" fmla="*/ 67677 w 2992697"/>
                <a:gd name="connsiteY16" fmla="*/ 318828 h 1030680"/>
                <a:gd name="connsiteX17" fmla="*/ 63641 w 2992697"/>
                <a:gd name="connsiteY17" fmla="*/ 321001 h 1030680"/>
                <a:gd name="connsiteX18" fmla="*/ 49050 w 2992697"/>
                <a:gd name="connsiteY18" fmla="*/ 309514 h 1030680"/>
                <a:gd name="connsiteX19" fmla="*/ 34460 w 2992697"/>
                <a:gd name="connsiteY19" fmla="*/ 304237 h 1030680"/>
                <a:gd name="connsiteX20" fmla="*/ 16764 w 2992697"/>
                <a:gd name="connsiteY20" fmla="*/ 299891 h 1030680"/>
                <a:gd name="connsiteX21" fmla="*/ 0 w 2992697"/>
                <a:gd name="connsiteY21" fmla="*/ 291509 h 1030680"/>
                <a:gd name="connsiteX22" fmla="*/ 6209 w 2992697"/>
                <a:gd name="connsiteY22" fmla="*/ 286231 h 1030680"/>
                <a:gd name="connsiteX23" fmla="*/ 7140 w 2992697"/>
                <a:gd name="connsiteY23" fmla="*/ 280022 h 1030680"/>
                <a:gd name="connsiteX24" fmla="*/ 6209 w 2992697"/>
                <a:gd name="connsiteY24" fmla="*/ 274745 h 1030680"/>
                <a:gd name="connsiteX25" fmla="*/ 6209 w 2992697"/>
                <a:gd name="connsiteY25" fmla="*/ 266983 h 1030680"/>
                <a:gd name="connsiteX26" fmla="*/ 7140 w 2992697"/>
                <a:gd name="connsiteY26" fmla="*/ 256428 h 1030680"/>
                <a:gd name="connsiteX27" fmla="*/ 7140 w 2992697"/>
                <a:gd name="connsiteY27" fmla="*/ 256428 h 1030680"/>
                <a:gd name="connsiteX28" fmla="*/ 7140 w 2992697"/>
                <a:gd name="connsiteY28" fmla="*/ 256428 h 1030680"/>
                <a:gd name="connsiteX29" fmla="*/ 1275001 w 2992697"/>
                <a:gd name="connsiteY29" fmla="*/ 248978 h 1030680"/>
                <a:gd name="connsiteX30" fmla="*/ 1279037 w 2992697"/>
                <a:gd name="connsiteY30" fmla="*/ 248978 h 1030680"/>
                <a:gd name="connsiteX31" fmla="*/ 1282141 w 2992697"/>
                <a:gd name="connsiteY31" fmla="*/ 249909 h 1030680"/>
                <a:gd name="connsiteX32" fmla="*/ 1284314 w 2992697"/>
                <a:gd name="connsiteY32" fmla="*/ 252082 h 1030680"/>
                <a:gd name="connsiteX33" fmla="*/ 1286487 w 2992697"/>
                <a:gd name="connsiteY33" fmla="*/ 254255 h 1030680"/>
                <a:gd name="connsiteX34" fmla="*/ 1287419 w 2992697"/>
                <a:gd name="connsiteY34" fmla="*/ 256428 h 1030680"/>
                <a:gd name="connsiteX35" fmla="*/ 1287419 w 2992697"/>
                <a:gd name="connsiteY35" fmla="*/ 257670 h 1030680"/>
                <a:gd name="connsiteX36" fmla="*/ 1287419 w 2992697"/>
                <a:gd name="connsiteY36" fmla="*/ 259843 h 1030680"/>
                <a:gd name="connsiteX37" fmla="*/ 1289592 w 2992697"/>
                <a:gd name="connsiteY37" fmla="*/ 264189 h 1030680"/>
                <a:gd name="connsiteX38" fmla="*/ 1282141 w 2992697"/>
                <a:gd name="connsiteY38" fmla="*/ 264189 h 1030680"/>
                <a:gd name="connsiteX39" fmla="*/ 1279037 w 2992697"/>
                <a:gd name="connsiteY39" fmla="*/ 265121 h 1030680"/>
                <a:gd name="connsiteX40" fmla="*/ 1275001 w 2992697"/>
                <a:gd name="connsiteY40" fmla="*/ 265121 h 1030680"/>
                <a:gd name="connsiteX41" fmla="*/ 1271896 w 2992697"/>
                <a:gd name="connsiteY41" fmla="*/ 267294 h 1030680"/>
                <a:gd name="connsiteX42" fmla="*/ 1265687 w 2992697"/>
                <a:gd name="connsiteY42" fmla="*/ 267294 h 1030680"/>
                <a:gd name="connsiteX43" fmla="*/ 1265687 w 2992697"/>
                <a:gd name="connsiteY43" fmla="*/ 264189 h 1030680"/>
                <a:gd name="connsiteX44" fmla="*/ 1262583 w 2992697"/>
                <a:gd name="connsiteY44" fmla="*/ 264189 h 1030680"/>
                <a:gd name="connsiteX45" fmla="*/ 1262583 w 2992697"/>
                <a:gd name="connsiteY45" fmla="*/ 250530 h 1030680"/>
                <a:gd name="connsiteX46" fmla="*/ 1267861 w 2992697"/>
                <a:gd name="connsiteY46" fmla="*/ 250530 h 1030680"/>
                <a:gd name="connsiteX47" fmla="*/ 1273138 w 2992697"/>
                <a:gd name="connsiteY47" fmla="*/ 249598 h 1030680"/>
                <a:gd name="connsiteX48" fmla="*/ 1275001 w 2992697"/>
                <a:gd name="connsiteY48" fmla="*/ 249598 h 1030680"/>
                <a:gd name="connsiteX49" fmla="*/ 1275001 w 2992697"/>
                <a:gd name="connsiteY49" fmla="*/ 248978 h 1030680"/>
                <a:gd name="connsiteX50" fmla="*/ 1275001 w 2992697"/>
                <a:gd name="connsiteY50" fmla="*/ 248978 h 1030680"/>
                <a:gd name="connsiteX51" fmla="*/ 63641 w 2992697"/>
                <a:gd name="connsiteY51" fmla="*/ 239664 h 1030680"/>
                <a:gd name="connsiteX52" fmla="*/ 80405 w 2992697"/>
                <a:gd name="connsiteY52" fmla="*/ 239664 h 1030680"/>
                <a:gd name="connsiteX53" fmla="*/ 80405 w 2992697"/>
                <a:gd name="connsiteY53" fmla="*/ 242769 h 1030680"/>
                <a:gd name="connsiteX54" fmla="*/ 77301 w 2992697"/>
                <a:gd name="connsiteY54" fmla="*/ 242769 h 1030680"/>
                <a:gd name="connsiteX55" fmla="*/ 73265 w 2992697"/>
                <a:gd name="connsiteY55" fmla="*/ 242769 h 1030680"/>
                <a:gd name="connsiteX56" fmla="*/ 71092 w 2992697"/>
                <a:gd name="connsiteY56" fmla="*/ 244942 h 1030680"/>
                <a:gd name="connsiteX57" fmla="*/ 70161 w 2992697"/>
                <a:gd name="connsiteY57" fmla="*/ 244942 h 1030680"/>
                <a:gd name="connsiteX58" fmla="*/ 70161 w 2992697"/>
                <a:gd name="connsiteY58" fmla="*/ 244942 h 1030680"/>
                <a:gd name="connsiteX59" fmla="*/ 67988 w 2992697"/>
                <a:gd name="connsiteY59" fmla="*/ 244942 h 1030680"/>
                <a:gd name="connsiteX60" fmla="*/ 65815 w 2992697"/>
                <a:gd name="connsiteY60" fmla="*/ 242769 h 1030680"/>
                <a:gd name="connsiteX61" fmla="*/ 63641 w 2992697"/>
                <a:gd name="connsiteY61" fmla="*/ 239664 h 1030680"/>
                <a:gd name="connsiteX62" fmla="*/ 63641 w 2992697"/>
                <a:gd name="connsiteY62" fmla="*/ 239664 h 1030680"/>
                <a:gd name="connsiteX63" fmla="*/ 63641 w 2992697"/>
                <a:gd name="connsiteY63" fmla="*/ 239664 h 1030680"/>
                <a:gd name="connsiteX64" fmla="*/ 1790651 w 2992697"/>
                <a:gd name="connsiteY64" fmla="*/ 213276 h 1030680"/>
                <a:gd name="connsiteX65" fmla="*/ 1803069 w 2992697"/>
                <a:gd name="connsiteY65" fmla="*/ 213276 h 1030680"/>
                <a:gd name="connsiteX66" fmla="*/ 1807105 w 2992697"/>
                <a:gd name="connsiteY66" fmla="*/ 228178 h 1030680"/>
                <a:gd name="connsiteX67" fmla="*/ 1810209 w 2992697"/>
                <a:gd name="connsiteY67" fmla="*/ 237801 h 1030680"/>
                <a:gd name="connsiteX68" fmla="*/ 1817660 w 2992697"/>
                <a:gd name="connsiteY68" fmla="*/ 242148 h 1030680"/>
                <a:gd name="connsiteX69" fmla="*/ 1830078 w 2992697"/>
                <a:gd name="connsiteY69" fmla="*/ 247425 h 1030680"/>
                <a:gd name="connsiteX70" fmla="*/ 1824800 w 2992697"/>
                <a:gd name="connsiteY70" fmla="*/ 269467 h 1030680"/>
                <a:gd name="connsiteX71" fmla="*/ 1817350 w 2992697"/>
                <a:gd name="connsiteY71" fmla="*/ 291509 h 1030680"/>
                <a:gd name="connsiteX72" fmla="*/ 1806794 w 2992697"/>
                <a:gd name="connsiteY72" fmla="*/ 307341 h 1030680"/>
                <a:gd name="connsiteX73" fmla="*/ 1806794 w 2992697"/>
                <a:gd name="connsiteY73" fmla="*/ 287162 h 1030680"/>
                <a:gd name="connsiteX74" fmla="*/ 1782890 w 2992697"/>
                <a:gd name="connsiteY74" fmla="*/ 287162 h 1030680"/>
                <a:gd name="connsiteX75" fmla="*/ 1785063 w 2992697"/>
                <a:gd name="connsiteY75" fmla="*/ 263879 h 1030680"/>
                <a:gd name="connsiteX76" fmla="*/ 1787236 w 2992697"/>
                <a:gd name="connsiteY76" fmla="*/ 241837 h 1030680"/>
                <a:gd name="connsiteX77" fmla="*/ 1790651 w 2992697"/>
                <a:gd name="connsiteY77" fmla="*/ 213276 h 1030680"/>
                <a:gd name="connsiteX78" fmla="*/ 1790651 w 2992697"/>
                <a:gd name="connsiteY78" fmla="*/ 213276 h 1030680"/>
                <a:gd name="connsiteX79" fmla="*/ 1790651 w 2992697"/>
                <a:gd name="connsiteY79" fmla="*/ 213276 h 1030680"/>
                <a:gd name="connsiteX80" fmla="*/ 2941784 w 2992697"/>
                <a:gd name="connsiteY80" fmla="*/ 165778 h 1030680"/>
                <a:gd name="connsiteX81" fmla="*/ 2945820 w 2992697"/>
                <a:gd name="connsiteY81" fmla="*/ 165778 h 1030680"/>
                <a:gd name="connsiteX82" fmla="*/ 2945820 w 2992697"/>
                <a:gd name="connsiteY82" fmla="*/ 170124 h 1030680"/>
                <a:gd name="connsiteX83" fmla="*/ 2946751 w 2992697"/>
                <a:gd name="connsiteY83" fmla="*/ 175402 h 1030680"/>
                <a:gd name="connsiteX84" fmla="*/ 2948925 w 2992697"/>
                <a:gd name="connsiteY84" fmla="*/ 177575 h 1030680"/>
                <a:gd name="connsiteX85" fmla="*/ 2951098 w 2992697"/>
                <a:gd name="connsiteY85" fmla="*/ 180679 h 1030680"/>
                <a:gd name="connsiteX86" fmla="*/ 2953271 w 2992697"/>
                <a:gd name="connsiteY86" fmla="*/ 182853 h 1030680"/>
                <a:gd name="connsiteX87" fmla="*/ 2956375 w 2992697"/>
                <a:gd name="connsiteY87" fmla="*/ 185957 h 1030680"/>
                <a:gd name="connsiteX88" fmla="*/ 2960411 w 2992697"/>
                <a:gd name="connsiteY88" fmla="*/ 182853 h 1030680"/>
                <a:gd name="connsiteX89" fmla="*/ 2961342 w 2992697"/>
                <a:gd name="connsiteY89" fmla="*/ 178506 h 1030680"/>
                <a:gd name="connsiteX90" fmla="*/ 2963515 w 2992697"/>
                <a:gd name="connsiteY90" fmla="*/ 177575 h 1030680"/>
                <a:gd name="connsiteX91" fmla="*/ 2967551 w 2992697"/>
                <a:gd name="connsiteY91" fmla="*/ 177575 h 1030680"/>
                <a:gd name="connsiteX92" fmla="*/ 2972829 w 2992697"/>
                <a:gd name="connsiteY92" fmla="*/ 175402 h 1030680"/>
                <a:gd name="connsiteX93" fmla="*/ 2975933 w 2992697"/>
                <a:gd name="connsiteY93" fmla="*/ 185957 h 1030680"/>
                <a:gd name="connsiteX94" fmla="*/ 2982142 w 2992697"/>
                <a:gd name="connsiteY94" fmla="*/ 193408 h 1030680"/>
                <a:gd name="connsiteX95" fmla="*/ 2987420 w 2992697"/>
                <a:gd name="connsiteY95" fmla="*/ 200858 h 1030680"/>
                <a:gd name="connsiteX96" fmla="*/ 2990524 w 2992697"/>
                <a:gd name="connsiteY96" fmla="*/ 210482 h 1030680"/>
                <a:gd name="connsiteX97" fmla="*/ 2992697 w 2992697"/>
                <a:gd name="connsiteY97" fmla="*/ 223211 h 1030680"/>
                <a:gd name="connsiteX98" fmla="*/ 2992697 w 2992697"/>
                <a:gd name="connsiteY98" fmla="*/ 225384 h 1030680"/>
                <a:gd name="connsiteX99" fmla="*/ 2990524 w 2992697"/>
                <a:gd name="connsiteY99" fmla="*/ 227557 h 1030680"/>
                <a:gd name="connsiteX100" fmla="*/ 2990524 w 2992697"/>
                <a:gd name="connsiteY100" fmla="*/ 228488 h 1030680"/>
                <a:gd name="connsiteX101" fmla="*/ 2990524 w 2992697"/>
                <a:gd name="connsiteY101" fmla="*/ 230661 h 1030680"/>
                <a:gd name="connsiteX102" fmla="*/ 2990524 w 2992697"/>
                <a:gd name="connsiteY102" fmla="*/ 232834 h 1030680"/>
                <a:gd name="connsiteX103" fmla="*/ 2989593 w 2992697"/>
                <a:gd name="connsiteY103" fmla="*/ 235939 h 1030680"/>
                <a:gd name="connsiteX104" fmla="*/ 2978106 w 2992697"/>
                <a:gd name="connsiteY104" fmla="*/ 243390 h 1030680"/>
                <a:gd name="connsiteX105" fmla="*/ 2961342 w 2992697"/>
                <a:gd name="connsiteY105" fmla="*/ 250840 h 1030680"/>
                <a:gd name="connsiteX106" fmla="*/ 2941474 w 2992697"/>
                <a:gd name="connsiteY106" fmla="*/ 255186 h 1030680"/>
                <a:gd name="connsiteX107" fmla="*/ 2921605 w 2992697"/>
                <a:gd name="connsiteY107" fmla="*/ 258291 h 1030680"/>
                <a:gd name="connsiteX108" fmla="*/ 2904841 w 2992697"/>
                <a:gd name="connsiteY108" fmla="*/ 260464 h 1030680"/>
                <a:gd name="connsiteX109" fmla="*/ 2907014 w 2992697"/>
                <a:gd name="connsiteY109" fmla="*/ 250840 h 1030680"/>
                <a:gd name="connsiteX110" fmla="*/ 2909187 w 2992697"/>
                <a:gd name="connsiteY110" fmla="*/ 247736 h 1030680"/>
                <a:gd name="connsiteX111" fmla="*/ 2911360 w 2992697"/>
                <a:gd name="connsiteY111" fmla="*/ 243390 h 1030680"/>
                <a:gd name="connsiteX112" fmla="*/ 2912292 w 2992697"/>
                <a:gd name="connsiteY112" fmla="*/ 242458 h 1030680"/>
                <a:gd name="connsiteX113" fmla="*/ 2914465 w 2992697"/>
                <a:gd name="connsiteY113" fmla="*/ 242458 h 1030680"/>
                <a:gd name="connsiteX114" fmla="*/ 2918501 w 2992697"/>
                <a:gd name="connsiteY114" fmla="*/ 240285 h 1030680"/>
                <a:gd name="connsiteX115" fmla="*/ 2919432 w 2992697"/>
                <a:gd name="connsiteY115" fmla="*/ 240285 h 1030680"/>
                <a:gd name="connsiteX116" fmla="*/ 2921605 w 2992697"/>
                <a:gd name="connsiteY116" fmla="*/ 238112 h 1030680"/>
                <a:gd name="connsiteX117" fmla="*/ 2925641 w 2992697"/>
                <a:gd name="connsiteY117" fmla="*/ 235939 h 1030680"/>
                <a:gd name="connsiteX118" fmla="*/ 2930919 w 2992697"/>
                <a:gd name="connsiteY118" fmla="*/ 221037 h 1030680"/>
                <a:gd name="connsiteX119" fmla="*/ 2930919 w 2992697"/>
                <a:gd name="connsiteY119" fmla="*/ 206136 h 1030680"/>
                <a:gd name="connsiteX120" fmla="*/ 2928746 w 2992697"/>
                <a:gd name="connsiteY120" fmla="*/ 192476 h 1030680"/>
                <a:gd name="connsiteX121" fmla="*/ 2931850 w 2992697"/>
                <a:gd name="connsiteY121" fmla="*/ 180990 h 1030680"/>
                <a:gd name="connsiteX122" fmla="*/ 2941163 w 2992697"/>
                <a:gd name="connsiteY122" fmla="*/ 170435 h 1030680"/>
                <a:gd name="connsiteX123" fmla="*/ 2941163 w 2992697"/>
                <a:gd name="connsiteY123" fmla="*/ 165778 h 1030680"/>
                <a:gd name="connsiteX124" fmla="*/ 2941784 w 2992697"/>
                <a:gd name="connsiteY124" fmla="*/ 165778 h 1030680"/>
                <a:gd name="connsiteX125" fmla="*/ 2941784 w 2992697"/>
                <a:gd name="connsiteY125" fmla="*/ 165778 h 1030680"/>
                <a:gd name="connsiteX126" fmla="*/ 148083 w 2992697"/>
                <a:gd name="connsiteY126" fmla="*/ 158327 h 1030680"/>
                <a:gd name="connsiteX127" fmla="*/ 167951 w 2992697"/>
                <a:gd name="connsiteY127" fmla="*/ 180369 h 1030680"/>
                <a:gd name="connsiteX128" fmla="*/ 193097 w 2992697"/>
                <a:gd name="connsiteY128" fmla="*/ 197133 h 1030680"/>
                <a:gd name="connsiteX129" fmla="*/ 224452 w 2992697"/>
                <a:gd name="connsiteY129" fmla="*/ 209861 h 1030680"/>
                <a:gd name="connsiteX130" fmla="*/ 226625 w 2992697"/>
                <a:gd name="connsiteY130" fmla="*/ 227867 h 1030680"/>
                <a:gd name="connsiteX131" fmla="*/ 231903 w 2992697"/>
                <a:gd name="connsiteY131" fmla="*/ 241527 h 1030680"/>
                <a:gd name="connsiteX132" fmla="*/ 237181 w 2992697"/>
                <a:gd name="connsiteY132" fmla="*/ 248978 h 1030680"/>
                <a:gd name="connsiteX133" fmla="*/ 244631 w 2992697"/>
                <a:gd name="connsiteY133" fmla="*/ 256428 h 1030680"/>
                <a:gd name="connsiteX134" fmla="*/ 252082 w 2992697"/>
                <a:gd name="connsiteY134" fmla="*/ 266983 h 1030680"/>
                <a:gd name="connsiteX135" fmla="*/ 239664 w 2992697"/>
                <a:gd name="connsiteY135" fmla="*/ 269157 h 1030680"/>
                <a:gd name="connsiteX136" fmla="*/ 227246 w 2992697"/>
                <a:gd name="connsiteY136" fmla="*/ 271330 h 1030680"/>
                <a:gd name="connsiteX137" fmla="*/ 215760 w 2992697"/>
                <a:gd name="connsiteY137" fmla="*/ 276607 h 1030680"/>
                <a:gd name="connsiteX138" fmla="*/ 208309 w 2992697"/>
                <a:gd name="connsiteY138" fmla="*/ 284058 h 1030680"/>
                <a:gd name="connsiteX139" fmla="*/ 207378 w 2992697"/>
                <a:gd name="connsiteY139" fmla="*/ 287162 h 1030680"/>
                <a:gd name="connsiteX140" fmla="*/ 205205 w 2992697"/>
                <a:gd name="connsiteY140" fmla="*/ 291509 h 1030680"/>
                <a:gd name="connsiteX141" fmla="*/ 203032 w 2992697"/>
                <a:gd name="connsiteY141" fmla="*/ 294613 h 1030680"/>
                <a:gd name="connsiteX142" fmla="*/ 200858 w 2992697"/>
                <a:gd name="connsiteY142" fmla="*/ 296786 h 1030680"/>
                <a:gd name="connsiteX143" fmla="*/ 197754 w 2992697"/>
                <a:gd name="connsiteY143" fmla="*/ 299891 h 1030680"/>
                <a:gd name="connsiteX144" fmla="*/ 186267 w 2992697"/>
                <a:gd name="connsiteY144" fmla="*/ 302064 h 1030680"/>
                <a:gd name="connsiteX145" fmla="*/ 170745 w 2992697"/>
                <a:gd name="connsiteY145" fmla="*/ 304237 h 1030680"/>
                <a:gd name="connsiteX146" fmla="*/ 151808 w 2992697"/>
                <a:gd name="connsiteY146" fmla="*/ 302064 h 1030680"/>
                <a:gd name="connsiteX147" fmla="*/ 137217 w 2992697"/>
                <a:gd name="connsiteY147" fmla="*/ 299891 h 1030680"/>
                <a:gd name="connsiteX148" fmla="*/ 134113 w 2992697"/>
                <a:gd name="connsiteY148" fmla="*/ 289335 h 1030680"/>
                <a:gd name="connsiteX149" fmla="*/ 131939 w 2992697"/>
                <a:gd name="connsiteY149" fmla="*/ 281885 h 1030680"/>
                <a:gd name="connsiteX150" fmla="*/ 129766 w 2992697"/>
                <a:gd name="connsiteY150" fmla="*/ 276607 h 1030680"/>
                <a:gd name="connsiteX151" fmla="*/ 124489 w 2992697"/>
                <a:gd name="connsiteY151" fmla="*/ 266983 h 1030680"/>
                <a:gd name="connsiteX152" fmla="*/ 148393 w 2992697"/>
                <a:gd name="connsiteY152" fmla="*/ 259533 h 1030680"/>
                <a:gd name="connsiteX153" fmla="*/ 148393 w 2992697"/>
                <a:gd name="connsiteY153" fmla="*/ 256428 h 1030680"/>
                <a:gd name="connsiteX154" fmla="*/ 129456 w 2992697"/>
                <a:gd name="connsiteY154" fmla="*/ 254255 h 1030680"/>
                <a:gd name="connsiteX155" fmla="*/ 117038 w 2992697"/>
                <a:gd name="connsiteY155" fmla="*/ 249909 h 1030680"/>
                <a:gd name="connsiteX156" fmla="*/ 107725 w 2992697"/>
                <a:gd name="connsiteY156" fmla="*/ 242458 h 1030680"/>
                <a:gd name="connsiteX157" fmla="*/ 106793 w 2992697"/>
                <a:gd name="connsiteY157" fmla="*/ 237181 h 1030680"/>
                <a:gd name="connsiteX158" fmla="*/ 102758 w 2992697"/>
                <a:gd name="connsiteY158" fmla="*/ 231903 h 1030680"/>
                <a:gd name="connsiteX159" fmla="*/ 100584 w 2992697"/>
                <a:gd name="connsiteY159" fmla="*/ 226625 h 1030680"/>
                <a:gd name="connsiteX160" fmla="*/ 100584 w 2992697"/>
                <a:gd name="connsiteY160" fmla="*/ 220417 h 1030680"/>
                <a:gd name="connsiteX161" fmla="*/ 100584 w 2992697"/>
                <a:gd name="connsiteY161" fmla="*/ 217312 h 1030680"/>
                <a:gd name="connsiteX162" fmla="*/ 100584 w 2992697"/>
                <a:gd name="connsiteY162" fmla="*/ 212966 h 1030680"/>
                <a:gd name="connsiteX163" fmla="*/ 102758 w 2992697"/>
                <a:gd name="connsiteY163" fmla="*/ 212966 h 1030680"/>
                <a:gd name="connsiteX164" fmla="*/ 104931 w 2992697"/>
                <a:gd name="connsiteY164" fmla="*/ 212034 h 1030680"/>
                <a:gd name="connsiteX165" fmla="*/ 107104 w 2992697"/>
                <a:gd name="connsiteY165" fmla="*/ 212034 h 1030680"/>
                <a:gd name="connsiteX166" fmla="*/ 108035 w 2992697"/>
                <a:gd name="connsiteY166" fmla="*/ 212034 h 1030680"/>
                <a:gd name="connsiteX167" fmla="*/ 112071 w 2992697"/>
                <a:gd name="connsiteY167" fmla="*/ 209861 h 1030680"/>
                <a:gd name="connsiteX168" fmla="*/ 113623 w 2992697"/>
                <a:gd name="connsiteY168" fmla="*/ 204894 h 1030680"/>
                <a:gd name="connsiteX169" fmla="*/ 113623 w 2992697"/>
                <a:gd name="connsiteY169" fmla="*/ 198685 h 1030680"/>
                <a:gd name="connsiteX170" fmla="*/ 113623 w 2992697"/>
                <a:gd name="connsiteY170" fmla="*/ 195581 h 1030680"/>
                <a:gd name="connsiteX171" fmla="*/ 114554 w 2992697"/>
                <a:gd name="connsiteY171" fmla="*/ 193408 h 1030680"/>
                <a:gd name="connsiteX172" fmla="*/ 116728 w 2992697"/>
                <a:gd name="connsiteY172" fmla="*/ 190303 h 1030680"/>
                <a:gd name="connsiteX173" fmla="*/ 118901 w 2992697"/>
                <a:gd name="connsiteY173" fmla="*/ 190303 h 1030680"/>
                <a:gd name="connsiteX174" fmla="*/ 121074 w 2992697"/>
                <a:gd name="connsiteY174" fmla="*/ 188130 h 1030680"/>
                <a:gd name="connsiteX175" fmla="*/ 122005 w 2992697"/>
                <a:gd name="connsiteY175" fmla="*/ 188130 h 1030680"/>
                <a:gd name="connsiteX176" fmla="*/ 124178 w 2992697"/>
                <a:gd name="connsiteY176" fmla="*/ 188130 h 1030680"/>
                <a:gd name="connsiteX177" fmla="*/ 127283 w 2992697"/>
                <a:gd name="connsiteY177" fmla="*/ 185957 h 1030680"/>
                <a:gd name="connsiteX178" fmla="*/ 129456 w 2992697"/>
                <a:gd name="connsiteY178" fmla="*/ 178506 h 1030680"/>
                <a:gd name="connsiteX179" fmla="*/ 131629 w 2992697"/>
                <a:gd name="connsiteY179" fmla="*/ 173229 h 1030680"/>
                <a:gd name="connsiteX180" fmla="*/ 133802 w 2992697"/>
                <a:gd name="connsiteY180" fmla="*/ 167951 h 1030680"/>
                <a:gd name="connsiteX181" fmla="*/ 136907 w 2992697"/>
                <a:gd name="connsiteY181" fmla="*/ 162674 h 1030680"/>
                <a:gd name="connsiteX182" fmla="*/ 139080 w 2992697"/>
                <a:gd name="connsiteY182" fmla="*/ 160500 h 1030680"/>
                <a:gd name="connsiteX183" fmla="*/ 141253 w 2992697"/>
                <a:gd name="connsiteY183" fmla="*/ 160500 h 1030680"/>
                <a:gd name="connsiteX184" fmla="*/ 142184 w 2992697"/>
                <a:gd name="connsiteY184" fmla="*/ 158327 h 1030680"/>
                <a:gd name="connsiteX185" fmla="*/ 144357 w 2992697"/>
                <a:gd name="connsiteY185" fmla="*/ 158327 h 1030680"/>
                <a:gd name="connsiteX186" fmla="*/ 148083 w 2992697"/>
                <a:gd name="connsiteY186" fmla="*/ 158327 h 1030680"/>
                <a:gd name="connsiteX187" fmla="*/ 148083 w 2992697"/>
                <a:gd name="connsiteY187" fmla="*/ 158327 h 1030680"/>
                <a:gd name="connsiteX188" fmla="*/ 148083 w 2992697"/>
                <a:gd name="connsiteY188" fmla="*/ 158327 h 1030680"/>
                <a:gd name="connsiteX189" fmla="*/ 1222846 w 2992697"/>
                <a:gd name="connsiteY189" fmla="*/ 138148 h 1030680"/>
                <a:gd name="connsiteX190" fmla="*/ 1228124 w 2992697"/>
                <a:gd name="connsiteY190" fmla="*/ 140322 h 1030680"/>
                <a:gd name="connsiteX191" fmla="*/ 1233401 w 2992697"/>
                <a:gd name="connsiteY191" fmla="*/ 141253 h 1030680"/>
                <a:gd name="connsiteX192" fmla="*/ 1236506 w 2992697"/>
                <a:gd name="connsiteY192" fmla="*/ 143426 h 1030680"/>
                <a:gd name="connsiteX193" fmla="*/ 1242714 w 2992697"/>
                <a:gd name="connsiteY193" fmla="*/ 145599 h 1030680"/>
                <a:gd name="connsiteX194" fmla="*/ 1242714 w 2992697"/>
                <a:gd name="connsiteY194" fmla="*/ 150877 h 1030680"/>
                <a:gd name="connsiteX195" fmla="*/ 1243646 w 2992697"/>
                <a:gd name="connsiteY195" fmla="*/ 155223 h 1030680"/>
                <a:gd name="connsiteX196" fmla="*/ 1243646 w 2992697"/>
                <a:gd name="connsiteY196" fmla="*/ 158327 h 1030680"/>
                <a:gd name="connsiteX197" fmla="*/ 1245819 w 2992697"/>
                <a:gd name="connsiteY197" fmla="*/ 162674 h 1030680"/>
                <a:gd name="connsiteX198" fmla="*/ 1233401 w 2992697"/>
                <a:gd name="connsiteY198" fmla="*/ 162674 h 1030680"/>
                <a:gd name="connsiteX199" fmla="*/ 1231228 w 2992697"/>
                <a:gd name="connsiteY199" fmla="*/ 158327 h 1030680"/>
                <a:gd name="connsiteX200" fmla="*/ 1229055 w 2992697"/>
                <a:gd name="connsiteY200" fmla="*/ 155223 h 1030680"/>
                <a:gd name="connsiteX201" fmla="*/ 1225950 w 2992697"/>
                <a:gd name="connsiteY201" fmla="*/ 150877 h 1030680"/>
                <a:gd name="connsiteX202" fmla="*/ 1223777 w 2992697"/>
                <a:gd name="connsiteY202" fmla="*/ 148704 h 1030680"/>
                <a:gd name="connsiteX203" fmla="*/ 1223777 w 2992697"/>
                <a:gd name="connsiteY203" fmla="*/ 143426 h 1030680"/>
                <a:gd name="connsiteX204" fmla="*/ 1222846 w 2992697"/>
                <a:gd name="connsiteY204" fmla="*/ 138148 h 1030680"/>
                <a:gd name="connsiteX205" fmla="*/ 1222846 w 2992697"/>
                <a:gd name="connsiteY205" fmla="*/ 138148 h 1030680"/>
                <a:gd name="connsiteX206" fmla="*/ 1222846 w 2992697"/>
                <a:gd name="connsiteY206" fmla="*/ 138148 h 1030680"/>
                <a:gd name="connsiteX207" fmla="*/ 1730114 w 2992697"/>
                <a:gd name="connsiteY207" fmla="*/ 113934 h 1030680"/>
                <a:gd name="connsiteX208" fmla="*/ 1736323 w 2992697"/>
                <a:gd name="connsiteY208" fmla="*/ 123557 h 1030680"/>
                <a:gd name="connsiteX209" fmla="*/ 1741601 w 2992697"/>
                <a:gd name="connsiteY209" fmla="*/ 141563 h 1030680"/>
                <a:gd name="connsiteX210" fmla="*/ 1749051 w 2992697"/>
                <a:gd name="connsiteY210" fmla="*/ 158327 h 1030680"/>
                <a:gd name="connsiteX211" fmla="*/ 1758365 w 2992697"/>
                <a:gd name="connsiteY211" fmla="*/ 175091 h 1030680"/>
                <a:gd name="connsiteX212" fmla="*/ 1763642 w 2992697"/>
                <a:gd name="connsiteY212" fmla="*/ 182542 h 1030680"/>
                <a:gd name="connsiteX213" fmla="*/ 1766747 w 2992697"/>
                <a:gd name="connsiteY213" fmla="*/ 178196 h 1030680"/>
                <a:gd name="connsiteX214" fmla="*/ 1768920 w 2992697"/>
                <a:gd name="connsiteY214" fmla="*/ 177265 h 1030680"/>
                <a:gd name="connsiteX215" fmla="*/ 1772956 w 2992697"/>
                <a:gd name="connsiteY215" fmla="*/ 177265 h 1030680"/>
                <a:gd name="connsiteX216" fmla="*/ 1776060 w 2992697"/>
                <a:gd name="connsiteY216" fmla="*/ 175091 h 1030680"/>
                <a:gd name="connsiteX217" fmla="*/ 1783511 w 2992697"/>
                <a:gd name="connsiteY217" fmla="*/ 175091 h 1030680"/>
                <a:gd name="connsiteX218" fmla="*/ 1783511 w 2992697"/>
                <a:gd name="connsiteY218" fmla="*/ 178196 h 1030680"/>
                <a:gd name="connsiteX219" fmla="*/ 1787547 w 2992697"/>
                <a:gd name="connsiteY219" fmla="*/ 178196 h 1030680"/>
                <a:gd name="connsiteX220" fmla="*/ 1787547 w 2992697"/>
                <a:gd name="connsiteY220" fmla="*/ 189682 h 1030680"/>
                <a:gd name="connsiteX221" fmla="*/ 1759296 w 2992697"/>
                <a:gd name="connsiteY221" fmla="*/ 192787 h 1030680"/>
                <a:gd name="connsiteX222" fmla="*/ 1756192 w 2992697"/>
                <a:gd name="connsiteY222" fmla="*/ 222279 h 1030680"/>
                <a:gd name="connsiteX223" fmla="*/ 1746878 w 2992697"/>
                <a:gd name="connsiteY223" fmla="*/ 246494 h 1030680"/>
                <a:gd name="connsiteX224" fmla="*/ 1739428 w 2992697"/>
                <a:gd name="connsiteY224" fmla="*/ 270709 h 1030680"/>
                <a:gd name="connsiteX225" fmla="*/ 1736323 w 2992697"/>
                <a:gd name="connsiteY225" fmla="*/ 290888 h 1030680"/>
                <a:gd name="connsiteX226" fmla="*/ 1734150 w 2992697"/>
                <a:gd name="connsiteY226" fmla="*/ 311067 h 1030680"/>
                <a:gd name="connsiteX227" fmla="*/ 1734150 w 2992697"/>
                <a:gd name="connsiteY227" fmla="*/ 327831 h 1030680"/>
                <a:gd name="connsiteX228" fmla="*/ 1730114 w 2992697"/>
                <a:gd name="connsiteY228" fmla="*/ 343664 h 1030680"/>
                <a:gd name="connsiteX229" fmla="*/ 1727010 w 2992697"/>
                <a:gd name="connsiteY229" fmla="*/ 343664 h 1030680"/>
                <a:gd name="connsiteX230" fmla="*/ 1727010 w 2992697"/>
                <a:gd name="connsiteY230" fmla="*/ 340559 h 1030680"/>
                <a:gd name="connsiteX231" fmla="*/ 1721732 w 2992697"/>
                <a:gd name="connsiteY231" fmla="*/ 333108 h 1030680"/>
                <a:gd name="connsiteX232" fmla="*/ 1712419 w 2992697"/>
                <a:gd name="connsiteY232" fmla="*/ 323485 h 1030680"/>
                <a:gd name="connsiteX233" fmla="*/ 1701864 w 2992697"/>
                <a:gd name="connsiteY233" fmla="*/ 310756 h 1030680"/>
                <a:gd name="connsiteX234" fmla="*/ 1692550 w 2992697"/>
                <a:gd name="connsiteY234" fmla="*/ 298028 h 1030680"/>
                <a:gd name="connsiteX235" fmla="*/ 1685100 w 2992697"/>
                <a:gd name="connsiteY235" fmla="*/ 285300 h 1030680"/>
                <a:gd name="connsiteX236" fmla="*/ 1681064 w 2992697"/>
                <a:gd name="connsiteY236" fmla="*/ 273813 h 1030680"/>
                <a:gd name="connsiteX237" fmla="*/ 1683237 w 2992697"/>
                <a:gd name="connsiteY237" fmla="*/ 266363 h 1030680"/>
                <a:gd name="connsiteX238" fmla="*/ 1687273 w 2992697"/>
                <a:gd name="connsiteY238" fmla="*/ 264189 h 1030680"/>
                <a:gd name="connsiteX239" fmla="*/ 1690377 w 2992697"/>
                <a:gd name="connsiteY239" fmla="*/ 264189 h 1030680"/>
                <a:gd name="connsiteX240" fmla="*/ 1692550 w 2992697"/>
                <a:gd name="connsiteY240" fmla="*/ 264189 h 1030680"/>
                <a:gd name="connsiteX241" fmla="*/ 1694723 w 2992697"/>
                <a:gd name="connsiteY241" fmla="*/ 264189 h 1030680"/>
                <a:gd name="connsiteX242" fmla="*/ 1695655 w 2992697"/>
                <a:gd name="connsiteY242" fmla="*/ 264189 h 1030680"/>
                <a:gd name="connsiteX243" fmla="*/ 1697828 w 2992697"/>
                <a:gd name="connsiteY243" fmla="*/ 264189 h 1030680"/>
                <a:gd name="connsiteX244" fmla="*/ 1700001 w 2992697"/>
                <a:gd name="connsiteY244" fmla="*/ 263879 h 1030680"/>
                <a:gd name="connsiteX245" fmla="*/ 1703106 w 2992697"/>
                <a:gd name="connsiteY245" fmla="*/ 259533 h 1030680"/>
                <a:gd name="connsiteX246" fmla="*/ 1700001 w 2992697"/>
                <a:gd name="connsiteY246" fmla="*/ 259533 h 1030680"/>
                <a:gd name="connsiteX247" fmla="*/ 1700001 w 2992697"/>
                <a:gd name="connsiteY247" fmla="*/ 256428 h 1030680"/>
                <a:gd name="connsiteX248" fmla="*/ 1683237 w 2992697"/>
                <a:gd name="connsiteY248" fmla="*/ 254255 h 1030680"/>
                <a:gd name="connsiteX249" fmla="*/ 1673924 w 2992697"/>
                <a:gd name="connsiteY249" fmla="*/ 248978 h 1030680"/>
                <a:gd name="connsiteX250" fmla="*/ 1666473 w 2992697"/>
                <a:gd name="connsiteY250" fmla="*/ 239354 h 1030680"/>
                <a:gd name="connsiteX251" fmla="*/ 1673924 w 2992697"/>
                <a:gd name="connsiteY251" fmla="*/ 237181 h 1030680"/>
                <a:gd name="connsiteX252" fmla="*/ 1680132 w 2992697"/>
                <a:gd name="connsiteY252" fmla="*/ 235007 h 1030680"/>
                <a:gd name="connsiteX253" fmla="*/ 1683237 w 2992697"/>
                <a:gd name="connsiteY253" fmla="*/ 234076 h 1030680"/>
                <a:gd name="connsiteX254" fmla="*/ 1687273 w 2992697"/>
                <a:gd name="connsiteY254" fmla="*/ 231903 h 1030680"/>
                <a:gd name="connsiteX255" fmla="*/ 1690377 w 2992697"/>
                <a:gd name="connsiteY255" fmla="*/ 229730 h 1030680"/>
                <a:gd name="connsiteX256" fmla="*/ 1694413 w 2992697"/>
                <a:gd name="connsiteY256" fmla="*/ 226625 h 1030680"/>
                <a:gd name="connsiteX257" fmla="*/ 1694413 w 2992697"/>
                <a:gd name="connsiteY257" fmla="*/ 222279 h 1030680"/>
                <a:gd name="connsiteX258" fmla="*/ 1679822 w 2992697"/>
                <a:gd name="connsiteY258" fmla="*/ 222279 h 1030680"/>
                <a:gd name="connsiteX259" fmla="*/ 1675786 w 2992697"/>
                <a:gd name="connsiteY259" fmla="*/ 224452 h 1030680"/>
                <a:gd name="connsiteX260" fmla="*/ 1672682 w 2992697"/>
                <a:gd name="connsiteY260" fmla="*/ 224452 h 1030680"/>
                <a:gd name="connsiteX261" fmla="*/ 1668646 w 2992697"/>
                <a:gd name="connsiteY261" fmla="*/ 226625 h 1030680"/>
                <a:gd name="connsiteX262" fmla="*/ 1663369 w 2992697"/>
                <a:gd name="connsiteY262" fmla="*/ 226625 h 1030680"/>
                <a:gd name="connsiteX263" fmla="*/ 1654055 w 2992697"/>
                <a:gd name="connsiteY263" fmla="*/ 209861 h 1030680"/>
                <a:gd name="connsiteX264" fmla="*/ 1643500 w 2992697"/>
                <a:gd name="connsiteY264" fmla="*/ 193097 h 1030680"/>
                <a:gd name="connsiteX265" fmla="*/ 1644431 w 2992697"/>
                <a:gd name="connsiteY265" fmla="*/ 187820 h 1030680"/>
                <a:gd name="connsiteX266" fmla="*/ 1644431 w 2992697"/>
                <a:gd name="connsiteY266" fmla="*/ 184715 h 1030680"/>
                <a:gd name="connsiteX267" fmla="*/ 1646604 w 2992697"/>
                <a:gd name="connsiteY267" fmla="*/ 182542 h 1030680"/>
                <a:gd name="connsiteX268" fmla="*/ 1648778 w 2992697"/>
                <a:gd name="connsiteY268" fmla="*/ 178196 h 1030680"/>
                <a:gd name="connsiteX269" fmla="*/ 1648778 w 2992697"/>
                <a:gd name="connsiteY269" fmla="*/ 175091 h 1030680"/>
                <a:gd name="connsiteX270" fmla="*/ 1650951 w 2992697"/>
                <a:gd name="connsiteY270" fmla="*/ 169814 h 1030680"/>
                <a:gd name="connsiteX271" fmla="*/ 1646915 w 2992697"/>
                <a:gd name="connsiteY271" fmla="*/ 169814 h 1030680"/>
                <a:gd name="connsiteX272" fmla="*/ 1646915 w 2992697"/>
                <a:gd name="connsiteY272" fmla="*/ 165468 h 1030680"/>
                <a:gd name="connsiteX273" fmla="*/ 1643810 w 2992697"/>
                <a:gd name="connsiteY273" fmla="*/ 167641 h 1030680"/>
                <a:gd name="connsiteX274" fmla="*/ 1641637 w 2992697"/>
                <a:gd name="connsiteY274" fmla="*/ 167641 h 1030680"/>
                <a:gd name="connsiteX275" fmla="*/ 1639464 w 2992697"/>
                <a:gd name="connsiteY275" fmla="*/ 167641 h 1030680"/>
                <a:gd name="connsiteX276" fmla="*/ 1639464 w 2992697"/>
                <a:gd name="connsiteY276" fmla="*/ 167641 h 1030680"/>
                <a:gd name="connsiteX277" fmla="*/ 1637291 w 2992697"/>
                <a:gd name="connsiteY277" fmla="*/ 167641 h 1030680"/>
                <a:gd name="connsiteX278" fmla="*/ 1637291 w 2992697"/>
                <a:gd name="connsiteY278" fmla="*/ 165468 h 1030680"/>
                <a:gd name="connsiteX279" fmla="*/ 1634187 w 2992697"/>
                <a:gd name="connsiteY279" fmla="*/ 162363 h 1030680"/>
                <a:gd name="connsiteX280" fmla="*/ 1632013 w 2992697"/>
                <a:gd name="connsiteY280" fmla="*/ 158017 h 1030680"/>
                <a:gd name="connsiteX281" fmla="*/ 1629840 w 2992697"/>
                <a:gd name="connsiteY281" fmla="*/ 154912 h 1030680"/>
                <a:gd name="connsiteX282" fmla="*/ 1628909 w 2992697"/>
                <a:gd name="connsiteY282" fmla="*/ 152739 h 1030680"/>
                <a:gd name="connsiteX283" fmla="*/ 1628909 w 2992697"/>
                <a:gd name="connsiteY283" fmla="*/ 147462 h 1030680"/>
                <a:gd name="connsiteX284" fmla="*/ 1626736 w 2992697"/>
                <a:gd name="connsiteY284" fmla="*/ 141253 h 1030680"/>
                <a:gd name="connsiteX285" fmla="*/ 1646604 w 2992697"/>
                <a:gd name="connsiteY285" fmla="*/ 128525 h 1030680"/>
                <a:gd name="connsiteX286" fmla="*/ 1666473 w 2992697"/>
                <a:gd name="connsiteY286" fmla="*/ 117969 h 1030680"/>
                <a:gd name="connsiteX287" fmla="*/ 1668646 w 2992697"/>
                <a:gd name="connsiteY287" fmla="*/ 123247 h 1030680"/>
                <a:gd name="connsiteX288" fmla="*/ 1670819 w 2992697"/>
                <a:gd name="connsiteY288" fmla="*/ 128525 h 1030680"/>
                <a:gd name="connsiteX289" fmla="*/ 1672992 w 2992697"/>
                <a:gd name="connsiteY289" fmla="*/ 130698 h 1030680"/>
                <a:gd name="connsiteX290" fmla="*/ 1676097 w 2992697"/>
                <a:gd name="connsiteY290" fmla="*/ 132871 h 1030680"/>
                <a:gd name="connsiteX291" fmla="*/ 1678270 w 2992697"/>
                <a:gd name="connsiteY291" fmla="*/ 132871 h 1030680"/>
                <a:gd name="connsiteX292" fmla="*/ 1680443 w 2992697"/>
                <a:gd name="connsiteY292" fmla="*/ 133802 h 1030680"/>
                <a:gd name="connsiteX293" fmla="*/ 1683547 w 2992697"/>
                <a:gd name="connsiteY293" fmla="*/ 135975 h 1030680"/>
                <a:gd name="connsiteX294" fmla="*/ 1687583 w 2992697"/>
                <a:gd name="connsiteY294" fmla="*/ 138148 h 1030680"/>
                <a:gd name="connsiteX295" fmla="*/ 1690688 w 2992697"/>
                <a:gd name="connsiteY295" fmla="*/ 148704 h 1030680"/>
                <a:gd name="connsiteX296" fmla="*/ 1692861 w 2992697"/>
                <a:gd name="connsiteY296" fmla="*/ 162363 h 1030680"/>
                <a:gd name="connsiteX297" fmla="*/ 1695034 w 2992697"/>
                <a:gd name="connsiteY297" fmla="*/ 175091 h 1030680"/>
                <a:gd name="connsiteX298" fmla="*/ 1703416 w 2992697"/>
                <a:gd name="connsiteY298" fmla="*/ 175091 h 1030680"/>
                <a:gd name="connsiteX299" fmla="*/ 1703416 w 2992697"/>
                <a:gd name="connsiteY299" fmla="*/ 165468 h 1030680"/>
                <a:gd name="connsiteX300" fmla="*/ 1700311 w 2992697"/>
                <a:gd name="connsiteY300" fmla="*/ 154912 h 1030680"/>
                <a:gd name="connsiteX301" fmla="*/ 1700311 w 2992697"/>
                <a:gd name="connsiteY301" fmla="*/ 141253 h 1030680"/>
                <a:gd name="connsiteX302" fmla="*/ 1703416 w 2992697"/>
                <a:gd name="connsiteY302" fmla="*/ 128525 h 1030680"/>
                <a:gd name="connsiteX303" fmla="*/ 1707452 w 2992697"/>
                <a:gd name="connsiteY303" fmla="*/ 117969 h 1030680"/>
                <a:gd name="connsiteX304" fmla="*/ 1730114 w 2992697"/>
                <a:gd name="connsiteY304" fmla="*/ 113934 h 1030680"/>
                <a:gd name="connsiteX305" fmla="*/ 1730114 w 2992697"/>
                <a:gd name="connsiteY305" fmla="*/ 113934 h 1030680"/>
                <a:gd name="connsiteX306" fmla="*/ 1730114 w 2992697"/>
                <a:gd name="connsiteY306" fmla="*/ 113934 h 1030680"/>
                <a:gd name="connsiteX307" fmla="*/ 2755827 w 2992697"/>
                <a:gd name="connsiteY307" fmla="*/ 104620 h 1030680"/>
                <a:gd name="connsiteX308" fmla="*/ 2761105 w 2992697"/>
                <a:gd name="connsiteY308" fmla="*/ 108966 h 1030680"/>
                <a:gd name="connsiteX309" fmla="*/ 2765140 w 2992697"/>
                <a:gd name="connsiteY309" fmla="*/ 112071 h 1030680"/>
                <a:gd name="connsiteX310" fmla="*/ 2770418 w 2992697"/>
                <a:gd name="connsiteY310" fmla="*/ 112071 h 1030680"/>
                <a:gd name="connsiteX311" fmla="*/ 2775696 w 2992697"/>
                <a:gd name="connsiteY311" fmla="*/ 112071 h 1030680"/>
                <a:gd name="connsiteX312" fmla="*/ 2785009 w 2992697"/>
                <a:gd name="connsiteY312" fmla="*/ 114244 h 1030680"/>
                <a:gd name="connsiteX313" fmla="*/ 2782836 w 2992697"/>
                <a:gd name="connsiteY313" fmla="*/ 118590 h 1030680"/>
                <a:gd name="connsiteX314" fmla="*/ 2782836 w 2992697"/>
                <a:gd name="connsiteY314" fmla="*/ 119522 h 1030680"/>
                <a:gd name="connsiteX315" fmla="*/ 2782836 w 2992697"/>
                <a:gd name="connsiteY315" fmla="*/ 121695 h 1030680"/>
                <a:gd name="connsiteX316" fmla="*/ 2781905 w 2992697"/>
                <a:gd name="connsiteY316" fmla="*/ 123868 h 1030680"/>
                <a:gd name="connsiteX317" fmla="*/ 2781905 w 2992697"/>
                <a:gd name="connsiteY317" fmla="*/ 126041 h 1030680"/>
                <a:gd name="connsiteX318" fmla="*/ 2768245 w 2992697"/>
                <a:gd name="connsiteY318" fmla="*/ 133492 h 1030680"/>
                <a:gd name="connsiteX319" fmla="*/ 2750550 w 2992697"/>
                <a:gd name="connsiteY319" fmla="*/ 136596 h 1030680"/>
                <a:gd name="connsiteX320" fmla="*/ 2731613 w 2992697"/>
                <a:gd name="connsiteY320" fmla="*/ 138769 h 1030680"/>
                <a:gd name="connsiteX321" fmla="*/ 2730681 w 2992697"/>
                <a:gd name="connsiteY321" fmla="*/ 134423 h 1030680"/>
                <a:gd name="connsiteX322" fmla="*/ 2730681 w 2992697"/>
                <a:gd name="connsiteY322" fmla="*/ 131319 h 1030680"/>
                <a:gd name="connsiteX323" fmla="*/ 2728508 w 2992697"/>
                <a:gd name="connsiteY323" fmla="*/ 126972 h 1030680"/>
                <a:gd name="connsiteX324" fmla="*/ 2728508 w 2992697"/>
                <a:gd name="connsiteY324" fmla="*/ 121695 h 1030680"/>
                <a:gd name="connsiteX325" fmla="*/ 2733786 w 2992697"/>
                <a:gd name="connsiteY325" fmla="*/ 118590 h 1030680"/>
                <a:gd name="connsiteX326" fmla="*/ 2737821 w 2992697"/>
                <a:gd name="connsiteY326" fmla="*/ 114244 h 1030680"/>
                <a:gd name="connsiteX327" fmla="*/ 2740926 w 2992697"/>
                <a:gd name="connsiteY327" fmla="*/ 112071 h 1030680"/>
                <a:gd name="connsiteX328" fmla="*/ 2744961 w 2992697"/>
                <a:gd name="connsiteY328" fmla="*/ 108966 h 1030680"/>
                <a:gd name="connsiteX329" fmla="*/ 2748066 w 2992697"/>
                <a:gd name="connsiteY329" fmla="*/ 106793 h 1030680"/>
                <a:gd name="connsiteX330" fmla="*/ 2755827 w 2992697"/>
                <a:gd name="connsiteY330" fmla="*/ 104620 h 1030680"/>
                <a:gd name="connsiteX331" fmla="*/ 2755827 w 2992697"/>
                <a:gd name="connsiteY331" fmla="*/ 104620 h 1030680"/>
                <a:gd name="connsiteX332" fmla="*/ 2755827 w 2992697"/>
                <a:gd name="connsiteY332" fmla="*/ 104620 h 1030680"/>
                <a:gd name="connsiteX333" fmla="*/ 2195472 w 2992697"/>
                <a:gd name="connsiteY333" fmla="*/ 104620 h 1030680"/>
                <a:gd name="connsiteX334" fmla="*/ 2210063 w 2992697"/>
                <a:gd name="connsiteY334" fmla="*/ 106793 h 1030680"/>
                <a:gd name="connsiteX335" fmla="*/ 2220619 w 2992697"/>
                <a:gd name="connsiteY335" fmla="*/ 112071 h 1030680"/>
                <a:gd name="connsiteX336" fmla="*/ 2231174 w 2992697"/>
                <a:gd name="connsiteY336" fmla="*/ 118280 h 1030680"/>
                <a:gd name="connsiteX337" fmla="*/ 2228069 w 2992697"/>
                <a:gd name="connsiteY337" fmla="*/ 121384 h 1030680"/>
                <a:gd name="connsiteX338" fmla="*/ 2225896 w 2992697"/>
                <a:gd name="connsiteY338" fmla="*/ 126662 h 1030680"/>
                <a:gd name="connsiteX339" fmla="*/ 2222792 w 2992697"/>
                <a:gd name="connsiteY339" fmla="*/ 128835 h 1030680"/>
                <a:gd name="connsiteX340" fmla="*/ 2217514 w 2992697"/>
                <a:gd name="connsiteY340" fmla="*/ 131008 h 1030680"/>
                <a:gd name="connsiteX341" fmla="*/ 2211305 w 2992697"/>
                <a:gd name="connsiteY341" fmla="*/ 133181 h 1030680"/>
                <a:gd name="connsiteX342" fmla="*/ 2203855 w 2992697"/>
                <a:gd name="connsiteY342" fmla="*/ 133181 h 1030680"/>
                <a:gd name="connsiteX343" fmla="*/ 2198577 w 2992697"/>
                <a:gd name="connsiteY343" fmla="*/ 136286 h 1030680"/>
                <a:gd name="connsiteX344" fmla="*/ 2193300 w 2992697"/>
                <a:gd name="connsiteY344" fmla="*/ 136286 h 1030680"/>
                <a:gd name="connsiteX345" fmla="*/ 2188022 w 2992697"/>
                <a:gd name="connsiteY345" fmla="*/ 138459 h 1030680"/>
                <a:gd name="connsiteX346" fmla="*/ 2180571 w 2992697"/>
                <a:gd name="connsiteY346" fmla="*/ 138459 h 1030680"/>
                <a:gd name="connsiteX347" fmla="*/ 2180571 w 2992697"/>
                <a:gd name="connsiteY347" fmla="*/ 126972 h 1030680"/>
                <a:gd name="connsiteX348" fmla="*/ 2181502 w 2992697"/>
                <a:gd name="connsiteY348" fmla="*/ 119522 h 1030680"/>
                <a:gd name="connsiteX349" fmla="*/ 2188953 w 2992697"/>
                <a:gd name="connsiteY349" fmla="*/ 114244 h 1030680"/>
                <a:gd name="connsiteX350" fmla="*/ 2195472 w 2992697"/>
                <a:gd name="connsiteY350" fmla="*/ 104620 h 1030680"/>
                <a:gd name="connsiteX351" fmla="*/ 2195472 w 2992697"/>
                <a:gd name="connsiteY351" fmla="*/ 104620 h 1030680"/>
                <a:gd name="connsiteX352" fmla="*/ 2195472 w 2992697"/>
                <a:gd name="connsiteY352" fmla="*/ 104620 h 1030680"/>
                <a:gd name="connsiteX353" fmla="*/ 798156 w 2992697"/>
                <a:gd name="connsiteY353" fmla="*/ 104620 h 1030680"/>
                <a:gd name="connsiteX354" fmla="*/ 812747 w 2992697"/>
                <a:gd name="connsiteY354" fmla="*/ 104620 h 1030680"/>
                <a:gd name="connsiteX355" fmla="*/ 815852 w 2992697"/>
                <a:gd name="connsiteY355" fmla="*/ 114244 h 1030680"/>
                <a:gd name="connsiteX356" fmla="*/ 819887 w 2992697"/>
                <a:gd name="connsiteY356" fmla="*/ 119522 h 1030680"/>
                <a:gd name="connsiteX357" fmla="*/ 822992 w 2992697"/>
                <a:gd name="connsiteY357" fmla="*/ 126972 h 1030680"/>
                <a:gd name="connsiteX358" fmla="*/ 825165 w 2992697"/>
                <a:gd name="connsiteY358" fmla="*/ 138459 h 1030680"/>
                <a:gd name="connsiteX359" fmla="*/ 822060 w 2992697"/>
                <a:gd name="connsiteY359" fmla="*/ 138459 h 1030680"/>
                <a:gd name="connsiteX360" fmla="*/ 810574 w 2992697"/>
                <a:gd name="connsiteY360" fmla="*/ 131008 h 1030680"/>
                <a:gd name="connsiteX361" fmla="*/ 803123 w 2992697"/>
                <a:gd name="connsiteY361" fmla="*/ 123557 h 1030680"/>
                <a:gd name="connsiteX362" fmla="*/ 797846 w 2992697"/>
                <a:gd name="connsiteY362" fmla="*/ 116107 h 1030680"/>
                <a:gd name="connsiteX363" fmla="*/ 797846 w 2992697"/>
                <a:gd name="connsiteY363" fmla="*/ 104620 h 1030680"/>
                <a:gd name="connsiteX364" fmla="*/ 798156 w 2992697"/>
                <a:gd name="connsiteY364" fmla="*/ 104620 h 1030680"/>
                <a:gd name="connsiteX365" fmla="*/ 798156 w 2992697"/>
                <a:gd name="connsiteY365" fmla="*/ 104620 h 1030680"/>
                <a:gd name="connsiteX366" fmla="*/ 2852997 w 2992697"/>
                <a:gd name="connsiteY366" fmla="*/ 81337 h 1030680"/>
                <a:gd name="connsiteX367" fmla="*/ 2856101 w 2992697"/>
                <a:gd name="connsiteY367" fmla="*/ 81337 h 1030680"/>
                <a:gd name="connsiteX368" fmla="*/ 2860137 w 2992697"/>
                <a:gd name="connsiteY368" fmla="*/ 83510 h 1030680"/>
                <a:gd name="connsiteX369" fmla="*/ 2861068 w 2992697"/>
                <a:gd name="connsiteY369" fmla="*/ 83510 h 1030680"/>
                <a:gd name="connsiteX370" fmla="*/ 2863241 w 2992697"/>
                <a:gd name="connsiteY370" fmla="*/ 83510 h 1030680"/>
                <a:gd name="connsiteX371" fmla="*/ 2865415 w 2992697"/>
                <a:gd name="connsiteY371" fmla="*/ 84441 h 1030680"/>
                <a:gd name="connsiteX372" fmla="*/ 2861379 w 2992697"/>
                <a:gd name="connsiteY372" fmla="*/ 88788 h 1030680"/>
                <a:gd name="connsiteX373" fmla="*/ 2858274 w 2992697"/>
                <a:gd name="connsiteY373" fmla="*/ 91892 h 1030680"/>
                <a:gd name="connsiteX374" fmla="*/ 2856101 w 2992697"/>
                <a:gd name="connsiteY374" fmla="*/ 97170 h 1030680"/>
                <a:gd name="connsiteX375" fmla="*/ 2853928 w 2992697"/>
                <a:gd name="connsiteY375" fmla="*/ 101516 h 1030680"/>
                <a:gd name="connsiteX376" fmla="*/ 2852997 w 2992697"/>
                <a:gd name="connsiteY376" fmla="*/ 108966 h 1030680"/>
                <a:gd name="connsiteX377" fmla="*/ 2856101 w 2992697"/>
                <a:gd name="connsiteY377" fmla="*/ 108966 h 1030680"/>
                <a:gd name="connsiteX378" fmla="*/ 2860137 w 2992697"/>
                <a:gd name="connsiteY378" fmla="*/ 103689 h 1030680"/>
                <a:gd name="connsiteX379" fmla="*/ 2863241 w 2992697"/>
                <a:gd name="connsiteY379" fmla="*/ 99343 h 1030680"/>
                <a:gd name="connsiteX380" fmla="*/ 2867277 w 2992697"/>
                <a:gd name="connsiteY380" fmla="*/ 96238 h 1030680"/>
                <a:gd name="connsiteX381" fmla="*/ 2872555 w 2992697"/>
                <a:gd name="connsiteY381" fmla="*/ 94065 h 1030680"/>
                <a:gd name="connsiteX382" fmla="*/ 2883110 w 2992697"/>
                <a:gd name="connsiteY382" fmla="*/ 104620 h 1030680"/>
                <a:gd name="connsiteX383" fmla="*/ 2896770 w 2992697"/>
                <a:gd name="connsiteY383" fmla="*/ 114244 h 1030680"/>
                <a:gd name="connsiteX384" fmla="*/ 2905151 w 2992697"/>
                <a:gd name="connsiteY384" fmla="*/ 121695 h 1030680"/>
                <a:gd name="connsiteX385" fmla="*/ 2905151 w 2992697"/>
                <a:gd name="connsiteY385" fmla="*/ 145910 h 1030680"/>
                <a:gd name="connsiteX386" fmla="*/ 2911360 w 2992697"/>
                <a:gd name="connsiteY386" fmla="*/ 151187 h 1030680"/>
                <a:gd name="connsiteX387" fmla="*/ 2916638 w 2992697"/>
                <a:gd name="connsiteY387" fmla="*/ 155533 h 1030680"/>
                <a:gd name="connsiteX388" fmla="*/ 2921916 w 2992697"/>
                <a:gd name="connsiteY388" fmla="*/ 156465 h 1030680"/>
                <a:gd name="connsiteX389" fmla="*/ 2925952 w 2992697"/>
                <a:gd name="connsiteY389" fmla="*/ 163915 h 1030680"/>
                <a:gd name="connsiteX390" fmla="*/ 2929056 w 2992697"/>
                <a:gd name="connsiteY390" fmla="*/ 178817 h 1030680"/>
                <a:gd name="connsiteX391" fmla="*/ 2921605 w 2992697"/>
                <a:gd name="connsiteY391" fmla="*/ 188441 h 1030680"/>
                <a:gd name="connsiteX392" fmla="*/ 2918501 w 2992697"/>
                <a:gd name="connsiteY392" fmla="*/ 198064 h 1030680"/>
                <a:gd name="connsiteX393" fmla="*/ 2911050 w 2992697"/>
                <a:gd name="connsiteY393" fmla="*/ 203342 h 1030680"/>
                <a:gd name="connsiteX394" fmla="*/ 2901737 w 2992697"/>
                <a:gd name="connsiteY394" fmla="*/ 205515 h 1030680"/>
                <a:gd name="connsiteX395" fmla="*/ 2884972 w 2992697"/>
                <a:gd name="connsiteY395" fmla="*/ 206446 h 1030680"/>
                <a:gd name="connsiteX396" fmla="*/ 2872555 w 2992697"/>
                <a:gd name="connsiteY396" fmla="*/ 195891 h 1030680"/>
                <a:gd name="connsiteX397" fmla="*/ 2853618 w 2992697"/>
                <a:gd name="connsiteY397" fmla="*/ 186267 h 1030680"/>
                <a:gd name="connsiteX398" fmla="*/ 2833749 w 2992697"/>
                <a:gd name="connsiteY398" fmla="*/ 180990 h 1030680"/>
                <a:gd name="connsiteX399" fmla="*/ 2813881 w 2992697"/>
                <a:gd name="connsiteY399" fmla="*/ 173539 h 1030680"/>
                <a:gd name="connsiteX400" fmla="*/ 2796185 w 2992697"/>
                <a:gd name="connsiteY400" fmla="*/ 166089 h 1030680"/>
                <a:gd name="connsiteX401" fmla="*/ 2784699 w 2992697"/>
                <a:gd name="connsiteY401" fmla="*/ 155533 h 1030680"/>
                <a:gd name="connsiteX402" fmla="*/ 2792149 w 2992697"/>
                <a:gd name="connsiteY402" fmla="*/ 151187 h 1030680"/>
                <a:gd name="connsiteX403" fmla="*/ 2797427 w 2992697"/>
                <a:gd name="connsiteY403" fmla="*/ 148083 h 1030680"/>
                <a:gd name="connsiteX404" fmla="*/ 2801463 w 2992697"/>
                <a:gd name="connsiteY404" fmla="*/ 143736 h 1030680"/>
                <a:gd name="connsiteX405" fmla="*/ 2803636 w 2992697"/>
                <a:gd name="connsiteY405" fmla="*/ 138459 h 1030680"/>
                <a:gd name="connsiteX406" fmla="*/ 2804567 w 2992697"/>
                <a:gd name="connsiteY406" fmla="*/ 128835 h 1030680"/>
                <a:gd name="connsiteX407" fmla="*/ 2803636 w 2992697"/>
                <a:gd name="connsiteY407" fmla="*/ 125731 h 1030680"/>
                <a:gd name="connsiteX408" fmla="*/ 2801463 w 2992697"/>
                <a:gd name="connsiteY408" fmla="*/ 119522 h 1030680"/>
                <a:gd name="connsiteX409" fmla="*/ 2801463 w 2992697"/>
                <a:gd name="connsiteY409" fmla="*/ 111760 h 1030680"/>
                <a:gd name="connsiteX410" fmla="*/ 2801463 w 2992697"/>
                <a:gd name="connsiteY410" fmla="*/ 104310 h 1030680"/>
                <a:gd name="connsiteX411" fmla="*/ 2801463 w 2992697"/>
                <a:gd name="connsiteY411" fmla="*/ 103378 h 1030680"/>
                <a:gd name="connsiteX412" fmla="*/ 2803636 w 2992697"/>
                <a:gd name="connsiteY412" fmla="*/ 103378 h 1030680"/>
                <a:gd name="connsiteX413" fmla="*/ 2803636 w 2992697"/>
                <a:gd name="connsiteY413" fmla="*/ 103378 h 1030680"/>
                <a:gd name="connsiteX414" fmla="*/ 2803636 w 2992697"/>
                <a:gd name="connsiteY414" fmla="*/ 103378 h 1030680"/>
                <a:gd name="connsiteX415" fmla="*/ 2803636 w 2992697"/>
                <a:gd name="connsiteY415" fmla="*/ 103378 h 1030680"/>
                <a:gd name="connsiteX416" fmla="*/ 2804567 w 2992697"/>
                <a:gd name="connsiteY416" fmla="*/ 101205 h 1030680"/>
                <a:gd name="connsiteX417" fmla="*/ 2821331 w 2992697"/>
                <a:gd name="connsiteY417" fmla="*/ 96859 h 1030680"/>
                <a:gd name="connsiteX418" fmla="*/ 2839027 w 2992697"/>
                <a:gd name="connsiteY418" fmla="*/ 88477 h 1030680"/>
                <a:gd name="connsiteX419" fmla="*/ 2852997 w 2992697"/>
                <a:gd name="connsiteY419" fmla="*/ 81337 h 1030680"/>
                <a:gd name="connsiteX420" fmla="*/ 2852997 w 2992697"/>
                <a:gd name="connsiteY420" fmla="*/ 81337 h 1030680"/>
                <a:gd name="connsiteX421" fmla="*/ 2852997 w 2992697"/>
                <a:gd name="connsiteY421" fmla="*/ 81337 h 1030680"/>
                <a:gd name="connsiteX422" fmla="*/ 2621404 w 2992697"/>
                <a:gd name="connsiteY422" fmla="*/ 76991 h 1030680"/>
                <a:gd name="connsiteX423" fmla="*/ 2631959 w 2992697"/>
                <a:gd name="connsiteY423" fmla="*/ 76991 h 1030680"/>
                <a:gd name="connsiteX424" fmla="*/ 2646550 w 2992697"/>
                <a:gd name="connsiteY424" fmla="*/ 91892 h 1030680"/>
                <a:gd name="connsiteX425" fmla="*/ 2665487 w 2992697"/>
                <a:gd name="connsiteY425" fmla="*/ 104620 h 1030680"/>
                <a:gd name="connsiteX426" fmla="*/ 2665487 w 2992697"/>
                <a:gd name="connsiteY426" fmla="*/ 108656 h 1030680"/>
                <a:gd name="connsiteX427" fmla="*/ 2661451 w 2992697"/>
                <a:gd name="connsiteY427" fmla="*/ 108656 h 1030680"/>
                <a:gd name="connsiteX428" fmla="*/ 2661451 w 2992697"/>
                <a:gd name="connsiteY428" fmla="*/ 113934 h 1030680"/>
                <a:gd name="connsiteX429" fmla="*/ 2643756 w 2992697"/>
                <a:gd name="connsiteY429" fmla="*/ 104310 h 1030680"/>
                <a:gd name="connsiteX430" fmla="*/ 2631338 w 2992697"/>
                <a:gd name="connsiteY430" fmla="*/ 91582 h 1030680"/>
                <a:gd name="connsiteX431" fmla="*/ 2621404 w 2992697"/>
                <a:gd name="connsiteY431" fmla="*/ 76991 h 1030680"/>
                <a:gd name="connsiteX432" fmla="*/ 2621404 w 2992697"/>
                <a:gd name="connsiteY432" fmla="*/ 76991 h 1030680"/>
                <a:gd name="connsiteX433" fmla="*/ 2621404 w 2992697"/>
                <a:gd name="connsiteY433" fmla="*/ 76991 h 1030680"/>
                <a:gd name="connsiteX434" fmla="*/ 2255078 w 2992697"/>
                <a:gd name="connsiteY434" fmla="*/ 71713 h 1030680"/>
                <a:gd name="connsiteX435" fmla="*/ 2269669 w 2992697"/>
                <a:gd name="connsiteY435" fmla="*/ 76059 h 1030680"/>
                <a:gd name="connsiteX436" fmla="*/ 2281155 w 2992697"/>
                <a:gd name="connsiteY436" fmla="*/ 79164 h 1030680"/>
                <a:gd name="connsiteX437" fmla="*/ 2291711 w 2992697"/>
                <a:gd name="connsiteY437" fmla="*/ 84441 h 1030680"/>
                <a:gd name="connsiteX438" fmla="*/ 2291711 w 2992697"/>
                <a:gd name="connsiteY438" fmla="*/ 94065 h 1030680"/>
                <a:gd name="connsiteX439" fmla="*/ 2282397 w 2992697"/>
                <a:gd name="connsiteY439" fmla="*/ 96238 h 1030680"/>
                <a:gd name="connsiteX440" fmla="*/ 2274015 w 2992697"/>
                <a:gd name="connsiteY440" fmla="*/ 99343 h 1030680"/>
                <a:gd name="connsiteX441" fmla="*/ 2260356 w 2992697"/>
                <a:gd name="connsiteY441" fmla="*/ 101516 h 1030680"/>
                <a:gd name="connsiteX442" fmla="*/ 2255078 w 2992697"/>
                <a:gd name="connsiteY442" fmla="*/ 103689 h 1030680"/>
                <a:gd name="connsiteX443" fmla="*/ 2251974 w 2992697"/>
                <a:gd name="connsiteY443" fmla="*/ 104620 h 1030680"/>
                <a:gd name="connsiteX444" fmla="*/ 2245765 w 2992697"/>
                <a:gd name="connsiteY444" fmla="*/ 104620 h 1030680"/>
                <a:gd name="connsiteX445" fmla="*/ 2240487 w 2992697"/>
                <a:gd name="connsiteY445" fmla="*/ 104620 h 1030680"/>
                <a:gd name="connsiteX446" fmla="*/ 2240487 w 2992697"/>
                <a:gd name="connsiteY446" fmla="*/ 94065 h 1030680"/>
                <a:gd name="connsiteX447" fmla="*/ 2244523 w 2992697"/>
                <a:gd name="connsiteY447" fmla="*/ 88788 h 1030680"/>
                <a:gd name="connsiteX448" fmla="*/ 2249800 w 2992697"/>
                <a:gd name="connsiteY448" fmla="*/ 81337 h 1030680"/>
                <a:gd name="connsiteX449" fmla="*/ 2255078 w 2992697"/>
                <a:gd name="connsiteY449" fmla="*/ 71713 h 1030680"/>
                <a:gd name="connsiteX450" fmla="*/ 2255078 w 2992697"/>
                <a:gd name="connsiteY450" fmla="*/ 71713 h 1030680"/>
                <a:gd name="connsiteX451" fmla="*/ 2255078 w 2992697"/>
                <a:gd name="connsiteY451" fmla="*/ 71713 h 1030680"/>
                <a:gd name="connsiteX452" fmla="*/ 1810520 w 2992697"/>
                <a:gd name="connsiteY452" fmla="*/ 61158 h 1030680"/>
                <a:gd name="connsiteX453" fmla="*/ 1810520 w 2992697"/>
                <a:gd name="connsiteY453" fmla="*/ 81337 h 1030680"/>
                <a:gd name="connsiteX454" fmla="*/ 1817970 w 2992697"/>
                <a:gd name="connsiteY454" fmla="*/ 81337 h 1030680"/>
                <a:gd name="connsiteX455" fmla="*/ 1822006 w 2992697"/>
                <a:gd name="connsiteY455" fmla="*/ 79164 h 1030680"/>
                <a:gd name="connsiteX456" fmla="*/ 1825111 w 2992697"/>
                <a:gd name="connsiteY456" fmla="*/ 79164 h 1030680"/>
                <a:gd name="connsiteX457" fmla="*/ 1829146 w 2992697"/>
                <a:gd name="connsiteY457" fmla="*/ 79164 h 1030680"/>
                <a:gd name="connsiteX458" fmla="*/ 1830078 w 2992697"/>
                <a:gd name="connsiteY458" fmla="*/ 79164 h 1030680"/>
                <a:gd name="connsiteX459" fmla="*/ 1834114 w 2992697"/>
                <a:gd name="connsiteY459" fmla="*/ 81337 h 1030680"/>
                <a:gd name="connsiteX460" fmla="*/ 1839391 w 2992697"/>
                <a:gd name="connsiteY460" fmla="*/ 84441 h 1030680"/>
                <a:gd name="connsiteX461" fmla="*/ 1839391 w 2992697"/>
                <a:gd name="connsiteY461" fmla="*/ 94065 h 1030680"/>
                <a:gd name="connsiteX462" fmla="*/ 1843427 w 2992697"/>
                <a:gd name="connsiteY462" fmla="*/ 96238 h 1030680"/>
                <a:gd name="connsiteX463" fmla="*/ 1848705 w 2992697"/>
                <a:gd name="connsiteY463" fmla="*/ 96238 h 1030680"/>
                <a:gd name="connsiteX464" fmla="*/ 1851809 w 2992697"/>
                <a:gd name="connsiteY464" fmla="*/ 94065 h 1030680"/>
                <a:gd name="connsiteX465" fmla="*/ 1858018 w 2992697"/>
                <a:gd name="connsiteY465" fmla="*/ 94065 h 1030680"/>
                <a:gd name="connsiteX466" fmla="*/ 1858949 w 2992697"/>
                <a:gd name="connsiteY466" fmla="*/ 91892 h 1030680"/>
                <a:gd name="connsiteX467" fmla="*/ 1862985 w 2992697"/>
                <a:gd name="connsiteY467" fmla="*/ 94065 h 1030680"/>
                <a:gd name="connsiteX468" fmla="*/ 1866090 w 2992697"/>
                <a:gd name="connsiteY468" fmla="*/ 97170 h 1030680"/>
                <a:gd name="connsiteX469" fmla="*/ 1870125 w 2992697"/>
                <a:gd name="connsiteY469" fmla="*/ 103378 h 1030680"/>
                <a:gd name="connsiteX470" fmla="*/ 1873230 w 2992697"/>
                <a:gd name="connsiteY470" fmla="*/ 108656 h 1030680"/>
                <a:gd name="connsiteX471" fmla="*/ 1867952 w 2992697"/>
                <a:gd name="connsiteY471" fmla="*/ 121384 h 1030680"/>
                <a:gd name="connsiteX472" fmla="*/ 1862675 w 2992697"/>
                <a:gd name="connsiteY472" fmla="*/ 134113 h 1030680"/>
                <a:gd name="connsiteX473" fmla="*/ 1858639 w 2992697"/>
                <a:gd name="connsiteY473" fmla="*/ 149014 h 1030680"/>
                <a:gd name="connsiteX474" fmla="*/ 1846221 w 2992697"/>
                <a:gd name="connsiteY474" fmla="*/ 149014 h 1030680"/>
                <a:gd name="connsiteX475" fmla="*/ 1836908 w 2992697"/>
                <a:gd name="connsiteY475" fmla="*/ 153360 h 1030680"/>
                <a:gd name="connsiteX476" fmla="*/ 1828526 w 2992697"/>
                <a:gd name="connsiteY476" fmla="*/ 158638 h 1030680"/>
                <a:gd name="connsiteX477" fmla="*/ 1813935 w 2992697"/>
                <a:gd name="connsiteY477" fmla="*/ 162984 h 1030680"/>
                <a:gd name="connsiteX478" fmla="*/ 1804621 w 2992697"/>
                <a:gd name="connsiteY478" fmla="*/ 155533 h 1030680"/>
                <a:gd name="connsiteX479" fmla="*/ 1792203 w 2992697"/>
                <a:gd name="connsiteY479" fmla="*/ 151187 h 1030680"/>
                <a:gd name="connsiteX480" fmla="*/ 1779786 w 2992697"/>
                <a:gd name="connsiteY480" fmla="*/ 145910 h 1030680"/>
                <a:gd name="connsiteX481" fmla="*/ 1777613 w 2992697"/>
                <a:gd name="connsiteY481" fmla="*/ 141563 h 1030680"/>
                <a:gd name="connsiteX482" fmla="*/ 1777613 w 2992697"/>
                <a:gd name="connsiteY482" fmla="*/ 138459 h 1030680"/>
                <a:gd name="connsiteX483" fmla="*/ 1775439 w 2992697"/>
                <a:gd name="connsiteY483" fmla="*/ 134113 h 1030680"/>
                <a:gd name="connsiteX484" fmla="*/ 1773266 w 2992697"/>
                <a:gd name="connsiteY484" fmla="*/ 128835 h 1030680"/>
                <a:gd name="connsiteX485" fmla="*/ 1767989 w 2992697"/>
                <a:gd name="connsiteY485" fmla="*/ 123557 h 1030680"/>
                <a:gd name="connsiteX486" fmla="*/ 1762711 w 2992697"/>
                <a:gd name="connsiteY486" fmla="*/ 118280 h 1030680"/>
                <a:gd name="connsiteX487" fmla="*/ 1758675 w 2992697"/>
                <a:gd name="connsiteY487" fmla="*/ 113934 h 1030680"/>
                <a:gd name="connsiteX488" fmla="*/ 1755571 w 2992697"/>
                <a:gd name="connsiteY488" fmla="*/ 106483 h 1030680"/>
                <a:gd name="connsiteX489" fmla="*/ 1753398 w 2992697"/>
                <a:gd name="connsiteY489" fmla="*/ 93755 h 1030680"/>
                <a:gd name="connsiteX490" fmla="*/ 1760848 w 2992697"/>
                <a:gd name="connsiteY490" fmla="*/ 84131 h 1030680"/>
                <a:gd name="connsiteX491" fmla="*/ 1766126 w 2992697"/>
                <a:gd name="connsiteY491" fmla="*/ 76680 h 1030680"/>
                <a:gd name="connsiteX492" fmla="*/ 1773577 w 2992697"/>
                <a:gd name="connsiteY492" fmla="*/ 76680 h 1030680"/>
                <a:gd name="connsiteX493" fmla="*/ 1779786 w 2992697"/>
                <a:gd name="connsiteY493" fmla="*/ 78853 h 1030680"/>
                <a:gd name="connsiteX494" fmla="*/ 1787236 w 2992697"/>
                <a:gd name="connsiteY494" fmla="*/ 81026 h 1030680"/>
                <a:gd name="connsiteX495" fmla="*/ 1794687 w 2992697"/>
                <a:gd name="connsiteY495" fmla="*/ 81026 h 1030680"/>
                <a:gd name="connsiteX496" fmla="*/ 1794687 w 2992697"/>
                <a:gd name="connsiteY496" fmla="*/ 68298 h 1030680"/>
                <a:gd name="connsiteX497" fmla="*/ 1797791 w 2992697"/>
                <a:gd name="connsiteY497" fmla="*/ 66125 h 1030680"/>
                <a:gd name="connsiteX498" fmla="*/ 1801827 w 2992697"/>
                <a:gd name="connsiteY498" fmla="*/ 63952 h 1030680"/>
                <a:gd name="connsiteX499" fmla="*/ 1802759 w 2992697"/>
                <a:gd name="connsiteY499" fmla="*/ 63952 h 1030680"/>
                <a:gd name="connsiteX500" fmla="*/ 1806794 w 2992697"/>
                <a:gd name="connsiteY500" fmla="*/ 61779 h 1030680"/>
                <a:gd name="connsiteX501" fmla="*/ 1810520 w 2992697"/>
                <a:gd name="connsiteY501" fmla="*/ 61158 h 1030680"/>
                <a:gd name="connsiteX502" fmla="*/ 1810520 w 2992697"/>
                <a:gd name="connsiteY502" fmla="*/ 61158 h 1030680"/>
                <a:gd name="connsiteX503" fmla="*/ 1810520 w 2992697"/>
                <a:gd name="connsiteY503" fmla="*/ 61158 h 1030680"/>
                <a:gd name="connsiteX504" fmla="*/ 2281155 w 2992697"/>
                <a:gd name="connsiteY504" fmla="*/ 47498 h 1030680"/>
                <a:gd name="connsiteX505" fmla="*/ 2295747 w 2992697"/>
                <a:gd name="connsiteY505" fmla="*/ 47498 h 1030680"/>
                <a:gd name="connsiteX506" fmla="*/ 2304129 w 2992697"/>
                <a:gd name="connsiteY506" fmla="*/ 57122 h 1030680"/>
                <a:gd name="connsiteX507" fmla="*/ 2313442 w 2992697"/>
                <a:gd name="connsiteY507" fmla="*/ 62400 h 1030680"/>
                <a:gd name="connsiteX508" fmla="*/ 2320893 w 2992697"/>
                <a:gd name="connsiteY508" fmla="*/ 69850 h 1030680"/>
                <a:gd name="connsiteX509" fmla="*/ 2328343 w 2992697"/>
                <a:gd name="connsiteY509" fmla="*/ 81337 h 1030680"/>
                <a:gd name="connsiteX510" fmla="*/ 2311579 w 2992697"/>
                <a:gd name="connsiteY510" fmla="*/ 81337 h 1030680"/>
                <a:gd name="connsiteX511" fmla="*/ 2301024 w 2992697"/>
                <a:gd name="connsiteY511" fmla="*/ 69850 h 1030680"/>
                <a:gd name="connsiteX512" fmla="*/ 2289538 w 2992697"/>
                <a:gd name="connsiteY512" fmla="*/ 61468 h 1030680"/>
                <a:gd name="connsiteX513" fmla="*/ 2281155 w 2992697"/>
                <a:gd name="connsiteY513" fmla="*/ 47498 h 1030680"/>
                <a:gd name="connsiteX514" fmla="*/ 2281155 w 2992697"/>
                <a:gd name="connsiteY514" fmla="*/ 47498 h 1030680"/>
                <a:gd name="connsiteX515" fmla="*/ 2281155 w 2992697"/>
                <a:gd name="connsiteY515" fmla="*/ 47498 h 1030680"/>
                <a:gd name="connsiteX516" fmla="*/ 439281 w 2992697"/>
                <a:gd name="connsiteY516" fmla="*/ 47498 h 1030680"/>
                <a:gd name="connsiteX517" fmla="*/ 451699 w 2992697"/>
                <a:gd name="connsiteY517" fmla="*/ 47498 h 1030680"/>
                <a:gd name="connsiteX518" fmla="*/ 456976 w 2992697"/>
                <a:gd name="connsiteY518" fmla="*/ 51844 h 1030680"/>
                <a:gd name="connsiteX519" fmla="*/ 461012 w 2992697"/>
                <a:gd name="connsiteY519" fmla="*/ 54949 h 1030680"/>
                <a:gd name="connsiteX520" fmla="*/ 463185 w 2992697"/>
                <a:gd name="connsiteY520" fmla="*/ 59295 h 1030680"/>
                <a:gd name="connsiteX521" fmla="*/ 466290 w 2992697"/>
                <a:gd name="connsiteY521" fmla="*/ 64573 h 1030680"/>
                <a:gd name="connsiteX522" fmla="*/ 468463 w 2992697"/>
                <a:gd name="connsiteY522" fmla="*/ 68919 h 1030680"/>
                <a:gd name="connsiteX523" fmla="*/ 477776 w 2992697"/>
                <a:gd name="connsiteY523" fmla="*/ 59295 h 1030680"/>
                <a:gd name="connsiteX524" fmla="*/ 488331 w 2992697"/>
                <a:gd name="connsiteY524" fmla="*/ 54949 h 1030680"/>
                <a:gd name="connsiteX525" fmla="*/ 505095 w 2992697"/>
                <a:gd name="connsiteY525" fmla="*/ 57122 h 1030680"/>
                <a:gd name="connsiteX526" fmla="*/ 505095 w 2992697"/>
                <a:gd name="connsiteY526" fmla="*/ 72023 h 1030680"/>
                <a:gd name="connsiteX527" fmla="*/ 528068 w 2992697"/>
                <a:gd name="connsiteY527" fmla="*/ 74197 h 1030680"/>
                <a:gd name="connsiteX528" fmla="*/ 548868 w 2992697"/>
                <a:gd name="connsiteY528" fmla="*/ 77301 h 1030680"/>
                <a:gd name="connsiteX529" fmla="*/ 566564 w 2992697"/>
                <a:gd name="connsiteY529" fmla="*/ 81647 h 1030680"/>
                <a:gd name="connsiteX530" fmla="*/ 586432 w 2992697"/>
                <a:gd name="connsiteY530" fmla="*/ 83820 h 1030680"/>
                <a:gd name="connsiteX531" fmla="*/ 608474 w 2992697"/>
                <a:gd name="connsiteY531" fmla="*/ 81647 h 1030680"/>
                <a:gd name="connsiteX532" fmla="*/ 608474 w 2992697"/>
                <a:gd name="connsiteY532" fmla="*/ 94376 h 1030680"/>
                <a:gd name="connsiteX533" fmla="*/ 612510 w 2992697"/>
                <a:gd name="connsiteY533" fmla="*/ 94376 h 1030680"/>
                <a:gd name="connsiteX534" fmla="*/ 615614 w 2992697"/>
                <a:gd name="connsiteY534" fmla="*/ 94376 h 1030680"/>
                <a:gd name="connsiteX535" fmla="*/ 617787 w 2992697"/>
                <a:gd name="connsiteY535" fmla="*/ 94376 h 1030680"/>
                <a:gd name="connsiteX536" fmla="*/ 619960 w 2992697"/>
                <a:gd name="connsiteY536" fmla="*/ 96549 h 1030680"/>
                <a:gd name="connsiteX537" fmla="*/ 622133 w 2992697"/>
                <a:gd name="connsiteY537" fmla="*/ 97480 h 1030680"/>
                <a:gd name="connsiteX538" fmla="*/ 618098 w 2992697"/>
                <a:gd name="connsiteY538" fmla="*/ 97480 h 1030680"/>
                <a:gd name="connsiteX539" fmla="*/ 601023 w 2992697"/>
                <a:gd name="connsiteY539" fmla="*/ 108656 h 1030680"/>
                <a:gd name="connsiteX540" fmla="*/ 581155 w 2992697"/>
                <a:gd name="connsiteY540" fmla="*/ 121384 h 1030680"/>
                <a:gd name="connsiteX541" fmla="*/ 557250 w 2992697"/>
                <a:gd name="connsiteY541" fmla="*/ 132871 h 1030680"/>
                <a:gd name="connsiteX542" fmla="*/ 535209 w 2992697"/>
                <a:gd name="connsiteY542" fmla="*/ 145599 h 1030680"/>
                <a:gd name="connsiteX543" fmla="*/ 519686 w 2992697"/>
                <a:gd name="connsiteY543" fmla="*/ 156154 h 1030680"/>
                <a:gd name="connsiteX544" fmla="*/ 508200 w 2992697"/>
                <a:gd name="connsiteY544" fmla="*/ 165778 h 1030680"/>
                <a:gd name="connsiteX545" fmla="*/ 524964 w 2992697"/>
                <a:gd name="connsiteY545" fmla="*/ 165778 h 1030680"/>
                <a:gd name="connsiteX546" fmla="*/ 530241 w 2992697"/>
                <a:gd name="connsiteY546" fmla="*/ 162674 h 1030680"/>
                <a:gd name="connsiteX547" fmla="*/ 535519 w 2992697"/>
                <a:gd name="connsiteY547" fmla="*/ 160500 h 1030680"/>
                <a:gd name="connsiteX548" fmla="*/ 541728 w 2992697"/>
                <a:gd name="connsiteY548" fmla="*/ 158327 h 1030680"/>
                <a:gd name="connsiteX549" fmla="*/ 549179 w 2992697"/>
                <a:gd name="connsiteY549" fmla="*/ 158327 h 1030680"/>
                <a:gd name="connsiteX550" fmla="*/ 549179 w 2992697"/>
                <a:gd name="connsiteY550" fmla="*/ 162674 h 1030680"/>
                <a:gd name="connsiteX551" fmla="*/ 527137 w 2992697"/>
                <a:gd name="connsiteY551" fmla="*/ 178506 h 1030680"/>
                <a:gd name="connsiteX552" fmla="*/ 508200 w 2992697"/>
                <a:gd name="connsiteY552" fmla="*/ 195270 h 1030680"/>
                <a:gd name="connsiteX553" fmla="*/ 492677 w 2992697"/>
                <a:gd name="connsiteY553" fmla="*/ 212034 h 1030680"/>
                <a:gd name="connsiteX554" fmla="*/ 473740 w 2992697"/>
                <a:gd name="connsiteY554" fmla="*/ 226936 h 1030680"/>
                <a:gd name="connsiteX555" fmla="*/ 453872 w 2992697"/>
                <a:gd name="connsiteY555" fmla="*/ 239664 h 1030680"/>
                <a:gd name="connsiteX556" fmla="*/ 427794 w 2992697"/>
                <a:gd name="connsiteY556" fmla="*/ 247115 h 1030680"/>
                <a:gd name="connsiteX557" fmla="*/ 427794 w 2992697"/>
                <a:gd name="connsiteY557" fmla="*/ 259843 h 1030680"/>
                <a:gd name="connsiteX558" fmla="*/ 415377 w 2992697"/>
                <a:gd name="connsiteY558" fmla="*/ 262016 h 1030680"/>
                <a:gd name="connsiteX559" fmla="*/ 400786 w 2992697"/>
                <a:gd name="connsiteY559" fmla="*/ 267294 h 1030680"/>
                <a:gd name="connsiteX560" fmla="*/ 392403 w 2992697"/>
                <a:gd name="connsiteY560" fmla="*/ 274745 h 1030680"/>
                <a:gd name="connsiteX561" fmla="*/ 397681 w 2992697"/>
                <a:gd name="connsiteY561" fmla="*/ 279091 h 1030680"/>
                <a:gd name="connsiteX562" fmla="*/ 400786 w 2992697"/>
                <a:gd name="connsiteY562" fmla="*/ 282195 h 1030680"/>
                <a:gd name="connsiteX563" fmla="*/ 402959 w 2992697"/>
                <a:gd name="connsiteY563" fmla="*/ 284368 h 1030680"/>
                <a:gd name="connsiteX564" fmla="*/ 402959 w 2992697"/>
                <a:gd name="connsiteY564" fmla="*/ 287473 h 1030680"/>
                <a:gd name="connsiteX565" fmla="*/ 402959 w 2992697"/>
                <a:gd name="connsiteY565" fmla="*/ 291819 h 1030680"/>
                <a:gd name="connsiteX566" fmla="*/ 400786 w 2992697"/>
                <a:gd name="connsiteY566" fmla="*/ 297097 h 1030680"/>
                <a:gd name="connsiteX567" fmla="*/ 400786 w 2992697"/>
                <a:gd name="connsiteY567" fmla="*/ 304547 h 1030680"/>
                <a:gd name="connsiteX568" fmla="*/ 361048 w 2992697"/>
                <a:gd name="connsiteY568" fmla="*/ 307652 h 1030680"/>
                <a:gd name="connsiteX569" fmla="*/ 361048 w 2992697"/>
                <a:gd name="connsiteY569" fmla="*/ 311998 h 1030680"/>
                <a:gd name="connsiteX570" fmla="*/ 366326 w 2992697"/>
                <a:gd name="connsiteY570" fmla="*/ 314171 h 1030680"/>
                <a:gd name="connsiteX571" fmla="*/ 368499 w 2992697"/>
                <a:gd name="connsiteY571" fmla="*/ 314171 h 1030680"/>
                <a:gd name="connsiteX572" fmla="*/ 371604 w 2992697"/>
                <a:gd name="connsiteY572" fmla="*/ 314171 h 1030680"/>
                <a:gd name="connsiteX573" fmla="*/ 371604 w 2992697"/>
                <a:gd name="connsiteY573" fmla="*/ 314171 h 1030680"/>
                <a:gd name="connsiteX574" fmla="*/ 373777 w 2992697"/>
                <a:gd name="connsiteY574" fmla="*/ 315103 h 1030680"/>
                <a:gd name="connsiteX575" fmla="*/ 373777 w 2992697"/>
                <a:gd name="connsiteY575" fmla="*/ 317276 h 1030680"/>
                <a:gd name="connsiteX576" fmla="*/ 377813 w 2992697"/>
                <a:gd name="connsiteY576" fmla="*/ 321622 h 1030680"/>
                <a:gd name="connsiteX577" fmla="*/ 371604 w 2992697"/>
                <a:gd name="connsiteY577" fmla="*/ 321622 h 1030680"/>
                <a:gd name="connsiteX578" fmla="*/ 363222 w 2992697"/>
                <a:gd name="connsiteY578" fmla="*/ 324726 h 1030680"/>
                <a:gd name="connsiteX579" fmla="*/ 351735 w 2992697"/>
                <a:gd name="connsiteY579" fmla="*/ 329073 h 1030680"/>
                <a:gd name="connsiteX580" fmla="*/ 341180 w 2992697"/>
                <a:gd name="connsiteY580" fmla="*/ 332177 h 1030680"/>
                <a:gd name="connsiteX581" fmla="*/ 344284 w 2992697"/>
                <a:gd name="connsiteY581" fmla="*/ 334350 h 1030680"/>
                <a:gd name="connsiteX582" fmla="*/ 346458 w 2992697"/>
                <a:gd name="connsiteY582" fmla="*/ 334350 h 1030680"/>
                <a:gd name="connsiteX583" fmla="*/ 348631 w 2992697"/>
                <a:gd name="connsiteY583" fmla="*/ 334350 h 1030680"/>
                <a:gd name="connsiteX584" fmla="*/ 349562 w 2992697"/>
                <a:gd name="connsiteY584" fmla="*/ 336523 h 1030680"/>
                <a:gd name="connsiteX585" fmla="*/ 351735 w 2992697"/>
                <a:gd name="connsiteY585" fmla="*/ 336523 h 1030680"/>
                <a:gd name="connsiteX586" fmla="*/ 349562 w 2992697"/>
                <a:gd name="connsiteY586" fmla="*/ 339628 h 1030680"/>
                <a:gd name="connsiteX587" fmla="*/ 348631 w 2992697"/>
                <a:gd name="connsiteY587" fmla="*/ 343974 h 1030680"/>
                <a:gd name="connsiteX588" fmla="*/ 346458 w 2992697"/>
                <a:gd name="connsiteY588" fmla="*/ 344905 h 1030680"/>
                <a:gd name="connsiteX589" fmla="*/ 348631 w 2992697"/>
                <a:gd name="connsiteY589" fmla="*/ 347078 h 1030680"/>
                <a:gd name="connsiteX590" fmla="*/ 348631 w 2992697"/>
                <a:gd name="connsiteY590" fmla="*/ 349252 h 1030680"/>
                <a:gd name="connsiteX591" fmla="*/ 349562 w 2992697"/>
                <a:gd name="connsiteY591" fmla="*/ 352356 h 1030680"/>
                <a:gd name="connsiteX592" fmla="*/ 351735 w 2992697"/>
                <a:gd name="connsiteY592" fmla="*/ 356702 h 1030680"/>
                <a:gd name="connsiteX593" fmla="*/ 344284 w 2992697"/>
                <a:gd name="connsiteY593" fmla="*/ 358875 h 1030680"/>
                <a:gd name="connsiteX594" fmla="*/ 339007 w 2992697"/>
                <a:gd name="connsiteY594" fmla="*/ 358875 h 1030680"/>
                <a:gd name="connsiteX595" fmla="*/ 333729 w 2992697"/>
                <a:gd name="connsiteY595" fmla="*/ 358875 h 1030680"/>
                <a:gd name="connsiteX596" fmla="*/ 327520 w 2992697"/>
                <a:gd name="connsiteY596" fmla="*/ 361980 h 1030680"/>
                <a:gd name="connsiteX597" fmla="*/ 346458 w 2992697"/>
                <a:gd name="connsiteY597" fmla="*/ 361980 h 1030680"/>
                <a:gd name="connsiteX598" fmla="*/ 361048 w 2992697"/>
                <a:gd name="connsiteY598" fmla="*/ 366326 h 1030680"/>
                <a:gd name="connsiteX599" fmla="*/ 361048 w 2992697"/>
                <a:gd name="connsiteY599" fmla="*/ 373777 h 1030680"/>
                <a:gd name="connsiteX600" fmla="*/ 337144 w 2992697"/>
                <a:gd name="connsiteY600" fmla="*/ 373777 h 1030680"/>
                <a:gd name="connsiteX601" fmla="*/ 334971 w 2992697"/>
                <a:gd name="connsiteY601" fmla="*/ 379054 h 1030680"/>
                <a:gd name="connsiteX602" fmla="*/ 334971 w 2992697"/>
                <a:gd name="connsiteY602" fmla="*/ 381227 h 1030680"/>
                <a:gd name="connsiteX603" fmla="*/ 334971 w 2992697"/>
                <a:gd name="connsiteY603" fmla="*/ 382159 h 1030680"/>
                <a:gd name="connsiteX604" fmla="*/ 334040 w 2992697"/>
                <a:gd name="connsiteY604" fmla="*/ 384332 h 1030680"/>
                <a:gd name="connsiteX605" fmla="*/ 331867 w 2992697"/>
                <a:gd name="connsiteY605" fmla="*/ 386505 h 1030680"/>
                <a:gd name="connsiteX606" fmla="*/ 322553 w 2992697"/>
                <a:gd name="connsiteY606" fmla="*/ 389609 h 1030680"/>
                <a:gd name="connsiteX607" fmla="*/ 310135 w 2992697"/>
                <a:gd name="connsiteY607" fmla="*/ 389609 h 1030680"/>
                <a:gd name="connsiteX608" fmla="*/ 297717 w 2992697"/>
                <a:gd name="connsiteY608" fmla="*/ 389609 h 1030680"/>
                <a:gd name="connsiteX609" fmla="*/ 285300 w 2992697"/>
                <a:gd name="connsiteY609" fmla="*/ 382159 h 1030680"/>
                <a:gd name="connsiteX610" fmla="*/ 268536 w 2992697"/>
                <a:gd name="connsiteY610" fmla="*/ 382159 h 1030680"/>
                <a:gd name="connsiteX611" fmla="*/ 251772 w 2992697"/>
                <a:gd name="connsiteY611" fmla="*/ 384332 h 1030680"/>
                <a:gd name="connsiteX612" fmla="*/ 234076 w 2992697"/>
                <a:gd name="connsiteY612" fmla="*/ 386505 h 1030680"/>
                <a:gd name="connsiteX613" fmla="*/ 217312 w 2992697"/>
                <a:gd name="connsiteY613" fmla="*/ 384332 h 1030680"/>
                <a:gd name="connsiteX614" fmla="*/ 200548 w 2992697"/>
                <a:gd name="connsiteY614" fmla="*/ 379054 h 1030680"/>
                <a:gd name="connsiteX615" fmla="*/ 199617 w 2992697"/>
                <a:gd name="connsiteY615" fmla="*/ 376881 h 1030680"/>
                <a:gd name="connsiteX616" fmla="*/ 199617 w 2992697"/>
                <a:gd name="connsiteY616" fmla="*/ 374708 h 1030680"/>
                <a:gd name="connsiteX617" fmla="*/ 197444 w 2992697"/>
                <a:gd name="connsiteY617" fmla="*/ 374708 h 1030680"/>
                <a:gd name="connsiteX618" fmla="*/ 197444 w 2992697"/>
                <a:gd name="connsiteY618" fmla="*/ 372535 h 1030680"/>
                <a:gd name="connsiteX619" fmla="*/ 197444 w 2992697"/>
                <a:gd name="connsiteY619" fmla="*/ 368189 h 1030680"/>
                <a:gd name="connsiteX620" fmla="*/ 200548 w 2992697"/>
                <a:gd name="connsiteY620" fmla="*/ 368189 h 1030680"/>
                <a:gd name="connsiteX621" fmla="*/ 202721 w 2992697"/>
                <a:gd name="connsiteY621" fmla="*/ 365084 h 1030680"/>
                <a:gd name="connsiteX622" fmla="*/ 206757 w 2992697"/>
                <a:gd name="connsiteY622" fmla="*/ 360738 h 1030680"/>
                <a:gd name="connsiteX623" fmla="*/ 207688 w 2992697"/>
                <a:gd name="connsiteY623" fmla="*/ 358565 h 1030680"/>
                <a:gd name="connsiteX624" fmla="*/ 211724 w 2992697"/>
                <a:gd name="connsiteY624" fmla="*/ 357634 h 1030680"/>
                <a:gd name="connsiteX625" fmla="*/ 213897 w 2992697"/>
                <a:gd name="connsiteY625" fmla="*/ 353287 h 1030680"/>
                <a:gd name="connsiteX626" fmla="*/ 217002 w 2992697"/>
                <a:gd name="connsiteY626" fmla="*/ 348010 h 1030680"/>
                <a:gd name="connsiteX627" fmla="*/ 209551 w 2992697"/>
                <a:gd name="connsiteY627" fmla="*/ 345837 h 1030680"/>
                <a:gd name="connsiteX628" fmla="*/ 204273 w 2992697"/>
                <a:gd name="connsiteY628" fmla="*/ 342732 h 1030680"/>
                <a:gd name="connsiteX629" fmla="*/ 200238 w 2992697"/>
                <a:gd name="connsiteY629" fmla="*/ 336523 h 1030680"/>
                <a:gd name="connsiteX630" fmla="*/ 199306 w 2992697"/>
                <a:gd name="connsiteY630" fmla="*/ 331246 h 1030680"/>
                <a:gd name="connsiteX631" fmla="*/ 197133 w 2992697"/>
                <a:gd name="connsiteY631" fmla="*/ 323795 h 1030680"/>
                <a:gd name="connsiteX632" fmla="*/ 204584 w 2992697"/>
                <a:gd name="connsiteY632" fmla="*/ 323795 h 1030680"/>
                <a:gd name="connsiteX633" fmla="*/ 217002 w 2992697"/>
                <a:gd name="connsiteY633" fmla="*/ 320691 h 1030680"/>
                <a:gd name="connsiteX634" fmla="*/ 231593 w 2992697"/>
                <a:gd name="connsiteY634" fmla="*/ 323795 h 1030680"/>
                <a:gd name="connsiteX635" fmla="*/ 244010 w 2992697"/>
                <a:gd name="connsiteY635" fmla="*/ 329073 h 1030680"/>
                <a:gd name="connsiteX636" fmla="*/ 256428 w 2992697"/>
                <a:gd name="connsiteY636" fmla="*/ 335281 h 1030680"/>
                <a:gd name="connsiteX637" fmla="*/ 256428 w 2992697"/>
                <a:gd name="connsiteY637" fmla="*/ 327831 h 1030680"/>
                <a:gd name="connsiteX638" fmla="*/ 244010 w 2992697"/>
                <a:gd name="connsiteY638" fmla="*/ 321622 h 1030680"/>
                <a:gd name="connsiteX639" fmla="*/ 233455 w 2992697"/>
                <a:gd name="connsiteY639" fmla="*/ 316344 h 1030680"/>
                <a:gd name="connsiteX640" fmla="*/ 224142 w 2992697"/>
                <a:gd name="connsiteY640" fmla="*/ 306720 h 1030680"/>
                <a:gd name="connsiteX641" fmla="*/ 227246 w 2992697"/>
                <a:gd name="connsiteY641" fmla="*/ 306720 h 1030680"/>
                <a:gd name="connsiteX642" fmla="*/ 236560 w 2992697"/>
                <a:gd name="connsiteY642" fmla="*/ 293061 h 1030680"/>
                <a:gd name="connsiteX643" fmla="*/ 248046 w 2992697"/>
                <a:gd name="connsiteY643" fmla="*/ 283437 h 1030680"/>
                <a:gd name="connsiteX644" fmla="*/ 262637 w 2992697"/>
                <a:gd name="connsiteY644" fmla="*/ 275986 h 1030680"/>
                <a:gd name="connsiteX645" fmla="*/ 280333 w 2992697"/>
                <a:gd name="connsiteY645" fmla="*/ 270709 h 1030680"/>
                <a:gd name="connsiteX646" fmla="*/ 280333 w 2992697"/>
                <a:gd name="connsiteY646" fmla="*/ 266983 h 1030680"/>
                <a:gd name="connsiteX647" fmla="*/ 263568 w 2992697"/>
                <a:gd name="connsiteY647" fmla="*/ 261706 h 1030680"/>
                <a:gd name="connsiteX648" fmla="*/ 251151 w 2992697"/>
                <a:gd name="connsiteY648" fmla="*/ 252082 h 1030680"/>
                <a:gd name="connsiteX649" fmla="*/ 240595 w 2992697"/>
                <a:gd name="connsiteY649" fmla="*/ 239354 h 1030680"/>
                <a:gd name="connsiteX650" fmla="*/ 231282 w 2992697"/>
                <a:gd name="connsiteY650" fmla="*/ 226625 h 1030680"/>
                <a:gd name="connsiteX651" fmla="*/ 236560 w 2992697"/>
                <a:gd name="connsiteY651" fmla="*/ 224452 h 1030680"/>
                <a:gd name="connsiteX652" fmla="*/ 240595 w 2992697"/>
                <a:gd name="connsiteY652" fmla="*/ 224452 h 1030680"/>
                <a:gd name="connsiteX653" fmla="*/ 245873 w 2992697"/>
                <a:gd name="connsiteY653" fmla="*/ 222279 h 1030680"/>
                <a:gd name="connsiteX654" fmla="*/ 251151 w 2992697"/>
                <a:gd name="connsiteY654" fmla="*/ 222279 h 1030680"/>
                <a:gd name="connsiteX655" fmla="*/ 258601 w 2992697"/>
                <a:gd name="connsiteY655" fmla="*/ 227557 h 1030680"/>
                <a:gd name="connsiteX656" fmla="*/ 263879 w 2992697"/>
                <a:gd name="connsiteY656" fmla="*/ 233766 h 1030680"/>
                <a:gd name="connsiteX657" fmla="*/ 271330 w 2992697"/>
                <a:gd name="connsiteY657" fmla="*/ 239043 h 1030680"/>
                <a:gd name="connsiteX658" fmla="*/ 271330 w 2992697"/>
                <a:gd name="connsiteY658" fmla="*/ 234697 h 1030680"/>
                <a:gd name="connsiteX659" fmla="*/ 270398 w 2992697"/>
                <a:gd name="connsiteY659" fmla="*/ 231593 h 1030680"/>
                <a:gd name="connsiteX660" fmla="*/ 268225 w 2992697"/>
                <a:gd name="connsiteY660" fmla="*/ 231593 h 1030680"/>
                <a:gd name="connsiteX661" fmla="*/ 268225 w 2992697"/>
                <a:gd name="connsiteY661" fmla="*/ 229419 h 1030680"/>
                <a:gd name="connsiteX662" fmla="*/ 266052 w 2992697"/>
                <a:gd name="connsiteY662" fmla="*/ 227246 h 1030680"/>
                <a:gd name="connsiteX663" fmla="*/ 266052 w 2992697"/>
                <a:gd name="connsiteY663" fmla="*/ 226315 h 1030680"/>
                <a:gd name="connsiteX664" fmla="*/ 263879 w 2992697"/>
                <a:gd name="connsiteY664" fmla="*/ 221969 h 1030680"/>
                <a:gd name="connsiteX665" fmla="*/ 267915 w 2992697"/>
                <a:gd name="connsiteY665" fmla="*/ 221969 h 1030680"/>
                <a:gd name="connsiteX666" fmla="*/ 267915 w 2992697"/>
                <a:gd name="connsiteY666" fmla="*/ 218864 h 1030680"/>
                <a:gd name="connsiteX667" fmla="*/ 284679 w 2992697"/>
                <a:gd name="connsiteY667" fmla="*/ 212655 h 1030680"/>
                <a:gd name="connsiteX668" fmla="*/ 300201 w 2992697"/>
                <a:gd name="connsiteY668" fmla="*/ 209551 h 1030680"/>
                <a:gd name="connsiteX669" fmla="*/ 316965 w 2992697"/>
                <a:gd name="connsiteY669" fmla="*/ 207378 h 1030680"/>
                <a:gd name="connsiteX670" fmla="*/ 336834 w 2992697"/>
                <a:gd name="connsiteY670" fmla="*/ 209551 h 1030680"/>
                <a:gd name="connsiteX671" fmla="*/ 327520 w 2992697"/>
                <a:gd name="connsiteY671" fmla="*/ 198064 h 1030680"/>
                <a:gd name="connsiteX672" fmla="*/ 339007 w 2992697"/>
                <a:gd name="connsiteY672" fmla="*/ 194960 h 1030680"/>
                <a:gd name="connsiteX673" fmla="*/ 351425 w 2992697"/>
                <a:gd name="connsiteY673" fmla="*/ 189682 h 1030680"/>
                <a:gd name="connsiteX674" fmla="*/ 363842 w 2992697"/>
                <a:gd name="connsiteY674" fmla="*/ 184405 h 1030680"/>
                <a:gd name="connsiteX675" fmla="*/ 371293 w 2992697"/>
                <a:gd name="connsiteY675" fmla="*/ 178196 h 1030680"/>
                <a:gd name="connsiteX676" fmla="*/ 377502 w 2992697"/>
                <a:gd name="connsiteY676" fmla="*/ 178196 h 1030680"/>
                <a:gd name="connsiteX677" fmla="*/ 377502 w 2992697"/>
                <a:gd name="connsiteY677" fmla="*/ 175091 h 1030680"/>
                <a:gd name="connsiteX678" fmla="*/ 368189 w 2992697"/>
                <a:gd name="connsiteY678" fmla="*/ 175091 h 1030680"/>
                <a:gd name="connsiteX679" fmla="*/ 364153 w 2992697"/>
                <a:gd name="connsiteY679" fmla="*/ 177265 h 1030680"/>
                <a:gd name="connsiteX680" fmla="*/ 361048 w 2992697"/>
                <a:gd name="connsiteY680" fmla="*/ 178196 h 1030680"/>
                <a:gd name="connsiteX681" fmla="*/ 358875 w 2992697"/>
                <a:gd name="connsiteY681" fmla="*/ 178196 h 1030680"/>
                <a:gd name="connsiteX682" fmla="*/ 356702 w 2992697"/>
                <a:gd name="connsiteY682" fmla="*/ 178196 h 1030680"/>
                <a:gd name="connsiteX683" fmla="*/ 355771 w 2992697"/>
                <a:gd name="connsiteY683" fmla="*/ 178196 h 1030680"/>
                <a:gd name="connsiteX684" fmla="*/ 353598 w 2992697"/>
                <a:gd name="connsiteY684" fmla="*/ 177265 h 1030680"/>
                <a:gd name="connsiteX685" fmla="*/ 351425 w 2992697"/>
                <a:gd name="connsiteY685" fmla="*/ 175091 h 1030680"/>
                <a:gd name="connsiteX686" fmla="*/ 348320 w 2992697"/>
                <a:gd name="connsiteY686" fmla="*/ 175091 h 1030680"/>
                <a:gd name="connsiteX687" fmla="*/ 344284 w 2992697"/>
                <a:gd name="connsiteY687" fmla="*/ 178196 h 1030680"/>
                <a:gd name="connsiteX688" fmla="*/ 339007 w 2992697"/>
                <a:gd name="connsiteY688" fmla="*/ 184405 h 1030680"/>
                <a:gd name="connsiteX689" fmla="*/ 333729 w 2992697"/>
                <a:gd name="connsiteY689" fmla="*/ 189682 h 1030680"/>
                <a:gd name="connsiteX690" fmla="*/ 329693 w 2992697"/>
                <a:gd name="connsiteY690" fmla="*/ 194960 h 1030680"/>
                <a:gd name="connsiteX691" fmla="*/ 324416 w 2992697"/>
                <a:gd name="connsiteY691" fmla="*/ 198064 h 1030680"/>
                <a:gd name="connsiteX692" fmla="*/ 304547 w 2992697"/>
                <a:gd name="connsiteY692" fmla="*/ 204273 h 1030680"/>
                <a:gd name="connsiteX693" fmla="*/ 285610 w 2992697"/>
                <a:gd name="connsiteY693" fmla="*/ 204273 h 1030680"/>
                <a:gd name="connsiteX694" fmla="*/ 267915 w 2992697"/>
                <a:gd name="connsiteY694" fmla="*/ 199927 h 1030680"/>
                <a:gd name="connsiteX695" fmla="*/ 251151 w 2992697"/>
                <a:gd name="connsiteY695" fmla="*/ 192476 h 1030680"/>
                <a:gd name="connsiteX696" fmla="*/ 248978 w 2992697"/>
                <a:gd name="connsiteY696" fmla="*/ 192476 h 1030680"/>
                <a:gd name="connsiteX697" fmla="*/ 245873 w 2992697"/>
                <a:gd name="connsiteY697" fmla="*/ 194650 h 1030680"/>
                <a:gd name="connsiteX698" fmla="*/ 240595 w 2992697"/>
                <a:gd name="connsiteY698" fmla="*/ 196823 h 1030680"/>
                <a:gd name="connsiteX699" fmla="*/ 236560 w 2992697"/>
                <a:gd name="connsiteY699" fmla="*/ 197754 h 1030680"/>
                <a:gd name="connsiteX700" fmla="*/ 233455 w 2992697"/>
                <a:gd name="connsiteY700" fmla="*/ 199927 h 1030680"/>
                <a:gd name="connsiteX701" fmla="*/ 227246 w 2992697"/>
                <a:gd name="connsiteY701" fmla="*/ 202100 h 1030680"/>
                <a:gd name="connsiteX702" fmla="*/ 224142 w 2992697"/>
                <a:gd name="connsiteY702" fmla="*/ 192476 h 1030680"/>
                <a:gd name="connsiteX703" fmla="*/ 227246 w 2992697"/>
                <a:gd name="connsiteY703" fmla="*/ 191545 h 1030680"/>
                <a:gd name="connsiteX704" fmla="*/ 227246 w 2992697"/>
                <a:gd name="connsiteY704" fmla="*/ 191545 h 1030680"/>
                <a:gd name="connsiteX705" fmla="*/ 229419 w 2992697"/>
                <a:gd name="connsiteY705" fmla="*/ 189372 h 1030680"/>
                <a:gd name="connsiteX706" fmla="*/ 231593 w 2992697"/>
                <a:gd name="connsiteY706" fmla="*/ 185026 h 1030680"/>
                <a:gd name="connsiteX707" fmla="*/ 221037 w 2992697"/>
                <a:gd name="connsiteY707" fmla="*/ 185026 h 1030680"/>
                <a:gd name="connsiteX708" fmla="*/ 217002 w 2992697"/>
                <a:gd name="connsiteY708" fmla="*/ 187199 h 1030680"/>
                <a:gd name="connsiteX709" fmla="*/ 211724 w 2992697"/>
                <a:gd name="connsiteY709" fmla="*/ 189372 h 1030680"/>
                <a:gd name="connsiteX710" fmla="*/ 206446 w 2992697"/>
                <a:gd name="connsiteY710" fmla="*/ 189372 h 1030680"/>
                <a:gd name="connsiteX711" fmla="*/ 200238 w 2992697"/>
                <a:gd name="connsiteY711" fmla="*/ 189372 h 1030680"/>
                <a:gd name="connsiteX712" fmla="*/ 197133 w 2992697"/>
                <a:gd name="connsiteY712" fmla="*/ 177885 h 1030680"/>
                <a:gd name="connsiteX713" fmla="*/ 200238 w 2992697"/>
                <a:gd name="connsiteY713" fmla="*/ 176954 h 1030680"/>
                <a:gd name="connsiteX714" fmla="*/ 202411 w 2992697"/>
                <a:gd name="connsiteY714" fmla="*/ 176954 h 1030680"/>
                <a:gd name="connsiteX715" fmla="*/ 204584 w 2992697"/>
                <a:gd name="connsiteY715" fmla="*/ 176954 h 1030680"/>
                <a:gd name="connsiteX716" fmla="*/ 206757 w 2992697"/>
                <a:gd name="connsiteY716" fmla="*/ 174781 h 1030680"/>
                <a:gd name="connsiteX717" fmla="*/ 207688 w 2992697"/>
                <a:gd name="connsiteY717" fmla="*/ 174781 h 1030680"/>
                <a:gd name="connsiteX718" fmla="*/ 184715 w 2992697"/>
                <a:gd name="connsiteY718" fmla="*/ 177885 h 1030680"/>
                <a:gd name="connsiteX719" fmla="*/ 182542 w 2992697"/>
                <a:gd name="connsiteY719" fmla="*/ 172608 h 1030680"/>
                <a:gd name="connsiteX720" fmla="*/ 178506 w 2992697"/>
                <a:gd name="connsiteY720" fmla="*/ 169503 h 1030680"/>
                <a:gd name="connsiteX721" fmla="*/ 177575 w 2992697"/>
                <a:gd name="connsiteY721" fmla="*/ 167330 h 1030680"/>
                <a:gd name="connsiteX722" fmla="*/ 175402 w 2992697"/>
                <a:gd name="connsiteY722" fmla="*/ 162984 h 1030680"/>
                <a:gd name="connsiteX723" fmla="*/ 171366 w 2992697"/>
                <a:gd name="connsiteY723" fmla="*/ 157706 h 1030680"/>
                <a:gd name="connsiteX724" fmla="*/ 177575 w 2992697"/>
                <a:gd name="connsiteY724" fmla="*/ 155533 h 1030680"/>
                <a:gd name="connsiteX725" fmla="*/ 180679 w 2992697"/>
                <a:gd name="connsiteY725" fmla="*/ 155533 h 1030680"/>
                <a:gd name="connsiteX726" fmla="*/ 182853 w 2992697"/>
                <a:gd name="connsiteY726" fmla="*/ 155533 h 1030680"/>
                <a:gd name="connsiteX727" fmla="*/ 185026 w 2992697"/>
                <a:gd name="connsiteY727" fmla="*/ 155533 h 1030680"/>
                <a:gd name="connsiteX728" fmla="*/ 185026 w 2992697"/>
                <a:gd name="connsiteY728" fmla="*/ 155223 h 1030680"/>
                <a:gd name="connsiteX729" fmla="*/ 185957 w 2992697"/>
                <a:gd name="connsiteY729" fmla="*/ 153050 h 1030680"/>
                <a:gd name="connsiteX730" fmla="*/ 188130 w 2992697"/>
                <a:gd name="connsiteY730" fmla="*/ 148704 h 1030680"/>
                <a:gd name="connsiteX731" fmla="*/ 180679 w 2992697"/>
                <a:gd name="connsiteY731" fmla="*/ 147772 h 1030680"/>
                <a:gd name="connsiteX732" fmla="*/ 173229 w 2992697"/>
                <a:gd name="connsiteY732" fmla="*/ 145599 h 1030680"/>
                <a:gd name="connsiteX733" fmla="*/ 170124 w 2992697"/>
                <a:gd name="connsiteY733" fmla="*/ 141253 h 1030680"/>
                <a:gd name="connsiteX734" fmla="*/ 163915 w 2992697"/>
                <a:gd name="connsiteY734" fmla="*/ 138148 h 1030680"/>
                <a:gd name="connsiteX735" fmla="*/ 167951 w 2992697"/>
                <a:gd name="connsiteY735" fmla="*/ 138148 h 1030680"/>
                <a:gd name="connsiteX736" fmla="*/ 167951 w 2992697"/>
                <a:gd name="connsiteY736" fmla="*/ 132871 h 1030680"/>
                <a:gd name="connsiteX737" fmla="*/ 185647 w 2992697"/>
                <a:gd name="connsiteY737" fmla="*/ 135975 h 1030680"/>
                <a:gd name="connsiteX738" fmla="*/ 194960 w 2992697"/>
                <a:gd name="connsiteY738" fmla="*/ 133802 h 1030680"/>
                <a:gd name="connsiteX739" fmla="*/ 202411 w 2992697"/>
                <a:gd name="connsiteY739" fmla="*/ 130698 h 1030680"/>
                <a:gd name="connsiteX740" fmla="*/ 206446 w 2992697"/>
                <a:gd name="connsiteY740" fmla="*/ 125420 h 1030680"/>
                <a:gd name="connsiteX741" fmla="*/ 211724 w 2992697"/>
                <a:gd name="connsiteY741" fmla="*/ 117969 h 1030680"/>
                <a:gd name="connsiteX742" fmla="*/ 221037 w 2992697"/>
                <a:gd name="connsiteY742" fmla="*/ 113623 h 1030680"/>
                <a:gd name="connsiteX743" fmla="*/ 231593 w 2992697"/>
                <a:gd name="connsiteY743" fmla="*/ 110519 h 1030680"/>
                <a:gd name="connsiteX744" fmla="*/ 239043 w 2992697"/>
                <a:gd name="connsiteY744" fmla="*/ 113623 h 1030680"/>
                <a:gd name="connsiteX745" fmla="*/ 248357 w 2992697"/>
                <a:gd name="connsiteY745" fmla="*/ 117969 h 1030680"/>
                <a:gd name="connsiteX746" fmla="*/ 255807 w 2992697"/>
                <a:gd name="connsiteY746" fmla="*/ 118901 h 1030680"/>
                <a:gd name="connsiteX747" fmla="*/ 264189 w 2992697"/>
                <a:gd name="connsiteY747" fmla="*/ 117969 h 1030680"/>
                <a:gd name="connsiteX748" fmla="*/ 261085 w 2992697"/>
                <a:gd name="connsiteY748" fmla="*/ 115796 h 1030680"/>
                <a:gd name="connsiteX749" fmla="*/ 257049 w 2992697"/>
                <a:gd name="connsiteY749" fmla="*/ 113623 h 1030680"/>
                <a:gd name="connsiteX750" fmla="*/ 256118 w 2992697"/>
                <a:gd name="connsiteY750" fmla="*/ 113623 h 1030680"/>
                <a:gd name="connsiteX751" fmla="*/ 256118 w 2992697"/>
                <a:gd name="connsiteY751" fmla="*/ 111760 h 1030680"/>
                <a:gd name="connsiteX752" fmla="*/ 253945 w 2992697"/>
                <a:gd name="connsiteY752" fmla="*/ 110829 h 1030680"/>
                <a:gd name="connsiteX753" fmla="*/ 253945 w 2992697"/>
                <a:gd name="connsiteY753" fmla="*/ 106483 h 1030680"/>
                <a:gd name="connsiteX754" fmla="*/ 251772 w 2992697"/>
                <a:gd name="connsiteY754" fmla="*/ 101205 h 1030680"/>
                <a:gd name="connsiteX755" fmla="*/ 257049 w 2992697"/>
                <a:gd name="connsiteY755" fmla="*/ 99032 h 1030680"/>
                <a:gd name="connsiteX756" fmla="*/ 261085 w 2992697"/>
                <a:gd name="connsiteY756" fmla="*/ 96859 h 1030680"/>
                <a:gd name="connsiteX757" fmla="*/ 264189 w 2992697"/>
                <a:gd name="connsiteY757" fmla="*/ 96859 h 1030680"/>
                <a:gd name="connsiteX758" fmla="*/ 266363 w 2992697"/>
                <a:gd name="connsiteY758" fmla="*/ 95928 h 1030680"/>
                <a:gd name="connsiteX759" fmla="*/ 270398 w 2992697"/>
                <a:gd name="connsiteY759" fmla="*/ 93755 h 1030680"/>
                <a:gd name="connsiteX760" fmla="*/ 277849 w 2992697"/>
                <a:gd name="connsiteY760" fmla="*/ 93755 h 1030680"/>
                <a:gd name="connsiteX761" fmla="*/ 280953 w 2992697"/>
                <a:gd name="connsiteY761" fmla="*/ 95928 h 1030680"/>
                <a:gd name="connsiteX762" fmla="*/ 284989 w 2992697"/>
                <a:gd name="connsiteY762" fmla="*/ 99032 h 1030680"/>
                <a:gd name="connsiteX763" fmla="*/ 288094 w 2992697"/>
                <a:gd name="connsiteY763" fmla="*/ 101205 h 1030680"/>
                <a:gd name="connsiteX764" fmla="*/ 288094 w 2992697"/>
                <a:gd name="connsiteY764" fmla="*/ 96859 h 1030680"/>
                <a:gd name="connsiteX765" fmla="*/ 285921 w 2992697"/>
                <a:gd name="connsiteY765" fmla="*/ 95928 h 1030680"/>
                <a:gd name="connsiteX766" fmla="*/ 285921 w 2992697"/>
                <a:gd name="connsiteY766" fmla="*/ 93755 h 1030680"/>
                <a:gd name="connsiteX767" fmla="*/ 285921 w 2992697"/>
                <a:gd name="connsiteY767" fmla="*/ 93755 h 1030680"/>
                <a:gd name="connsiteX768" fmla="*/ 285921 w 2992697"/>
                <a:gd name="connsiteY768" fmla="*/ 91582 h 1030680"/>
                <a:gd name="connsiteX769" fmla="*/ 284989 w 2992697"/>
                <a:gd name="connsiteY769" fmla="*/ 88477 h 1030680"/>
                <a:gd name="connsiteX770" fmla="*/ 290267 w 2992697"/>
                <a:gd name="connsiteY770" fmla="*/ 86304 h 1030680"/>
                <a:gd name="connsiteX771" fmla="*/ 293371 w 2992697"/>
                <a:gd name="connsiteY771" fmla="*/ 84131 h 1030680"/>
                <a:gd name="connsiteX772" fmla="*/ 299580 w 2992697"/>
                <a:gd name="connsiteY772" fmla="*/ 81026 h 1030680"/>
                <a:gd name="connsiteX773" fmla="*/ 302685 w 2992697"/>
                <a:gd name="connsiteY773" fmla="*/ 76680 h 1030680"/>
                <a:gd name="connsiteX774" fmla="*/ 304858 w 2992697"/>
                <a:gd name="connsiteY774" fmla="*/ 76680 h 1030680"/>
                <a:gd name="connsiteX775" fmla="*/ 312308 w 2992697"/>
                <a:gd name="connsiteY775" fmla="*/ 76680 h 1030680"/>
                <a:gd name="connsiteX776" fmla="*/ 317586 w 2992697"/>
                <a:gd name="connsiteY776" fmla="*/ 78853 h 1030680"/>
                <a:gd name="connsiteX777" fmla="*/ 321622 w 2992697"/>
                <a:gd name="connsiteY777" fmla="*/ 83199 h 1030680"/>
                <a:gd name="connsiteX778" fmla="*/ 327831 w 2992697"/>
                <a:gd name="connsiteY778" fmla="*/ 83199 h 1030680"/>
                <a:gd name="connsiteX779" fmla="*/ 337144 w 2992697"/>
                <a:gd name="connsiteY779" fmla="*/ 81026 h 1030680"/>
                <a:gd name="connsiteX780" fmla="*/ 341180 w 2992697"/>
                <a:gd name="connsiteY780" fmla="*/ 68298 h 1030680"/>
                <a:gd name="connsiteX781" fmla="*/ 346458 w 2992697"/>
                <a:gd name="connsiteY781" fmla="*/ 66125 h 1030680"/>
                <a:gd name="connsiteX782" fmla="*/ 351735 w 2992697"/>
                <a:gd name="connsiteY782" fmla="*/ 66125 h 1030680"/>
                <a:gd name="connsiteX783" fmla="*/ 357013 w 2992697"/>
                <a:gd name="connsiteY783" fmla="*/ 66125 h 1030680"/>
                <a:gd name="connsiteX784" fmla="*/ 361048 w 2992697"/>
                <a:gd name="connsiteY784" fmla="*/ 68298 h 1030680"/>
                <a:gd name="connsiteX785" fmla="*/ 364153 w 2992697"/>
                <a:gd name="connsiteY785" fmla="*/ 68298 h 1030680"/>
                <a:gd name="connsiteX786" fmla="*/ 371604 w 2992697"/>
                <a:gd name="connsiteY786" fmla="*/ 56812 h 1030680"/>
                <a:gd name="connsiteX787" fmla="*/ 383090 w 2992697"/>
                <a:gd name="connsiteY787" fmla="*/ 54638 h 1030680"/>
                <a:gd name="connsiteX788" fmla="*/ 390541 w 2992697"/>
                <a:gd name="connsiteY788" fmla="*/ 58985 h 1030680"/>
                <a:gd name="connsiteX789" fmla="*/ 397992 w 2992697"/>
                <a:gd name="connsiteY789" fmla="*/ 62089 h 1030680"/>
                <a:gd name="connsiteX790" fmla="*/ 405442 w 2992697"/>
                <a:gd name="connsiteY790" fmla="*/ 64262 h 1030680"/>
                <a:gd name="connsiteX791" fmla="*/ 414756 w 2992697"/>
                <a:gd name="connsiteY791" fmla="*/ 61158 h 1030680"/>
                <a:gd name="connsiteX792" fmla="*/ 427173 w 2992697"/>
                <a:gd name="connsiteY792" fmla="*/ 53707 h 1030680"/>
                <a:gd name="connsiteX793" fmla="*/ 439281 w 2992697"/>
                <a:gd name="connsiteY793" fmla="*/ 47498 h 1030680"/>
                <a:gd name="connsiteX794" fmla="*/ 439281 w 2992697"/>
                <a:gd name="connsiteY794" fmla="*/ 47498 h 1030680"/>
                <a:gd name="connsiteX795" fmla="*/ 439281 w 2992697"/>
                <a:gd name="connsiteY795" fmla="*/ 47498 h 1030680"/>
                <a:gd name="connsiteX796" fmla="*/ 2195472 w 2992697"/>
                <a:gd name="connsiteY796" fmla="*/ 44394 h 1030680"/>
                <a:gd name="connsiteX797" fmla="*/ 2202923 w 2992697"/>
                <a:gd name="connsiteY797" fmla="*/ 46567 h 1030680"/>
                <a:gd name="connsiteX798" fmla="*/ 2210374 w 2992697"/>
                <a:gd name="connsiteY798" fmla="*/ 49671 h 1030680"/>
                <a:gd name="connsiteX799" fmla="*/ 2213478 w 2992697"/>
                <a:gd name="connsiteY799" fmla="*/ 54018 h 1030680"/>
                <a:gd name="connsiteX800" fmla="*/ 2218756 w 2992697"/>
                <a:gd name="connsiteY800" fmla="*/ 57122 h 1030680"/>
                <a:gd name="connsiteX801" fmla="*/ 2224965 w 2992697"/>
                <a:gd name="connsiteY801" fmla="*/ 61468 h 1030680"/>
                <a:gd name="connsiteX802" fmla="*/ 2220929 w 2992697"/>
                <a:gd name="connsiteY802" fmla="*/ 72023 h 1030680"/>
                <a:gd name="connsiteX803" fmla="*/ 2198888 w 2992697"/>
                <a:gd name="connsiteY803" fmla="*/ 84752 h 1030680"/>
                <a:gd name="connsiteX804" fmla="*/ 2182123 w 2992697"/>
                <a:gd name="connsiteY804" fmla="*/ 99653 h 1030680"/>
                <a:gd name="connsiteX805" fmla="*/ 2167532 w 2992697"/>
                <a:gd name="connsiteY805" fmla="*/ 118590 h 1030680"/>
                <a:gd name="connsiteX806" fmla="*/ 2164428 w 2992697"/>
                <a:gd name="connsiteY806" fmla="*/ 118590 h 1030680"/>
                <a:gd name="connsiteX807" fmla="*/ 2164428 w 2992697"/>
                <a:gd name="connsiteY807" fmla="*/ 114244 h 1030680"/>
                <a:gd name="connsiteX808" fmla="*/ 2159150 w 2992697"/>
                <a:gd name="connsiteY808" fmla="*/ 111140 h 1030680"/>
                <a:gd name="connsiteX809" fmla="*/ 2155115 w 2992697"/>
                <a:gd name="connsiteY809" fmla="*/ 106793 h 1030680"/>
                <a:gd name="connsiteX810" fmla="*/ 2152942 w 2992697"/>
                <a:gd name="connsiteY810" fmla="*/ 103689 h 1030680"/>
                <a:gd name="connsiteX811" fmla="*/ 2149837 w 2992697"/>
                <a:gd name="connsiteY811" fmla="*/ 99343 h 1030680"/>
                <a:gd name="connsiteX812" fmla="*/ 2147664 w 2992697"/>
                <a:gd name="connsiteY812" fmla="*/ 94065 h 1030680"/>
                <a:gd name="connsiteX813" fmla="*/ 2151700 w 2992697"/>
                <a:gd name="connsiteY813" fmla="*/ 86614 h 1030680"/>
                <a:gd name="connsiteX814" fmla="*/ 2152631 w 2992697"/>
                <a:gd name="connsiteY814" fmla="*/ 81337 h 1030680"/>
                <a:gd name="connsiteX815" fmla="*/ 2154804 w 2992697"/>
                <a:gd name="connsiteY815" fmla="*/ 71713 h 1030680"/>
                <a:gd name="connsiteX816" fmla="*/ 2127795 w 2992697"/>
                <a:gd name="connsiteY816" fmla="*/ 71713 h 1030680"/>
                <a:gd name="connsiteX817" fmla="*/ 2127795 w 2992697"/>
                <a:gd name="connsiteY817" fmla="*/ 64262 h 1030680"/>
                <a:gd name="connsiteX818" fmla="*/ 2142386 w 2992697"/>
                <a:gd name="connsiteY818" fmla="*/ 58985 h 1030680"/>
                <a:gd name="connsiteX819" fmla="*/ 2156977 w 2992697"/>
                <a:gd name="connsiteY819" fmla="*/ 54638 h 1030680"/>
                <a:gd name="connsiteX820" fmla="*/ 2174673 w 2992697"/>
                <a:gd name="connsiteY820" fmla="*/ 51534 h 1030680"/>
                <a:gd name="connsiteX821" fmla="*/ 2176846 w 2992697"/>
                <a:gd name="connsiteY821" fmla="*/ 56812 h 1030680"/>
                <a:gd name="connsiteX822" fmla="*/ 2179019 w 2992697"/>
                <a:gd name="connsiteY822" fmla="*/ 58985 h 1030680"/>
                <a:gd name="connsiteX823" fmla="*/ 2179019 w 2992697"/>
                <a:gd name="connsiteY823" fmla="*/ 61158 h 1030680"/>
                <a:gd name="connsiteX824" fmla="*/ 2181192 w 2992697"/>
                <a:gd name="connsiteY824" fmla="*/ 61158 h 1030680"/>
                <a:gd name="connsiteX825" fmla="*/ 2181192 w 2992697"/>
                <a:gd name="connsiteY825" fmla="*/ 62089 h 1030680"/>
                <a:gd name="connsiteX826" fmla="*/ 2184297 w 2992697"/>
                <a:gd name="connsiteY826" fmla="*/ 64262 h 1030680"/>
                <a:gd name="connsiteX827" fmla="*/ 2186470 w 2992697"/>
                <a:gd name="connsiteY827" fmla="*/ 58985 h 1030680"/>
                <a:gd name="connsiteX828" fmla="*/ 2188643 w 2992697"/>
                <a:gd name="connsiteY828" fmla="*/ 54638 h 1030680"/>
                <a:gd name="connsiteX829" fmla="*/ 2189574 w 2992697"/>
                <a:gd name="connsiteY829" fmla="*/ 51534 h 1030680"/>
                <a:gd name="connsiteX830" fmla="*/ 2193610 w 2992697"/>
                <a:gd name="connsiteY830" fmla="*/ 47188 h 1030680"/>
                <a:gd name="connsiteX831" fmla="*/ 2195472 w 2992697"/>
                <a:gd name="connsiteY831" fmla="*/ 44394 h 1030680"/>
                <a:gd name="connsiteX832" fmla="*/ 2195472 w 2992697"/>
                <a:gd name="connsiteY832" fmla="*/ 44394 h 1030680"/>
                <a:gd name="connsiteX833" fmla="*/ 2195472 w 2992697"/>
                <a:gd name="connsiteY833" fmla="*/ 44394 h 1030680"/>
                <a:gd name="connsiteX834" fmla="*/ 2240487 w 2992697"/>
                <a:gd name="connsiteY834" fmla="*/ 24215 h 1030680"/>
                <a:gd name="connsiteX835" fmla="*/ 2244523 w 2992697"/>
                <a:gd name="connsiteY835" fmla="*/ 25146 h 1030680"/>
                <a:gd name="connsiteX836" fmla="*/ 2245454 w 2992697"/>
                <a:gd name="connsiteY836" fmla="*/ 25146 h 1030680"/>
                <a:gd name="connsiteX837" fmla="*/ 2247628 w 2992697"/>
                <a:gd name="connsiteY837" fmla="*/ 27319 h 1030680"/>
                <a:gd name="connsiteX838" fmla="*/ 2247628 w 2992697"/>
                <a:gd name="connsiteY838" fmla="*/ 27319 h 1030680"/>
                <a:gd name="connsiteX839" fmla="*/ 2249800 w 2992697"/>
                <a:gd name="connsiteY839" fmla="*/ 29492 h 1030680"/>
                <a:gd name="connsiteX840" fmla="*/ 2251974 w 2992697"/>
                <a:gd name="connsiteY840" fmla="*/ 32597 h 1030680"/>
                <a:gd name="connsiteX841" fmla="*/ 2255078 w 2992697"/>
                <a:gd name="connsiteY841" fmla="*/ 38806 h 1030680"/>
                <a:gd name="connsiteX842" fmla="*/ 2259114 w 2992697"/>
                <a:gd name="connsiteY842" fmla="*/ 44083 h 1030680"/>
                <a:gd name="connsiteX843" fmla="*/ 2260045 w 2992697"/>
                <a:gd name="connsiteY843" fmla="*/ 51534 h 1030680"/>
                <a:gd name="connsiteX844" fmla="*/ 2251663 w 2992697"/>
                <a:gd name="connsiteY844" fmla="*/ 51534 h 1030680"/>
                <a:gd name="connsiteX845" fmla="*/ 2251663 w 2992697"/>
                <a:gd name="connsiteY845" fmla="*/ 47188 h 1030680"/>
                <a:gd name="connsiteX846" fmla="*/ 2247628 w 2992697"/>
                <a:gd name="connsiteY846" fmla="*/ 44083 h 1030680"/>
                <a:gd name="connsiteX847" fmla="*/ 2244523 w 2992697"/>
                <a:gd name="connsiteY847" fmla="*/ 39737 h 1030680"/>
                <a:gd name="connsiteX848" fmla="*/ 2242350 w 2992697"/>
                <a:gd name="connsiteY848" fmla="*/ 36633 h 1030680"/>
                <a:gd name="connsiteX849" fmla="*/ 2240177 w 2992697"/>
                <a:gd name="connsiteY849" fmla="*/ 31355 h 1030680"/>
                <a:gd name="connsiteX850" fmla="*/ 2240177 w 2992697"/>
                <a:gd name="connsiteY850" fmla="*/ 24215 h 1030680"/>
                <a:gd name="connsiteX851" fmla="*/ 2240487 w 2992697"/>
                <a:gd name="connsiteY851" fmla="*/ 24215 h 1030680"/>
                <a:gd name="connsiteX852" fmla="*/ 2240487 w 2992697"/>
                <a:gd name="connsiteY852" fmla="*/ 24215 h 1030680"/>
                <a:gd name="connsiteX853" fmla="*/ 984113 w 2992697"/>
                <a:gd name="connsiteY853" fmla="*/ 20179 h 1030680"/>
                <a:gd name="connsiteX854" fmla="*/ 1009259 w 2992697"/>
                <a:gd name="connsiteY854" fmla="*/ 20179 h 1030680"/>
                <a:gd name="connsiteX855" fmla="*/ 1035337 w 2992697"/>
                <a:gd name="connsiteY855" fmla="*/ 24525 h 1030680"/>
                <a:gd name="connsiteX856" fmla="*/ 1058310 w 2992697"/>
                <a:gd name="connsiteY856" fmla="*/ 27630 h 1030680"/>
                <a:gd name="connsiteX857" fmla="*/ 1079110 w 2992697"/>
                <a:gd name="connsiteY857" fmla="*/ 32907 h 1030680"/>
                <a:gd name="connsiteX858" fmla="*/ 1109223 w 2992697"/>
                <a:gd name="connsiteY858" fmla="*/ 27630 h 1030680"/>
                <a:gd name="connsiteX859" fmla="*/ 1113259 w 2992697"/>
                <a:gd name="connsiteY859" fmla="*/ 31976 h 1030680"/>
                <a:gd name="connsiteX860" fmla="*/ 1116363 w 2992697"/>
                <a:gd name="connsiteY860" fmla="*/ 32907 h 1030680"/>
                <a:gd name="connsiteX861" fmla="*/ 1120399 w 2992697"/>
                <a:gd name="connsiteY861" fmla="*/ 39116 h 1030680"/>
                <a:gd name="connsiteX862" fmla="*/ 1122572 w 2992697"/>
                <a:gd name="connsiteY862" fmla="*/ 42221 h 1030680"/>
                <a:gd name="connsiteX863" fmla="*/ 1125676 w 2992697"/>
                <a:gd name="connsiteY863" fmla="*/ 44394 h 1030680"/>
                <a:gd name="connsiteX864" fmla="*/ 1143372 w 2992697"/>
                <a:gd name="connsiteY864" fmla="*/ 51844 h 1030680"/>
                <a:gd name="connsiteX865" fmla="*/ 1164172 w 2992697"/>
                <a:gd name="connsiteY865" fmla="*/ 57122 h 1030680"/>
                <a:gd name="connsiteX866" fmla="*/ 1181867 w 2992697"/>
                <a:gd name="connsiteY866" fmla="*/ 61468 h 1030680"/>
                <a:gd name="connsiteX867" fmla="*/ 1181867 w 2992697"/>
                <a:gd name="connsiteY867" fmla="*/ 68919 h 1030680"/>
                <a:gd name="connsiteX868" fmla="*/ 1152685 w 2992697"/>
                <a:gd name="connsiteY868" fmla="*/ 68919 h 1030680"/>
                <a:gd name="connsiteX869" fmla="*/ 1140267 w 2992697"/>
                <a:gd name="connsiteY869" fmla="*/ 62710 h 1030680"/>
                <a:gd name="connsiteX870" fmla="*/ 1125676 w 2992697"/>
                <a:gd name="connsiteY870" fmla="*/ 62710 h 1030680"/>
                <a:gd name="connsiteX871" fmla="*/ 1108912 w 2992697"/>
                <a:gd name="connsiteY871" fmla="*/ 64883 h 1030680"/>
                <a:gd name="connsiteX872" fmla="*/ 1093390 w 2992697"/>
                <a:gd name="connsiteY872" fmla="*/ 69229 h 1030680"/>
                <a:gd name="connsiteX873" fmla="*/ 1093390 w 2992697"/>
                <a:gd name="connsiteY873" fmla="*/ 77611 h 1030680"/>
                <a:gd name="connsiteX874" fmla="*/ 1113259 w 2992697"/>
                <a:gd name="connsiteY874" fmla="*/ 77611 h 1030680"/>
                <a:gd name="connsiteX875" fmla="*/ 1127850 w 2992697"/>
                <a:gd name="connsiteY875" fmla="*/ 74507 h 1030680"/>
                <a:gd name="connsiteX876" fmla="*/ 1145545 w 2992697"/>
                <a:gd name="connsiteY876" fmla="*/ 72334 h 1030680"/>
                <a:gd name="connsiteX877" fmla="*/ 1167587 w 2992697"/>
                <a:gd name="connsiteY877" fmla="*/ 72334 h 1030680"/>
                <a:gd name="connsiteX878" fmla="*/ 1189628 w 2992697"/>
                <a:gd name="connsiteY878" fmla="*/ 72334 h 1030680"/>
                <a:gd name="connsiteX879" fmla="*/ 1206392 w 2992697"/>
                <a:gd name="connsiteY879" fmla="*/ 72334 h 1030680"/>
                <a:gd name="connsiteX880" fmla="*/ 1220983 w 2992697"/>
                <a:gd name="connsiteY880" fmla="*/ 87235 h 1030680"/>
                <a:gd name="connsiteX881" fmla="*/ 1238679 w 2992697"/>
                <a:gd name="connsiteY881" fmla="*/ 97790 h 1030680"/>
                <a:gd name="connsiteX882" fmla="*/ 1233401 w 2992697"/>
                <a:gd name="connsiteY882" fmla="*/ 109277 h 1030680"/>
                <a:gd name="connsiteX883" fmla="*/ 1222846 w 2992697"/>
                <a:gd name="connsiteY883" fmla="*/ 116728 h 1030680"/>
                <a:gd name="connsiteX884" fmla="*/ 1213533 w 2992697"/>
                <a:gd name="connsiteY884" fmla="*/ 122005 h 1030680"/>
                <a:gd name="connsiteX885" fmla="*/ 1201115 w 2992697"/>
                <a:gd name="connsiteY885" fmla="*/ 126351 h 1030680"/>
                <a:gd name="connsiteX886" fmla="*/ 1182178 w 2992697"/>
                <a:gd name="connsiteY886" fmla="*/ 126351 h 1030680"/>
                <a:gd name="connsiteX887" fmla="*/ 1165413 w 2992697"/>
                <a:gd name="connsiteY887" fmla="*/ 131629 h 1030680"/>
                <a:gd name="connsiteX888" fmla="*/ 1147718 w 2992697"/>
                <a:gd name="connsiteY888" fmla="*/ 131629 h 1030680"/>
                <a:gd name="connsiteX889" fmla="*/ 1127850 w 2992697"/>
                <a:gd name="connsiteY889" fmla="*/ 129456 h 1030680"/>
                <a:gd name="connsiteX890" fmla="*/ 1108912 w 2992697"/>
                <a:gd name="connsiteY890" fmla="*/ 127283 h 1030680"/>
                <a:gd name="connsiteX891" fmla="*/ 1091527 w 2992697"/>
                <a:gd name="connsiteY891" fmla="*/ 127283 h 1030680"/>
                <a:gd name="connsiteX892" fmla="*/ 1076936 w 2992697"/>
                <a:gd name="connsiteY892" fmla="*/ 131629 h 1030680"/>
                <a:gd name="connsiteX893" fmla="*/ 1065450 w 2992697"/>
                <a:gd name="connsiteY893" fmla="*/ 142184 h 1030680"/>
                <a:gd name="connsiteX894" fmla="*/ 1109223 w 2992697"/>
                <a:gd name="connsiteY894" fmla="*/ 142184 h 1030680"/>
                <a:gd name="connsiteX895" fmla="*/ 1122882 w 2992697"/>
                <a:gd name="connsiteY895" fmla="*/ 139080 h 1030680"/>
                <a:gd name="connsiteX896" fmla="*/ 1138405 w 2992697"/>
                <a:gd name="connsiteY896" fmla="*/ 136907 h 1030680"/>
                <a:gd name="connsiteX897" fmla="*/ 1157342 w 2992697"/>
                <a:gd name="connsiteY897" fmla="*/ 139080 h 1030680"/>
                <a:gd name="connsiteX898" fmla="*/ 1169760 w 2992697"/>
                <a:gd name="connsiteY898" fmla="*/ 142184 h 1030680"/>
                <a:gd name="connsiteX899" fmla="*/ 1172864 w 2992697"/>
                <a:gd name="connsiteY899" fmla="*/ 155844 h 1030680"/>
                <a:gd name="connsiteX900" fmla="*/ 1179073 w 2992697"/>
                <a:gd name="connsiteY900" fmla="*/ 153671 h 1030680"/>
                <a:gd name="connsiteX901" fmla="*/ 1187455 w 2992697"/>
                <a:gd name="connsiteY901" fmla="*/ 148393 h 1030680"/>
                <a:gd name="connsiteX902" fmla="*/ 1198942 w 2992697"/>
                <a:gd name="connsiteY902" fmla="*/ 144047 h 1030680"/>
                <a:gd name="connsiteX903" fmla="*/ 1209497 w 2992697"/>
                <a:gd name="connsiteY903" fmla="*/ 141874 h 1030680"/>
                <a:gd name="connsiteX904" fmla="*/ 1211670 w 2992697"/>
                <a:gd name="connsiteY904" fmla="*/ 148083 h 1030680"/>
                <a:gd name="connsiteX905" fmla="*/ 1213843 w 2992697"/>
                <a:gd name="connsiteY905" fmla="*/ 151187 h 1030680"/>
                <a:gd name="connsiteX906" fmla="*/ 1216016 w 2992697"/>
                <a:gd name="connsiteY906" fmla="*/ 153360 h 1030680"/>
                <a:gd name="connsiteX907" fmla="*/ 1219121 w 2992697"/>
                <a:gd name="connsiteY907" fmla="*/ 155533 h 1030680"/>
                <a:gd name="connsiteX908" fmla="*/ 1223156 w 2992697"/>
                <a:gd name="connsiteY908" fmla="*/ 158638 h 1030680"/>
                <a:gd name="connsiteX909" fmla="*/ 1206392 w 2992697"/>
                <a:gd name="connsiteY909" fmla="*/ 189993 h 1030680"/>
                <a:gd name="connsiteX910" fmla="*/ 1213843 w 2992697"/>
                <a:gd name="connsiteY910" fmla="*/ 189993 h 1030680"/>
                <a:gd name="connsiteX911" fmla="*/ 1226261 w 2992697"/>
                <a:gd name="connsiteY911" fmla="*/ 182542 h 1030680"/>
                <a:gd name="connsiteX912" fmla="*/ 1243025 w 2992697"/>
                <a:gd name="connsiteY912" fmla="*/ 172918 h 1030680"/>
                <a:gd name="connsiteX913" fmla="*/ 1262893 w 2992697"/>
                <a:gd name="connsiteY913" fmla="*/ 165468 h 1030680"/>
                <a:gd name="connsiteX914" fmla="*/ 1284935 w 2992697"/>
                <a:gd name="connsiteY914" fmla="*/ 158017 h 1030680"/>
                <a:gd name="connsiteX915" fmla="*/ 1308839 w 2992697"/>
                <a:gd name="connsiteY915" fmla="*/ 152739 h 1030680"/>
                <a:gd name="connsiteX916" fmla="*/ 1329639 w 2992697"/>
                <a:gd name="connsiteY916" fmla="*/ 152739 h 1030680"/>
                <a:gd name="connsiteX917" fmla="*/ 1350439 w 2992697"/>
                <a:gd name="connsiteY917" fmla="*/ 154912 h 1030680"/>
                <a:gd name="connsiteX918" fmla="*/ 1365030 w 2992697"/>
                <a:gd name="connsiteY918" fmla="*/ 163294 h 1030680"/>
                <a:gd name="connsiteX919" fmla="*/ 1373412 w 2992697"/>
                <a:gd name="connsiteY919" fmla="*/ 178196 h 1030680"/>
                <a:gd name="connsiteX920" fmla="*/ 1379621 w 2992697"/>
                <a:gd name="connsiteY920" fmla="*/ 178196 h 1030680"/>
                <a:gd name="connsiteX921" fmla="*/ 1379621 w 2992697"/>
                <a:gd name="connsiteY921" fmla="*/ 180369 h 1030680"/>
                <a:gd name="connsiteX922" fmla="*/ 1379621 w 2992697"/>
                <a:gd name="connsiteY922" fmla="*/ 180369 h 1030680"/>
                <a:gd name="connsiteX923" fmla="*/ 1377448 w 2992697"/>
                <a:gd name="connsiteY923" fmla="*/ 182542 h 1030680"/>
                <a:gd name="connsiteX924" fmla="*/ 1375275 w 2992697"/>
                <a:gd name="connsiteY924" fmla="*/ 182542 h 1030680"/>
                <a:gd name="connsiteX925" fmla="*/ 1375275 w 2992697"/>
                <a:gd name="connsiteY925" fmla="*/ 182542 h 1030680"/>
                <a:gd name="connsiteX926" fmla="*/ 1373102 w 2992697"/>
                <a:gd name="connsiteY926" fmla="*/ 182542 h 1030680"/>
                <a:gd name="connsiteX927" fmla="*/ 1369997 w 2992697"/>
                <a:gd name="connsiteY927" fmla="*/ 185647 h 1030680"/>
                <a:gd name="connsiteX928" fmla="*/ 1364720 w 2992697"/>
                <a:gd name="connsiteY928" fmla="*/ 187820 h 1030680"/>
                <a:gd name="connsiteX929" fmla="*/ 1358511 w 2992697"/>
                <a:gd name="connsiteY929" fmla="*/ 189993 h 1030680"/>
                <a:gd name="connsiteX930" fmla="*/ 1351060 w 2992697"/>
                <a:gd name="connsiteY930" fmla="*/ 192166 h 1030680"/>
                <a:gd name="connsiteX931" fmla="*/ 1345783 w 2992697"/>
                <a:gd name="connsiteY931" fmla="*/ 193097 h 1030680"/>
                <a:gd name="connsiteX932" fmla="*/ 1333365 w 2992697"/>
                <a:gd name="connsiteY932" fmla="*/ 213276 h 1030680"/>
                <a:gd name="connsiteX933" fmla="*/ 1309460 w 2992697"/>
                <a:gd name="connsiteY933" fmla="*/ 228178 h 1030680"/>
                <a:gd name="connsiteX934" fmla="*/ 1282452 w 2992697"/>
                <a:gd name="connsiteY934" fmla="*/ 237801 h 1030680"/>
                <a:gd name="connsiteX935" fmla="*/ 1250165 w 2992697"/>
                <a:gd name="connsiteY935" fmla="*/ 243079 h 1030680"/>
                <a:gd name="connsiteX936" fmla="*/ 1250165 w 2992697"/>
                <a:gd name="connsiteY936" fmla="*/ 249288 h 1030680"/>
                <a:gd name="connsiteX937" fmla="*/ 1250165 w 2992697"/>
                <a:gd name="connsiteY937" fmla="*/ 252392 h 1030680"/>
                <a:gd name="connsiteX938" fmla="*/ 1250165 w 2992697"/>
                <a:gd name="connsiteY938" fmla="*/ 254566 h 1030680"/>
                <a:gd name="connsiteX939" fmla="*/ 1247992 w 2992697"/>
                <a:gd name="connsiteY939" fmla="*/ 256739 h 1030680"/>
                <a:gd name="connsiteX940" fmla="*/ 1250165 w 2992697"/>
                <a:gd name="connsiteY940" fmla="*/ 257670 h 1030680"/>
                <a:gd name="connsiteX941" fmla="*/ 1250165 w 2992697"/>
                <a:gd name="connsiteY941" fmla="*/ 259843 h 1030680"/>
                <a:gd name="connsiteX942" fmla="*/ 1253270 w 2992697"/>
                <a:gd name="connsiteY942" fmla="*/ 264189 h 1030680"/>
                <a:gd name="connsiteX943" fmla="*/ 1258547 w 2992697"/>
                <a:gd name="connsiteY943" fmla="*/ 267294 h 1030680"/>
                <a:gd name="connsiteX944" fmla="*/ 1262583 w 2992697"/>
                <a:gd name="connsiteY944" fmla="*/ 269467 h 1030680"/>
                <a:gd name="connsiteX945" fmla="*/ 1265687 w 2992697"/>
                <a:gd name="connsiteY945" fmla="*/ 272571 h 1030680"/>
                <a:gd name="connsiteX946" fmla="*/ 1269723 w 2992697"/>
                <a:gd name="connsiteY946" fmla="*/ 274745 h 1030680"/>
                <a:gd name="connsiteX947" fmla="*/ 1272828 w 2992697"/>
                <a:gd name="connsiteY947" fmla="*/ 280022 h 1030680"/>
                <a:gd name="connsiteX948" fmla="*/ 1269723 w 2992697"/>
                <a:gd name="connsiteY948" fmla="*/ 287473 h 1030680"/>
                <a:gd name="connsiteX949" fmla="*/ 1265687 w 2992697"/>
                <a:gd name="connsiteY949" fmla="*/ 304237 h 1030680"/>
                <a:gd name="connsiteX950" fmla="*/ 1262583 w 2992697"/>
                <a:gd name="connsiteY950" fmla="*/ 324416 h 1030680"/>
                <a:gd name="connsiteX951" fmla="*/ 1258547 w 2992697"/>
                <a:gd name="connsiteY951" fmla="*/ 344595 h 1030680"/>
                <a:gd name="connsiteX952" fmla="*/ 1258547 w 2992697"/>
                <a:gd name="connsiteY952" fmla="*/ 361359 h 1030680"/>
                <a:gd name="connsiteX953" fmla="*/ 1262583 w 2992697"/>
                <a:gd name="connsiteY953" fmla="*/ 359186 h 1030680"/>
                <a:gd name="connsiteX954" fmla="*/ 1265687 w 2992697"/>
                <a:gd name="connsiteY954" fmla="*/ 359186 h 1030680"/>
                <a:gd name="connsiteX955" fmla="*/ 1267861 w 2992697"/>
                <a:gd name="connsiteY955" fmla="*/ 359186 h 1030680"/>
                <a:gd name="connsiteX956" fmla="*/ 1271896 w 2992697"/>
                <a:gd name="connsiteY956" fmla="*/ 359186 h 1030680"/>
                <a:gd name="connsiteX957" fmla="*/ 1272828 w 2992697"/>
                <a:gd name="connsiteY957" fmla="*/ 359186 h 1030680"/>
                <a:gd name="connsiteX958" fmla="*/ 1279037 w 2992697"/>
                <a:gd name="connsiteY958" fmla="*/ 361359 h 1030680"/>
                <a:gd name="connsiteX959" fmla="*/ 1276864 w 2992697"/>
                <a:gd name="connsiteY959" fmla="*/ 366636 h 1030680"/>
                <a:gd name="connsiteX960" fmla="*/ 1276864 w 2992697"/>
                <a:gd name="connsiteY960" fmla="*/ 368810 h 1030680"/>
                <a:gd name="connsiteX961" fmla="*/ 1276864 w 2992697"/>
                <a:gd name="connsiteY961" fmla="*/ 373156 h 1030680"/>
                <a:gd name="connsiteX962" fmla="*/ 1276864 w 2992697"/>
                <a:gd name="connsiteY962" fmla="*/ 374087 h 1030680"/>
                <a:gd name="connsiteX963" fmla="*/ 1276864 w 2992697"/>
                <a:gd name="connsiteY963" fmla="*/ 378433 h 1030680"/>
                <a:gd name="connsiteX964" fmla="*/ 1279037 w 2992697"/>
                <a:gd name="connsiteY964" fmla="*/ 385884 h 1030680"/>
                <a:gd name="connsiteX965" fmla="*/ 1272828 w 2992697"/>
                <a:gd name="connsiteY965" fmla="*/ 385884 h 1030680"/>
                <a:gd name="connsiteX966" fmla="*/ 1272828 w 2992697"/>
                <a:gd name="connsiteY966" fmla="*/ 388989 h 1030680"/>
                <a:gd name="connsiteX967" fmla="*/ 1269723 w 2992697"/>
                <a:gd name="connsiteY967" fmla="*/ 388057 h 1030680"/>
                <a:gd name="connsiteX968" fmla="*/ 1265687 w 2992697"/>
                <a:gd name="connsiteY968" fmla="*/ 383711 h 1030680"/>
                <a:gd name="connsiteX969" fmla="*/ 1264756 w 2992697"/>
                <a:gd name="connsiteY969" fmla="*/ 381538 h 1030680"/>
                <a:gd name="connsiteX970" fmla="*/ 1260720 w 2992697"/>
                <a:gd name="connsiteY970" fmla="*/ 380607 h 1030680"/>
                <a:gd name="connsiteX971" fmla="*/ 1257616 w 2992697"/>
                <a:gd name="connsiteY971" fmla="*/ 378433 h 1030680"/>
                <a:gd name="connsiteX972" fmla="*/ 1250165 w 2992697"/>
                <a:gd name="connsiteY972" fmla="*/ 378433 h 1030680"/>
                <a:gd name="connsiteX973" fmla="*/ 1246129 w 2992697"/>
                <a:gd name="connsiteY973" fmla="*/ 380607 h 1030680"/>
                <a:gd name="connsiteX974" fmla="*/ 1243025 w 2992697"/>
                <a:gd name="connsiteY974" fmla="*/ 381538 h 1030680"/>
                <a:gd name="connsiteX975" fmla="*/ 1238989 w 2992697"/>
                <a:gd name="connsiteY975" fmla="*/ 383711 h 1030680"/>
                <a:gd name="connsiteX976" fmla="*/ 1236816 w 2992697"/>
                <a:gd name="connsiteY976" fmla="*/ 385884 h 1030680"/>
                <a:gd name="connsiteX977" fmla="*/ 1233711 w 2992697"/>
                <a:gd name="connsiteY977" fmla="*/ 388057 h 1030680"/>
                <a:gd name="connsiteX978" fmla="*/ 1231538 w 2992697"/>
                <a:gd name="connsiteY978" fmla="*/ 391162 h 1030680"/>
                <a:gd name="connsiteX979" fmla="*/ 1229365 w 2992697"/>
                <a:gd name="connsiteY979" fmla="*/ 398612 h 1030680"/>
                <a:gd name="connsiteX980" fmla="*/ 1253270 w 2992697"/>
                <a:gd name="connsiteY980" fmla="*/ 406063 h 1030680"/>
                <a:gd name="connsiteX981" fmla="*/ 1258547 w 2992697"/>
                <a:gd name="connsiteY981" fmla="*/ 438660 h 1030680"/>
                <a:gd name="connsiteX982" fmla="*/ 1253270 w 2992697"/>
                <a:gd name="connsiteY982" fmla="*/ 438660 h 1030680"/>
                <a:gd name="connsiteX983" fmla="*/ 1250165 w 2992697"/>
                <a:gd name="connsiteY983" fmla="*/ 438660 h 1030680"/>
                <a:gd name="connsiteX984" fmla="*/ 1246129 w 2992697"/>
                <a:gd name="connsiteY984" fmla="*/ 440833 h 1030680"/>
                <a:gd name="connsiteX985" fmla="*/ 1243025 w 2992697"/>
                <a:gd name="connsiteY985" fmla="*/ 443006 h 1030680"/>
                <a:gd name="connsiteX986" fmla="*/ 1243025 w 2992697"/>
                <a:gd name="connsiteY986" fmla="*/ 450457 h 1030680"/>
                <a:gd name="connsiteX987" fmla="*/ 1251407 w 2992697"/>
                <a:gd name="connsiteY987" fmla="*/ 455734 h 1030680"/>
                <a:gd name="connsiteX988" fmla="*/ 1257616 w 2992697"/>
                <a:gd name="connsiteY988" fmla="*/ 463185 h 1030680"/>
                <a:gd name="connsiteX989" fmla="*/ 1260720 w 2992697"/>
                <a:gd name="connsiteY989" fmla="*/ 472809 h 1030680"/>
                <a:gd name="connsiteX990" fmla="*/ 1262893 w 2992697"/>
                <a:gd name="connsiteY990" fmla="*/ 487710 h 1030680"/>
                <a:gd name="connsiteX991" fmla="*/ 1253580 w 2992697"/>
                <a:gd name="connsiteY991" fmla="*/ 487710 h 1030680"/>
                <a:gd name="connsiteX992" fmla="*/ 1251407 w 2992697"/>
                <a:gd name="connsiteY992" fmla="*/ 487710 h 1030680"/>
                <a:gd name="connsiteX993" fmla="*/ 1246129 w 2992697"/>
                <a:gd name="connsiteY993" fmla="*/ 485537 h 1030680"/>
                <a:gd name="connsiteX994" fmla="*/ 1243025 w 2992697"/>
                <a:gd name="connsiteY994" fmla="*/ 487710 h 1030680"/>
                <a:gd name="connsiteX995" fmla="*/ 1236816 w 2992697"/>
                <a:gd name="connsiteY995" fmla="*/ 487710 h 1030680"/>
                <a:gd name="connsiteX996" fmla="*/ 1233711 w 2992697"/>
                <a:gd name="connsiteY996" fmla="*/ 490815 h 1030680"/>
                <a:gd name="connsiteX997" fmla="*/ 1229676 w 2992697"/>
                <a:gd name="connsiteY997" fmla="*/ 495161 h 1030680"/>
                <a:gd name="connsiteX998" fmla="*/ 1235885 w 2992697"/>
                <a:gd name="connsiteY998" fmla="*/ 498266 h 1030680"/>
                <a:gd name="connsiteX999" fmla="*/ 1238989 w 2992697"/>
                <a:gd name="connsiteY999" fmla="*/ 500439 h 1030680"/>
                <a:gd name="connsiteX1000" fmla="*/ 1241162 w 2992697"/>
                <a:gd name="connsiteY1000" fmla="*/ 502612 h 1030680"/>
                <a:gd name="connsiteX1001" fmla="*/ 1243335 w 2992697"/>
                <a:gd name="connsiteY1001" fmla="*/ 503543 h 1030680"/>
                <a:gd name="connsiteX1002" fmla="*/ 1244267 w 2992697"/>
                <a:gd name="connsiteY1002" fmla="*/ 509752 h 1030680"/>
                <a:gd name="connsiteX1003" fmla="*/ 1246440 w 2992697"/>
                <a:gd name="connsiteY1003" fmla="*/ 515030 h 1030680"/>
                <a:gd name="connsiteX1004" fmla="*/ 1244267 w 2992697"/>
                <a:gd name="connsiteY1004" fmla="*/ 517203 h 1030680"/>
                <a:gd name="connsiteX1005" fmla="*/ 1244267 w 2992697"/>
                <a:gd name="connsiteY1005" fmla="*/ 518134 h 1030680"/>
                <a:gd name="connsiteX1006" fmla="*/ 1244267 w 2992697"/>
                <a:gd name="connsiteY1006" fmla="*/ 518134 h 1030680"/>
                <a:gd name="connsiteX1007" fmla="*/ 1243335 w 2992697"/>
                <a:gd name="connsiteY1007" fmla="*/ 520307 h 1030680"/>
                <a:gd name="connsiteX1008" fmla="*/ 1243335 w 2992697"/>
                <a:gd name="connsiteY1008" fmla="*/ 524653 h 1030680"/>
                <a:gd name="connsiteX1009" fmla="*/ 1228124 w 2992697"/>
                <a:gd name="connsiteY1009" fmla="*/ 524653 h 1030680"/>
                <a:gd name="connsiteX1010" fmla="*/ 1213533 w 2992697"/>
                <a:gd name="connsiteY1010" fmla="*/ 527758 h 1030680"/>
                <a:gd name="connsiteX1011" fmla="*/ 1202046 w 2992697"/>
                <a:gd name="connsiteY1011" fmla="*/ 532104 h 1030680"/>
                <a:gd name="connsiteX1012" fmla="*/ 1206082 w 2992697"/>
                <a:gd name="connsiteY1012" fmla="*/ 532104 h 1030680"/>
                <a:gd name="connsiteX1013" fmla="*/ 1211359 w 2992697"/>
                <a:gd name="connsiteY1013" fmla="*/ 535209 h 1030680"/>
                <a:gd name="connsiteX1014" fmla="*/ 1215395 w 2992697"/>
                <a:gd name="connsiteY1014" fmla="*/ 537382 h 1030680"/>
                <a:gd name="connsiteX1015" fmla="*/ 1218500 w 2992697"/>
                <a:gd name="connsiteY1015" fmla="*/ 537382 h 1030680"/>
                <a:gd name="connsiteX1016" fmla="*/ 1222536 w 2992697"/>
                <a:gd name="connsiteY1016" fmla="*/ 539555 h 1030680"/>
                <a:gd name="connsiteX1017" fmla="*/ 1225640 w 2992697"/>
                <a:gd name="connsiteY1017" fmla="*/ 542659 h 1030680"/>
                <a:gd name="connsiteX1018" fmla="*/ 1228744 w 2992697"/>
                <a:gd name="connsiteY1018" fmla="*/ 547937 h 1030680"/>
                <a:gd name="connsiteX1019" fmla="*/ 1222536 w 2992697"/>
                <a:gd name="connsiteY1019" fmla="*/ 557561 h 1030680"/>
                <a:gd name="connsiteX1020" fmla="*/ 1218500 w 2992697"/>
                <a:gd name="connsiteY1020" fmla="*/ 569047 h 1030680"/>
                <a:gd name="connsiteX1021" fmla="*/ 1213222 w 2992697"/>
                <a:gd name="connsiteY1021" fmla="*/ 581775 h 1030680"/>
                <a:gd name="connsiteX1022" fmla="*/ 1211049 w 2992697"/>
                <a:gd name="connsiteY1022" fmla="*/ 576498 h 1030680"/>
                <a:gd name="connsiteX1023" fmla="*/ 1207945 w 2992697"/>
                <a:gd name="connsiteY1023" fmla="*/ 572152 h 1030680"/>
                <a:gd name="connsiteX1024" fmla="*/ 1205771 w 2992697"/>
                <a:gd name="connsiteY1024" fmla="*/ 569979 h 1030680"/>
                <a:gd name="connsiteX1025" fmla="*/ 1201736 w 2992697"/>
                <a:gd name="connsiteY1025" fmla="*/ 569979 h 1030680"/>
                <a:gd name="connsiteX1026" fmla="*/ 1196458 w 2992697"/>
                <a:gd name="connsiteY1026" fmla="*/ 569047 h 1030680"/>
                <a:gd name="connsiteX1027" fmla="*/ 1189007 w 2992697"/>
                <a:gd name="connsiteY1027" fmla="*/ 569047 h 1030680"/>
                <a:gd name="connsiteX1028" fmla="*/ 1189007 w 2992697"/>
                <a:gd name="connsiteY1028" fmla="*/ 572152 h 1030680"/>
                <a:gd name="connsiteX1029" fmla="*/ 1193043 w 2992697"/>
                <a:gd name="connsiteY1029" fmla="*/ 572152 h 1030680"/>
                <a:gd name="connsiteX1030" fmla="*/ 1205461 w 2992697"/>
                <a:gd name="connsiteY1030" fmla="*/ 584880 h 1030680"/>
                <a:gd name="connsiteX1031" fmla="*/ 1216016 w 2992697"/>
                <a:gd name="connsiteY1031" fmla="*/ 599781 h 1030680"/>
                <a:gd name="connsiteX1032" fmla="*/ 1222225 w 2992697"/>
                <a:gd name="connsiteY1032" fmla="*/ 618719 h 1030680"/>
                <a:gd name="connsiteX1033" fmla="*/ 1225329 w 2992697"/>
                <a:gd name="connsiteY1033" fmla="*/ 640760 h 1030680"/>
                <a:gd name="connsiteX1034" fmla="*/ 1222225 w 2992697"/>
                <a:gd name="connsiteY1034" fmla="*/ 640760 h 1030680"/>
                <a:gd name="connsiteX1035" fmla="*/ 1222225 w 2992697"/>
                <a:gd name="connsiteY1035" fmla="*/ 646038 h 1030680"/>
                <a:gd name="connsiteX1036" fmla="*/ 1193043 w 2992697"/>
                <a:gd name="connsiteY1036" fmla="*/ 649142 h 1030680"/>
                <a:gd name="connsiteX1037" fmla="*/ 1193043 w 2992697"/>
                <a:gd name="connsiteY1037" fmla="*/ 628963 h 1030680"/>
                <a:gd name="connsiteX1038" fmla="*/ 1189007 w 2992697"/>
                <a:gd name="connsiteY1038" fmla="*/ 625859 h 1030680"/>
                <a:gd name="connsiteX1039" fmla="*/ 1185903 w 2992697"/>
                <a:gd name="connsiteY1039" fmla="*/ 623686 h 1030680"/>
                <a:gd name="connsiteX1040" fmla="*/ 1183730 w 2992697"/>
                <a:gd name="connsiteY1040" fmla="*/ 621513 h 1030680"/>
                <a:gd name="connsiteX1041" fmla="*/ 1178452 w 2992697"/>
                <a:gd name="connsiteY1041" fmla="*/ 618408 h 1030680"/>
                <a:gd name="connsiteX1042" fmla="*/ 1172243 w 2992697"/>
                <a:gd name="connsiteY1042" fmla="*/ 616235 h 1030680"/>
                <a:gd name="connsiteX1043" fmla="*/ 1163861 w 2992697"/>
                <a:gd name="connsiteY1043" fmla="*/ 621513 h 1030680"/>
                <a:gd name="connsiteX1044" fmla="*/ 1152375 w 2992697"/>
                <a:gd name="connsiteY1044" fmla="*/ 625859 h 1030680"/>
                <a:gd name="connsiteX1045" fmla="*/ 1139957 w 2992697"/>
                <a:gd name="connsiteY1045" fmla="*/ 626790 h 1030680"/>
                <a:gd name="connsiteX1046" fmla="*/ 1128470 w 2992697"/>
                <a:gd name="connsiteY1046" fmla="*/ 631136 h 1030680"/>
                <a:gd name="connsiteX1047" fmla="*/ 1122262 w 2992697"/>
                <a:gd name="connsiteY1047" fmla="*/ 636414 h 1030680"/>
                <a:gd name="connsiteX1048" fmla="*/ 1128470 w 2992697"/>
                <a:gd name="connsiteY1048" fmla="*/ 636414 h 1030680"/>
                <a:gd name="connsiteX1049" fmla="*/ 1137784 w 2992697"/>
                <a:gd name="connsiteY1049" fmla="*/ 636414 h 1030680"/>
                <a:gd name="connsiteX1050" fmla="*/ 1152375 w 2992697"/>
                <a:gd name="connsiteY1050" fmla="*/ 634241 h 1030680"/>
                <a:gd name="connsiteX1051" fmla="*/ 1169139 w 2992697"/>
                <a:gd name="connsiteY1051" fmla="*/ 633309 h 1030680"/>
                <a:gd name="connsiteX1052" fmla="*/ 1169139 w 2992697"/>
                <a:gd name="connsiteY1052" fmla="*/ 640760 h 1030680"/>
                <a:gd name="connsiteX1053" fmla="*/ 1132506 w 2992697"/>
                <a:gd name="connsiteY1053" fmla="*/ 653488 h 1030680"/>
                <a:gd name="connsiteX1054" fmla="*/ 1132506 w 2992697"/>
                <a:gd name="connsiteY1054" fmla="*/ 656593 h 1030680"/>
                <a:gd name="connsiteX1055" fmla="*/ 1141820 w 2992697"/>
                <a:gd name="connsiteY1055" fmla="*/ 656593 h 1030680"/>
                <a:gd name="connsiteX1056" fmla="*/ 1147097 w 2992697"/>
                <a:gd name="connsiteY1056" fmla="*/ 655662 h 1030680"/>
                <a:gd name="connsiteX1057" fmla="*/ 1154548 w 2992697"/>
                <a:gd name="connsiteY1057" fmla="*/ 653488 h 1030680"/>
                <a:gd name="connsiteX1058" fmla="*/ 1161999 w 2992697"/>
                <a:gd name="connsiteY1058" fmla="*/ 651315 h 1030680"/>
                <a:gd name="connsiteX1059" fmla="*/ 1169449 w 2992697"/>
                <a:gd name="connsiteY1059" fmla="*/ 649142 h 1030680"/>
                <a:gd name="connsiteX1060" fmla="*/ 1171622 w 2992697"/>
                <a:gd name="connsiteY1060" fmla="*/ 658766 h 1030680"/>
                <a:gd name="connsiteX1061" fmla="*/ 1179073 w 2992697"/>
                <a:gd name="connsiteY1061" fmla="*/ 663112 h 1030680"/>
                <a:gd name="connsiteX1062" fmla="*/ 1186524 w 2992697"/>
                <a:gd name="connsiteY1062" fmla="*/ 664044 h 1030680"/>
                <a:gd name="connsiteX1063" fmla="*/ 1198942 w 2992697"/>
                <a:gd name="connsiteY1063" fmla="*/ 663112 h 1030680"/>
                <a:gd name="connsiteX1064" fmla="*/ 1213533 w 2992697"/>
                <a:gd name="connsiteY1064" fmla="*/ 663112 h 1030680"/>
                <a:gd name="connsiteX1065" fmla="*/ 1213533 w 2992697"/>
                <a:gd name="connsiteY1065" fmla="*/ 666217 h 1030680"/>
                <a:gd name="connsiteX1066" fmla="*/ 1209497 w 2992697"/>
                <a:gd name="connsiteY1066" fmla="*/ 666217 h 1030680"/>
                <a:gd name="connsiteX1067" fmla="*/ 1189628 w 2992697"/>
                <a:gd name="connsiteY1067" fmla="*/ 685154 h 1030680"/>
                <a:gd name="connsiteX1068" fmla="*/ 1167587 w 2992697"/>
                <a:gd name="connsiteY1068" fmla="*/ 703160 h 1030680"/>
                <a:gd name="connsiteX1069" fmla="*/ 1145545 w 2992697"/>
                <a:gd name="connsiteY1069" fmla="*/ 718061 h 1030680"/>
                <a:gd name="connsiteX1070" fmla="*/ 1120399 w 2992697"/>
                <a:gd name="connsiteY1070" fmla="*/ 730789 h 1030680"/>
                <a:gd name="connsiteX1071" fmla="*/ 1093390 w 2992697"/>
                <a:gd name="connsiteY1071" fmla="*/ 736067 h 1030680"/>
                <a:gd name="connsiteX1072" fmla="*/ 1062035 w 2992697"/>
                <a:gd name="connsiteY1072" fmla="*/ 735136 h 1030680"/>
                <a:gd name="connsiteX1073" fmla="*/ 1062035 w 2992697"/>
                <a:gd name="connsiteY1073" fmla="*/ 740413 h 1030680"/>
                <a:gd name="connsiteX1074" fmla="*/ 1062035 w 2992697"/>
                <a:gd name="connsiteY1074" fmla="*/ 745691 h 1030680"/>
                <a:gd name="connsiteX1075" fmla="*/ 1059862 w 2992697"/>
                <a:gd name="connsiteY1075" fmla="*/ 750037 h 1030680"/>
                <a:gd name="connsiteX1076" fmla="*/ 1057689 w 2992697"/>
                <a:gd name="connsiteY1076" fmla="*/ 750968 h 1030680"/>
                <a:gd name="connsiteX1077" fmla="*/ 1056757 w 2992697"/>
                <a:gd name="connsiteY1077" fmla="*/ 750968 h 1030680"/>
                <a:gd name="connsiteX1078" fmla="*/ 1054584 w 2992697"/>
                <a:gd name="connsiteY1078" fmla="*/ 753142 h 1030680"/>
                <a:gd name="connsiteX1079" fmla="*/ 1050548 w 2992697"/>
                <a:gd name="connsiteY1079" fmla="*/ 755315 h 1030680"/>
                <a:gd name="connsiteX1080" fmla="*/ 1047444 w 2992697"/>
                <a:gd name="connsiteY1080" fmla="*/ 757488 h 1030680"/>
                <a:gd name="connsiteX1081" fmla="*/ 1045271 w 2992697"/>
                <a:gd name="connsiteY1081" fmla="*/ 758419 h 1030680"/>
                <a:gd name="connsiteX1082" fmla="*/ 1042166 w 2992697"/>
                <a:gd name="connsiteY1082" fmla="*/ 762765 h 1030680"/>
                <a:gd name="connsiteX1083" fmla="*/ 1038131 w 2992697"/>
                <a:gd name="connsiteY1083" fmla="*/ 773321 h 1030680"/>
                <a:gd name="connsiteX1084" fmla="*/ 1035957 w 2992697"/>
                <a:gd name="connsiteY1084" fmla="*/ 786980 h 1030680"/>
                <a:gd name="connsiteX1085" fmla="*/ 1032853 w 2992697"/>
                <a:gd name="connsiteY1085" fmla="*/ 795362 h 1030680"/>
                <a:gd name="connsiteX1086" fmla="*/ 1023540 w 2992697"/>
                <a:gd name="connsiteY1086" fmla="*/ 804986 h 1030680"/>
                <a:gd name="connsiteX1087" fmla="*/ 1008017 w 2992697"/>
                <a:gd name="connsiteY1087" fmla="*/ 815541 h 1030680"/>
                <a:gd name="connsiteX1088" fmla="*/ 987218 w 2992697"/>
                <a:gd name="connsiteY1088" fmla="*/ 825165 h 1030680"/>
                <a:gd name="connsiteX1089" fmla="*/ 969522 w 2992697"/>
                <a:gd name="connsiteY1089" fmla="*/ 832616 h 1030680"/>
                <a:gd name="connsiteX1090" fmla="*/ 952758 w 2992697"/>
                <a:gd name="connsiteY1090" fmla="*/ 836962 h 1030680"/>
                <a:gd name="connsiteX1091" fmla="*/ 952758 w 2992697"/>
                <a:gd name="connsiteY1091" fmla="*/ 832616 h 1030680"/>
                <a:gd name="connsiteX1092" fmla="*/ 952758 w 2992697"/>
                <a:gd name="connsiteY1092" fmla="*/ 829511 h 1030680"/>
                <a:gd name="connsiteX1093" fmla="*/ 950585 w 2992697"/>
                <a:gd name="connsiteY1093" fmla="*/ 829511 h 1030680"/>
                <a:gd name="connsiteX1094" fmla="*/ 950585 w 2992697"/>
                <a:gd name="connsiteY1094" fmla="*/ 827338 h 1030680"/>
                <a:gd name="connsiteX1095" fmla="*/ 949654 w 2992697"/>
                <a:gd name="connsiteY1095" fmla="*/ 825165 h 1030680"/>
                <a:gd name="connsiteX1096" fmla="*/ 947480 w 2992697"/>
                <a:gd name="connsiteY1096" fmla="*/ 840066 h 1030680"/>
                <a:gd name="connsiteX1097" fmla="*/ 942203 w 2992697"/>
                <a:gd name="connsiteY1097" fmla="*/ 852795 h 1030680"/>
                <a:gd name="connsiteX1098" fmla="*/ 938167 w 2992697"/>
                <a:gd name="connsiteY1098" fmla="*/ 864281 h 1030680"/>
                <a:gd name="connsiteX1099" fmla="*/ 932890 w 2992697"/>
                <a:gd name="connsiteY1099" fmla="*/ 874836 h 1030680"/>
                <a:gd name="connsiteX1100" fmla="*/ 928854 w 2992697"/>
                <a:gd name="connsiteY1100" fmla="*/ 889738 h 1030680"/>
                <a:gd name="connsiteX1101" fmla="*/ 932890 w 2992697"/>
                <a:gd name="connsiteY1101" fmla="*/ 891911 h 1030680"/>
                <a:gd name="connsiteX1102" fmla="*/ 932890 w 2992697"/>
                <a:gd name="connsiteY1102" fmla="*/ 894084 h 1030680"/>
                <a:gd name="connsiteX1103" fmla="*/ 935063 w 2992697"/>
                <a:gd name="connsiteY1103" fmla="*/ 894084 h 1030680"/>
                <a:gd name="connsiteX1104" fmla="*/ 935063 w 2992697"/>
                <a:gd name="connsiteY1104" fmla="*/ 894084 h 1030680"/>
                <a:gd name="connsiteX1105" fmla="*/ 935063 w 2992697"/>
                <a:gd name="connsiteY1105" fmla="*/ 896257 h 1030680"/>
                <a:gd name="connsiteX1106" fmla="*/ 932890 w 2992697"/>
                <a:gd name="connsiteY1106" fmla="*/ 897188 h 1030680"/>
                <a:gd name="connsiteX1107" fmla="*/ 928854 w 2992697"/>
                <a:gd name="connsiteY1107" fmla="*/ 901535 h 1030680"/>
                <a:gd name="connsiteX1108" fmla="*/ 925749 w 2992697"/>
                <a:gd name="connsiteY1108" fmla="*/ 903708 h 1030680"/>
                <a:gd name="connsiteX1109" fmla="*/ 922645 w 2992697"/>
                <a:gd name="connsiteY1109" fmla="*/ 906812 h 1030680"/>
                <a:gd name="connsiteX1110" fmla="*/ 918609 w 2992697"/>
                <a:gd name="connsiteY1110" fmla="*/ 908985 h 1030680"/>
                <a:gd name="connsiteX1111" fmla="*/ 916436 w 2992697"/>
                <a:gd name="connsiteY1111" fmla="*/ 912090 h 1030680"/>
                <a:gd name="connsiteX1112" fmla="*/ 913331 w 2992697"/>
                <a:gd name="connsiteY1112" fmla="*/ 917367 h 1030680"/>
                <a:gd name="connsiteX1113" fmla="*/ 905881 w 2992697"/>
                <a:gd name="connsiteY1113" fmla="*/ 938478 h 1030680"/>
                <a:gd name="connsiteX1114" fmla="*/ 900603 w 2992697"/>
                <a:gd name="connsiteY1114" fmla="*/ 960519 h 1030680"/>
                <a:gd name="connsiteX1115" fmla="*/ 898430 w 2992697"/>
                <a:gd name="connsiteY1115" fmla="*/ 985976 h 1030680"/>
                <a:gd name="connsiteX1116" fmla="*/ 894394 w 2992697"/>
                <a:gd name="connsiteY1116" fmla="*/ 1010191 h 1030680"/>
                <a:gd name="connsiteX1117" fmla="*/ 889117 w 2992697"/>
                <a:gd name="connsiteY1117" fmla="*/ 1032232 h 1030680"/>
                <a:gd name="connsiteX1118" fmla="*/ 886012 w 2992697"/>
                <a:gd name="connsiteY1118" fmla="*/ 1030059 h 1030680"/>
                <a:gd name="connsiteX1119" fmla="*/ 886012 w 2992697"/>
                <a:gd name="connsiteY1119" fmla="*/ 1030059 h 1030680"/>
                <a:gd name="connsiteX1120" fmla="*/ 883839 w 2992697"/>
                <a:gd name="connsiteY1120" fmla="*/ 1030059 h 1030680"/>
                <a:gd name="connsiteX1121" fmla="*/ 883839 w 2992697"/>
                <a:gd name="connsiteY1121" fmla="*/ 1027886 h 1030680"/>
                <a:gd name="connsiteX1122" fmla="*/ 881666 w 2992697"/>
                <a:gd name="connsiteY1122" fmla="*/ 1027886 h 1030680"/>
                <a:gd name="connsiteX1123" fmla="*/ 876388 w 2992697"/>
                <a:gd name="connsiteY1123" fmla="*/ 1024782 h 1030680"/>
                <a:gd name="connsiteX1124" fmla="*/ 867075 w 2992697"/>
                <a:gd name="connsiteY1124" fmla="*/ 1017331 h 1030680"/>
                <a:gd name="connsiteX1125" fmla="*/ 852484 w 2992697"/>
                <a:gd name="connsiteY1125" fmla="*/ 1005844 h 1030680"/>
                <a:gd name="connsiteX1126" fmla="*/ 835720 w 2992697"/>
                <a:gd name="connsiteY1126" fmla="*/ 996221 h 1030680"/>
                <a:gd name="connsiteX1127" fmla="*/ 820198 w 2992697"/>
                <a:gd name="connsiteY1127" fmla="*/ 985665 h 1030680"/>
                <a:gd name="connsiteX1128" fmla="*/ 807780 w 2992697"/>
                <a:gd name="connsiteY1128" fmla="*/ 976042 h 1030680"/>
                <a:gd name="connsiteX1129" fmla="*/ 796294 w 2992697"/>
                <a:gd name="connsiteY1129" fmla="*/ 970764 h 1030680"/>
                <a:gd name="connsiteX1130" fmla="*/ 793189 w 2992697"/>
                <a:gd name="connsiteY1130" fmla="*/ 968591 h 1030680"/>
                <a:gd name="connsiteX1131" fmla="*/ 789153 w 2992697"/>
                <a:gd name="connsiteY1131" fmla="*/ 928543 h 1030680"/>
                <a:gd name="connsiteX1132" fmla="*/ 786980 w 2992697"/>
                <a:gd name="connsiteY1132" fmla="*/ 924197 h 1030680"/>
                <a:gd name="connsiteX1133" fmla="*/ 781703 w 2992697"/>
                <a:gd name="connsiteY1133" fmla="*/ 921093 h 1030680"/>
                <a:gd name="connsiteX1134" fmla="*/ 778598 w 2992697"/>
                <a:gd name="connsiteY1134" fmla="*/ 918920 h 1030680"/>
                <a:gd name="connsiteX1135" fmla="*/ 772389 w 2992697"/>
                <a:gd name="connsiteY1135" fmla="*/ 914573 h 1030680"/>
                <a:gd name="connsiteX1136" fmla="*/ 769285 w 2992697"/>
                <a:gd name="connsiteY1136" fmla="*/ 911469 h 1030680"/>
                <a:gd name="connsiteX1137" fmla="*/ 772389 w 2992697"/>
                <a:gd name="connsiteY1137" fmla="*/ 909296 h 1030680"/>
                <a:gd name="connsiteX1138" fmla="*/ 772389 w 2992697"/>
                <a:gd name="connsiteY1138" fmla="*/ 907123 h 1030680"/>
                <a:gd name="connsiteX1139" fmla="*/ 774562 w 2992697"/>
                <a:gd name="connsiteY1139" fmla="*/ 906191 h 1030680"/>
                <a:gd name="connsiteX1140" fmla="*/ 774562 w 2992697"/>
                <a:gd name="connsiteY1140" fmla="*/ 906191 h 1030680"/>
                <a:gd name="connsiteX1141" fmla="*/ 776735 w 2992697"/>
                <a:gd name="connsiteY1141" fmla="*/ 901845 h 1030680"/>
                <a:gd name="connsiteX1142" fmla="*/ 778908 w 2992697"/>
                <a:gd name="connsiteY1142" fmla="*/ 898741 h 1030680"/>
                <a:gd name="connsiteX1143" fmla="*/ 769595 w 2992697"/>
                <a:gd name="connsiteY1143" fmla="*/ 898741 h 1030680"/>
                <a:gd name="connsiteX1144" fmla="*/ 764317 w 2992697"/>
                <a:gd name="connsiteY1144" fmla="*/ 898741 h 1030680"/>
                <a:gd name="connsiteX1145" fmla="*/ 760282 w 2992697"/>
                <a:gd name="connsiteY1145" fmla="*/ 898741 h 1030680"/>
                <a:gd name="connsiteX1146" fmla="*/ 758109 w 2992697"/>
                <a:gd name="connsiteY1146" fmla="*/ 896567 h 1030680"/>
                <a:gd name="connsiteX1147" fmla="*/ 757177 w 2992697"/>
                <a:gd name="connsiteY1147" fmla="*/ 893463 h 1030680"/>
                <a:gd name="connsiteX1148" fmla="*/ 753141 w 2992697"/>
                <a:gd name="connsiteY1148" fmla="*/ 887254 h 1030680"/>
                <a:gd name="connsiteX1149" fmla="*/ 750968 w 2992697"/>
                <a:gd name="connsiteY1149" fmla="*/ 884150 h 1030680"/>
                <a:gd name="connsiteX1150" fmla="*/ 750968 w 2992697"/>
                <a:gd name="connsiteY1150" fmla="*/ 879803 h 1030680"/>
                <a:gd name="connsiteX1151" fmla="*/ 750968 w 2992697"/>
                <a:gd name="connsiteY1151" fmla="*/ 878872 h 1030680"/>
                <a:gd name="connsiteX1152" fmla="*/ 750968 w 2992697"/>
                <a:gd name="connsiteY1152" fmla="*/ 874526 h 1030680"/>
                <a:gd name="connsiteX1153" fmla="*/ 753141 w 2992697"/>
                <a:gd name="connsiteY1153" fmla="*/ 871421 h 1030680"/>
                <a:gd name="connsiteX1154" fmla="*/ 753141 w 2992697"/>
                <a:gd name="connsiteY1154" fmla="*/ 867075 h 1030680"/>
                <a:gd name="connsiteX1155" fmla="*/ 742586 w 2992697"/>
                <a:gd name="connsiteY1155" fmla="*/ 867075 h 1030680"/>
                <a:gd name="connsiteX1156" fmla="*/ 742586 w 2992697"/>
                <a:gd name="connsiteY1156" fmla="*/ 861798 h 1030680"/>
                <a:gd name="connsiteX1157" fmla="*/ 743518 w 2992697"/>
                <a:gd name="connsiteY1157" fmla="*/ 856520 h 1030680"/>
                <a:gd name="connsiteX1158" fmla="*/ 745691 w 2992697"/>
                <a:gd name="connsiteY1158" fmla="*/ 854347 h 1030680"/>
                <a:gd name="connsiteX1159" fmla="*/ 745691 w 2992697"/>
                <a:gd name="connsiteY1159" fmla="*/ 850622 h 1030680"/>
                <a:gd name="connsiteX1160" fmla="*/ 747864 w 2992697"/>
                <a:gd name="connsiteY1160" fmla="*/ 847517 h 1030680"/>
                <a:gd name="connsiteX1161" fmla="*/ 750037 w 2992697"/>
                <a:gd name="connsiteY1161" fmla="*/ 842239 h 1030680"/>
                <a:gd name="connsiteX1162" fmla="*/ 743828 w 2992697"/>
                <a:gd name="connsiteY1162" fmla="*/ 842239 h 1030680"/>
                <a:gd name="connsiteX1163" fmla="*/ 737619 w 2992697"/>
                <a:gd name="connsiteY1163" fmla="*/ 842239 h 1030680"/>
                <a:gd name="connsiteX1164" fmla="*/ 734515 w 2992697"/>
                <a:gd name="connsiteY1164" fmla="*/ 840066 h 1030680"/>
                <a:gd name="connsiteX1165" fmla="*/ 728306 w 2992697"/>
                <a:gd name="connsiteY1165" fmla="*/ 837893 h 1030680"/>
                <a:gd name="connsiteX1166" fmla="*/ 727375 w 2992697"/>
                <a:gd name="connsiteY1166" fmla="*/ 810574 h 1030680"/>
                <a:gd name="connsiteX1167" fmla="*/ 725201 w 2992697"/>
                <a:gd name="connsiteY1167" fmla="*/ 785117 h 1030680"/>
                <a:gd name="connsiteX1168" fmla="*/ 725201 w 2992697"/>
                <a:gd name="connsiteY1168" fmla="*/ 760903 h 1030680"/>
                <a:gd name="connsiteX1169" fmla="*/ 732652 w 2992697"/>
                <a:gd name="connsiteY1169" fmla="*/ 736688 h 1030680"/>
                <a:gd name="connsiteX1170" fmla="*/ 740103 w 2992697"/>
                <a:gd name="connsiteY1170" fmla="*/ 726133 h 1030680"/>
                <a:gd name="connsiteX1171" fmla="*/ 749416 w 2992697"/>
                <a:gd name="connsiteY1171" fmla="*/ 718682 h 1030680"/>
                <a:gd name="connsiteX1172" fmla="*/ 756867 w 2992697"/>
                <a:gd name="connsiteY1172" fmla="*/ 712473 h 1030680"/>
                <a:gd name="connsiteX1173" fmla="*/ 762144 w 2992697"/>
                <a:gd name="connsiteY1173" fmla="*/ 704091 h 1030680"/>
                <a:gd name="connsiteX1174" fmla="*/ 767422 w 2992697"/>
                <a:gd name="connsiteY1174" fmla="*/ 692605 h 1030680"/>
                <a:gd name="connsiteX1175" fmla="*/ 769595 w 2992697"/>
                <a:gd name="connsiteY1175" fmla="*/ 672426 h 1030680"/>
                <a:gd name="connsiteX1176" fmla="*/ 765559 w 2992697"/>
                <a:gd name="connsiteY1176" fmla="*/ 672426 h 1030680"/>
                <a:gd name="connsiteX1177" fmla="*/ 762455 w 2992697"/>
                <a:gd name="connsiteY1177" fmla="*/ 676772 h 1030680"/>
                <a:gd name="connsiteX1178" fmla="*/ 758419 w 2992697"/>
                <a:gd name="connsiteY1178" fmla="*/ 677703 h 1030680"/>
                <a:gd name="connsiteX1179" fmla="*/ 757488 w 2992697"/>
                <a:gd name="connsiteY1179" fmla="*/ 677703 h 1030680"/>
                <a:gd name="connsiteX1180" fmla="*/ 753452 w 2992697"/>
                <a:gd name="connsiteY1180" fmla="*/ 677703 h 1030680"/>
                <a:gd name="connsiteX1181" fmla="*/ 750347 w 2992697"/>
                <a:gd name="connsiteY1181" fmla="*/ 676772 h 1030680"/>
                <a:gd name="connsiteX1182" fmla="*/ 735757 w 2992697"/>
                <a:gd name="connsiteY1182" fmla="*/ 672426 h 1030680"/>
                <a:gd name="connsiteX1183" fmla="*/ 724270 w 2992697"/>
                <a:gd name="connsiteY1183" fmla="*/ 664975 h 1030680"/>
                <a:gd name="connsiteX1184" fmla="*/ 716819 w 2992697"/>
                <a:gd name="connsiteY1184" fmla="*/ 654420 h 1030680"/>
                <a:gd name="connsiteX1185" fmla="*/ 713715 w 2992697"/>
                <a:gd name="connsiteY1185" fmla="*/ 635483 h 1030680"/>
                <a:gd name="connsiteX1186" fmla="*/ 718992 w 2992697"/>
                <a:gd name="connsiteY1186" fmla="*/ 635483 h 1030680"/>
                <a:gd name="connsiteX1187" fmla="*/ 718992 w 2992697"/>
                <a:gd name="connsiteY1187" fmla="*/ 632378 h 1030680"/>
                <a:gd name="connsiteX1188" fmla="*/ 728306 w 2992697"/>
                <a:gd name="connsiteY1188" fmla="*/ 637656 h 1030680"/>
                <a:gd name="connsiteX1189" fmla="*/ 738861 w 2992697"/>
                <a:gd name="connsiteY1189" fmla="*/ 645106 h 1030680"/>
                <a:gd name="connsiteX1190" fmla="*/ 748174 w 2992697"/>
                <a:gd name="connsiteY1190" fmla="*/ 648211 h 1030680"/>
                <a:gd name="connsiteX1191" fmla="*/ 758729 w 2992697"/>
                <a:gd name="connsiteY1191" fmla="*/ 648211 h 1030680"/>
                <a:gd name="connsiteX1192" fmla="*/ 758729 w 2992697"/>
                <a:gd name="connsiteY1192" fmla="*/ 647280 h 1030680"/>
                <a:gd name="connsiteX1193" fmla="*/ 760903 w 2992697"/>
                <a:gd name="connsiteY1193" fmla="*/ 645106 h 1030680"/>
                <a:gd name="connsiteX1194" fmla="*/ 760903 w 2992697"/>
                <a:gd name="connsiteY1194" fmla="*/ 645106 h 1030680"/>
                <a:gd name="connsiteX1195" fmla="*/ 760903 w 2992697"/>
                <a:gd name="connsiteY1195" fmla="*/ 642623 h 1030680"/>
                <a:gd name="connsiteX1196" fmla="*/ 763076 w 2992697"/>
                <a:gd name="connsiteY1196" fmla="*/ 639518 h 1030680"/>
                <a:gd name="connsiteX1197" fmla="*/ 743207 w 2992697"/>
                <a:gd name="connsiteY1197" fmla="*/ 624617 h 1030680"/>
                <a:gd name="connsiteX1198" fmla="*/ 726443 w 2992697"/>
                <a:gd name="connsiteY1198" fmla="*/ 603507 h 1030680"/>
                <a:gd name="connsiteX1199" fmla="*/ 721166 w 2992697"/>
                <a:gd name="connsiteY1199" fmla="*/ 605680 h 1030680"/>
                <a:gd name="connsiteX1200" fmla="*/ 717130 w 2992697"/>
                <a:gd name="connsiteY1200" fmla="*/ 607853 h 1030680"/>
                <a:gd name="connsiteX1201" fmla="*/ 711852 w 2992697"/>
                <a:gd name="connsiteY1201" fmla="*/ 610026 h 1030680"/>
                <a:gd name="connsiteX1202" fmla="*/ 706575 w 2992697"/>
                <a:gd name="connsiteY1202" fmla="*/ 610957 h 1030680"/>
                <a:gd name="connsiteX1203" fmla="*/ 702539 w 2992697"/>
                <a:gd name="connsiteY1203" fmla="*/ 607853 h 1030680"/>
                <a:gd name="connsiteX1204" fmla="*/ 701608 w 2992697"/>
                <a:gd name="connsiteY1204" fmla="*/ 605680 h 1030680"/>
                <a:gd name="connsiteX1205" fmla="*/ 699434 w 2992697"/>
                <a:gd name="connsiteY1205" fmla="*/ 602575 h 1030680"/>
                <a:gd name="connsiteX1206" fmla="*/ 697261 w 2992697"/>
                <a:gd name="connsiteY1206" fmla="*/ 600402 h 1030680"/>
                <a:gd name="connsiteX1207" fmla="*/ 694157 w 2992697"/>
                <a:gd name="connsiteY1207" fmla="*/ 595125 h 1030680"/>
                <a:gd name="connsiteX1208" fmla="*/ 704712 w 2992697"/>
                <a:gd name="connsiteY1208" fmla="*/ 583638 h 1030680"/>
                <a:gd name="connsiteX1209" fmla="*/ 706885 w 2992697"/>
                <a:gd name="connsiteY1209" fmla="*/ 567805 h 1030680"/>
                <a:gd name="connsiteX1210" fmla="*/ 704712 w 2992697"/>
                <a:gd name="connsiteY1210" fmla="*/ 546695 h 1030680"/>
                <a:gd name="connsiteX1211" fmla="*/ 699434 w 2992697"/>
                <a:gd name="connsiteY1211" fmla="*/ 524653 h 1030680"/>
                <a:gd name="connsiteX1212" fmla="*/ 690121 w 2992697"/>
                <a:gd name="connsiteY1212" fmla="*/ 501370 h 1030680"/>
                <a:gd name="connsiteX1213" fmla="*/ 679566 w 2992697"/>
                <a:gd name="connsiteY1213" fmla="*/ 479328 h 1030680"/>
                <a:gd name="connsiteX1214" fmla="*/ 665906 w 2992697"/>
                <a:gd name="connsiteY1214" fmla="*/ 459149 h 1030680"/>
                <a:gd name="connsiteX1215" fmla="*/ 655351 w 2992697"/>
                <a:gd name="connsiteY1215" fmla="*/ 440212 h 1030680"/>
                <a:gd name="connsiteX1216" fmla="*/ 646038 w 2992697"/>
                <a:gd name="connsiteY1216" fmla="*/ 425311 h 1030680"/>
                <a:gd name="connsiteX1217" fmla="*/ 623996 w 2992697"/>
                <a:gd name="connsiteY1217" fmla="*/ 410409 h 1030680"/>
                <a:gd name="connsiteX1218" fmla="*/ 598850 w 2992697"/>
                <a:gd name="connsiteY1218" fmla="*/ 405132 h 1030680"/>
                <a:gd name="connsiteX1219" fmla="*/ 572772 w 2992697"/>
                <a:gd name="connsiteY1219" fmla="*/ 405132 h 1030680"/>
                <a:gd name="connsiteX1220" fmla="*/ 543591 w 2992697"/>
                <a:gd name="connsiteY1220" fmla="*/ 405132 h 1030680"/>
                <a:gd name="connsiteX1221" fmla="*/ 515340 w 2992697"/>
                <a:gd name="connsiteY1221" fmla="*/ 407305 h 1030680"/>
                <a:gd name="connsiteX1222" fmla="*/ 486158 w 2992697"/>
                <a:gd name="connsiteY1222" fmla="*/ 405132 h 1030680"/>
                <a:gd name="connsiteX1223" fmla="*/ 486158 w 2992697"/>
                <a:gd name="connsiteY1223" fmla="*/ 399854 h 1030680"/>
                <a:gd name="connsiteX1224" fmla="*/ 486158 w 2992697"/>
                <a:gd name="connsiteY1224" fmla="*/ 395508 h 1030680"/>
                <a:gd name="connsiteX1225" fmla="*/ 487089 w 2992697"/>
                <a:gd name="connsiteY1225" fmla="*/ 394577 h 1030680"/>
                <a:gd name="connsiteX1226" fmla="*/ 487089 w 2992697"/>
                <a:gd name="connsiteY1226" fmla="*/ 392404 h 1030680"/>
                <a:gd name="connsiteX1227" fmla="*/ 487089 w 2992697"/>
                <a:gd name="connsiteY1227" fmla="*/ 390230 h 1030680"/>
                <a:gd name="connsiteX1228" fmla="*/ 486158 w 2992697"/>
                <a:gd name="connsiteY1228" fmla="*/ 388057 h 1030680"/>
                <a:gd name="connsiteX1229" fmla="*/ 474672 w 2992697"/>
                <a:gd name="connsiteY1229" fmla="*/ 382780 h 1030680"/>
                <a:gd name="connsiteX1230" fmla="*/ 464116 w 2992697"/>
                <a:gd name="connsiteY1230" fmla="*/ 379675 h 1030680"/>
                <a:gd name="connsiteX1231" fmla="*/ 452630 w 2992697"/>
                <a:gd name="connsiteY1231" fmla="*/ 372225 h 1030680"/>
                <a:gd name="connsiteX1232" fmla="*/ 461943 w 2992697"/>
                <a:gd name="connsiteY1232" fmla="*/ 372225 h 1030680"/>
                <a:gd name="connsiteX1233" fmla="*/ 472499 w 2992697"/>
                <a:gd name="connsiteY1233" fmla="*/ 367878 h 1030680"/>
                <a:gd name="connsiteX1234" fmla="*/ 487089 w 2992697"/>
                <a:gd name="connsiteY1234" fmla="*/ 364774 h 1030680"/>
                <a:gd name="connsiteX1235" fmla="*/ 503854 w 2992697"/>
                <a:gd name="connsiteY1235" fmla="*/ 362601 h 1030680"/>
                <a:gd name="connsiteX1236" fmla="*/ 516271 w 2992697"/>
                <a:gd name="connsiteY1236" fmla="*/ 358254 h 1030680"/>
                <a:gd name="connsiteX1237" fmla="*/ 525585 w 2992697"/>
                <a:gd name="connsiteY1237" fmla="*/ 350804 h 1030680"/>
                <a:gd name="connsiteX1238" fmla="*/ 481812 w 2992697"/>
                <a:gd name="connsiteY1238" fmla="*/ 350804 h 1030680"/>
                <a:gd name="connsiteX1239" fmla="*/ 471257 w 2992697"/>
                <a:gd name="connsiteY1239" fmla="*/ 347699 h 1030680"/>
                <a:gd name="connsiteX1240" fmla="*/ 461943 w 2992697"/>
                <a:gd name="connsiteY1240" fmla="*/ 347699 h 1030680"/>
                <a:gd name="connsiteX1241" fmla="*/ 450457 w 2992697"/>
                <a:gd name="connsiteY1241" fmla="*/ 345526 h 1030680"/>
                <a:gd name="connsiteX1242" fmla="*/ 442075 w 2992697"/>
                <a:gd name="connsiteY1242" fmla="*/ 343353 h 1030680"/>
                <a:gd name="connsiteX1243" fmla="*/ 432761 w 2992697"/>
                <a:gd name="connsiteY1243" fmla="*/ 340249 h 1030680"/>
                <a:gd name="connsiteX1244" fmla="*/ 427484 w 2992697"/>
                <a:gd name="connsiteY1244" fmla="*/ 330625 h 1030680"/>
                <a:gd name="connsiteX1245" fmla="*/ 425311 w 2992697"/>
                <a:gd name="connsiteY1245" fmla="*/ 315723 h 1030680"/>
                <a:gd name="connsiteX1246" fmla="*/ 447352 w 2992697"/>
                <a:gd name="connsiteY1246" fmla="*/ 312619 h 1030680"/>
                <a:gd name="connsiteX1247" fmla="*/ 467221 w 2992697"/>
                <a:gd name="connsiteY1247" fmla="*/ 305168 h 1030680"/>
                <a:gd name="connsiteX1248" fmla="*/ 483985 w 2992697"/>
                <a:gd name="connsiteY1248" fmla="*/ 297718 h 1030680"/>
                <a:gd name="connsiteX1249" fmla="*/ 501680 w 2992697"/>
                <a:gd name="connsiteY1249" fmla="*/ 290267 h 1030680"/>
                <a:gd name="connsiteX1250" fmla="*/ 538313 w 2992697"/>
                <a:gd name="connsiteY1250" fmla="*/ 290267 h 1030680"/>
                <a:gd name="connsiteX1251" fmla="*/ 552904 w 2992697"/>
                <a:gd name="connsiteY1251" fmla="*/ 241837 h 1030680"/>
                <a:gd name="connsiteX1252" fmla="*/ 518444 w 2992697"/>
                <a:gd name="connsiteY1252" fmla="*/ 241837 h 1030680"/>
                <a:gd name="connsiteX1253" fmla="*/ 509131 w 2992697"/>
                <a:gd name="connsiteY1253" fmla="*/ 229109 h 1030680"/>
                <a:gd name="connsiteX1254" fmla="*/ 520618 w 2992697"/>
                <a:gd name="connsiteY1254" fmla="*/ 221658 h 1030680"/>
                <a:gd name="connsiteX1255" fmla="*/ 529000 w 2992697"/>
                <a:gd name="connsiteY1255" fmla="*/ 214208 h 1030680"/>
                <a:gd name="connsiteX1256" fmla="*/ 540486 w 2992697"/>
                <a:gd name="connsiteY1256" fmla="*/ 208930 h 1030680"/>
                <a:gd name="connsiteX1257" fmla="*/ 552904 w 2992697"/>
                <a:gd name="connsiteY1257" fmla="*/ 204584 h 1030680"/>
                <a:gd name="connsiteX1258" fmla="*/ 552904 w 2992697"/>
                <a:gd name="connsiteY1258" fmla="*/ 191856 h 1030680"/>
                <a:gd name="connsiteX1259" fmla="*/ 567495 w 2992697"/>
                <a:gd name="connsiteY1259" fmla="*/ 184405 h 1030680"/>
                <a:gd name="connsiteX1260" fmla="*/ 574946 w 2992697"/>
                <a:gd name="connsiteY1260" fmla="*/ 176023 h 1030680"/>
                <a:gd name="connsiteX1261" fmla="*/ 582396 w 2992697"/>
                <a:gd name="connsiteY1261" fmla="*/ 164536 h 1030680"/>
                <a:gd name="connsiteX1262" fmla="*/ 593883 w 2992697"/>
                <a:gd name="connsiteY1262" fmla="*/ 157086 h 1030680"/>
                <a:gd name="connsiteX1263" fmla="*/ 606301 w 2992697"/>
                <a:gd name="connsiteY1263" fmla="*/ 151808 h 1030680"/>
                <a:gd name="connsiteX1264" fmla="*/ 616856 w 2992697"/>
                <a:gd name="connsiteY1264" fmla="*/ 151808 h 1030680"/>
                <a:gd name="connsiteX1265" fmla="*/ 626169 w 2992697"/>
                <a:gd name="connsiteY1265" fmla="*/ 154912 h 1030680"/>
                <a:gd name="connsiteX1266" fmla="*/ 638587 w 2992697"/>
                <a:gd name="connsiteY1266" fmla="*/ 153981 h 1030680"/>
                <a:gd name="connsiteX1267" fmla="*/ 629274 w 2992697"/>
                <a:gd name="connsiteY1267" fmla="*/ 149635 h 1030680"/>
                <a:gd name="connsiteX1268" fmla="*/ 623996 w 2992697"/>
                <a:gd name="connsiteY1268" fmla="*/ 147462 h 1030680"/>
                <a:gd name="connsiteX1269" fmla="*/ 618718 w 2992697"/>
                <a:gd name="connsiteY1269" fmla="*/ 146530 h 1030680"/>
                <a:gd name="connsiteX1270" fmla="*/ 613441 w 2992697"/>
                <a:gd name="connsiteY1270" fmla="*/ 140322 h 1030680"/>
                <a:gd name="connsiteX1271" fmla="*/ 631136 w 2992697"/>
                <a:gd name="connsiteY1271" fmla="*/ 137217 h 1030680"/>
                <a:gd name="connsiteX1272" fmla="*/ 647900 w 2992697"/>
                <a:gd name="connsiteY1272" fmla="*/ 131939 h 1030680"/>
                <a:gd name="connsiteX1273" fmla="*/ 662491 w 2992697"/>
                <a:gd name="connsiteY1273" fmla="*/ 127593 h 1030680"/>
                <a:gd name="connsiteX1274" fmla="*/ 679255 w 2992697"/>
                <a:gd name="connsiteY1274" fmla="*/ 124489 h 1030680"/>
                <a:gd name="connsiteX1275" fmla="*/ 680187 w 2992697"/>
                <a:gd name="connsiteY1275" fmla="*/ 131939 h 1030680"/>
                <a:gd name="connsiteX1276" fmla="*/ 682360 w 2992697"/>
                <a:gd name="connsiteY1276" fmla="*/ 135044 h 1030680"/>
                <a:gd name="connsiteX1277" fmla="*/ 684533 w 2992697"/>
                <a:gd name="connsiteY1277" fmla="*/ 140322 h 1030680"/>
                <a:gd name="connsiteX1278" fmla="*/ 686706 w 2992697"/>
                <a:gd name="connsiteY1278" fmla="*/ 144668 h 1030680"/>
                <a:gd name="connsiteX1279" fmla="*/ 691984 w 2992697"/>
                <a:gd name="connsiteY1279" fmla="*/ 146841 h 1030680"/>
                <a:gd name="connsiteX1280" fmla="*/ 699434 w 2992697"/>
                <a:gd name="connsiteY1280" fmla="*/ 147772 h 1030680"/>
                <a:gd name="connsiteX1281" fmla="*/ 699434 w 2992697"/>
                <a:gd name="connsiteY1281" fmla="*/ 142495 h 1030680"/>
                <a:gd name="connsiteX1282" fmla="*/ 702539 w 2992697"/>
                <a:gd name="connsiteY1282" fmla="*/ 137217 h 1030680"/>
                <a:gd name="connsiteX1283" fmla="*/ 704712 w 2992697"/>
                <a:gd name="connsiteY1283" fmla="*/ 129766 h 1030680"/>
                <a:gd name="connsiteX1284" fmla="*/ 706885 w 2992697"/>
                <a:gd name="connsiteY1284" fmla="*/ 124489 h 1030680"/>
                <a:gd name="connsiteX1285" fmla="*/ 709989 w 2992697"/>
                <a:gd name="connsiteY1285" fmla="*/ 129766 h 1030680"/>
                <a:gd name="connsiteX1286" fmla="*/ 716198 w 2992697"/>
                <a:gd name="connsiteY1286" fmla="*/ 135044 h 1030680"/>
                <a:gd name="connsiteX1287" fmla="*/ 719303 w 2992697"/>
                <a:gd name="connsiteY1287" fmla="*/ 139390 h 1030680"/>
                <a:gd name="connsiteX1288" fmla="*/ 726754 w 2992697"/>
                <a:gd name="connsiteY1288" fmla="*/ 142495 h 1030680"/>
                <a:gd name="connsiteX1289" fmla="*/ 734204 w 2992697"/>
                <a:gd name="connsiteY1289" fmla="*/ 144668 h 1030680"/>
                <a:gd name="connsiteX1290" fmla="*/ 730168 w 2992697"/>
                <a:gd name="connsiteY1290" fmla="*/ 120453 h 1030680"/>
                <a:gd name="connsiteX1291" fmla="*/ 743828 w 2992697"/>
                <a:gd name="connsiteY1291" fmla="*/ 117349 h 1030680"/>
                <a:gd name="connsiteX1292" fmla="*/ 754383 w 2992697"/>
                <a:gd name="connsiteY1292" fmla="*/ 113002 h 1030680"/>
                <a:gd name="connsiteX1293" fmla="*/ 771147 w 2992697"/>
                <a:gd name="connsiteY1293" fmla="*/ 117349 h 1030680"/>
                <a:gd name="connsiteX1294" fmla="*/ 788843 w 2992697"/>
                <a:gd name="connsiteY1294" fmla="*/ 124799 h 1030680"/>
                <a:gd name="connsiteX1295" fmla="*/ 807780 w 2992697"/>
                <a:gd name="connsiteY1295" fmla="*/ 135354 h 1030680"/>
                <a:gd name="connsiteX1296" fmla="*/ 827648 w 2992697"/>
                <a:gd name="connsiteY1296" fmla="*/ 144978 h 1030680"/>
                <a:gd name="connsiteX1297" fmla="*/ 844413 w 2992697"/>
                <a:gd name="connsiteY1297" fmla="*/ 152429 h 1030680"/>
                <a:gd name="connsiteX1298" fmla="*/ 859935 w 2992697"/>
                <a:gd name="connsiteY1298" fmla="*/ 157706 h 1030680"/>
                <a:gd name="connsiteX1299" fmla="*/ 859935 w 2992697"/>
                <a:gd name="connsiteY1299" fmla="*/ 154602 h 1030680"/>
                <a:gd name="connsiteX1300" fmla="*/ 849380 w 2992697"/>
                <a:gd name="connsiteY1300" fmla="*/ 144978 h 1030680"/>
                <a:gd name="connsiteX1301" fmla="*/ 841929 w 2992697"/>
                <a:gd name="connsiteY1301" fmla="*/ 137527 h 1030680"/>
                <a:gd name="connsiteX1302" fmla="*/ 837893 w 2992697"/>
                <a:gd name="connsiteY1302" fmla="*/ 127904 h 1030680"/>
                <a:gd name="connsiteX1303" fmla="*/ 844102 w 2992697"/>
                <a:gd name="connsiteY1303" fmla="*/ 117349 h 1030680"/>
                <a:gd name="connsiteX1304" fmla="*/ 840066 w 2992697"/>
                <a:gd name="connsiteY1304" fmla="*/ 113002 h 1030680"/>
                <a:gd name="connsiteX1305" fmla="*/ 834789 w 2992697"/>
                <a:gd name="connsiteY1305" fmla="*/ 107725 h 1030680"/>
                <a:gd name="connsiteX1306" fmla="*/ 829511 w 2992697"/>
                <a:gd name="connsiteY1306" fmla="*/ 103378 h 1030680"/>
                <a:gd name="connsiteX1307" fmla="*/ 824234 w 2992697"/>
                <a:gd name="connsiteY1307" fmla="*/ 100274 h 1030680"/>
                <a:gd name="connsiteX1308" fmla="*/ 820198 w 2992697"/>
                <a:gd name="connsiteY1308" fmla="*/ 95928 h 1030680"/>
                <a:gd name="connsiteX1309" fmla="*/ 824234 w 2992697"/>
                <a:gd name="connsiteY1309" fmla="*/ 87546 h 1030680"/>
                <a:gd name="connsiteX1310" fmla="*/ 834789 w 2992697"/>
                <a:gd name="connsiteY1310" fmla="*/ 90650 h 1030680"/>
                <a:gd name="connsiteX1311" fmla="*/ 849380 w 2992697"/>
                <a:gd name="connsiteY1311" fmla="*/ 92823 h 1030680"/>
                <a:gd name="connsiteX1312" fmla="*/ 861797 w 2992697"/>
                <a:gd name="connsiteY1312" fmla="*/ 90650 h 1030680"/>
                <a:gd name="connsiteX1313" fmla="*/ 871111 w 2992697"/>
                <a:gd name="connsiteY1313" fmla="*/ 83199 h 1030680"/>
                <a:gd name="connsiteX1314" fmla="*/ 827338 w 2992697"/>
                <a:gd name="connsiteY1314" fmla="*/ 83199 h 1030680"/>
                <a:gd name="connsiteX1315" fmla="*/ 827338 w 2992697"/>
                <a:gd name="connsiteY1315" fmla="*/ 80095 h 1030680"/>
                <a:gd name="connsiteX1316" fmla="*/ 824234 w 2992697"/>
                <a:gd name="connsiteY1316" fmla="*/ 80095 h 1030680"/>
                <a:gd name="connsiteX1317" fmla="*/ 824234 w 2992697"/>
                <a:gd name="connsiteY1317" fmla="*/ 75749 h 1030680"/>
                <a:gd name="connsiteX1318" fmla="*/ 829511 w 2992697"/>
                <a:gd name="connsiteY1318" fmla="*/ 72644 h 1030680"/>
                <a:gd name="connsiteX1319" fmla="*/ 834789 w 2992697"/>
                <a:gd name="connsiteY1319" fmla="*/ 68298 h 1030680"/>
                <a:gd name="connsiteX1320" fmla="*/ 840066 w 2992697"/>
                <a:gd name="connsiteY1320" fmla="*/ 65194 h 1030680"/>
                <a:gd name="connsiteX1321" fmla="*/ 845344 w 2992697"/>
                <a:gd name="connsiteY1321" fmla="*/ 60847 h 1030680"/>
                <a:gd name="connsiteX1322" fmla="*/ 851553 w 2992697"/>
                <a:gd name="connsiteY1322" fmla="*/ 59916 h 1030680"/>
                <a:gd name="connsiteX1323" fmla="*/ 874526 w 2992697"/>
                <a:gd name="connsiteY1323" fmla="*/ 63020 h 1030680"/>
                <a:gd name="connsiteX1324" fmla="*/ 880735 w 2992697"/>
                <a:gd name="connsiteY1324" fmla="*/ 46256 h 1030680"/>
                <a:gd name="connsiteX1325" fmla="*/ 907743 w 2992697"/>
                <a:gd name="connsiteY1325" fmla="*/ 50603 h 1030680"/>
                <a:gd name="connsiteX1326" fmla="*/ 909917 w 2992697"/>
                <a:gd name="connsiteY1326" fmla="*/ 50603 h 1030680"/>
                <a:gd name="connsiteX1327" fmla="*/ 910848 w 2992697"/>
                <a:gd name="connsiteY1327" fmla="*/ 46256 h 1030680"/>
                <a:gd name="connsiteX1328" fmla="*/ 913021 w 2992697"/>
                <a:gd name="connsiteY1328" fmla="*/ 45325 h 1030680"/>
                <a:gd name="connsiteX1329" fmla="*/ 915194 w 2992697"/>
                <a:gd name="connsiteY1329" fmla="*/ 40979 h 1030680"/>
                <a:gd name="connsiteX1330" fmla="*/ 920472 w 2992697"/>
                <a:gd name="connsiteY1330" fmla="*/ 38806 h 1030680"/>
                <a:gd name="connsiteX1331" fmla="*/ 924508 w 2992697"/>
                <a:gd name="connsiteY1331" fmla="*/ 45015 h 1030680"/>
                <a:gd name="connsiteX1332" fmla="*/ 929785 w 2992697"/>
                <a:gd name="connsiteY1332" fmla="*/ 50292 h 1030680"/>
                <a:gd name="connsiteX1333" fmla="*/ 935063 w 2992697"/>
                <a:gd name="connsiteY1333" fmla="*/ 55570 h 1030680"/>
                <a:gd name="connsiteX1334" fmla="*/ 935063 w 2992697"/>
                <a:gd name="connsiteY1334" fmla="*/ 45946 h 1030680"/>
                <a:gd name="connsiteX1335" fmla="*/ 937236 w 2992697"/>
                <a:gd name="connsiteY1335" fmla="*/ 45015 h 1030680"/>
                <a:gd name="connsiteX1336" fmla="*/ 937236 w 2992697"/>
                <a:gd name="connsiteY1336" fmla="*/ 42842 h 1030680"/>
                <a:gd name="connsiteX1337" fmla="*/ 937236 w 2992697"/>
                <a:gd name="connsiteY1337" fmla="*/ 40668 h 1030680"/>
                <a:gd name="connsiteX1338" fmla="*/ 937236 w 2992697"/>
                <a:gd name="connsiteY1338" fmla="*/ 38495 h 1030680"/>
                <a:gd name="connsiteX1339" fmla="*/ 938167 w 2992697"/>
                <a:gd name="connsiteY1339" fmla="*/ 35391 h 1030680"/>
                <a:gd name="connsiteX1340" fmla="*/ 940340 w 2992697"/>
                <a:gd name="connsiteY1340" fmla="*/ 33218 h 1030680"/>
                <a:gd name="connsiteX1341" fmla="*/ 944376 w 2992697"/>
                <a:gd name="connsiteY1341" fmla="*/ 31045 h 1030680"/>
                <a:gd name="connsiteX1342" fmla="*/ 962071 w 2992697"/>
                <a:gd name="connsiteY1342" fmla="*/ 22663 h 1030680"/>
                <a:gd name="connsiteX1343" fmla="*/ 984113 w 2992697"/>
                <a:gd name="connsiteY1343" fmla="*/ 20179 h 1030680"/>
                <a:gd name="connsiteX1344" fmla="*/ 984113 w 2992697"/>
                <a:gd name="connsiteY1344" fmla="*/ 20179 h 1030680"/>
                <a:gd name="connsiteX1345" fmla="*/ 984113 w 2992697"/>
                <a:gd name="connsiteY1345" fmla="*/ 20179 h 1030680"/>
                <a:gd name="connsiteX1346" fmla="*/ 2301024 w 2992697"/>
                <a:gd name="connsiteY1346" fmla="*/ 16764 h 1030680"/>
                <a:gd name="connsiteX1347" fmla="*/ 2311579 w 2992697"/>
                <a:gd name="connsiteY1347" fmla="*/ 19869 h 1030680"/>
                <a:gd name="connsiteX1348" fmla="*/ 2311579 w 2992697"/>
                <a:gd name="connsiteY1348" fmla="*/ 27319 h 1030680"/>
                <a:gd name="connsiteX1349" fmla="*/ 2296057 w 2992697"/>
                <a:gd name="connsiteY1349" fmla="*/ 27319 h 1030680"/>
                <a:gd name="connsiteX1350" fmla="*/ 2301024 w 2992697"/>
                <a:gd name="connsiteY1350" fmla="*/ 16764 h 1030680"/>
                <a:gd name="connsiteX1351" fmla="*/ 2301024 w 2992697"/>
                <a:gd name="connsiteY1351" fmla="*/ 16764 h 1030680"/>
                <a:gd name="connsiteX1352" fmla="*/ 2301024 w 2992697"/>
                <a:gd name="connsiteY1352" fmla="*/ 16764 h 1030680"/>
                <a:gd name="connsiteX1353" fmla="*/ 2792460 w 2992697"/>
                <a:gd name="connsiteY1353" fmla="*/ 0 h 1030680"/>
                <a:gd name="connsiteX1354" fmla="*/ 2797737 w 2992697"/>
                <a:gd name="connsiteY1354" fmla="*/ 3104 h 1030680"/>
                <a:gd name="connsiteX1355" fmla="*/ 2801773 w 2992697"/>
                <a:gd name="connsiteY1355" fmla="*/ 7451 h 1030680"/>
                <a:gd name="connsiteX1356" fmla="*/ 2803946 w 2992697"/>
                <a:gd name="connsiteY1356" fmla="*/ 10555 h 1030680"/>
                <a:gd name="connsiteX1357" fmla="*/ 2804878 w 2992697"/>
                <a:gd name="connsiteY1357" fmla="*/ 16764 h 1030680"/>
                <a:gd name="connsiteX1358" fmla="*/ 2807051 w 2992697"/>
                <a:gd name="connsiteY1358" fmla="*/ 19869 h 1030680"/>
                <a:gd name="connsiteX1359" fmla="*/ 2809224 w 2992697"/>
                <a:gd name="connsiteY1359" fmla="*/ 25146 h 1030680"/>
                <a:gd name="connsiteX1360" fmla="*/ 2812328 w 2992697"/>
                <a:gd name="connsiteY1360" fmla="*/ 27319 h 1030680"/>
                <a:gd name="connsiteX1361" fmla="*/ 2823815 w 2992697"/>
                <a:gd name="connsiteY1361" fmla="*/ 32597 h 1030680"/>
                <a:gd name="connsiteX1362" fmla="*/ 2834370 w 2992697"/>
                <a:gd name="connsiteY1362" fmla="*/ 34770 h 1030680"/>
                <a:gd name="connsiteX1363" fmla="*/ 2841821 w 2992697"/>
                <a:gd name="connsiteY1363" fmla="*/ 34770 h 1030680"/>
                <a:gd name="connsiteX1364" fmla="*/ 2847098 w 2992697"/>
                <a:gd name="connsiteY1364" fmla="*/ 39116 h 1030680"/>
                <a:gd name="connsiteX1365" fmla="*/ 2851134 w 2992697"/>
                <a:gd name="connsiteY1365" fmla="*/ 46567 h 1030680"/>
                <a:gd name="connsiteX1366" fmla="*/ 2853307 w 2992697"/>
                <a:gd name="connsiteY1366" fmla="*/ 61468 h 1030680"/>
                <a:gd name="connsiteX1367" fmla="*/ 2851134 w 2992697"/>
                <a:gd name="connsiteY1367" fmla="*/ 62400 h 1030680"/>
                <a:gd name="connsiteX1368" fmla="*/ 2851134 w 2992697"/>
                <a:gd name="connsiteY1368" fmla="*/ 62400 h 1030680"/>
                <a:gd name="connsiteX1369" fmla="*/ 2851134 w 2992697"/>
                <a:gd name="connsiteY1369" fmla="*/ 64573 h 1030680"/>
                <a:gd name="connsiteX1370" fmla="*/ 2851134 w 2992697"/>
                <a:gd name="connsiteY1370" fmla="*/ 66746 h 1030680"/>
                <a:gd name="connsiteX1371" fmla="*/ 2848961 w 2992697"/>
                <a:gd name="connsiteY1371" fmla="*/ 68919 h 1030680"/>
                <a:gd name="connsiteX1372" fmla="*/ 2825988 w 2992697"/>
                <a:gd name="connsiteY1372" fmla="*/ 68919 h 1030680"/>
                <a:gd name="connsiteX1373" fmla="*/ 2802084 w 2992697"/>
                <a:gd name="connsiteY1373" fmla="*/ 68919 h 1030680"/>
                <a:gd name="connsiteX1374" fmla="*/ 2782215 w 2992697"/>
                <a:gd name="connsiteY1374" fmla="*/ 77301 h 1030680"/>
                <a:gd name="connsiteX1375" fmla="*/ 2778179 w 2992697"/>
                <a:gd name="connsiteY1375" fmla="*/ 79474 h 1030680"/>
                <a:gd name="connsiteX1376" fmla="*/ 2776006 w 2992697"/>
                <a:gd name="connsiteY1376" fmla="*/ 83820 h 1030680"/>
                <a:gd name="connsiteX1377" fmla="*/ 2775075 w 2992697"/>
                <a:gd name="connsiteY1377" fmla="*/ 84752 h 1030680"/>
                <a:gd name="connsiteX1378" fmla="*/ 2772902 w 2992697"/>
                <a:gd name="connsiteY1378" fmla="*/ 86925 h 1030680"/>
                <a:gd name="connsiteX1379" fmla="*/ 2770729 w 2992697"/>
                <a:gd name="connsiteY1379" fmla="*/ 89098 h 1030680"/>
                <a:gd name="connsiteX1380" fmla="*/ 2767624 w 2992697"/>
                <a:gd name="connsiteY1380" fmla="*/ 91271 h 1030680"/>
                <a:gd name="connsiteX1381" fmla="*/ 2761415 w 2992697"/>
                <a:gd name="connsiteY1381" fmla="*/ 94376 h 1030680"/>
                <a:gd name="connsiteX1382" fmla="*/ 2758311 w 2992697"/>
                <a:gd name="connsiteY1382" fmla="*/ 89098 h 1030680"/>
                <a:gd name="connsiteX1383" fmla="*/ 2756137 w 2992697"/>
                <a:gd name="connsiteY1383" fmla="*/ 84752 h 1030680"/>
                <a:gd name="connsiteX1384" fmla="*/ 2753033 w 2992697"/>
                <a:gd name="connsiteY1384" fmla="*/ 81647 h 1030680"/>
                <a:gd name="connsiteX1385" fmla="*/ 2765451 w 2992697"/>
                <a:gd name="connsiteY1385" fmla="*/ 49982 h 1030680"/>
                <a:gd name="connsiteX1386" fmla="*/ 2777869 w 2992697"/>
                <a:gd name="connsiteY1386" fmla="*/ 24525 h 1030680"/>
                <a:gd name="connsiteX1387" fmla="*/ 2792460 w 2992697"/>
                <a:gd name="connsiteY1387" fmla="*/ 0 h 1030680"/>
                <a:gd name="connsiteX1388" fmla="*/ 2792460 w 2992697"/>
                <a:gd name="connsiteY1388" fmla="*/ 0 h 1030680"/>
                <a:gd name="connsiteX1389" fmla="*/ 2792460 w 2992697"/>
                <a:gd name="connsiteY1389" fmla="*/ 0 h 1030680"/>
                <a:gd name="connsiteX1390" fmla="*/ 2665177 w 2992697"/>
                <a:gd name="connsiteY1390" fmla="*/ 0 h 1030680"/>
                <a:gd name="connsiteX1391" fmla="*/ 2674490 w 2992697"/>
                <a:gd name="connsiteY1391" fmla="*/ 9624 h 1030680"/>
                <a:gd name="connsiteX1392" fmla="*/ 2679768 w 2992697"/>
                <a:gd name="connsiteY1392" fmla="*/ 20179 h 1030680"/>
                <a:gd name="connsiteX1393" fmla="*/ 2685046 w 2992697"/>
                <a:gd name="connsiteY1393" fmla="*/ 32907 h 1030680"/>
                <a:gd name="connsiteX1394" fmla="*/ 2675732 w 2992697"/>
                <a:gd name="connsiteY1394" fmla="*/ 32907 h 1030680"/>
                <a:gd name="connsiteX1395" fmla="*/ 2675732 w 2992697"/>
                <a:gd name="connsiteY1395" fmla="*/ 27319 h 1030680"/>
                <a:gd name="connsiteX1396" fmla="*/ 2672628 w 2992697"/>
                <a:gd name="connsiteY1396" fmla="*/ 24215 h 1030680"/>
                <a:gd name="connsiteX1397" fmla="*/ 2668592 w 2992697"/>
                <a:gd name="connsiteY1397" fmla="*/ 19869 h 1030680"/>
                <a:gd name="connsiteX1398" fmla="*/ 2667660 w 2992697"/>
                <a:gd name="connsiteY1398" fmla="*/ 14591 h 1030680"/>
                <a:gd name="connsiteX1399" fmla="*/ 2665487 w 2992697"/>
                <a:gd name="connsiteY1399" fmla="*/ 9313 h 1030680"/>
                <a:gd name="connsiteX1400" fmla="*/ 2665487 w 2992697"/>
                <a:gd name="connsiteY1400" fmla="*/ 0 h 1030680"/>
                <a:gd name="connsiteX1401" fmla="*/ 2665177 w 2992697"/>
                <a:gd name="connsiteY1401" fmla="*/ 0 h 1030680"/>
                <a:gd name="connsiteX1402" fmla="*/ 2665177 w 2992697"/>
                <a:gd name="connsiteY1402" fmla="*/ 0 h 103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</a:cxnLst>
              <a:rect l="l" t="t" r="r" b="b"/>
              <a:pathLst>
                <a:path w="2992697" h="1030680">
                  <a:moveTo>
                    <a:pt x="7140" y="256428"/>
                  </a:moveTo>
                  <a:lnTo>
                    <a:pt x="26077" y="261706"/>
                  </a:lnTo>
                  <a:lnTo>
                    <a:pt x="38495" y="271330"/>
                  </a:lnTo>
                  <a:lnTo>
                    <a:pt x="49050" y="279712"/>
                  </a:lnTo>
                  <a:lnTo>
                    <a:pt x="60537" y="291198"/>
                  </a:lnTo>
                  <a:lnTo>
                    <a:pt x="71092" y="299580"/>
                  </a:lnTo>
                  <a:lnTo>
                    <a:pt x="71092" y="296476"/>
                  </a:lnTo>
                  <a:lnTo>
                    <a:pt x="77301" y="296476"/>
                  </a:lnTo>
                  <a:lnTo>
                    <a:pt x="77301" y="299580"/>
                  </a:lnTo>
                  <a:lnTo>
                    <a:pt x="78232" y="303926"/>
                  </a:lnTo>
                  <a:lnTo>
                    <a:pt x="82268" y="309204"/>
                  </a:lnTo>
                  <a:lnTo>
                    <a:pt x="84441" y="316655"/>
                  </a:lnTo>
                  <a:lnTo>
                    <a:pt x="76991" y="316655"/>
                  </a:lnTo>
                  <a:lnTo>
                    <a:pt x="72955" y="316655"/>
                  </a:lnTo>
                  <a:lnTo>
                    <a:pt x="72955" y="318828"/>
                  </a:lnTo>
                  <a:lnTo>
                    <a:pt x="70782" y="318828"/>
                  </a:lnTo>
                  <a:lnTo>
                    <a:pt x="67677" y="318828"/>
                  </a:lnTo>
                  <a:lnTo>
                    <a:pt x="63641" y="321001"/>
                  </a:lnTo>
                  <a:lnTo>
                    <a:pt x="49050" y="309514"/>
                  </a:lnTo>
                  <a:lnTo>
                    <a:pt x="34460" y="304237"/>
                  </a:lnTo>
                  <a:lnTo>
                    <a:pt x="16764" y="299891"/>
                  </a:lnTo>
                  <a:lnTo>
                    <a:pt x="0" y="291509"/>
                  </a:lnTo>
                  <a:lnTo>
                    <a:pt x="6209" y="286231"/>
                  </a:lnTo>
                  <a:lnTo>
                    <a:pt x="7140" y="280022"/>
                  </a:lnTo>
                  <a:lnTo>
                    <a:pt x="6209" y="274745"/>
                  </a:lnTo>
                  <a:lnTo>
                    <a:pt x="6209" y="266983"/>
                  </a:lnTo>
                  <a:lnTo>
                    <a:pt x="7140" y="256428"/>
                  </a:lnTo>
                  <a:lnTo>
                    <a:pt x="7140" y="256428"/>
                  </a:lnTo>
                  <a:lnTo>
                    <a:pt x="7140" y="256428"/>
                  </a:lnTo>
                  <a:close/>
                  <a:moveTo>
                    <a:pt x="1275001" y="248978"/>
                  </a:moveTo>
                  <a:lnTo>
                    <a:pt x="1279037" y="248978"/>
                  </a:lnTo>
                  <a:lnTo>
                    <a:pt x="1282141" y="249909"/>
                  </a:lnTo>
                  <a:lnTo>
                    <a:pt x="1284314" y="252082"/>
                  </a:lnTo>
                  <a:lnTo>
                    <a:pt x="1286487" y="254255"/>
                  </a:lnTo>
                  <a:lnTo>
                    <a:pt x="1287419" y="256428"/>
                  </a:lnTo>
                  <a:lnTo>
                    <a:pt x="1287419" y="257670"/>
                  </a:lnTo>
                  <a:lnTo>
                    <a:pt x="1287419" y="259843"/>
                  </a:lnTo>
                  <a:lnTo>
                    <a:pt x="1289592" y="264189"/>
                  </a:lnTo>
                  <a:lnTo>
                    <a:pt x="1282141" y="264189"/>
                  </a:lnTo>
                  <a:lnTo>
                    <a:pt x="1279037" y="265121"/>
                  </a:lnTo>
                  <a:lnTo>
                    <a:pt x="1275001" y="265121"/>
                  </a:lnTo>
                  <a:lnTo>
                    <a:pt x="1271896" y="267294"/>
                  </a:lnTo>
                  <a:lnTo>
                    <a:pt x="1265687" y="267294"/>
                  </a:lnTo>
                  <a:lnTo>
                    <a:pt x="1265687" y="264189"/>
                  </a:lnTo>
                  <a:lnTo>
                    <a:pt x="1262583" y="264189"/>
                  </a:lnTo>
                  <a:lnTo>
                    <a:pt x="1262583" y="250530"/>
                  </a:lnTo>
                  <a:lnTo>
                    <a:pt x="1267861" y="250530"/>
                  </a:lnTo>
                  <a:lnTo>
                    <a:pt x="1273138" y="249598"/>
                  </a:lnTo>
                  <a:lnTo>
                    <a:pt x="1275001" y="249598"/>
                  </a:lnTo>
                  <a:lnTo>
                    <a:pt x="1275001" y="248978"/>
                  </a:lnTo>
                  <a:lnTo>
                    <a:pt x="1275001" y="248978"/>
                  </a:lnTo>
                  <a:close/>
                  <a:moveTo>
                    <a:pt x="63641" y="239664"/>
                  </a:moveTo>
                  <a:lnTo>
                    <a:pt x="80405" y="239664"/>
                  </a:lnTo>
                  <a:lnTo>
                    <a:pt x="80405" y="242769"/>
                  </a:lnTo>
                  <a:lnTo>
                    <a:pt x="77301" y="242769"/>
                  </a:lnTo>
                  <a:lnTo>
                    <a:pt x="73265" y="242769"/>
                  </a:lnTo>
                  <a:lnTo>
                    <a:pt x="71092" y="244942"/>
                  </a:lnTo>
                  <a:lnTo>
                    <a:pt x="70161" y="244942"/>
                  </a:lnTo>
                  <a:lnTo>
                    <a:pt x="70161" y="244942"/>
                  </a:lnTo>
                  <a:lnTo>
                    <a:pt x="67988" y="244942"/>
                  </a:lnTo>
                  <a:lnTo>
                    <a:pt x="65815" y="242769"/>
                  </a:lnTo>
                  <a:lnTo>
                    <a:pt x="63641" y="239664"/>
                  </a:lnTo>
                  <a:lnTo>
                    <a:pt x="63641" y="239664"/>
                  </a:lnTo>
                  <a:lnTo>
                    <a:pt x="63641" y="239664"/>
                  </a:lnTo>
                  <a:close/>
                  <a:moveTo>
                    <a:pt x="1790651" y="213276"/>
                  </a:moveTo>
                  <a:lnTo>
                    <a:pt x="1803069" y="213276"/>
                  </a:lnTo>
                  <a:lnTo>
                    <a:pt x="1807105" y="228178"/>
                  </a:lnTo>
                  <a:lnTo>
                    <a:pt x="1810209" y="237801"/>
                  </a:lnTo>
                  <a:lnTo>
                    <a:pt x="1817660" y="242148"/>
                  </a:lnTo>
                  <a:lnTo>
                    <a:pt x="1830078" y="247425"/>
                  </a:lnTo>
                  <a:lnTo>
                    <a:pt x="1824800" y="269467"/>
                  </a:lnTo>
                  <a:lnTo>
                    <a:pt x="1817350" y="291509"/>
                  </a:lnTo>
                  <a:lnTo>
                    <a:pt x="1806794" y="307341"/>
                  </a:lnTo>
                  <a:lnTo>
                    <a:pt x="1806794" y="287162"/>
                  </a:lnTo>
                  <a:lnTo>
                    <a:pt x="1782890" y="287162"/>
                  </a:lnTo>
                  <a:lnTo>
                    <a:pt x="1785063" y="263879"/>
                  </a:lnTo>
                  <a:lnTo>
                    <a:pt x="1787236" y="241837"/>
                  </a:lnTo>
                  <a:lnTo>
                    <a:pt x="1790651" y="213276"/>
                  </a:lnTo>
                  <a:lnTo>
                    <a:pt x="1790651" y="213276"/>
                  </a:lnTo>
                  <a:lnTo>
                    <a:pt x="1790651" y="213276"/>
                  </a:lnTo>
                  <a:close/>
                  <a:moveTo>
                    <a:pt x="2941784" y="165778"/>
                  </a:moveTo>
                  <a:lnTo>
                    <a:pt x="2945820" y="165778"/>
                  </a:lnTo>
                  <a:lnTo>
                    <a:pt x="2945820" y="170124"/>
                  </a:lnTo>
                  <a:lnTo>
                    <a:pt x="2946751" y="175402"/>
                  </a:lnTo>
                  <a:lnTo>
                    <a:pt x="2948925" y="177575"/>
                  </a:lnTo>
                  <a:lnTo>
                    <a:pt x="2951098" y="180679"/>
                  </a:lnTo>
                  <a:lnTo>
                    <a:pt x="2953271" y="182853"/>
                  </a:lnTo>
                  <a:lnTo>
                    <a:pt x="2956375" y="185957"/>
                  </a:lnTo>
                  <a:lnTo>
                    <a:pt x="2960411" y="182853"/>
                  </a:lnTo>
                  <a:lnTo>
                    <a:pt x="2961342" y="178506"/>
                  </a:lnTo>
                  <a:lnTo>
                    <a:pt x="2963515" y="177575"/>
                  </a:lnTo>
                  <a:lnTo>
                    <a:pt x="2967551" y="177575"/>
                  </a:lnTo>
                  <a:lnTo>
                    <a:pt x="2972829" y="175402"/>
                  </a:lnTo>
                  <a:lnTo>
                    <a:pt x="2975933" y="185957"/>
                  </a:lnTo>
                  <a:lnTo>
                    <a:pt x="2982142" y="193408"/>
                  </a:lnTo>
                  <a:lnTo>
                    <a:pt x="2987420" y="200858"/>
                  </a:lnTo>
                  <a:lnTo>
                    <a:pt x="2990524" y="210482"/>
                  </a:lnTo>
                  <a:lnTo>
                    <a:pt x="2992697" y="223211"/>
                  </a:lnTo>
                  <a:lnTo>
                    <a:pt x="2992697" y="225384"/>
                  </a:lnTo>
                  <a:lnTo>
                    <a:pt x="2990524" y="227557"/>
                  </a:lnTo>
                  <a:lnTo>
                    <a:pt x="2990524" y="228488"/>
                  </a:lnTo>
                  <a:lnTo>
                    <a:pt x="2990524" y="230661"/>
                  </a:lnTo>
                  <a:lnTo>
                    <a:pt x="2990524" y="232834"/>
                  </a:lnTo>
                  <a:lnTo>
                    <a:pt x="2989593" y="235939"/>
                  </a:lnTo>
                  <a:lnTo>
                    <a:pt x="2978106" y="243390"/>
                  </a:lnTo>
                  <a:lnTo>
                    <a:pt x="2961342" y="250840"/>
                  </a:lnTo>
                  <a:lnTo>
                    <a:pt x="2941474" y="255186"/>
                  </a:lnTo>
                  <a:lnTo>
                    <a:pt x="2921605" y="258291"/>
                  </a:lnTo>
                  <a:lnTo>
                    <a:pt x="2904841" y="260464"/>
                  </a:lnTo>
                  <a:lnTo>
                    <a:pt x="2907014" y="250840"/>
                  </a:lnTo>
                  <a:lnTo>
                    <a:pt x="2909187" y="247736"/>
                  </a:lnTo>
                  <a:lnTo>
                    <a:pt x="2911360" y="243390"/>
                  </a:lnTo>
                  <a:lnTo>
                    <a:pt x="2912292" y="242458"/>
                  </a:lnTo>
                  <a:lnTo>
                    <a:pt x="2914465" y="242458"/>
                  </a:lnTo>
                  <a:lnTo>
                    <a:pt x="2918501" y="240285"/>
                  </a:lnTo>
                  <a:lnTo>
                    <a:pt x="2919432" y="240285"/>
                  </a:lnTo>
                  <a:lnTo>
                    <a:pt x="2921605" y="238112"/>
                  </a:lnTo>
                  <a:lnTo>
                    <a:pt x="2925641" y="235939"/>
                  </a:lnTo>
                  <a:lnTo>
                    <a:pt x="2930919" y="221037"/>
                  </a:lnTo>
                  <a:lnTo>
                    <a:pt x="2930919" y="206136"/>
                  </a:lnTo>
                  <a:lnTo>
                    <a:pt x="2928746" y="192476"/>
                  </a:lnTo>
                  <a:lnTo>
                    <a:pt x="2931850" y="180990"/>
                  </a:lnTo>
                  <a:lnTo>
                    <a:pt x="2941163" y="170435"/>
                  </a:lnTo>
                  <a:lnTo>
                    <a:pt x="2941163" y="165778"/>
                  </a:lnTo>
                  <a:lnTo>
                    <a:pt x="2941784" y="165778"/>
                  </a:lnTo>
                  <a:lnTo>
                    <a:pt x="2941784" y="165778"/>
                  </a:lnTo>
                  <a:close/>
                  <a:moveTo>
                    <a:pt x="148083" y="158327"/>
                  </a:moveTo>
                  <a:lnTo>
                    <a:pt x="167951" y="180369"/>
                  </a:lnTo>
                  <a:lnTo>
                    <a:pt x="193097" y="197133"/>
                  </a:lnTo>
                  <a:lnTo>
                    <a:pt x="224452" y="209861"/>
                  </a:lnTo>
                  <a:lnTo>
                    <a:pt x="226625" y="227867"/>
                  </a:lnTo>
                  <a:lnTo>
                    <a:pt x="231903" y="241527"/>
                  </a:lnTo>
                  <a:lnTo>
                    <a:pt x="237181" y="248978"/>
                  </a:lnTo>
                  <a:lnTo>
                    <a:pt x="244631" y="256428"/>
                  </a:lnTo>
                  <a:lnTo>
                    <a:pt x="252082" y="266983"/>
                  </a:lnTo>
                  <a:lnTo>
                    <a:pt x="239664" y="269157"/>
                  </a:lnTo>
                  <a:lnTo>
                    <a:pt x="227246" y="271330"/>
                  </a:lnTo>
                  <a:lnTo>
                    <a:pt x="215760" y="276607"/>
                  </a:lnTo>
                  <a:lnTo>
                    <a:pt x="208309" y="284058"/>
                  </a:lnTo>
                  <a:lnTo>
                    <a:pt x="207378" y="287162"/>
                  </a:lnTo>
                  <a:lnTo>
                    <a:pt x="205205" y="291509"/>
                  </a:lnTo>
                  <a:lnTo>
                    <a:pt x="203032" y="294613"/>
                  </a:lnTo>
                  <a:lnTo>
                    <a:pt x="200858" y="296786"/>
                  </a:lnTo>
                  <a:lnTo>
                    <a:pt x="197754" y="299891"/>
                  </a:lnTo>
                  <a:lnTo>
                    <a:pt x="186267" y="302064"/>
                  </a:lnTo>
                  <a:lnTo>
                    <a:pt x="170745" y="304237"/>
                  </a:lnTo>
                  <a:lnTo>
                    <a:pt x="151808" y="302064"/>
                  </a:lnTo>
                  <a:lnTo>
                    <a:pt x="137217" y="299891"/>
                  </a:lnTo>
                  <a:lnTo>
                    <a:pt x="134113" y="289335"/>
                  </a:lnTo>
                  <a:lnTo>
                    <a:pt x="131939" y="281885"/>
                  </a:lnTo>
                  <a:lnTo>
                    <a:pt x="129766" y="276607"/>
                  </a:lnTo>
                  <a:lnTo>
                    <a:pt x="124489" y="266983"/>
                  </a:lnTo>
                  <a:lnTo>
                    <a:pt x="148393" y="259533"/>
                  </a:lnTo>
                  <a:lnTo>
                    <a:pt x="148393" y="256428"/>
                  </a:lnTo>
                  <a:lnTo>
                    <a:pt x="129456" y="254255"/>
                  </a:lnTo>
                  <a:lnTo>
                    <a:pt x="117038" y="249909"/>
                  </a:lnTo>
                  <a:lnTo>
                    <a:pt x="107725" y="242458"/>
                  </a:lnTo>
                  <a:lnTo>
                    <a:pt x="106793" y="237181"/>
                  </a:lnTo>
                  <a:lnTo>
                    <a:pt x="102758" y="231903"/>
                  </a:lnTo>
                  <a:lnTo>
                    <a:pt x="100584" y="226625"/>
                  </a:lnTo>
                  <a:lnTo>
                    <a:pt x="100584" y="220417"/>
                  </a:lnTo>
                  <a:lnTo>
                    <a:pt x="100584" y="217312"/>
                  </a:lnTo>
                  <a:lnTo>
                    <a:pt x="100584" y="212966"/>
                  </a:lnTo>
                  <a:lnTo>
                    <a:pt x="102758" y="212966"/>
                  </a:lnTo>
                  <a:lnTo>
                    <a:pt x="104931" y="212034"/>
                  </a:lnTo>
                  <a:lnTo>
                    <a:pt x="107104" y="212034"/>
                  </a:lnTo>
                  <a:lnTo>
                    <a:pt x="108035" y="212034"/>
                  </a:lnTo>
                  <a:lnTo>
                    <a:pt x="112071" y="209861"/>
                  </a:lnTo>
                  <a:lnTo>
                    <a:pt x="113623" y="204894"/>
                  </a:lnTo>
                  <a:lnTo>
                    <a:pt x="113623" y="198685"/>
                  </a:lnTo>
                  <a:lnTo>
                    <a:pt x="113623" y="195581"/>
                  </a:lnTo>
                  <a:lnTo>
                    <a:pt x="114554" y="193408"/>
                  </a:lnTo>
                  <a:lnTo>
                    <a:pt x="116728" y="190303"/>
                  </a:lnTo>
                  <a:lnTo>
                    <a:pt x="118901" y="190303"/>
                  </a:lnTo>
                  <a:lnTo>
                    <a:pt x="121074" y="188130"/>
                  </a:lnTo>
                  <a:lnTo>
                    <a:pt x="122005" y="188130"/>
                  </a:lnTo>
                  <a:lnTo>
                    <a:pt x="124178" y="188130"/>
                  </a:lnTo>
                  <a:lnTo>
                    <a:pt x="127283" y="185957"/>
                  </a:lnTo>
                  <a:lnTo>
                    <a:pt x="129456" y="178506"/>
                  </a:lnTo>
                  <a:lnTo>
                    <a:pt x="131629" y="173229"/>
                  </a:lnTo>
                  <a:lnTo>
                    <a:pt x="133802" y="167951"/>
                  </a:lnTo>
                  <a:lnTo>
                    <a:pt x="136907" y="162674"/>
                  </a:lnTo>
                  <a:lnTo>
                    <a:pt x="139080" y="160500"/>
                  </a:lnTo>
                  <a:lnTo>
                    <a:pt x="141253" y="160500"/>
                  </a:lnTo>
                  <a:lnTo>
                    <a:pt x="142184" y="158327"/>
                  </a:lnTo>
                  <a:lnTo>
                    <a:pt x="144357" y="158327"/>
                  </a:lnTo>
                  <a:lnTo>
                    <a:pt x="148083" y="158327"/>
                  </a:lnTo>
                  <a:lnTo>
                    <a:pt x="148083" y="158327"/>
                  </a:lnTo>
                  <a:lnTo>
                    <a:pt x="148083" y="158327"/>
                  </a:lnTo>
                  <a:close/>
                  <a:moveTo>
                    <a:pt x="1222846" y="138148"/>
                  </a:moveTo>
                  <a:lnTo>
                    <a:pt x="1228124" y="140322"/>
                  </a:lnTo>
                  <a:lnTo>
                    <a:pt x="1233401" y="141253"/>
                  </a:lnTo>
                  <a:lnTo>
                    <a:pt x="1236506" y="143426"/>
                  </a:lnTo>
                  <a:lnTo>
                    <a:pt x="1242714" y="145599"/>
                  </a:lnTo>
                  <a:lnTo>
                    <a:pt x="1242714" y="150877"/>
                  </a:lnTo>
                  <a:lnTo>
                    <a:pt x="1243646" y="155223"/>
                  </a:lnTo>
                  <a:lnTo>
                    <a:pt x="1243646" y="158327"/>
                  </a:lnTo>
                  <a:lnTo>
                    <a:pt x="1245819" y="162674"/>
                  </a:lnTo>
                  <a:lnTo>
                    <a:pt x="1233401" y="162674"/>
                  </a:lnTo>
                  <a:lnTo>
                    <a:pt x="1231228" y="158327"/>
                  </a:lnTo>
                  <a:lnTo>
                    <a:pt x="1229055" y="155223"/>
                  </a:lnTo>
                  <a:lnTo>
                    <a:pt x="1225950" y="150877"/>
                  </a:lnTo>
                  <a:lnTo>
                    <a:pt x="1223777" y="148704"/>
                  </a:lnTo>
                  <a:lnTo>
                    <a:pt x="1223777" y="143426"/>
                  </a:lnTo>
                  <a:lnTo>
                    <a:pt x="1222846" y="138148"/>
                  </a:lnTo>
                  <a:lnTo>
                    <a:pt x="1222846" y="138148"/>
                  </a:lnTo>
                  <a:lnTo>
                    <a:pt x="1222846" y="138148"/>
                  </a:lnTo>
                  <a:close/>
                  <a:moveTo>
                    <a:pt x="1730114" y="113934"/>
                  </a:moveTo>
                  <a:lnTo>
                    <a:pt x="1736323" y="123557"/>
                  </a:lnTo>
                  <a:lnTo>
                    <a:pt x="1741601" y="141563"/>
                  </a:lnTo>
                  <a:lnTo>
                    <a:pt x="1749051" y="158327"/>
                  </a:lnTo>
                  <a:lnTo>
                    <a:pt x="1758365" y="175091"/>
                  </a:lnTo>
                  <a:lnTo>
                    <a:pt x="1763642" y="182542"/>
                  </a:lnTo>
                  <a:lnTo>
                    <a:pt x="1766747" y="178196"/>
                  </a:lnTo>
                  <a:lnTo>
                    <a:pt x="1768920" y="177265"/>
                  </a:lnTo>
                  <a:lnTo>
                    <a:pt x="1772956" y="177265"/>
                  </a:lnTo>
                  <a:lnTo>
                    <a:pt x="1776060" y="175091"/>
                  </a:lnTo>
                  <a:lnTo>
                    <a:pt x="1783511" y="175091"/>
                  </a:lnTo>
                  <a:lnTo>
                    <a:pt x="1783511" y="178196"/>
                  </a:lnTo>
                  <a:lnTo>
                    <a:pt x="1787547" y="178196"/>
                  </a:lnTo>
                  <a:lnTo>
                    <a:pt x="1787547" y="189682"/>
                  </a:lnTo>
                  <a:lnTo>
                    <a:pt x="1759296" y="192787"/>
                  </a:lnTo>
                  <a:lnTo>
                    <a:pt x="1756192" y="222279"/>
                  </a:lnTo>
                  <a:lnTo>
                    <a:pt x="1746878" y="246494"/>
                  </a:lnTo>
                  <a:lnTo>
                    <a:pt x="1739428" y="270709"/>
                  </a:lnTo>
                  <a:lnTo>
                    <a:pt x="1736323" y="290888"/>
                  </a:lnTo>
                  <a:lnTo>
                    <a:pt x="1734150" y="311067"/>
                  </a:lnTo>
                  <a:lnTo>
                    <a:pt x="1734150" y="327831"/>
                  </a:lnTo>
                  <a:lnTo>
                    <a:pt x="1730114" y="343664"/>
                  </a:lnTo>
                  <a:lnTo>
                    <a:pt x="1727010" y="343664"/>
                  </a:lnTo>
                  <a:lnTo>
                    <a:pt x="1727010" y="340559"/>
                  </a:lnTo>
                  <a:lnTo>
                    <a:pt x="1721732" y="333108"/>
                  </a:lnTo>
                  <a:lnTo>
                    <a:pt x="1712419" y="323485"/>
                  </a:lnTo>
                  <a:lnTo>
                    <a:pt x="1701864" y="310756"/>
                  </a:lnTo>
                  <a:lnTo>
                    <a:pt x="1692550" y="298028"/>
                  </a:lnTo>
                  <a:lnTo>
                    <a:pt x="1685100" y="285300"/>
                  </a:lnTo>
                  <a:lnTo>
                    <a:pt x="1681064" y="273813"/>
                  </a:lnTo>
                  <a:lnTo>
                    <a:pt x="1683237" y="266363"/>
                  </a:lnTo>
                  <a:lnTo>
                    <a:pt x="1687273" y="264189"/>
                  </a:lnTo>
                  <a:lnTo>
                    <a:pt x="1690377" y="264189"/>
                  </a:lnTo>
                  <a:lnTo>
                    <a:pt x="1692550" y="264189"/>
                  </a:lnTo>
                  <a:lnTo>
                    <a:pt x="1694723" y="264189"/>
                  </a:lnTo>
                  <a:lnTo>
                    <a:pt x="1695655" y="264189"/>
                  </a:lnTo>
                  <a:lnTo>
                    <a:pt x="1697828" y="264189"/>
                  </a:lnTo>
                  <a:lnTo>
                    <a:pt x="1700001" y="263879"/>
                  </a:lnTo>
                  <a:lnTo>
                    <a:pt x="1703106" y="259533"/>
                  </a:lnTo>
                  <a:lnTo>
                    <a:pt x="1700001" y="259533"/>
                  </a:lnTo>
                  <a:lnTo>
                    <a:pt x="1700001" y="256428"/>
                  </a:lnTo>
                  <a:lnTo>
                    <a:pt x="1683237" y="254255"/>
                  </a:lnTo>
                  <a:lnTo>
                    <a:pt x="1673924" y="248978"/>
                  </a:lnTo>
                  <a:lnTo>
                    <a:pt x="1666473" y="239354"/>
                  </a:lnTo>
                  <a:lnTo>
                    <a:pt x="1673924" y="237181"/>
                  </a:lnTo>
                  <a:lnTo>
                    <a:pt x="1680132" y="235007"/>
                  </a:lnTo>
                  <a:lnTo>
                    <a:pt x="1683237" y="234076"/>
                  </a:lnTo>
                  <a:lnTo>
                    <a:pt x="1687273" y="231903"/>
                  </a:lnTo>
                  <a:lnTo>
                    <a:pt x="1690377" y="229730"/>
                  </a:lnTo>
                  <a:lnTo>
                    <a:pt x="1694413" y="226625"/>
                  </a:lnTo>
                  <a:lnTo>
                    <a:pt x="1694413" y="222279"/>
                  </a:lnTo>
                  <a:lnTo>
                    <a:pt x="1679822" y="222279"/>
                  </a:lnTo>
                  <a:lnTo>
                    <a:pt x="1675786" y="224452"/>
                  </a:lnTo>
                  <a:lnTo>
                    <a:pt x="1672682" y="224452"/>
                  </a:lnTo>
                  <a:lnTo>
                    <a:pt x="1668646" y="226625"/>
                  </a:lnTo>
                  <a:lnTo>
                    <a:pt x="1663369" y="226625"/>
                  </a:lnTo>
                  <a:lnTo>
                    <a:pt x="1654055" y="209861"/>
                  </a:lnTo>
                  <a:lnTo>
                    <a:pt x="1643500" y="193097"/>
                  </a:lnTo>
                  <a:lnTo>
                    <a:pt x="1644431" y="187820"/>
                  </a:lnTo>
                  <a:lnTo>
                    <a:pt x="1644431" y="184715"/>
                  </a:lnTo>
                  <a:lnTo>
                    <a:pt x="1646604" y="182542"/>
                  </a:lnTo>
                  <a:lnTo>
                    <a:pt x="1648778" y="178196"/>
                  </a:lnTo>
                  <a:lnTo>
                    <a:pt x="1648778" y="175091"/>
                  </a:lnTo>
                  <a:lnTo>
                    <a:pt x="1650951" y="169814"/>
                  </a:lnTo>
                  <a:lnTo>
                    <a:pt x="1646915" y="169814"/>
                  </a:lnTo>
                  <a:lnTo>
                    <a:pt x="1646915" y="165468"/>
                  </a:lnTo>
                  <a:lnTo>
                    <a:pt x="1643810" y="167641"/>
                  </a:lnTo>
                  <a:lnTo>
                    <a:pt x="1641637" y="167641"/>
                  </a:lnTo>
                  <a:lnTo>
                    <a:pt x="1639464" y="167641"/>
                  </a:lnTo>
                  <a:lnTo>
                    <a:pt x="1639464" y="167641"/>
                  </a:lnTo>
                  <a:lnTo>
                    <a:pt x="1637291" y="167641"/>
                  </a:lnTo>
                  <a:lnTo>
                    <a:pt x="1637291" y="165468"/>
                  </a:lnTo>
                  <a:lnTo>
                    <a:pt x="1634187" y="162363"/>
                  </a:lnTo>
                  <a:lnTo>
                    <a:pt x="1632013" y="158017"/>
                  </a:lnTo>
                  <a:lnTo>
                    <a:pt x="1629840" y="154912"/>
                  </a:lnTo>
                  <a:lnTo>
                    <a:pt x="1628909" y="152739"/>
                  </a:lnTo>
                  <a:lnTo>
                    <a:pt x="1628909" y="147462"/>
                  </a:lnTo>
                  <a:lnTo>
                    <a:pt x="1626736" y="141253"/>
                  </a:lnTo>
                  <a:lnTo>
                    <a:pt x="1646604" y="128525"/>
                  </a:lnTo>
                  <a:lnTo>
                    <a:pt x="1666473" y="117969"/>
                  </a:lnTo>
                  <a:lnTo>
                    <a:pt x="1668646" y="123247"/>
                  </a:lnTo>
                  <a:lnTo>
                    <a:pt x="1670819" y="128525"/>
                  </a:lnTo>
                  <a:lnTo>
                    <a:pt x="1672992" y="130698"/>
                  </a:lnTo>
                  <a:lnTo>
                    <a:pt x="1676097" y="132871"/>
                  </a:lnTo>
                  <a:lnTo>
                    <a:pt x="1678270" y="132871"/>
                  </a:lnTo>
                  <a:lnTo>
                    <a:pt x="1680443" y="133802"/>
                  </a:lnTo>
                  <a:lnTo>
                    <a:pt x="1683547" y="135975"/>
                  </a:lnTo>
                  <a:lnTo>
                    <a:pt x="1687583" y="138148"/>
                  </a:lnTo>
                  <a:lnTo>
                    <a:pt x="1690688" y="148704"/>
                  </a:lnTo>
                  <a:lnTo>
                    <a:pt x="1692861" y="162363"/>
                  </a:lnTo>
                  <a:lnTo>
                    <a:pt x="1695034" y="175091"/>
                  </a:lnTo>
                  <a:lnTo>
                    <a:pt x="1703416" y="175091"/>
                  </a:lnTo>
                  <a:lnTo>
                    <a:pt x="1703416" y="165468"/>
                  </a:lnTo>
                  <a:lnTo>
                    <a:pt x="1700311" y="154912"/>
                  </a:lnTo>
                  <a:lnTo>
                    <a:pt x="1700311" y="141253"/>
                  </a:lnTo>
                  <a:lnTo>
                    <a:pt x="1703416" y="128525"/>
                  </a:lnTo>
                  <a:lnTo>
                    <a:pt x="1707452" y="117969"/>
                  </a:lnTo>
                  <a:lnTo>
                    <a:pt x="1730114" y="113934"/>
                  </a:lnTo>
                  <a:lnTo>
                    <a:pt x="1730114" y="113934"/>
                  </a:lnTo>
                  <a:lnTo>
                    <a:pt x="1730114" y="113934"/>
                  </a:lnTo>
                  <a:close/>
                  <a:moveTo>
                    <a:pt x="2755827" y="104620"/>
                  </a:moveTo>
                  <a:lnTo>
                    <a:pt x="2761105" y="108966"/>
                  </a:lnTo>
                  <a:lnTo>
                    <a:pt x="2765140" y="112071"/>
                  </a:lnTo>
                  <a:lnTo>
                    <a:pt x="2770418" y="112071"/>
                  </a:lnTo>
                  <a:lnTo>
                    <a:pt x="2775696" y="112071"/>
                  </a:lnTo>
                  <a:lnTo>
                    <a:pt x="2785009" y="114244"/>
                  </a:lnTo>
                  <a:lnTo>
                    <a:pt x="2782836" y="118590"/>
                  </a:lnTo>
                  <a:lnTo>
                    <a:pt x="2782836" y="119522"/>
                  </a:lnTo>
                  <a:lnTo>
                    <a:pt x="2782836" y="121695"/>
                  </a:lnTo>
                  <a:lnTo>
                    <a:pt x="2781905" y="123868"/>
                  </a:lnTo>
                  <a:lnTo>
                    <a:pt x="2781905" y="126041"/>
                  </a:lnTo>
                  <a:lnTo>
                    <a:pt x="2768245" y="133492"/>
                  </a:lnTo>
                  <a:lnTo>
                    <a:pt x="2750550" y="136596"/>
                  </a:lnTo>
                  <a:lnTo>
                    <a:pt x="2731613" y="138769"/>
                  </a:lnTo>
                  <a:lnTo>
                    <a:pt x="2730681" y="134423"/>
                  </a:lnTo>
                  <a:lnTo>
                    <a:pt x="2730681" y="131319"/>
                  </a:lnTo>
                  <a:lnTo>
                    <a:pt x="2728508" y="126972"/>
                  </a:lnTo>
                  <a:lnTo>
                    <a:pt x="2728508" y="121695"/>
                  </a:lnTo>
                  <a:lnTo>
                    <a:pt x="2733786" y="118590"/>
                  </a:lnTo>
                  <a:lnTo>
                    <a:pt x="2737821" y="114244"/>
                  </a:lnTo>
                  <a:lnTo>
                    <a:pt x="2740926" y="112071"/>
                  </a:lnTo>
                  <a:lnTo>
                    <a:pt x="2744961" y="108966"/>
                  </a:lnTo>
                  <a:lnTo>
                    <a:pt x="2748066" y="106793"/>
                  </a:lnTo>
                  <a:lnTo>
                    <a:pt x="2755827" y="104620"/>
                  </a:lnTo>
                  <a:lnTo>
                    <a:pt x="2755827" y="104620"/>
                  </a:lnTo>
                  <a:lnTo>
                    <a:pt x="2755827" y="104620"/>
                  </a:lnTo>
                  <a:close/>
                  <a:moveTo>
                    <a:pt x="2195472" y="104620"/>
                  </a:moveTo>
                  <a:lnTo>
                    <a:pt x="2210063" y="106793"/>
                  </a:lnTo>
                  <a:lnTo>
                    <a:pt x="2220619" y="112071"/>
                  </a:lnTo>
                  <a:lnTo>
                    <a:pt x="2231174" y="118280"/>
                  </a:lnTo>
                  <a:lnTo>
                    <a:pt x="2228069" y="121384"/>
                  </a:lnTo>
                  <a:lnTo>
                    <a:pt x="2225896" y="126662"/>
                  </a:lnTo>
                  <a:lnTo>
                    <a:pt x="2222792" y="128835"/>
                  </a:lnTo>
                  <a:lnTo>
                    <a:pt x="2217514" y="131008"/>
                  </a:lnTo>
                  <a:lnTo>
                    <a:pt x="2211305" y="133181"/>
                  </a:lnTo>
                  <a:lnTo>
                    <a:pt x="2203855" y="133181"/>
                  </a:lnTo>
                  <a:lnTo>
                    <a:pt x="2198577" y="136286"/>
                  </a:lnTo>
                  <a:lnTo>
                    <a:pt x="2193300" y="136286"/>
                  </a:lnTo>
                  <a:lnTo>
                    <a:pt x="2188022" y="138459"/>
                  </a:lnTo>
                  <a:lnTo>
                    <a:pt x="2180571" y="138459"/>
                  </a:lnTo>
                  <a:lnTo>
                    <a:pt x="2180571" y="126972"/>
                  </a:lnTo>
                  <a:lnTo>
                    <a:pt x="2181502" y="119522"/>
                  </a:lnTo>
                  <a:lnTo>
                    <a:pt x="2188953" y="114244"/>
                  </a:lnTo>
                  <a:lnTo>
                    <a:pt x="2195472" y="104620"/>
                  </a:lnTo>
                  <a:lnTo>
                    <a:pt x="2195472" y="104620"/>
                  </a:lnTo>
                  <a:lnTo>
                    <a:pt x="2195472" y="104620"/>
                  </a:lnTo>
                  <a:close/>
                  <a:moveTo>
                    <a:pt x="798156" y="104620"/>
                  </a:moveTo>
                  <a:lnTo>
                    <a:pt x="812747" y="104620"/>
                  </a:lnTo>
                  <a:lnTo>
                    <a:pt x="815852" y="114244"/>
                  </a:lnTo>
                  <a:lnTo>
                    <a:pt x="819887" y="119522"/>
                  </a:lnTo>
                  <a:lnTo>
                    <a:pt x="822992" y="126972"/>
                  </a:lnTo>
                  <a:lnTo>
                    <a:pt x="825165" y="138459"/>
                  </a:lnTo>
                  <a:lnTo>
                    <a:pt x="822060" y="138459"/>
                  </a:lnTo>
                  <a:lnTo>
                    <a:pt x="810574" y="131008"/>
                  </a:lnTo>
                  <a:lnTo>
                    <a:pt x="803123" y="123557"/>
                  </a:lnTo>
                  <a:lnTo>
                    <a:pt x="797846" y="116107"/>
                  </a:lnTo>
                  <a:lnTo>
                    <a:pt x="797846" y="104620"/>
                  </a:lnTo>
                  <a:lnTo>
                    <a:pt x="798156" y="104620"/>
                  </a:lnTo>
                  <a:lnTo>
                    <a:pt x="798156" y="104620"/>
                  </a:lnTo>
                  <a:close/>
                  <a:moveTo>
                    <a:pt x="2852997" y="81337"/>
                  </a:moveTo>
                  <a:lnTo>
                    <a:pt x="2856101" y="81337"/>
                  </a:lnTo>
                  <a:lnTo>
                    <a:pt x="2860137" y="83510"/>
                  </a:lnTo>
                  <a:lnTo>
                    <a:pt x="2861068" y="83510"/>
                  </a:lnTo>
                  <a:lnTo>
                    <a:pt x="2863241" y="83510"/>
                  </a:lnTo>
                  <a:lnTo>
                    <a:pt x="2865415" y="84441"/>
                  </a:lnTo>
                  <a:lnTo>
                    <a:pt x="2861379" y="88788"/>
                  </a:lnTo>
                  <a:lnTo>
                    <a:pt x="2858274" y="91892"/>
                  </a:lnTo>
                  <a:lnTo>
                    <a:pt x="2856101" y="97170"/>
                  </a:lnTo>
                  <a:lnTo>
                    <a:pt x="2853928" y="101516"/>
                  </a:lnTo>
                  <a:lnTo>
                    <a:pt x="2852997" y="108966"/>
                  </a:lnTo>
                  <a:lnTo>
                    <a:pt x="2856101" y="108966"/>
                  </a:lnTo>
                  <a:lnTo>
                    <a:pt x="2860137" y="103689"/>
                  </a:lnTo>
                  <a:lnTo>
                    <a:pt x="2863241" y="99343"/>
                  </a:lnTo>
                  <a:lnTo>
                    <a:pt x="2867277" y="96238"/>
                  </a:lnTo>
                  <a:lnTo>
                    <a:pt x="2872555" y="94065"/>
                  </a:lnTo>
                  <a:lnTo>
                    <a:pt x="2883110" y="104620"/>
                  </a:lnTo>
                  <a:lnTo>
                    <a:pt x="2896770" y="114244"/>
                  </a:lnTo>
                  <a:lnTo>
                    <a:pt x="2905151" y="121695"/>
                  </a:lnTo>
                  <a:lnTo>
                    <a:pt x="2905151" y="145910"/>
                  </a:lnTo>
                  <a:lnTo>
                    <a:pt x="2911360" y="151187"/>
                  </a:lnTo>
                  <a:lnTo>
                    <a:pt x="2916638" y="155533"/>
                  </a:lnTo>
                  <a:lnTo>
                    <a:pt x="2921916" y="156465"/>
                  </a:lnTo>
                  <a:lnTo>
                    <a:pt x="2925952" y="163915"/>
                  </a:lnTo>
                  <a:lnTo>
                    <a:pt x="2929056" y="178817"/>
                  </a:lnTo>
                  <a:lnTo>
                    <a:pt x="2921605" y="188441"/>
                  </a:lnTo>
                  <a:lnTo>
                    <a:pt x="2918501" y="198064"/>
                  </a:lnTo>
                  <a:lnTo>
                    <a:pt x="2911050" y="203342"/>
                  </a:lnTo>
                  <a:lnTo>
                    <a:pt x="2901737" y="205515"/>
                  </a:lnTo>
                  <a:lnTo>
                    <a:pt x="2884972" y="206446"/>
                  </a:lnTo>
                  <a:lnTo>
                    <a:pt x="2872555" y="195891"/>
                  </a:lnTo>
                  <a:lnTo>
                    <a:pt x="2853618" y="186267"/>
                  </a:lnTo>
                  <a:lnTo>
                    <a:pt x="2833749" y="180990"/>
                  </a:lnTo>
                  <a:lnTo>
                    <a:pt x="2813881" y="173539"/>
                  </a:lnTo>
                  <a:lnTo>
                    <a:pt x="2796185" y="166089"/>
                  </a:lnTo>
                  <a:lnTo>
                    <a:pt x="2784699" y="155533"/>
                  </a:lnTo>
                  <a:lnTo>
                    <a:pt x="2792149" y="151187"/>
                  </a:lnTo>
                  <a:lnTo>
                    <a:pt x="2797427" y="148083"/>
                  </a:lnTo>
                  <a:lnTo>
                    <a:pt x="2801463" y="143736"/>
                  </a:lnTo>
                  <a:lnTo>
                    <a:pt x="2803636" y="138459"/>
                  </a:lnTo>
                  <a:lnTo>
                    <a:pt x="2804567" y="128835"/>
                  </a:lnTo>
                  <a:lnTo>
                    <a:pt x="2803636" y="125731"/>
                  </a:lnTo>
                  <a:lnTo>
                    <a:pt x="2801463" y="119522"/>
                  </a:lnTo>
                  <a:lnTo>
                    <a:pt x="2801463" y="111760"/>
                  </a:lnTo>
                  <a:lnTo>
                    <a:pt x="2801463" y="104310"/>
                  </a:lnTo>
                  <a:lnTo>
                    <a:pt x="2801463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4567" y="101205"/>
                  </a:lnTo>
                  <a:lnTo>
                    <a:pt x="2821331" y="96859"/>
                  </a:lnTo>
                  <a:lnTo>
                    <a:pt x="2839027" y="88477"/>
                  </a:lnTo>
                  <a:lnTo>
                    <a:pt x="2852997" y="81337"/>
                  </a:lnTo>
                  <a:lnTo>
                    <a:pt x="2852997" y="81337"/>
                  </a:lnTo>
                  <a:lnTo>
                    <a:pt x="2852997" y="81337"/>
                  </a:lnTo>
                  <a:close/>
                  <a:moveTo>
                    <a:pt x="2621404" y="76991"/>
                  </a:moveTo>
                  <a:lnTo>
                    <a:pt x="2631959" y="76991"/>
                  </a:lnTo>
                  <a:lnTo>
                    <a:pt x="2646550" y="91892"/>
                  </a:lnTo>
                  <a:lnTo>
                    <a:pt x="2665487" y="104620"/>
                  </a:lnTo>
                  <a:lnTo>
                    <a:pt x="2665487" y="108656"/>
                  </a:lnTo>
                  <a:lnTo>
                    <a:pt x="2661451" y="108656"/>
                  </a:lnTo>
                  <a:lnTo>
                    <a:pt x="2661451" y="113934"/>
                  </a:lnTo>
                  <a:lnTo>
                    <a:pt x="2643756" y="104310"/>
                  </a:lnTo>
                  <a:lnTo>
                    <a:pt x="2631338" y="91582"/>
                  </a:lnTo>
                  <a:lnTo>
                    <a:pt x="2621404" y="76991"/>
                  </a:lnTo>
                  <a:lnTo>
                    <a:pt x="2621404" y="76991"/>
                  </a:lnTo>
                  <a:lnTo>
                    <a:pt x="2621404" y="76991"/>
                  </a:lnTo>
                  <a:close/>
                  <a:moveTo>
                    <a:pt x="2255078" y="71713"/>
                  </a:moveTo>
                  <a:lnTo>
                    <a:pt x="2269669" y="76059"/>
                  </a:lnTo>
                  <a:lnTo>
                    <a:pt x="2281155" y="79164"/>
                  </a:lnTo>
                  <a:lnTo>
                    <a:pt x="2291711" y="84441"/>
                  </a:lnTo>
                  <a:lnTo>
                    <a:pt x="2291711" y="94065"/>
                  </a:lnTo>
                  <a:lnTo>
                    <a:pt x="2282397" y="96238"/>
                  </a:lnTo>
                  <a:lnTo>
                    <a:pt x="2274015" y="99343"/>
                  </a:lnTo>
                  <a:lnTo>
                    <a:pt x="2260356" y="101516"/>
                  </a:lnTo>
                  <a:lnTo>
                    <a:pt x="2255078" y="103689"/>
                  </a:lnTo>
                  <a:lnTo>
                    <a:pt x="2251974" y="104620"/>
                  </a:lnTo>
                  <a:lnTo>
                    <a:pt x="2245765" y="104620"/>
                  </a:lnTo>
                  <a:lnTo>
                    <a:pt x="2240487" y="104620"/>
                  </a:lnTo>
                  <a:lnTo>
                    <a:pt x="2240487" y="94065"/>
                  </a:lnTo>
                  <a:lnTo>
                    <a:pt x="2244523" y="88788"/>
                  </a:lnTo>
                  <a:lnTo>
                    <a:pt x="2249800" y="81337"/>
                  </a:lnTo>
                  <a:lnTo>
                    <a:pt x="2255078" y="71713"/>
                  </a:lnTo>
                  <a:lnTo>
                    <a:pt x="2255078" y="71713"/>
                  </a:lnTo>
                  <a:lnTo>
                    <a:pt x="2255078" y="71713"/>
                  </a:lnTo>
                  <a:close/>
                  <a:moveTo>
                    <a:pt x="1810520" y="61158"/>
                  </a:moveTo>
                  <a:lnTo>
                    <a:pt x="1810520" y="81337"/>
                  </a:lnTo>
                  <a:lnTo>
                    <a:pt x="1817970" y="81337"/>
                  </a:lnTo>
                  <a:lnTo>
                    <a:pt x="1822006" y="79164"/>
                  </a:lnTo>
                  <a:lnTo>
                    <a:pt x="1825111" y="79164"/>
                  </a:lnTo>
                  <a:lnTo>
                    <a:pt x="1829146" y="79164"/>
                  </a:lnTo>
                  <a:lnTo>
                    <a:pt x="1830078" y="79164"/>
                  </a:lnTo>
                  <a:lnTo>
                    <a:pt x="1834114" y="81337"/>
                  </a:lnTo>
                  <a:lnTo>
                    <a:pt x="1839391" y="84441"/>
                  </a:lnTo>
                  <a:lnTo>
                    <a:pt x="1839391" y="94065"/>
                  </a:lnTo>
                  <a:lnTo>
                    <a:pt x="1843427" y="96238"/>
                  </a:lnTo>
                  <a:lnTo>
                    <a:pt x="1848705" y="96238"/>
                  </a:lnTo>
                  <a:lnTo>
                    <a:pt x="1851809" y="94065"/>
                  </a:lnTo>
                  <a:lnTo>
                    <a:pt x="1858018" y="94065"/>
                  </a:lnTo>
                  <a:lnTo>
                    <a:pt x="1858949" y="91892"/>
                  </a:lnTo>
                  <a:lnTo>
                    <a:pt x="1862985" y="94065"/>
                  </a:lnTo>
                  <a:lnTo>
                    <a:pt x="1866090" y="97170"/>
                  </a:lnTo>
                  <a:lnTo>
                    <a:pt x="1870125" y="103378"/>
                  </a:lnTo>
                  <a:lnTo>
                    <a:pt x="1873230" y="108656"/>
                  </a:lnTo>
                  <a:lnTo>
                    <a:pt x="1867952" y="121384"/>
                  </a:lnTo>
                  <a:lnTo>
                    <a:pt x="1862675" y="134113"/>
                  </a:lnTo>
                  <a:lnTo>
                    <a:pt x="1858639" y="149014"/>
                  </a:lnTo>
                  <a:lnTo>
                    <a:pt x="1846221" y="149014"/>
                  </a:lnTo>
                  <a:lnTo>
                    <a:pt x="1836908" y="153360"/>
                  </a:lnTo>
                  <a:lnTo>
                    <a:pt x="1828526" y="158638"/>
                  </a:lnTo>
                  <a:lnTo>
                    <a:pt x="1813935" y="162984"/>
                  </a:lnTo>
                  <a:lnTo>
                    <a:pt x="1804621" y="155533"/>
                  </a:lnTo>
                  <a:lnTo>
                    <a:pt x="1792203" y="151187"/>
                  </a:lnTo>
                  <a:lnTo>
                    <a:pt x="1779786" y="145910"/>
                  </a:lnTo>
                  <a:lnTo>
                    <a:pt x="1777613" y="141563"/>
                  </a:lnTo>
                  <a:lnTo>
                    <a:pt x="1777613" y="138459"/>
                  </a:lnTo>
                  <a:lnTo>
                    <a:pt x="1775439" y="134113"/>
                  </a:lnTo>
                  <a:lnTo>
                    <a:pt x="1773266" y="128835"/>
                  </a:lnTo>
                  <a:lnTo>
                    <a:pt x="1767989" y="123557"/>
                  </a:lnTo>
                  <a:lnTo>
                    <a:pt x="1762711" y="118280"/>
                  </a:lnTo>
                  <a:lnTo>
                    <a:pt x="1758675" y="113934"/>
                  </a:lnTo>
                  <a:lnTo>
                    <a:pt x="1755571" y="106483"/>
                  </a:lnTo>
                  <a:lnTo>
                    <a:pt x="1753398" y="93755"/>
                  </a:lnTo>
                  <a:lnTo>
                    <a:pt x="1760848" y="84131"/>
                  </a:lnTo>
                  <a:lnTo>
                    <a:pt x="1766126" y="76680"/>
                  </a:lnTo>
                  <a:lnTo>
                    <a:pt x="1773577" y="76680"/>
                  </a:lnTo>
                  <a:lnTo>
                    <a:pt x="1779786" y="78853"/>
                  </a:lnTo>
                  <a:lnTo>
                    <a:pt x="1787236" y="81026"/>
                  </a:lnTo>
                  <a:lnTo>
                    <a:pt x="1794687" y="81026"/>
                  </a:lnTo>
                  <a:lnTo>
                    <a:pt x="1794687" y="68298"/>
                  </a:lnTo>
                  <a:lnTo>
                    <a:pt x="1797791" y="66125"/>
                  </a:lnTo>
                  <a:lnTo>
                    <a:pt x="1801827" y="63952"/>
                  </a:lnTo>
                  <a:lnTo>
                    <a:pt x="1802759" y="63952"/>
                  </a:lnTo>
                  <a:lnTo>
                    <a:pt x="1806794" y="61779"/>
                  </a:lnTo>
                  <a:lnTo>
                    <a:pt x="1810520" y="61158"/>
                  </a:lnTo>
                  <a:lnTo>
                    <a:pt x="1810520" y="61158"/>
                  </a:lnTo>
                  <a:lnTo>
                    <a:pt x="1810520" y="61158"/>
                  </a:lnTo>
                  <a:close/>
                  <a:moveTo>
                    <a:pt x="2281155" y="47498"/>
                  </a:moveTo>
                  <a:lnTo>
                    <a:pt x="2295747" y="47498"/>
                  </a:lnTo>
                  <a:lnTo>
                    <a:pt x="2304129" y="57122"/>
                  </a:lnTo>
                  <a:lnTo>
                    <a:pt x="2313442" y="62400"/>
                  </a:lnTo>
                  <a:lnTo>
                    <a:pt x="2320893" y="69850"/>
                  </a:lnTo>
                  <a:lnTo>
                    <a:pt x="2328343" y="81337"/>
                  </a:lnTo>
                  <a:lnTo>
                    <a:pt x="2311579" y="81337"/>
                  </a:lnTo>
                  <a:lnTo>
                    <a:pt x="2301024" y="69850"/>
                  </a:lnTo>
                  <a:lnTo>
                    <a:pt x="2289538" y="61468"/>
                  </a:lnTo>
                  <a:lnTo>
                    <a:pt x="2281155" y="47498"/>
                  </a:lnTo>
                  <a:lnTo>
                    <a:pt x="2281155" y="47498"/>
                  </a:lnTo>
                  <a:lnTo>
                    <a:pt x="2281155" y="47498"/>
                  </a:lnTo>
                  <a:close/>
                  <a:moveTo>
                    <a:pt x="439281" y="47498"/>
                  </a:moveTo>
                  <a:lnTo>
                    <a:pt x="451699" y="47498"/>
                  </a:lnTo>
                  <a:lnTo>
                    <a:pt x="456976" y="51844"/>
                  </a:lnTo>
                  <a:lnTo>
                    <a:pt x="461012" y="54949"/>
                  </a:lnTo>
                  <a:lnTo>
                    <a:pt x="463185" y="59295"/>
                  </a:lnTo>
                  <a:lnTo>
                    <a:pt x="466290" y="64573"/>
                  </a:lnTo>
                  <a:lnTo>
                    <a:pt x="468463" y="68919"/>
                  </a:lnTo>
                  <a:lnTo>
                    <a:pt x="477776" y="59295"/>
                  </a:lnTo>
                  <a:lnTo>
                    <a:pt x="488331" y="54949"/>
                  </a:lnTo>
                  <a:lnTo>
                    <a:pt x="505095" y="57122"/>
                  </a:lnTo>
                  <a:lnTo>
                    <a:pt x="505095" y="72023"/>
                  </a:lnTo>
                  <a:lnTo>
                    <a:pt x="528068" y="74197"/>
                  </a:lnTo>
                  <a:lnTo>
                    <a:pt x="548868" y="77301"/>
                  </a:lnTo>
                  <a:lnTo>
                    <a:pt x="566564" y="81647"/>
                  </a:lnTo>
                  <a:lnTo>
                    <a:pt x="586432" y="83820"/>
                  </a:lnTo>
                  <a:lnTo>
                    <a:pt x="608474" y="81647"/>
                  </a:lnTo>
                  <a:lnTo>
                    <a:pt x="608474" y="94376"/>
                  </a:lnTo>
                  <a:lnTo>
                    <a:pt x="612510" y="94376"/>
                  </a:lnTo>
                  <a:lnTo>
                    <a:pt x="615614" y="94376"/>
                  </a:lnTo>
                  <a:lnTo>
                    <a:pt x="617787" y="94376"/>
                  </a:lnTo>
                  <a:lnTo>
                    <a:pt x="619960" y="96549"/>
                  </a:lnTo>
                  <a:lnTo>
                    <a:pt x="622133" y="97480"/>
                  </a:lnTo>
                  <a:lnTo>
                    <a:pt x="618098" y="97480"/>
                  </a:lnTo>
                  <a:lnTo>
                    <a:pt x="601023" y="108656"/>
                  </a:lnTo>
                  <a:lnTo>
                    <a:pt x="581155" y="121384"/>
                  </a:lnTo>
                  <a:lnTo>
                    <a:pt x="557250" y="132871"/>
                  </a:lnTo>
                  <a:lnTo>
                    <a:pt x="535209" y="145599"/>
                  </a:lnTo>
                  <a:lnTo>
                    <a:pt x="519686" y="156154"/>
                  </a:lnTo>
                  <a:lnTo>
                    <a:pt x="508200" y="165778"/>
                  </a:lnTo>
                  <a:lnTo>
                    <a:pt x="524964" y="165778"/>
                  </a:lnTo>
                  <a:lnTo>
                    <a:pt x="530241" y="162674"/>
                  </a:lnTo>
                  <a:lnTo>
                    <a:pt x="535519" y="160500"/>
                  </a:lnTo>
                  <a:lnTo>
                    <a:pt x="541728" y="158327"/>
                  </a:lnTo>
                  <a:lnTo>
                    <a:pt x="549179" y="158327"/>
                  </a:lnTo>
                  <a:lnTo>
                    <a:pt x="549179" y="162674"/>
                  </a:lnTo>
                  <a:lnTo>
                    <a:pt x="527137" y="178506"/>
                  </a:lnTo>
                  <a:lnTo>
                    <a:pt x="508200" y="195270"/>
                  </a:lnTo>
                  <a:lnTo>
                    <a:pt x="492677" y="212034"/>
                  </a:lnTo>
                  <a:lnTo>
                    <a:pt x="473740" y="226936"/>
                  </a:lnTo>
                  <a:lnTo>
                    <a:pt x="453872" y="239664"/>
                  </a:lnTo>
                  <a:lnTo>
                    <a:pt x="427794" y="247115"/>
                  </a:lnTo>
                  <a:lnTo>
                    <a:pt x="427794" y="259843"/>
                  </a:lnTo>
                  <a:lnTo>
                    <a:pt x="415377" y="262016"/>
                  </a:lnTo>
                  <a:lnTo>
                    <a:pt x="400786" y="267294"/>
                  </a:lnTo>
                  <a:lnTo>
                    <a:pt x="392403" y="274745"/>
                  </a:lnTo>
                  <a:lnTo>
                    <a:pt x="397681" y="279091"/>
                  </a:lnTo>
                  <a:lnTo>
                    <a:pt x="400786" y="282195"/>
                  </a:lnTo>
                  <a:lnTo>
                    <a:pt x="402959" y="284368"/>
                  </a:lnTo>
                  <a:lnTo>
                    <a:pt x="402959" y="287473"/>
                  </a:lnTo>
                  <a:lnTo>
                    <a:pt x="402959" y="291819"/>
                  </a:lnTo>
                  <a:lnTo>
                    <a:pt x="400786" y="297097"/>
                  </a:lnTo>
                  <a:lnTo>
                    <a:pt x="400786" y="304547"/>
                  </a:lnTo>
                  <a:lnTo>
                    <a:pt x="361048" y="307652"/>
                  </a:lnTo>
                  <a:lnTo>
                    <a:pt x="361048" y="311998"/>
                  </a:lnTo>
                  <a:lnTo>
                    <a:pt x="366326" y="314171"/>
                  </a:lnTo>
                  <a:lnTo>
                    <a:pt x="368499" y="314171"/>
                  </a:lnTo>
                  <a:lnTo>
                    <a:pt x="371604" y="314171"/>
                  </a:lnTo>
                  <a:lnTo>
                    <a:pt x="371604" y="314171"/>
                  </a:lnTo>
                  <a:lnTo>
                    <a:pt x="373777" y="315103"/>
                  </a:lnTo>
                  <a:lnTo>
                    <a:pt x="373777" y="317276"/>
                  </a:lnTo>
                  <a:lnTo>
                    <a:pt x="377813" y="321622"/>
                  </a:lnTo>
                  <a:lnTo>
                    <a:pt x="371604" y="321622"/>
                  </a:lnTo>
                  <a:lnTo>
                    <a:pt x="363222" y="324726"/>
                  </a:lnTo>
                  <a:lnTo>
                    <a:pt x="351735" y="329073"/>
                  </a:lnTo>
                  <a:lnTo>
                    <a:pt x="341180" y="332177"/>
                  </a:lnTo>
                  <a:lnTo>
                    <a:pt x="344284" y="334350"/>
                  </a:lnTo>
                  <a:lnTo>
                    <a:pt x="346458" y="334350"/>
                  </a:lnTo>
                  <a:lnTo>
                    <a:pt x="348631" y="334350"/>
                  </a:lnTo>
                  <a:lnTo>
                    <a:pt x="349562" y="336523"/>
                  </a:lnTo>
                  <a:lnTo>
                    <a:pt x="351735" y="336523"/>
                  </a:lnTo>
                  <a:lnTo>
                    <a:pt x="349562" y="339628"/>
                  </a:lnTo>
                  <a:lnTo>
                    <a:pt x="348631" y="343974"/>
                  </a:lnTo>
                  <a:lnTo>
                    <a:pt x="346458" y="344905"/>
                  </a:lnTo>
                  <a:lnTo>
                    <a:pt x="348631" y="347078"/>
                  </a:lnTo>
                  <a:lnTo>
                    <a:pt x="348631" y="349252"/>
                  </a:lnTo>
                  <a:lnTo>
                    <a:pt x="349562" y="352356"/>
                  </a:lnTo>
                  <a:lnTo>
                    <a:pt x="351735" y="356702"/>
                  </a:lnTo>
                  <a:lnTo>
                    <a:pt x="344284" y="358875"/>
                  </a:lnTo>
                  <a:lnTo>
                    <a:pt x="339007" y="358875"/>
                  </a:lnTo>
                  <a:lnTo>
                    <a:pt x="333729" y="358875"/>
                  </a:lnTo>
                  <a:lnTo>
                    <a:pt x="327520" y="361980"/>
                  </a:lnTo>
                  <a:lnTo>
                    <a:pt x="346458" y="361980"/>
                  </a:lnTo>
                  <a:lnTo>
                    <a:pt x="361048" y="366326"/>
                  </a:lnTo>
                  <a:lnTo>
                    <a:pt x="361048" y="373777"/>
                  </a:lnTo>
                  <a:lnTo>
                    <a:pt x="337144" y="373777"/>
                  </a:lnTo>
                  <a:lnTo>
                    <a:pt x="334971" y="379054"/>
                  </a:lnTo>
                  <a:lnTo>
                    <a:pt x="334971" y="381227"/>
                  </a:lnTo>
                  <a:lnTo>
                    <a:pt x="334971" y="382159"/>
                  </a:lnTo>
                  <a:lnTo>
                    <a:pt x="334040" y="384332"/>
                  </a:lnTo>
                  <a:lnTo>
                    <a:pt x="331867" y="386505"/>
                  </a:lnTo>
                  <a:lnTo>
                    <a:pt x="322553" y="389609"/>
                  </a:lnTo>
                  <a:lnTo>
                    <a:pt x="310135" y="389609"/>
                  </a:lnTo>
                  <a:lnTo>
                    <a:pt x="297717" y="389609"/>
                  </a:lnTo>
                  <a:lnTo>
                    <a:pt x="285300" y="382159"/>
                  </a:lnTo>
                  <a:lnTo>
                    <a:pt x="268536" y="382159"/>
                  </a:lnTo>
                  <a:lnTo>
                    <a:pt x="251772" y="384332"/>
                  </a:lnTo>
                  <a:lnTo>
                    <a:pt x="234076" y="386505"/>
                  </a:lnTo>
                  <a:lnTo>
                    <a:pt x="217312" y="384332"/>
                  </a:lnTo>
                  <a:lnTo>
                    <a:pt x="200548" y="379054"/>
                  </a:lnTo>
                  <a:lnTo>
                    <a:pt x="199617" y="376881"/>
                  </a:lnTo>
                  <a:lnTo>
                    <a:pt x="199617" y="374708"/>
                  </a:lnTo>
                  <a:lnTo>
                    <a:pt x="197444" y="374708"/>
                  </a:lnTo>
                  <a:lnTo>
                    <a:pt x="197444" y="372535"/>
                  </a:lnTo>
                  <a:lnTo>
                    <a:pt x="197444" y="368189"/>
                  </a:lnTo>
                  <a:lnTo>
                    <a:pt x="200548" y="368189"/>
                  </a:lnTo>
                  <a:lnTo>
                    <a:pt x="202721" y="365084"/>
                  </a:lnTo>
                  <a:lnTo>
                    <a:pt x="206757" y="360738"/>
                  </a:lnTo>
                  <a:lnTo>
                    <a:pt x="207688" y="358565"/>
                  </a:lnTo>
                  <a:lnTo>
                    <a:pt x="211724" y="357634"/>
                  </a:lnTo>
                  <a:lnTo>
                    <a:pt x="213897" y="353287"/>
                  </a:lnTo>
                  <a:lnTo>
                    <a:pt x="217002" y="348010"/>
                  </a:lnTo>
                  <a:lnTo>
                    <a:pt x="209551" y="345837"/>
                  </a:lnTo>
                  <a:lnTo>
                    <a:pt x="204273" y="342732"/>
                  </a:lnTo>
                  <a:lnTo>
                    <a:pt x="200238" y="336523"/>
                  </a:lnTo>
                  <a:lnTo>
                    <a:pt x="199306" y="331246"/>
                  </a:lnTo>
                  <a:lnTo>
                    <a:pt x="197133" y="323795"/>
                  </a:lnTo>
                  <a:lnTo>
                    <a:pt x="204584" y="323795"/>
                  </a:lnTo>
                  <a:lnTo>
                    <a:pt x="217002" y="320691"/>
                  </a:lnTo>
                  <a:lnTo>
                    <a:pt x="231593" y="323795"/>
                  </a:lnTo>
                  <a:lnTo>
                    <a:pt x="244010" y="329073"/>
                  </a:lnTo>
                  <a:lnTo>
                    <a:pt x="256428" y="335281"/>
                  </a:lnTo>
                  <a:lnTo>
                    <a:pt x="256428" y="327831"/>
                  </a:lnTo>
                  <a:lnTo>
                    <a:pt x="244010" y="321622"/>
                  </a:lnTo>
                  <a:lnTo>
                    <a:pt x="233455" y="316344"/>
                  </a:lnTo>
                  <a:lnTo>
                    <a:pt x="224142" y="306720"/>
                  </a:lnTo>
                  <a:lnTo>
                    <a:pt x="227246" y="306720"/>
                  </a:lnTo>
                  <a:lnTo>
                    <a:pt x="236560" y="293061"/>
                  </a:lnTo>
                  <a:lnTo>
                    <a:pt x="248046" y="283437"/>
                  </a:lnTo>
                  <a:lnTo>
                    <a:pt x="262637" y="275986"/>
                  </a:lnTo>
                  <a:lnTo>
                    <a:pt x="280333" y="270709"/>
                  </a:lnTo>
                  <a:lnTo>
                    <a:pt x="280333" y="266983"/>
                  </a:lnTo>
                  <a:lnTo>
                    <a:pt x="263568" y="261706"/>
                  </a:lnTo>
                  <a:lnTo>
                    <a:pt x="251151" y="252082"/>
                  </a:lnTo>
                  <a:lnTo>
                    <a:pt x="240595" y="239354"/>
                  </a:lnTo>
                  <a:lnTo>
                    <a:pt x="231282" y="226625"/>
                  </a:lnTo>
                  <a:lnTo>
                    <a:pt x="236560" y="224452"/>
                  </a:lnTo>
                  <a:lnTo>
                    <a:pt x="240595" y="224452"/>
                  </a:lnTo>
                  <a:lnTo>
                    <a:pt x="245873" y="222279"/>
                  </a:lnTo>
                  <a:lnTo>
                    <a:pt x="251151" y="222279"/>
                  </a:lnTo>
                  <a:lnTo>
                    <a:pt x="258601" y="227557"/>
                  </a:lnTo>
                  <a:lnTo>
                    <a:pt x="263879" y="233766"/>
                  </a:lnTo>
                  <a:lnTo>
                    <a:pt x="271330" y="239043"/>
                  </a:lnTo>
                  <a:lnTo>
                    <a:pt x="271330" y="234697"/>
                  </a:lnTo>
                  <a:lnTo>
                    <a:pt x="270398" y="231593"/>
                  </a:lnTo>
                  <a:lnTo>
                    <a:pt x="268225" y="231593"/>
                  </a:lnTo>
                  <a:lnTo>
                    <a:pt x="268225" y="229419"/>
                  </a:lnTo>
                  <a:lnTo>
                    <a:pt x="266052" y="227246"/>
                  </a:lnTo>
                  <a:lnTo>
                    <a:pt x="266052" y="226315"/>
                  </a:lnTo>
                  <a:lnTo>
                    <a:pt x="263879" y="221969"/>
                  </a:lnTo>
                  <a:lnTo>
                    <a:pt x="267915" y="221969"/>
                  </a:lnTo>
                  <a:lnTo>
                    <a:pt x="267915" y="218864"/>
                  </a:lnTo>
                  <a:lnTo>
                    <a:pt x="284679" y="212655"/>
                  </a:lnTo>
                  <a:lnTo>
                    <a:pt x="300201" y="209551"/>
                  </a:lnTo>
                  <a:lnTo>
                    <a:pt x="316965" y="207378"/>
                  </a:lnTo>
                  <a:lnTo>
                    <a:pt x="336834" y="209551"/>
                  </a:lnTo>
                  <a:lnTo>
                    <a:pt x="327520" y="198064"/>
                  </a:lnTo>
                  <a:lnTo>
                    <a:pt x="339007" y="194960"/>
                  </a:lnTo>
                  <a:lnTo>
                    <a:pt x="351425" y="189682"/>
                  </a:lnTo>
                  <a:lnTo>
                    <a:pt x="363842" y="184405"/>
                  </a:lnTo>
                  <a:lnTo>
                    <a:pt x="371293" y="178196"/>
                  </a:lnTo>
                  <a:lnTo>
                    <a:pt x="377502" y="178196"/>
                  </a:lnTo>
                  <a:lnTo>
                    <a:pt x="377502" y="175091"/>
                  </a:lnTo>
                  <a:lnTo>
                    <a:pt x="368189" y="175091"/>
                  </a:lnTo>
                  <a:lnTo>
                    <a:pt x="364153" y="177265"/>
                  </a:lnTo>
                  <a:lnTo>
                    <a:pt x="361048" y="178196"/>
                  </a:lnTo>
                  <a:lnTo>
                    <a:pt x="358875" y="178196"/>
                  </a:lnTo>
                  <a:lnTo>
                    <a:pt x="356702" y="178196"/>
                  </a:lnTo>
                  <a:lnTo>
                    <a:pt x="355771" y="178196"/>
                  </a:lnTo>
                  <a:lnTo>
                    <a:pt x="353598" y="177265"/>
                  </a:lnTo>
                  <a:lnTo>
                    <a:pt x="351425" y="175091"/>
                  </a:lnTo>
                  <a:lnTo>
                    <a:pt x="348320" y="175091"/>
                  </a:lnTo>
                  <a:lnTo>
                    <a:pt x="344284" y="178196"/>
                  </a:lnTo>
                  <a:lnTo>
                    <a:pt x="339007" y="184405"/>
                  </a:lnTo>
                  <a:lnTo>
                    <a:pt x="333729" y="189682"/>
                  </a:lnTo>
                  <a:lnTo>
                    <a:pt x="329693" y="194960"/>
                  </a:lnTo>
                  <a:lnTo>
                    <a:pt x="324416" y="198064"/>
                  </a:lnTo>
                  <a:lnTo>
                    <a:pt x="304547" y="204273"/>
                  </a:lnTo>
                  <a:lnTo>
                    <a:pt x="285610" y="204273"/>
                  </a:lnTo>
                  <a:lnTo>
                    <a:pt x="267915" y="199927"/>
                  </a:lnTo>
                  <a:lnTo>
                    <a:pt x="251151" y="192476"/>
                  </a:lnTo>
                  <a:lnTo>
                    <a:pt x="248978" y="192476"/>
                  </a:lnTo>
                  <a:lnTo>
                    <a:pt x="245873" y="194650"/>
                  </a:lnTo>
                  <a:lnTo>
                    <a:pt x="240595" y="196823"/>
                  </a:lnTo>
                  <a:lnTo>
                    <a:pt x="236560" y="197754"/>
                  </a:lnTo>
                  <a:lnTo>
                    <a:pt x="233455" y="199927"/>
                  </a:lnTo>
                  <a:lnTo>
                    <a:pt x="227246" y="202100"/>
                  </a:lnTo>
                  <a:lnTo>
                    <a:pt x="224142" y="192476"/>
                  </a:lnTo>
                  <a:lnTo>
                    <a:pt x="227246" y="191545"/>
                  </a:lnTo>
                  <a:lnTo>
                    <a:pt x="227246" y="191545"/>
                  </a:lnTo>
                  <a:lnTo>
                    <a:pt x="229419" y="189372"/>
                  </a:lnTo>
                  <a:lnTo>
                    <a:pt x="231593" y="185026"/>
                  </a:lnTo>
                  <a:lnTo>
                    <a:pt x="221037" y="185026"/>
                  </a:lnTo>
                  <a:lnTo>
                    <a:pt x="217002" y="187199"/>
                  </a:lnTo>
                  <a:lnTo>
                    <a:pt x="211724" y="189372"/>
                  </a:lnTo>
                  <a:lnTo>
                    <a:pt x="206446" y="189372"/>
                  </a:lnTo>
                  <a:lnTo>
                    <a:pt x="200238" y="189372"/>
                  </a:lnTo>
                  <a:lnTo>
                    <a:pt x="197133" y="177885"/>
                  </a:lnTo>
                  <a:lnTo>
                    <a:pt x="200238" y="176954"/>
                  </a:lnTo>
                  <a:lnTo>
                    <a:pt x="202411" y="176954"/>
                  </a:lnTo>
                  <a:lnTo>
                    <a:pt x="204584" y="176954"/>
                  </a:lnTo>
                  <a:lnTo>
                    <a:pt x="206757" y="174781"/>
                  </a:lnTo>
                  <a:lnTo>
                    <a:pt x="207688" y="174781"/>
                  </a:lnTo>
                  <a:lnTo>
                    <a:pt x="184715" y="177885"/>
                  </a:lnTo>
                  <a:lnTo>
                    <a:pt x="182542" y="172608"/>
                  </a:lnTo>
                  <a:lnTo>
                    <a:pt x="178506" y="169503"/>
                  </a:lnTo>
                  <a:lnTo>
                    <a:pt x="177575" y="167330"/>
                  </a:lnTo>
                  <a:lnTo>
                    <a:pt x="175402" y="162984"/>
                  </a:lnTo>
                  <a:lnTo>
                    <a:pt x="171366" y="157706"/>
                  </a:lnTo>
                  <a:lnTo>
                    <a:pt x="177575" y="155533"/>
                  </a:lnTo>
                  <a:lnTo>
                    <a:pt x="180679" y="155533"/>
                  </a:lnTo>
                  <a:lnTo>
                    <a:pt x="182853" y="155533"/>
                  </a:lnTo>
                  <a:lnTo>
                    <a:pt x="185026" y="155533"/>
                  </a:lnTo>
                  <a:lnTo>
                    <a:pt x="185026" y="155223"/>
                  </a:lnTo>
                  <a:lnTo>
                    <a:pt x="185957" y="153050"/>
                  </a:lnTo>
                  <a:lnTo>
                    <a:pt x="188130" y="148704"/>
                  </a:lnTo>
                  <a:lnTo>
                    <a:pt x="180679" y="147772"/>
                  </a:lnTo>
                  <a:lnTo>
                    <a:pt x="173229" y="145599"/>
                  </a:lnTo>
                  <a:lnTo>
                    <a:pt x="170124" y="141253"/>
                  </a:lnTo>
                  <a:lnTo>
                    <a:pt x="163915" y="138148"/>
                  </a:lnTo>
                  <a:lnTo>
                    <a:pt x="167951" y="138148"/>
                  </a:lnTo>
                  <a:lnTo>
                    <a:pt x="167951" y="132871"/>
                  </a:lnTo>
                  <a:lnTo>
                    <a:pt x="185647" y="135975"/>
                  </a:lnTo>
                  <a:lnTo>
                    <a:pt x="194960" y="133802"/>
                  </a:lnTo>
                  <a:lnTo>
                    <a:pt x="202411" y="130698"/>
                  </a:lnTo>
                  <a:lnTo>
                    <a:pt x="206446" y="125420"/>
                  </a:lnTo>
                  <a:lnTo>
                    <a:pt x="211724" y="117969"/>
                  </a:lnTo>
                  <a:lnTo>
                    <a:pt x="221037" y="113623"/>
                  </a:lnTo>
                  <a:lnTo>
                    <a:pt x="231593" y="110519"/>
                  </a:lnTo>
                  <a:lnTo>
                    <a:pt x="239043" y="113623"/>
                  </a:lnTo>
                  <a:lnTo>
                    <a:pt x="248357" y="117969"/>
                  </a:lnTo>
                  <a:lnTo>
                    <a:pt x="255807" y="118901"/>
                  </a:lnTo>
                  <a:lnTo>
                    <a:pt x="264189" y="117969"/>
                  </a:lnTo>
                  <a:lnTo>
                    <a:pt x="261085" y="115796"/>
                  </a:lnTo>
                  <a:lnTo>
                    <a:pt x="257049" y="113623"/>
                  </a:lnTo>
                  <a:lnTo>
                    <a:pt x="256118" y="113623"/>
                  </a:lnTo>
                  <a:lnTo>
                    <a:pt x="256118" y="111760"/>
                  </a:lnTo>
                  <a:lnTo>
                    <a:pt x="253945" y="110829"/>
                  </a:lnTo>
                  <a:lnTo>
                    <a:pt x="253945" y="106483"/>
                  </a:lnTo>
                  <a:lnTo>
                    <a:pt x="251772" y="101205"/>
                  </a:lnTo>
                  <a:lnTo>
                    <a:pt x="257049" y="99032"/>
                  </a:lnTo>
                  <a:lnTo>
                    <a:pt x="261085" y="96859"/>
                  </a:lnTo>
                  <a:lnTo>
                    <a:pt x="264189" y="96859"/>
                  </a:lnTo>
                  <a:lnTo>
                    <a:pt x="266363" y="95928"/>
                  </a:lnTo>
                  <a:lnTo>
                    <a:pt x="270398" y="93755"/>
                  </a:lnTo>
                  <a:lnTo>
                    <a:pt x="277849" y="93755"/>
                  </a:lnTo>
                  <a:lnTo>
                    <a:pt x="280953" y="95928"/>
                  </a:lnTo>
                  <a:lnTo>
                    <a:pt x="284989" y="99032"/>
                  </a:lnTo>
                  <a:lnTo>
                    <a:pt x="288094" y="101205"/>
                  </a:lnTo>
                  <a:lnTo>
                    <a:pt x="288094" y="96859"/>
                  </a:lnTo>
                  <a:lnTo>
                    <a:pt x="285921" y="95928"/>
                  </a:lnTo>
                  <a:lnTo>
                    <a:pt x="285921" y="93755"/>
                  </a:lnTo>
                  <a:lnTo>
                    <a:pt x="285921" y="93755"/>
                  </a:lnTo>
                  <a:lnTo>
                    <a:pt x="285921" y="91582"/>
                  </a:lnTo>
                  <a:lnTo>
                    <a:pt x="284989" y="88477"/>
                  </a:lnTo>
                  <a:lnTo>
                    <a:pt x="290267" y="86304"/>
                  </a:lnTo>
                  <a:lnTo>
                    <a:pt x="293371" y="84131"/>
                  </a:lnTo>
                  <a:lnTo>
                    <a:pt x="299580" y="81026"/>
                  </a:lnTo>
                  <a:lnTo>
                    <a:pt x="302685" y="76680"/>
                  </a:lnTo>
                  <a:lnTo>
                    <a:pt x="304858" y="76680"/>
                  </a:lnTo>
                  <a:lnTo>
                    <a:pt x="312308" y="76680"/>
                  </a:lnTo>
                  <a:lnTo>
                    <a:pt x="317586" y="78853"/>
                  </a:lnTo>
                  <a:lnTo>
                    <a:pt x="321622" y="83199"/>
                  </a:lnTo>
                  <a:lnTo>
                    <a:pt x="327831" y="83199"/>
                  </a:lnTo>
                  <a:lnTo>
                    <a:pt x="337144" y="81026"/>
                  </a:lnTo>
                  <a:lnTo>
                    <a:pt x="341180" y="68298"/>
                  </a:lnTo>
                  <a:lnTo>
                    <a:pt x="346458" y="66125"/>
                  </a:lnTo>
                  <a:lnTo>
                    <a:pt x="351735" y="66125"/>
                  </a:lnTo>
                  <a:lnTo>
                    <a:pt x="357013" y="66125"/>
                  </a:lnTo>
                  <a:lnTo>
                    <a:pt x="361048" y="68298"/>
                  </a:lnTo>
                  <a:lnTo>
                    <a:pt x="364153" y="68298"/>
                  </a:lnTo>
                  <a:lnTo>
                    <a:pt x="371604" y="56812"/>
                  </a:lnTo>
                  <a:lnTo>
                    <a:pt x="383090" y="54638"/>
                  </a:lnTo>
                  <a:lnTo>
                    <a:pt x="390541" y="58985"/>
                  </a:lnTo>
                  <a:lnTo>
                    <a:pt x="397992" y="62089"/>
                  </a:lnTo>
                  <a:lnTo>
                    <a:pt x="405442" y="64262"/>
                  </a:lnTo>
                  <a:lnTo>
                    <a:pt x="414756" y="61158"/>
                  </a:lnTo>
                  <a:lnTo>
                    <a:pt x="427173" y="53707"/>
                  </a:lnTo>
                  <a:lnTo>
                    <a:pt x="439281" y="47498"/>
                  </a:lnTo>
                  <a:lnTo>
                    <a:pt x="439281" y="47498"/>
                  </a:lnTo>
                  <a:lnTo>
                    <a:pt x="439281" y="47498"/>
                  </a:lnTo>
                  <a:close/>
                  <a:moveTo>
                    <a:pt x="2195472" y="44394"/>
                  </a:moveTo>
                  <a:lnTo>
                    <a:pt x="2202923" y="46567"/>
                  </a:lnTo>
                  <a:lnTo>
                    <a:pt x="2210374" y="49671"/>
                  </a:lnTo>
                  <a:lnTo>
                    <a:pt x="2213478" y="54018"/>
                  </a:lnTo>
                  <a:lnTo>
                    <a:pt x="2218756" y="57122"/>
                  </a:lnTo>
                  <a:lnTo>
                    <a:pt x="2224965" y="61468"/>
                  </a:lnTo>
                  <a:lnTo>
                    <a:pt x="2220929" y="72023"/>
                  </a:lnTo>
                  <a:lnTo>
                    <a:pt x="2198888" y="84752"/>
                  </a:lnTo>
                  <a:lnTo>
                    <a:pt x="2182123" y="99653"/>
                  </a:lnTo>
                  <a:lnTo>
                    <a:pt x="2167532" y="118590"/>
                  </a:lnTo>
                  <a:lnTo>
                    <a:pt x="2164428" y="118590"/>
                  </a:lnTo>
                  <a:lnTo>
                    <a:pt x="2164428" y="114244"/>
                  </a:lnTo>
                  <a:lnTo>
                    <a:pt x="2159150" y="111140"/>
                  </a:lnTo>
                  <a:lnTo>
                    <a:pt x="2155115" y="106793"/>
                  </a:lnTo>
                  <a:lnTo>
                    <a:pt x="2152942" y="103689"/>
                  </a:lnTo>
                  <a:lnTo>
                    <a:pt x="2149837" y="99343"/>
                  </a:lnTo>
                  <a:lnTo>
                    <a:pt x="2147664" y="94065"/>
                  </a:lnTo>
                  <a:lnTo>
                    <a:pt x="2151700" y="86614"/>
                  </a:lnTo>
                  <a:lnTo>
                    <a:pt x="2152631" y="81337"/>
                  </a:lnTo>
                  <a:lnTo>
                    <a:pt x="2154804" y="71713"/>
                  </a:lnTo>
                  <a:lnTo>
                    <a:pt x="2127795" y="71713"/>
                  </a:lnTo>
                  <a:lnTo>
                    <a:pt x="2127795" y="64262"/>
                  </a:lnTo>
                  <a:lnTo>
                    <a:pt x="2142386" y="58985"/>
                  </a:lnTo>
                  <a:lnTo>
                    <a:pt x="2156977" y="54638"/>
                  </a:lnTo>
                  <a:lnTo>
                    <a:pt x="2174673" y="51534"/>
                  </a:lnTo>
                  <a:lnTo>
                    <a:pt x="2176846" y="56812"/>
                  </a:lnTo>
                  <a:lnTo>
                    <a:pt x="2179019" y="58985"/>
                  </a:lnTo>
                  <a:lnTo>
                    <a:pt x="2179019" y="61158"/>
                  </a:lnTo>
                  <a:lnTo>
                    <a:pt x="2181192" y="61158"/>
                  </a:lnTo>
                  <a:lnTo>
                    <a:pt x="2181192" y="62089"/>
                  </a:lnTo>
                  <a:lnTo>
                    <a:pt x="2184297" y="64262"/>
                  </a:lnTo>
                  <a:lnTo>
                    <a:pt x="2186470" y="58985"/>
                  </a:lnTo>
                  <a:lnTo>
                    <a:pt x="2188643" y="54638"/>
                  </a:lnTo>
                  <a:lnTo>
                    <a:pt x="2189574" y="51534"/>
                  </a:lnTo>
                  <a:lnTo>
                    <a:pt x="2193610" y="47188"/>
                  </a:lnTo>
                  <a:lnTo>
                    <a:pt x="2195472" y="44394"/>
                  </a:lnTo>
                  <a:lnTo>
                    <a:pt x="2195472" y="44394"/>
                  </a:lnTo>
                  <a:lnTo>
                    <a:pt x="2195472" y="44394"/>
                  </a:lnTo>
                  <a:close/>
                  <a:moveTo>
                    <a:pt x="2240487" y="24215"/>
                  </a:moveTo>
                  <a:lnTo>
                    <a:pt x="2244523" y="25146"/>
                  </a:lnTo>
                  <a:lnTo>
                    <a:pt x="2245454" y="25146"/>
                  </a:lnTo>
                  <a:lnTo>
                    <a:pt x="2247628" y="27319"/>
                  </a:lnTo>
                  <a:lnTo>
                    <a:pt x="2247628" y="27319"/>
                  </a:lnTo>
                  <a:lnTo>
                    <a:pt x="2249800" y="29492"/>
                  </a:lnTo>
                  <a:lnTo>
                    <a:pt x="2251974" y="32597"/>
                  </a:lnTo>
                  <a:lnTo>
                    <a:pt x="2255078" y="38806"/>
                  </a:lnTo>
                  <a:lnTo>
                    <a:pt x="2259114" y="44083"/>
                  </a:lnTo>
                  <a:lnTo>
                    <a:pt x="2260045" y="51534"/>
                  </a:lnTo>
                  <a:lnTo>
                    <a:pt x="2251663" y="51534"/>
                  </a:lnTo>
                  <a:lnTo>
                    <a:pt x="2251663" y="47188"/>
                  </a:lnTo>
                  <a:lnTo>
                    <a:pt x="2247628" y="44083"/>
                  </a:lnTo>
                  <a:lnTo>
                    <a:pt x="2244523" y="39737"/>
                  </a:lnTo>
                  <a:lnTo>
                    <a:pt x="2242350" y="36633"/>
                  </a:lnTo>
                  <a:lnTo>
                    <a:pt x="2240177" y="31355"/>
                  </a:lnTo>
                  <a:lnTo>
                    <a:pt x="2240177" y="24215"/>
                  </a:lnTo>
                  <a:lnTo>
                    <a:pt x="2240487" y="24215"/>
                  </a:lnTo>
                  <a:lnTo>
                    <a:pt x="2240487" y="24215"/>
                  </a:lnTo>
                  <a:close/>
                  <a:moveTo>
                    <a:pt x="984113" y="20179"/>
                  </a:moveTo>
                  <a:lnTo>
                    <a:pt x="1009259" y="20179"/>
                  </a:lnTo>
                  <a:lnTo>
                    <a:pt x="1035337" y="24525"/>
                  </a:lnTo>
                  <a:lnTo>
                    <a:pt x="1058310" y="27630"/>
                  </a:lnTo>
                  <a:lnTo>
                    <a:pt x="1079110" y="32907"/>
                  </a:lnTo>
                  <a:lnTo>
                    <a:pt x="1109223" y="27630"/>
                  </a:lnTo>
                  <a:lnTo>
                    <a:pt x="1113259" y="31976"/>
                  </a:lnTo>
                  <a:lnTo>
                    <a:pt x="1116363" y="32907"/>
                  </a:lnTo>
                  <a:lnTo>
                    <a:pt x="1120399" y="39116"/>
                  </a:lnTo>
                  <a:lnTo>
                    <a:pt x="1122572" y="42221"/>
                  </a:lnTo>
                  <a:lnTo>
                    <a:pt x="1125676" y="44394"/>
                  </a:lnTo>
                  <a:lnTo>
                    <a:pt x="1143372" y="51844"/>
                  </a:lnTo>
                  <a:lnTo>
                    <a:pt x="1164172" y="57122"/>
                  </a:lnTo>
                  <a:lnTo>
                    <a:pt x="1181867" y="61468"/>
                  </a:lnTo>
                  <a:lnTo>
                    <a:pt x="1181867" y="68919"/>
                  </a:lnTo>
                  <a:lnTo>
                    <a:pt x="1152685" y="68919"/>
                  </a:lnTo>
                  <a:lnTo>
                    <a:pt x="1140267" y="62710"/>
                  </a:lnTo>
                  <a:lnTo>
                    <a:pt x="1125676" y="62710"/>
                  </a:lnTo>
                  <a:lnTo>
                    <a:pt x="1108912" y="64883"/>
                  </a:lnTo>
                  <a:lnTo>
                    <a:pt x="1093390" y="69229"/>
                  </a:lnTo>
                  <a:lnTo>
                    <a:pt x="1093390" y="77611"/>
                  </a:lnTo>
                  <a:lnTo>
                    <a:pt x="1113259" y="77611"/>
                  </a:lnTo>
                  <a:lnTo>
                    <a:pt x="1127850" y="74507"/>
                  </a:lnTo>
                  <a:lnTo>
                    <a:pt x="1145545" y="72334"/>
                  </a:lnTo>
                  <a:lnTo>
                    <a:pt x="1167587" y="72334"/>
                  </a:lnTo>
                  <a:lnTo>
                    <a:pt x="1189628" y="72334"/>
                  </a:lnTo>
                  <a:lnTo>
                    <a:pt x="1206392" y="72334"/>
                  </a:lnTo>
                  <a:lnTo>
                    <a:pt x="1220983" y="87235"/>
                  </a:lnTo>
                  <a:lnTo>
                    <a:pt x="1238679" y="97790"/>
                  </a:lnTo>
                  <a:lnTo>
                    <a:pt x="1233401" y="109277"/>
                  </a:lnTo>
                  <a:lnTo>
                    <a:pt x="1222846" y="116728"/>
                  </a:lnTo>
                  <a:lnTo>
                    <a:pt x="1213533" y="122005"/>
                  </a:lnTo>
                  <a:lnTo>
                    <a:pt x="1201115" y="126351"/>
                  </a:lnTo>
                  <a:lnTo>
                    <a:pt x="1182178" y="126351"/>
                  </a:lnTo>
                  <a:lnTo>
                    <a:pt x="1165413" y="131629"/>
                  </a:lnTo>
                  <a:lnTo>
                    <a:pt x="1147718" y="131629"/>
                  </a:lnTo>
                  <a:lnTo>
                    <a:pt x="1127850" y="129456"/>
                  </a:lnTo>
                  <a:lnTo>
                    <a:pt x="1108912" y="127283"/>
                  </a:lnTo>
                  <a:lnTo>
                    <a:pt x="1091527" y="127283"/>
                  </a:lnTo>
                  <a:lnTo>
                    <a:pt x="1076936" y="131629"/>
                  </a:lnTo>
                  <a:lnTo>
                    <a:pt x="1065450" y="142184"/>
                  </a:lnTo>
                  <a:lnTo>
                    <a:pt x="1109223" y="142184"/>
                  </a:lnTo>
                  <a:lnTo>
                    <a:pt x="1122882" y="139080"/>
                  </a:lnTo>
                  <a:lnTo>
                    <a:pt x="1138405" y="136907"/>
                  </a:lnTo>
                  <a:lnTo>
                    <a:pt x="1157342" y="139080"/>
                  </a:lnTo>
                  <a:lnTo>
                    <a:pt x="1169760" y="142184"/>
                  </a:lnTo>
                  <a:lnTo>
                    <a:pt x="1172864" y="155844"/>
                  </a:lnTo>
                  <a:lnTo>
                    <a:pt x="1179073" y="153671"/>
                  </a:lnTo>
                  <a:lnTo>
                    <a:pt x="1187455" y="148393"/>
                  </a:lnTo>
                  <a:lnTo>
                    <a:pt x="1198942" y="144047"/>
                  </a:lnTo>
                  <a:lnTo>
                    <a:pt x="1209497" y="141874"/>
                  </a:lnTo>
                  <a:lnTo>
                    <a:pt x="1211670" y="148083"/>
                  </a:lnTo>
                  <a:lnTo>
                    <a:pt x="1213843" y="151187"/>
                  </a:lnTo>
                  <a:lnTo>
                    <a:pt x="1216016" y="153360"/>
                  </a:lnTo>
                  <a:lnTo>
                    <a:pt x="1219121" y="155533"/>
                  </a:lnTo>
                  <a:lnTo>
                    <a:pt x="1223156" y="158638"/>
                  </a:lnTo>
                  <a:lnTo>
                    <a:pt x="1206392" y="189993"/>
                  </a:lnTo>
                  <a:lnTo>
                    <a:pt x="1213843" y="189993"/>
                  </a:lnTo>
                  <a:lnTo>
                    <a:pt x="1226261" y="182542"/>
                  </a:lnTo>
                  <a:lnTo>
                    <a:pt x="1243025" y="172918"/>
                  </a:lnTo>
                  <a:lnTo>
                    <a:pt x="1262893" y="165468"/>
                  </a:lnTo>
                  <a:lnTo>
                    <a:pt x="1284935" y="158017"/>
                  </a:lnTo>
                  <a:lnTo>
                    <a:pt x="1308839" y="152739"/>
                  </a:lnTo>
                  <a:lnTo>
                    <a:pt x="1329639" y="152739"/>
                  </a:lnTo>
                  <a:lnTo>
                    <a:pt x="1350439" y="154912"/>
                  </a:lnTo>
                  <a:lnTo>
                    <a:pt x="1365030" y="163294"/>
                  </a:lnTo>
                  <a:lnTo>
                    <a:pt x="1373412" y="178196"/>
                  </a:lnTo>
                  <a:lnTo>
                    <a:pt x="1379621" y="178196"/>
                  </a:lnTo>
                  <a:lnTo>
                    <a:pt x="1379621" y="180369"/>
                  </a:lnTo>
                  <a:lnTo>
                    <a:pt x="1379621" y="180369"/>
                  </a:lnTo>
                  <a:lnTo>
                    <a:pt x="1377448" y="182542"/>
                  </a:lnTo>
                  <a:lnTo>
                    <a:pt x="1375275" y="182542"/>
                  </a:lnTo>
                  <a:lnTo>
                    <a:pt x="1375275" y="182542"/>
                  </a:lnTo>
                  <a:lnTo>
                    <a:pt x="1373102" y="182542"/>
                  </a:lnTo>
                  <a:lnTo>
                    <a:pt x="1369997" y="185647"/>
                  </a:lnTo>
                  <a:lnTo>
                    <a:pt x="1364720" y="187820"/>
                  </a:lnTo>
                  <a:lnTo>
                    <a:pt x="1358511" y="189993"/>
                  </a:lnTo>
                  <a:lnTo>
                    <a:pt x="1351060" y="192166"/>
                  </a:lnTo>
                  <a:lnTo>
                    <a:pt x="1345783" y="193097"/>
                  </a:lnTo>
                  <a:lnTo>
                    <a:pt x="1333365" y="213276"/>
                  </a:lnTo>
                  <a:lnTo>
                    <a:pt x="1309460" y="228178"/>
                  </a:lnTo>
                  <a:lnTo>
                    <a:pt x="1282452" y="237801"/>
                  </a:lnTo>
                  <a:lnTo>
                    <a:pt x="1250165" y="243079"/>
                  </a:lnTo>
                  <a:lnTo>
                    <a:pt x="1250165" y="249288"/>
                  </a:lnTo>
                  <a:lnTo>
                    <a:pt x="1250165" y="252392"/>
                  </a:lnTo>
                  <a:lnTo>
                    <a:pt x="1250165" y="254566"/>
                  </a:lnTo>
                  <a:lnTo>
                    <a:pt x="1247992" y="256739"/>
                  </a:lnTo>
                  <a:lnTo>
                    <a:pt x="1250165" y="257670"/>
                  </a:lnTo>
                  <a:lnTo>
                    <a:pt x="1250165" y="259843"/>
                  </a:lnTo>
                  <a:lnTo>
                    <a:pt x="1253270" y="264189"/>
                  </a:lnTo>
                  <a:lnTo>
                    <a:pt x="1258547" y="267294"/>
                  </a:lnTo>
                  <a:lnTo>
                    <a:pt x="1262583" y="269467"/>
                  </a:lnTo>
                  <a:lnTo>
                    <a:pt x="1265687" y="272571"/>
                  </a:lnTo>
                  <a:lnTo>
                    <a:pt x="1269723" y="274745"/>
                  </a:lnTo>
                  <a:lnTo>
                    <a:pt x="1272828" y="280022"/>
                  </a:lnTo>
                  <a:lnTo>
                    <a:pt x="1269723" y="287473"/>
                  </a:lnTo>
                  <a:lnTo>
                    <a:pt x="1265687" y="304237"/>
                  </a:lnTo>
                  <a:lnTo>
                    <a:pt x="1262583" y="324416"/>
                  </a:lnTo>
                  <a:lnTo>
                    <a:pt x="1258547" y="344595"/>
                  </a:lnTo>
                  <a:lnTo>
                    <a:pt x="1258547" y="361359"/>
                  </a:lnTo>
                  <a:lnTo>
                    <a:pt x="1262583" y="359186"/>
                  </a:lnTo>
                  <a:lnTo>
                    <a:pt x="1265687" y="359186"/>
                  </a:lnTo>
                  <a:lnTo>
                    <a:pt x="1267861" y="359186"/>
                  </a:lnTo>
                  <a:lnTo>
                    <a:pt x="1271896" y="359186"/>
                  </a:lnTo>
                  <a:lnTo>
                    <a:pt x="1272828" y="359186"/>
                  </a:lnTo>
                  <a:lnTo>
                    <a:pt x="1279037" y="361359"/>
                  </a:lnTo>
                  <a:lnTo>
                    <a:pt x="1276864" y="366636"/>
                  </a:lnTo>
                  <a:lnTo>
                    <a:pt x="1276864" y="368810"/>
                  </a:lnTo>
                  <a:lnTo>
                    <a:pt x="1276864" y="373156"/>
                  </a:lnTo>
                  <a:lnTo>
                    <a:pt x="1276864" y="374087"/>
                  </a:lnTo>
                  <a:lnTo>
                    <a:pt x="1276864" y="378433"/>
                  </a:lnTo>
                  <a:lnTo>
                    <a:pt x="1279037" y="385884"/>
                  </a:lnTo>
                  <a:lnTo>
                    <a:pt x="1272828" y="385884"/>
                  </a:lnTo>
                  <a:lnTo>
                    <a:pt x="1272828" y="388989"/>
                  </a:lnTo>
                  <a:lnTo>
                    <a:pt x="1269723" y="388057"/>
                  </a:lnTo>
                  <a:lnTo>
                    <a:pt x="1265687" y="383711"/>
                  </a:lnTo>
                  <a:lnTo>
                    <a:pt x="1264756" y="381538"/>
                  </a:lnTo>
                  <a:lnTo>
                    <a:pt x="1260720" y="380607"/>
                  </a:lnTo>
                  <a:lnTo>
                    <a:pt x="1257616" y="378433"/>
                  </a:lnTo>
                  <a:lnTo>
                    <a:pt x="1250165" y="378433"/>
                  </a:lnTo>
                  <a:lnTo>
                    <a:pt x="1246129" y="380607"/>
                  </a:lnTo>
                  <a:lnTo>
                    <a:pt x="1243025" y="381538"/>
                  </a:lnTo>
                  <a:lnTo>
                    <a:pt x="1238989" y="383711"/>
                  </a:lnTo>
                  <a:lnTo>
                    <a:pt x="1236816" y="385884"/>
                  </a:lnTo>
                  <a:lnTo>
                    <a:pt x="1233711" y="388057"/>
                  </a:lnTo>
                  <a:lnTo>
                    <a:pt x="1231538" y="391162"/>
                  </a:lnTo>
                  <a:lnTo>
                    <a:pt x="1229365" y="398612"/>
                  </a:lnTo>
                  <a:lnTo>
                    <a:pt x="1253270" y="406063"/>
                  </a:lnTo>
                  <a:lnTo>
                    <a:pt x="1258547" y="438660"/>
                  </a:lnTo>
                  <a:lnTo>
                    <a:pt x="1253270" y="438660"/>
                  </a:lnTo>
                  <a:lnTo>
                    <a:pt x="1250165" y="438660"/>
                  </a:lnTo>
                  <a:lnTo>
                    <a:pt x="1246129" y="440833"/>
                  </a:lnTo>
                  <a:lnTo>
                    <a:pt x="1243025" y="443006"/>
                  </a:lnTo>
                  <a:lnTo>
                    <a:pt x="1243025" y="450457"/>
                  </a:lnTo>
                  <a:lnTo>
                    <a:pt x="1251407" y="455734"/>
                  </a:lnTo>
                  <a:lnTo>
                    <a:pt x="1257616" y="463185"/>
                  </a:lnTo>
                  <a:lnTo>
                    <a:pt x="1260720" y="472809"/>
                  </a:lnTo>
                  <a:lnTo>
                    <a:pt x="1262893" y="487710"/>
                  </a:lnTo>
                  <a:lnTo>
                    <a:pt x="1253580" y="487710"/>
                  </a:lnTo>
                  <a:lnTo>
                    <a:pt x="1251407" y="487710"/>
                  </a:lnTo>
                  <a:lnTo>
                    <a:pt x="1246129" y="485537"/>
                  </a:lnTo>
                  <a:lnTo>
                    <a:pt x="1243025" y="487710"/>
                  </a:lnTo>
                  <a:lnTo>
                    <a:pt x="1236816" y="487710"/>
                  </a:lnTo>
                  <a:lnTo>
                    <a:pt x="1233711" y="490815"/>
                  </a:lnTo>
                  <a:lnTo>
                    <a:pt x="1229676" y="495161"/>
                  </a:lnTo>
                  <a:lnTo>
                    <a:pt x="1235885" y="498266"/>
                  </a:lnTo>
                  <a:lnTo>
                    <a:pt x="1238989" y="500439"/>
                  </a:lnTo>
                  <a:lnTo>
                    <a:pt x="1241162" y="502612"/>
                  </a:lnTo>
                  <a:lnTo>
                    <a:pt x="1243335" y="503543"/>
                  </a:lnTo>
                  <a:lnTo>
                    <a:pt x="1244267" y="509752"/>
                  </a:lnTo>
                  <a:lnTo>
                    <a:pt x="1246440" y="515030"/>
                  </a:lnTo>
                  <a:lnTo>
                    <a:pt x="1244267" y="517203"/>
                  </a:lnTo>
                  <a:lnTo>
                    <a:pt x="1244267" y="518134"/>
                  </a:lnTo>
                  <a:lnTo>
                    <a:pt x="1244267" y="518134"/>
                  </a:lnTo>
                  <a:lnTo>
                    <a:pt x="1243335" y="520307"/>
                  </a:lnTo>
                  <a:lnTo>
                    <a:pt x="1243335" y="524653"/>
                  </a:lnTo>
                  <a:lnTo>
                    <a:pt x="1228124" y="524653"/>
                  </a:lnTo>
                  <a:lnTo>
                    <a:pt x="1213533" y="527758"/>
                  </a:lnTo>
                  <a:lnTo>
                    <a:pt x="1202046" y="532104"/>
                  </a:lnTo>
                  <a:lnTo>
                    <a:pt x="1206082" y="532104"/>
                  </a:lnTo>
                  <a:lnTo>
                    <a:pt x="1211359" y="535209"/>
                  </a:lnTo>
                  <a:lnTo>
                    <a:pt x="1215395" y="537382"/>
                  </a:lnTo>
                  <a:lnTo>
                    <a:pt x="1218500" y="537382"/>
                  </a:lnTo>
                  <a:lnTo>
                    <a:pt x="1222536" y="539555"/>
                  </a:lnTo>
                  <a:lnTo>
                    <a:pt x="1225640" y="542659"/>
                  </a:lnTo>
                  <a:lnTo>
                    <a:pt x="1228744" y="547937"/>
                  </a:lnTo>
                  <a:lnTo>
                    <a:pt x="1222536" y="557561"/>
                  </a:lnTo>
                  <a:lnTo>
                    <a:pt x="1218500" y="569047"/>
                  </a:lnTo>
                  <a:lnTo>
                    <a:pt x="1213222" y="581775"/>
                  </a:lnTo>
                  <a:lnTo>
                    <a:pt x="1211049" y="576498"/>
                  </a:lnTo>
                  <a:lnTo>
                    <a:pt x="1207945" y="572152"/>
                  </a:lnTo>
                  <a:lnTo>
                    <a:pt x="1205771" y="569979"/>
                  </a:lnTo>
                  <a:lnTo>
                    <a:pt x="1201736" y="569979"/>
                  </a:lnTo>
                  <a:lnTo>
                    <a:pt x="1196458" y="569047"/>
                  </a:lnTo>
                  <a:lnTo>
                    <a:pt x="1189007" y="569047"/>
                  </a:lnTo>
                  <a:lnTo>
                    <a:pt x="1189007" y="572152"/>
                  </a:lnTo>
                  <a:lnTo>
                    <a:pt x="1193043" y="572152"/>
                  </a:lnTo>
                  <a:lnTo>
                    <a:pt x="1205461" y="584880"/>
                  </a:lnTo>
                  <a:lnTo>
                    <a:pt x="1216016" y="599781"/>
                  </a:lnTo>
                  <a:lnTo>
                    <a:pt x="1222225" y="618719"/>
                  </a:lnTo>
                  <a:lnTo>
                    <a:pt x="1225329" y="640760"/>
                  </a:lnTo>
                  <a:lnTo>
                    <a:pt x="1222225" y="640760"/>
                  </a:lnTo>
                  <a:lnTo>
                    <a:pt x="1222225" y="646038"/>
                  </a:lnTo>
                  <a:lnTo>
                    <a:pt x="1193043" y="649142"/>
                  </a:lnTo>
                  <a:lnTo>
                    <a:pt x="1193043" y="628963"/>
                  </a:lnTo>
                  <a:lnTo>
                    <a:pt x="1189007" y="625859"/>
                  </a:lnTo>
                  <a:lnTo>
                    <a:pt x="1185903" y="623686"/>
                  </a:lnTo>
                  <a:lnTo>
                    <a:pt x="1183730" y="621513"/>
                  </a:lnTo>
                  <a:lnTo>
                    <a:pt x="1178452" y="618408"/>
                  </a:lnTo>
                  <a:lnTo>
                    <a:pt x="1172243" y="616235"/>
                  </a:lnTo>
                  <a:lnTo>
                    <a:pt x="1163861" y="621513"/>
                  </a:lnTo>
                  <a:lnTo>
                    <a:pt x="1152375" y="625859"/>
                  </a:lnTo>
                  <a:lnTo>
                    <a:pt x="1139957" y="626790"/>
                  </a:lnTo>
                  <a:lnTo>
                    <a:pt x="1128470" y="631136"/>
                  </a:lnTo>
                  <a:lnTo>
                    <a:pt x="1122262" y="636414"/>
                  </a:lnTo>
                  <a:lnTo>
                    <a:pt x="1128470" y="636414"/>
                  </a:lnTo>
                  <a:lnTo>
                    <a:pt x="1137784" y="636414"/>
                  </a:lnTo>
                  <a:lnTo>
                    <a:pt x="1152375" y="634241"/>
                  </a:lnTo>
                  <a:lnTo>
                    <a:pt x="1169139" y="633309"/>
                  </a:lnTo>
                  <a:lnTo>
                    <a:pt x="1169139" y="640760"/>
                  </a:lnTo>
                  <a:lnTo>
                    <a:pt x="1132506" y="653488"/>
                  </a:lnTo>
                  <a:lnTo>
                    <a:pt x="1132506" y="656593"/>
                  </a:lnTo>
                  <a:lnTo>
                    <a:pt x="1141820" y="656593"/>
                  </a:lnTo>
                  <a:lnTo>
                    <a:pt x="1147097" y="655662"/>
                  </a:lnTo>
                  <a:lnTo>
                    <a:pt x="1154548" y="653488"/>
                  </a:lnTo>
                  <a:lnTo>
                    <a:pt x="1161999" y="651315"/>
                  </a:lnTo>
                  <a:lnTo>
                    <a:pt x="1169449" y="649142"/>
                  </a:lnTo>
                  <a:lnTo>
                    <a:pt x="1171622" y="658766"/>
                  </a:lnTo>
                  <a:lnTo>
                    <a:pt x="1179073" y="663112"/>
                  </a:lnTo>
                  <a:lnTo>
                    <a:pt x="1186524" y="664044"/>
                  </a:lnTo>
                  <a:lnTo>
                    <a:pt x="1198942" y="663112"/>
                  </a:lnTo>
                  <a:lnTo>
                    <a:pt x="1213533" y="663112"/>
                  </a:lnTo>
                  <a:lnTo>
                    <a:pt x="1213533" y="666217"/>
                  </a:lnTo>
                  <a:lnTo>
                    <a:pt x="1209497" y="666217"/>
                  </a:lnTo>
                  <a:lnTo>
                    <a:pt x="1189628" y="685154"/>
                  </a:lnTo>
                  <a:lnTo>
                    <a:pt x="1167587" y="703160"/>
                  </a:lnTo>
                  <a:lnTo>
                    <a:pt x="1145545" y="718061"/>
                  </a:lnTo>
                  <a:lnTo>
                    <a:pt x="1120399" y="730789"/>
                  </a:lnTo>
                  <a:lnTo>
                    <a:pt x="1093390" y="736067"/>
                  </a:lnTo>
                  <a:lnTo>
                    <a:pt x="1062035" y="735136"/>
                  </a:lnTo>
                  <a:lnTo>
                    <a:pt x="1062035" y="740413"/>
                  </a:lnTo>
                  <a:lnTo>
                    <a:pt x="1062035" y="745691"/>
                  </a:lnTo>
                  <a:lnTo>
                    <a:pt x="1059862" y="750037"/>
                  </a:lnTo>
                  <a:lnTo>
                    <a:pt x="1057689" y="750968"/>
                  </a:lnTo>
                  <a:lnTo>
                    <a:pt x="1056757" y="750968"/>
                  </a:lnTo>
                  <a:lnTo>
                    <a:pt x="1054584" y="753142"/>
                  </a:lnTo>
                  <a:lnTo>
                    <a:pt x="1050548" y="755315"/>
                  </a:lnTo>
                  <a:lnTo>
                    <a:pt x="1047444" y="757488"/>
                  </a:lnTo>
                  <a:lnTo>
                    <a:pt x="1045271" y="758419"/>
                  </a:lnTo>
                  <a:lnTo>
                    <a:pt x="1042166" y="762765"/>
                  </a:lnTo>
                  <a:lnTo>
                    <a:pt x="1038131" y="773321"/>
                  </a:lnTo>
                  <a:lnTo>
                    <a:pt x="1035957" y="786980"/>
                  </a:lnTo>
                  <a:lnTo>
                    <a:pt x="1032853" y="795362"/>
                  </a:lnTo>
                  <a:lnTo>
                    <a:pt x="1023540" y="804986"/>
                  </a:lnTo>
                  <a:lnTo>
                    <a:pt x="1008017" y="815541"/>
                  </a:lnTo>
                  <a:lnTo>
                    <a:pt x="987218" y="825165"/>
                  </a:lnTo>
                  <a:lnTo>
                    <a:pt x="969522" y="832616"/>
                  </a:lnTo>
                  <a:lnTo>
                    <a:pt x="952758" y="836962"/>
                  </a:lnTo>
                  <a:lnTo>
                    <a:pt x="952758" y="832616"/>
                  </a:lnTo>
                  <a:lnTo>
                    <a:pt x="952758" y="829511"/>
                  </a:lnTo>
                  <a:lnTo>
                    <a:pt x="950585" y="829511"/>
                  </a:lnTo>
                  <a:lnTo>
                    <a:pt x="950585" y="827338"/>
                  </a:lnTo>
                  <a:lnTo>
                    <a:pt x="949654" y="825165"/>
                  </a:lnTo>
                  <a:lnTo>
                    <a:pt x="947480" y="840066"/>
                  </a:lnTo>
                  <a:lnTo>
                    <a:pt x="942203" y="852795"/>
                  </a:lnTo>
                  <a:lnTo>
                    <a:pt x="938167" y="864281"/>
                  </a:lnTo>
                  <a:lnTo>
                    <a:pt x="932890" y="874836"/>
                  </a:lnTo>
                  <a:lnTo>
                    <a:pt x="928854" y="889738"/>
                  </a:lnTo>
                  <a:lnTo>
                    <a:pt x="932890" y="891911"/>
                  </a:lnTo>
                  <a:lnTo>
                    <a:pt x="932890" y="894084"/>
                  </a:lnTo>
                  <a:lnTo>
                    <a:pt x="935063" y="894084"/>
                  </a:lnTo>
                  <a:lnTo>
                    <a:pt x="935063" y="894084"/>
                  </a:lnTo>
                  <a:lnTo>
                    <a:pt x="935063" y="896257"/>
                  </a:lnTo>
                  <a:lnTo>
                    <a:pt x="932890" y="897188"/>
                  </a:lnTo>
                  <a:lnTo>
                    <a:pt x="928854" y="901535"/>
                  </a:lnTo>
                  <a:lnTo>
                    <a:pt x="925749" y="903708"/>
                  </a:lnTo>
                  <a:lnTo>
                    <a:pt x="922645" y="906812"/>
                  </a:lnTo>
                  <a:lnTo>
                    <a:pt x="918609" y="908985"/>
                  </a:lnTo>
                  <a:lnTo>
                    <a:pt x="916436" y="912090"/>
                  </a:lnTo>
                  <a:lnTo>
                    <a:pt x="913331" y="917367"/>
                  </a:lnTo>
                  <a:lnTo>
                    <a:pt x="905881" y="938478"/>
                  </a:lnTo>
                  <a:lnTo>
                    <a:pt x="900603" y="960519"/>
                  </a:lnTo>
                  <a:lnTo>
                    <a:pt x="898430" y="985976"/>
                  </a:lnTo>
                  <a:lnTo>
                    <a:pt x="894394" y="1010191"/>
                  </a:lnTo>
                  <a:lnTo>
                    <a:pt x="889117" y="1032232"/>
                  </a:lnTo>
                  <a:lnTo>
                    <a:pt x="886012" y="1030059"/>
                  </a:lnTo>
                  <a:lnTo>
                    <a:pt x="886012" y="1030059"/>
                  </a:lnTo>
                  <a:lnTo>
                    <a:pt x="883839" y="1030059"/>
                  </a:lnTo>
                  <a:lnTo>
                    <a:pt x="883839" y="1027886"/>
                  </a:lnTo>
                  <a:lnTo>
                    <a:pt x="881666" y="1027886"/>
                  </a:lnTo>
                  <a:lnTo>
                    <a:pt x="876388" y="1024782"/>
                  </a:lnTo>
                  <a:lnTo>
                    <a:pt x="867075" y="1017331"/>
                  </a:lnTo>
                  <a:lnTo>
                    <a:pt x="852484" y="1005844"/>
                  </a:lnTo>
                  <a:lnTo>
                    <a:pt x="835720" y="996221"/>
                  </a:lnTo>
                  <a:lnTo>
                    <a:pt x="820198" y="985665"/>
                  </a:lnTo>
                  <a:lnTo>
                    <a:pt x="807780" y="976042"/>
                  </a:lnTo>
                  <a:lnTo>
                    <a:pt x="796294" y="970764"/>
                  </a:lnTo>
                  <a:lnTo>
                    <a:pt x="793189" y="968591"/>
                  </a:lnTo>
                  <a:lnTo>
                    <a:pt x="789153" y="928543"/>
                  </a:lnTo>
                  <a:lnTo>
                    <a:pt x="786980" y="924197"/>
                  </a:lnTo>
                  <a:lnTo>
                    <a:pt x="781703" y="921093"/>
                  </a:lnTo>
                  <a:lnTo>
                    <a:pt x="778598" y="918920"/>
                  </a:lnTo>
                  <a:lnTo>
                    <a:pt x="772389" y="914573"/>
                  </a:lnTo>
                  <a:lnTo>
                    <a:pt x="769285" y="911469"/>
                  </a:lnTo>
                  <a:lnTo>
                    <a:pt x="772389" y="909296"/>
                  </a:lnTo>
                  <a:lnTo>
                    <a:pt x="772389" y="907123"/>
                  </a:lnTo>
                  <a:lnTo>
                    <a:pt x="774562" y="906191"/>
                  </a:lnTo>
                  <a:lnTo>
                    <a:pt x="774562" y="906191"/>
                  </a:lnTo>
                  <a:lnTo>
                    <a:pt x="776735" y="901845"/>
                  </a:lnTo>
                  <a:lnTo>
                    <a:pt x="778908" y="898741"/>
                  </a:lnTo>
                  <a:lnTo>
                    <a:pt x="769595" y="898741"/>
                  </a:lnTo>
                  <a:lnTo>
                    <a:pt x="764317" y="898741"/>
                  </a:lnTo>
                  <a:lnTo>
                    <a:pt x="760282" y="898741"/>
                  </a:lnTo>
                  <a:lnTo>
                    <a:pt x="758109" y="896567"/>
                  </a:lnTo>
                  <a:lnTo>
                    <a:pt x="757177" y="893463"/>
                  </a:lnTo>
                  <a:lnTo>
                    <a:pt x="753141" y="887254"/>
                  </a:lnTo>
                  <a:lnTo>
                    <a:pt x="750968" y="884150"/>
                  </a:lnTo>
                  <a:lnTo>
                    <a:pt x="750968" y="879803"/>
                  </a:lnTo>
                  <a:lnTo>
                    <a:pt x="750968" y="878872"/>
                  </a:lnTo>
                  <a:lnTo>
                    <a:pt x="750968" y="874526"/>
                  </a:lnTo>
                  <a:lnTo>
                    <a:pt x="753141" y="871421"/>
                  </a:lnTo>
                  <a:lnTo>
                    <a:pt x="753141" y="867075"/>
                  </a:lnTo>
                  <a:lnTo>
                    <a:pt x="742586" y="867075"/>
                  </a:lnTo>
                  <a:lnTo>
                    <a:pt x="742586" y="861798"/>
                  </a:lnTo>
                  <a:lnTo>
                    <a:pt x="743518" y="856520"/>
                  </a:lnTo>
                  <a:lnTo>
                    <a:pt x="745691" y="854347"/>
                  </a:lnTo>
                  <a:lnTo>
                    <a:pt x="745691" y="850622"/>
                  </a:lnTo>
                  <a:lnTo>
                    <a:pt x="747864" y="847517"/>
                  </a:lnTo>
                  <a:lnTo>
                    <a:pt x="750037" y="842239"/>
                  </a:lnTo>
                  <a:lnTo>
                    <a:pt x="743828" y="842239"/>
                  </a:lnTo>
                  <a:lnTo>
                    <a:pt x="737619" y="842239"/>
                  </a:lnTo>
                  <a:lnTo>
                    <a:pt x="734515" y="840066"/>
                  </a:lnTo>
                  <a:lnTo>
                    <a:pt x="728306" y="837893"/>
                  </a:lnTo>
                  <a:lnTo>
                    <a:pt x="727375" y="810574"/>
                  </a:lnTo>
                  <a:lnTo>
                    <a:pt x="725201" y="785117"/>
                  </a:lnTo>
                  <a:lnTo>
                    <a:pt x="725201" y="760903"/>
                  </a:lnTo>
                  <a:lnTo>
                    <a:pt x="732652" y="736688"/>
                  </a:lnTo>
                  <a:lnTo>
                    <a:pt x="740103" y="726133"/>
                  </a:lnTo>
                  <a:lnTo>
                    <a:pt x="749416" y="718682"/>
                  </a:lnTo>
                  <a:lnTo>
                    <a:pt x="756867" y="712473"/>
                  </a:lnTo>
                  <a:lnTo>
                    <a:pt x="762144" y="704091"/>
                  </a:lnTo>
                  <a:lnTo>
                    <a:pt x="767422" y="692605"/>
                  </a:lnTo>
                  <a:lnTo>
                    <a:pt x="769595" y="672426"/>
                  </a:lnTo>
                  <a:lnTo>
                    <a:pt x="765559" y="672426"/>
                  </a:lnTo>
                  <a:lnTo>
                    <a:pt x="762455" y="676772"/>
                  </a:lnTo>
                  <a:lnTo>
                    <a:pt x="758419" y="677703"/>
                  </a:lnTo>
                  <a:lnTo>
                    <a:pt x="757488" y="677703"/>
                  </a:lnTo>
                  <a:lnTo>
                    <a:pt x="753452" y="677703"/>
                  </a:lnTo>
                  <a:lnTo>
                    <a:pt x="750347" y="676772"/>
                  </a:lnTo>
                  <a:lnTo>
                    <a:pt x="735757" y="672426"/>
                  </a:lnTo>
                  <a:lnTo>
                    <a:pt x="724270" y="664975"/>
                  </a:lnTo>
                  <a:lnTo>
                    <a:pt x="716819" y="654420"/>
                  </a:lnTo>
                  <a:lnTo>
                    <a:pt x="713715" y="635483"/>
                  </a:lnTo>
                  <a:lnTo>
                    <a:pt x="718992" y="635483"/>
                  </a:lnTo>
                  <a:lnTo>
                    <a:pt x="718992" y="632378"/>
                  </a:lnTo>
                  <a:lnTo>
                    <a:pt x="728306" y="637656"/>
                  </a:lnTo>
                  <a:lnTo>
                    <a:pt x="738861" y="645106"/>
                  </a:lnTo>
                  <a:lnTo>
                    <a:pt x="748174" y="648211"/>
                  </a:lnTo>
                  <a:lnTo>
                    <a:pt x="758729" y="648211"/>
                  </a:lnTo>
                  <a:lnTo>
                    <a:pt x="758729" y="647280"/>
                  </a:lnTo>
                  <a:lnTo>
                    <a:pt x="760903" y="645106"/>
                  </a:lnTo>
                  <a:lnTo>
                    <a:pt x="760903" y="645106"/>
                  </a:lnTo>
                  <a:lnTo>
                    <a:pt x="760903" y="642623"/>
                  </a:lnTo>
                  <a:lnTo>
                    <a:pt x="763076" y="639518"/>
                  </a:lnTo>
                  <a:lnTo>
                    <a:pt x="743207" y="624617"/>
                  </a:lnTo>
                  <a:lnTo>
                    <a:pt x="726443" y="603507"/>
                  </a:lnTo>
                  <a:lnTo>
                    <a:pt x="721166" y="605680"/>
                  </a:lnTo>
                  <a:lnTo>
                    <a:pt x="717130" y="607853"/>
                  </a:lnTo>
                  <a:lnTo>
                    <a:pt x="711852" y="610026"/>
                  </a:lnTo>
                  <a:lnTo>
                    <a:pt x="706575" y="610957"/>
                  </a:lnTo>
                  <a:lnTo>
                    <a:pt x="702539" y="607853"/>
                  </a:lnTo>
                  <a:lnTo>
                    <a:pt x="701608" y="605680"/>
                  </a:lnTo>
                  <a:lnTo>
                    <a:pt x="699434" y="602575"/>
                  </a:lnTo>
                  <a:lnTo>
                    <a:pt x="697261" y="600402"/>
                  </a:lnTo>
                  <a:lnTo>
                    <a:pt x="694157" y="595125"/>
                  </a:lnTo>
                  <a:lnTo>
                    <a:pt x="704712" y="583638"/>
                  </a:lnTo>
                  <a:lnTo>
                    <a:pt x="706885" y="567805"/>
                  </a:lnTo>
                  <a:lnTo>
                    <a:pt x="704712" y="546695"/>
                  </a:lnTo>
                  <a:lnTo>
                    <a:pt x="699434" y="524653"/>
                  </a:lnTo>
                  <a:lnTo>
                    <a:pt x="690121" y="501370"/>
                  </a:lnTo>
                  <a:lnTo>
                    <a:pt x="679566" y="479328"/>
                  </a:lnTo>
                  <a:lnTo>
                    <a:pt x="665906" y="459149"/>
                  </a:lnTo>
                  <a:lnTo>
                    <a:pt x="655351" y="440212"/>
                  </a:lnTo>
                  <a:lnTo>
                    <a:pt x="646038" y="425311"/>
                  </a:lnTo>
                  <a:lnTo>
                    <a:pt x="623996" y="410409"/>
                  </a:lnTo>
                  <a:lnTo>
                    <a:pt x="598850" y="405132"/>
                  </a:lnTo>
                  <a:lnTo>
                    <a:pt x="572772" y="405132"/>
                  </a:lnTo>
                  <a:lnTo>
                    <a:pt x="543591" y="405132"/>
                  </a:lnTo>
                  <a:lnTo>
                    <a:pt x="515340" y="407305"/>
                  </a:lnTo>
                  <a:lnTo>
                    <a:pt x="486158" y="405132"/>
                  </a:lnTo>
                  <a:lnTo>
                    <a:pt x="486158" y="399854"/>
                  </a:lnTo>
                  <a:lnTo>
                    <a:pt x="486158" y="395508"/>
                  </a:lnTo>
                  <a:lnTo>
                    <a:pt x="487089" y="394577"/>
                  </a:lnTo>
                  <a:lnTo>
                    <a:pt x="487089" y="392404"/>
                  </a:lnTo>
                  <a:lnTo>
                    <a:pt x="487089" y="390230"/>
                  </a:lnTo>
                  <a:lnTo>
                    <a:pt x="486158" y="388057"/>
                  </a:lnTo>
                  <a:lnTo>
                    <a:pt x="474672" y="382780"/>
                  </a:lnTo>
                  <a:lnTo>
                    <a:pt x="464116" y="379675"/>
                  </a:lnTo>
                  <a:lnTo>
                    <a:pt x="452630" y="372225"/>
                  </a:lnTo>
                  <a:lnTo>
                    <a:pt x="461943" y="372225"/>
                  </a:lnTo>
                  <a:lnTo>
                    <a:pt x="472499" y="367878"/>
                  </a:lnTo>
                  <a:lnTo>
                    <a:pt x="487089" y="364774"/>
                  </a:lnTo>
                  <a:lnTo>
                    <a:pt x="503854" y="362601"/>
                  </a:lnTo>
                  <a:lnTo>
                    <a:pt x="516271" y="358254"/>
                  </a:lnTo>
                  <a:lnTo>
                    <a:pt x="525585" y="350804"/>
                  </a:lnTo>
                  <a:lnTo>
                    <a:pt x="481812" y="350804"/>
                  </a:lnTo>
                  <a:lnTo>
                    <a:pt x="471257" y="347699"/>
                  </a:lnTo>
                  <a:lnTo>
                    <a:pt x="461943" y="347699"/>
                  </a:lnTo>
                  <a:lnTo>
                    <a:pt x="450457" y="345526"/>
                  </a:lnTo>
                  <a:lnTo>
                    <a:pt x="442075" y="343353"/>
                  </a:lnTo>
                  <a:lnTo>
                    <a:pt x="432761" y="340249"/>
                  </a:lnTo>
                  <a:lnTo>
                    <a:pt x="427484" y="330625"/>
                  </a:lnTo>
                  <a:lnTo>
                    <a:pt x="425311" y="315723"/>
                  </a:lnTo>
                  <a:lnTo>
                    <a:pt x="447352" y="312619"/>
                  </a:lnTo>
                  <a:lnTo>
                    <a:pt x="467221" y="305168"/>
                  </a:lnTo>
                  <a:lnTo>
                    <a:pt x="483985" y="297718"/>
                  </a:lnTo>
                  <a:lnTo>
                    <a:pt x="501680" y="290267"/>
                  </a:lnTo>
                  <a:lnTo>
                    <a:pt x="538313" y="290267"/>
                  </a:lnTo>
                  <a:lnTo>
                    <a:pt x="552904" y="241837"/>
                  </a:lnTo>
                  <a:lnTo>
                    <a:pt x="518444" y="241837"/>
                  </a:lnTo>
                  <a:lnTo>
                    <a:pt x="509131" y="229109"/>
                  </a:lnTo>
                  <a:lnTo>
                    <a:pt x="520618" y="221658"/>
                  </a:lnTo>
                  <a:lnTo>
                    <a:pt x="529000" y="214208"/>
                  </a:lnTo>
                  <a:lnTo>
                    <a:pt x="540486" y="208930"/>
                  </a:lnTo>
                  <a:lnTo>
                    <a:pt x="552904" y="204584"/>
                  </a:lnTo>
                  <a:lnTo>
                    <a:pt x="552904" y="191856"/>
                  </a:lnTo>
                  <a:lnTo>
                    <a:pt x="567495" y="184405"/>
                  </a:lnTo>
                  <a:lnTo>
                    <a:pt x="574946" y="176023"/>
                  </a:lnTo>
                  <a:lnTo>
                    <a:pt x="582396" y="164536"/>
                  </a:lnTo>
                  <a:lnTo>
                    <a:pt x="593883" y="157086"/>
                  </a:lnTo>
                  <a:lnTo>
                    <a:pt x="606301" y="151808"/>
                  </a:lnTo>
                  <a:lnTo>
                    <a:pt x="616856" y="151808"/>
                  </a:lnTo>
                  <a:lnTo>
                    <a:pt x="626169" y="154912"/>
                  </a:lnTo>
                  <a:lnTo>
                    <a:pt x="638587" y="153981"/>
                  </a:lnTo>
                  <a:lnTo>
                    <a:pt x="629274" y="149635"/>
                  </a:lnTo>
                  <a:lnTo>
                    <a:pt x="623996" y="147462"/>
                  </a:lnTo>
                  <a:lnTo>
                    <a:pt x="618718" y="146530"/>
                  </a:lnTo>
                  <a:lnTo>
                    <a:pt x="613441" y="140322"/>
                  </a:lnTo>
                  <a:lnTo>
                    <a:pt x="631136" y="137217"/>
                  </a:lnTo>
                  <a:lnTo>
                    <a:pt x="647900" y="131939"/>
                  </a:lnTo>
                  <a:lnTo>
                    <a:pt x="662491" y="127593"/>
                  </a:lnTo>
                  <a:lnTo>
                    <a:pt x="679255" y="124489"/>
                  </a:lnTo>
                  <a:lnTo>
                    <a:pt x="680187" y="131939"/>
                  </a:lnTo>
                  <a:lnTo>
                    <a:pt x="682360" y="135044"/>
                  </a:lnTo>
                  <a:lnTo>
                    <a:pt x="684533" y="140322"/>
                  </a:lnTo>
                  <a:lnTo>
                    <a:pt x="686706" y="144668"/>
                  </a:lnTo>
                  <a:lnTo>
                    <a:pt x="691984" y="146841"/>
                  </a:lnTo>
                  <a:lnTo>
                    <a:pt x="699434" y="147772"/>
                  </a:lnTo>
                  <a:lnTo>
                    <a:pt x="699434" y="142495"/>
                  </a:lnTo>
                  <a:lnTo>
                    <a:pt x="702539" y="137217"/>
                  </a:lnTo>
                  <a:lnTo>
                    <a:pt x="704712" y="129766"/>
                  </a:lnTo>
                  <a:lnTo>
                    <a:pt x="706885" y="124489"/>
                  </a:lnTo>
                  <a:lnTo>
                    <a:pt x="709989" y="129766"/>
                  </a:lnTo>
                  <a:lnTo>
                    <a:pt x="716198" y="135044"/>
                  </a:lnTo>
                  <a:lnTo>
                    <a:pt x="719303" y="139390"/>
                  </a:lnTo>
                  <a:lnTo>
                    <a:pt x="726754" y="142495"/>
                  </a:lnTo>
                  <a:lnTo>
                    <a:pt x="734204" y="144668"/>
                  </a:lnTo>
                  <a:lnTo>
                    <a:pt x="730168" y="120453"/>
                  </a:lnTo>
                  <a:lnTo>
                    <a:pt x="743828" y="117349"/>
                  </a:lnTo>
                  <a:lnTo>
                    <a:pt x="754383" y="113002"/>
                  </a:lnTo>
                  <a:lnTo>
                    <a:pt x="771147" y="117349"/>
                  </a:lnTo>
                  <a:lnTo>
                    <a:pt x="788843" y="124799"/>
                  </a:lnTo>
                  <a:lnTo>
                    <a:pt x="807780" y="135354"/>
                  </a:lnTo>
                  <a:lnTo>
                    <a:pt x="827648" y="144978"/>
                  </a:lnTo>
                  <a:lnTo>
                    <a:pt x="844413" y="152429"/>
                  </a:lnTo>
                  <a:lnTo>
                    <a:pt x="859935" y="157706"/>
                  </a:lnTo>
                  <a:lnTo>
                    <a:pt x="859935" y="154602"/>
                  </a:lnTo>
                  <a:lnTo>
                    <a:pt x="849380" y="144978"/>
                  </a:lnTo>
                  <a:lnTo>
                    <a:pt x="841929" y="137527"/>
                  </a:lnTo>
                  <a:lnTo>
                    <a:pt x="837893" y="127904"/>
                  </a:lnTo>
                  <a:lnTo>
                    <a:pt x="844102" y="117349"/>
                  </a:lnTo>
                  <a:lnTo>
                    <a:pt x="840066" y="113002"/>
                  </a:lnTo>
                  <a:lnTo>
                    <a:pt x="834789" y="107725"/>
                  </a:lnTo>
                  <a:lnTo>
                    <a:pt x="829511" y="103378"/>
                  </a:lnTo>
                  <a:lnTo>
                    <a:pt x="824234" y="100274"/>
                  </a:lnTo>
                  <a:lnTo>
                    <a:pt x="820198" y="95928"/>
                  </a:lnTo>
                  <a:lnTo>
                    <a:pt x="824234" y="87546"/>
                  </a:lnTo>
                  <a:lnTo>
                    <a:pt x="834789" y="90650"/>
                  </a:lnTo>
                  <a:lnTo>
                    <a:pt x="849380" y="92823"/>
                  </a:lnTo>
                  <a:lnTo>
                    <a:pt x="861797" y="90650"/>
                  </a:lnTo>
                  <a:lnTo>
                    <a:pt x="871111" y="83199"/>
                  </a:lnTo>
                  <a:lnTo>
                    <a:pt x="827338" y="83199"/>
                  </a:lnTo>
                  <a:lnTo>
                    <a:pt x="827338" y="80095"/>
                  </a:lnTo>
                  <a:lnTo>
                    <a:pt x="824234" y="80095"/>
                  </a:lnTo>
                  <a:lnTo>
                    <a:pt x="824234" y="75749"/>
                  </a:lnTo>
                  <a:lnTo>
                    <a:pt x="829511" y="72644"/>
                  </a:lnTo>
                  <a:lnTo>
                    <a:pt x="834789" y="68298"/>
                  </a:lnTo>
                  <a:lnTo>
                    <a:pt x="840066" y="65194"/>
                  </a:lnTo>
                  <a:lnTo>
                    <a:pt x="845344" y="60847"/>
                  </a:lnTo>
                  <a:lnTo>
                    <a:pt x="851553" y="59916"/>
                  </a:lnTo>
                  <a:lnTo>
                    <a:pt x="874526" y="63020"/>
                  </a:lnTo>
                  <a:lnTo>
                    <a:pt x="880735" y="46256"/>
                  </a:lnTo>
                  <a:lnTo>
                    <a:pt x="907743" y="50603"/>
                  </a:lnTo>
                  <a:lnTo>
                    <a:pt x="909917" y="50603"/>
                  </a:lnTo>
                  <a:lnTo>
                    <a:pt x="910848" y="46256"/>
                  </a:lnTo>
                  <a:lnTo>
                    <a:pt x="913021" y="45325"/>
                  </a:lnTo>
                  <a:lnTo>
                    <a:pt x="915194" y="40979"/>
                  </a:lnTo>
                  <a:lnTo>
                    <a:pt x="920472" y="38806"/>
                  </a:lnTo>
                  <a:lnTo>
                    <a:pt x="924508" y="45015"/>
                  </a:lnTo>
                  <a:lnTo>
                    <a:pt x="929785" y="50292"/>
                  </a:lnTo>
                  <a:lnTo>
                    <a:pt x="935063" y="55570"/>
                  </a:lnTo>
                  <a:lnTo>
                    <a:pt x="935063" y="45946"/>
                  </a:lnTo>
                  <a:lnTo>
                    <a:pt x="937236" y="45015"/>
                  </a:lnTo>
                  <a:lnTo>
                    <a:pt x="937236" y="42842"/>
                  </a:lnTo>
                  <a:lnTo>
                    <a:pt x="937236" y="40668"/>
                  </a:lnTo>
                  <a:lnTo>
                    <a:pt x="937236" y="38495"/>
                  </a:lnTo>
                  <a:lnTo>
                    <a:pt x="938167" y="35391"/>
                  </a:lnTo>
                  <a:lnTo>
                    <a:pt x="940340" y="33218"/>
                  </a:lnTo>
                  <a:lnTo>
                    <a:pt x="944376" y="31045"/>
                  </a:lnTo>
                  <a:lnTo>
                    <a:pt x="962071" y="22663"/>
                  </a:lnTo>
                  <a:lnTo>
                    <a:pt x="984113" y="20179"/>
                  </a:lnTo>
                  <a:lnTo>
                    <a:pt x="984113" y="20179"/>
                  </a:lnTo>
                  <a:lnTo>
                    <a:pt x="984113" y="20179"/>
                  </a:lnTo>
                  <a:close/>
                  <a:moveTo>
                    <a:pt x="2301024" y="16764"/>
                  </a:moveTo>
                  <a:lnTo>
                    <a:pt x="2311579" y="19869"/>
                  </a:lnTo>
                  <a:lnTo>
                    <a:pt x="2311579" y="27319"/>
                  </a:lnTo>
                  <a:lnTo>
                    <a:pt x="2296057" y="27319"/>
                  </a:lnTo>
                  <a:lnTo>
                    <a:pt x="2301024" y="16764"/>
                  </a:lnTo>
                  <a:lnTo>
                    <a:pt x="2301024" y="16764"/>
                  </a:lnTo>
                  <a:lnTo>
                    <a:pt x="2301024" y="16764"/>
                  </a:lnTo>
                  <a:close/>
                  <a:moveTo>
                    <a:pt x="2792460" y="0"/>
                  </a:moveTo>
                  <a:lnTo>
                    <a:pt x="2797737" y="3104"/>
                  </a:lnTo>
                  <a:lnTo>
                    <a:pt x="2801773" y="7451"/>
                  </a:lnTo>
                  <a:lnTo>
                    <a:pt x="2803946" y="10555"/>
                  </a:lnTo>
                  <a:lnTo>
                    <a:pt x="2804878" y="16764"/>
                  </a:lnTo>
                  <a:lnTo>
                    <a:pt x="2807051" y="19869"/>
                  </a:lnTo>
                  <a:lnTo>
                    <a:pt x="2809224" y="25146"/>
                  </a:lnTo>
                  <a:lnTo>
                    <a:pt x="2812328" y="27319"/>
                  </a:lnTo>
                  <a:lnTo>
                    <a:pt x="2823815" y="32597"/>
                  </a:lnTo>
                  <a:lnTo>
                    <a:pt x="2834370" y="34770"/>
                  </a:lnTo>
                  <a:lnTo>
                    <a:pt x="2841821" y="34770"/>
                  </a:lnTo>
                  <a:lnTo>
                    <a:pt x="2847098" y="39116"/>
                  </a:lnTo>
                  <a:lnTo>
                    <a:pt x="2851134" y="46567"/>
                  </a:lnTo>
                  <a:lnTo>
                    <a:pt x="2853307" y="61468"/>
                  </a:lnTo>
                  <a:lnTo>
                    <a:pt x="2851134" y="62400"/>
                  </a:lnTo>
                  <a:lnTo>
                    <a:pt x="2851134" y="62400"/>
                  </a:lnTo>
                  <a:lnTo>
                    <a:pt x="2851134" y="64573"/>
                  </a:lnTo>
                  <a:lnTo>
                    <a:pt x="2851134" y="66746"/>
                  </a:lnTo>
                  <a:lnTo>
                    <a:pt x="2848961" y="68919"/>
                  </a:lnTo>
                  <a:lnTo>
                    <a:pt x="2825988" y="68919"/>
                  </a:lnTo>
                  <a:lnTo>
                    <a:pt x="2802084" y="68919"/>
                  </a:lnTo>
                  <a:lnTo>
                    <a:pt x="2782215" y="77301"/>
                  </a:lnTo>
                  <a:lnTo>
                    <a:pt x="2778179" y="79474"/>
                  </a:lnTo>
                  <a:lnTo>
                    <a:pt x="2776006" y="83820"/>
                  </a:lnTo>
                  <a:lnTo>
                    <a:pt x="2775075" y="84752"/>
                  </a:lnTo>
                  <a:lnTo>
                    <a:pt x="2772902" y="86925"/>
                  </a:lnTo>
                  <a:lnTo>
                    <a:pt x="2770729" y="89098"/>
                  </a:lnTo>
                  <a:lnTo>
                    <a:pt x="2767624" y="91271"/>
                  </a:lnTo>
                  <a:lnTo>
                    <a:pt x="2761415" y="94376"/>
                  </a:lnTo>
                  <a:lnTo>
                    <a:pt x="2758311" y="89098"/>
                  </a:lnTo>
                  <a:lnTo>
                    <a:pt x="2756137" y="84752"/>
                  </a:lnTo>
                  <a:lnTo>
                    <a:pt x="2753033" y="81647"/>
                  </a:lnTo>
                  <a:lnTo>
                    <a:pt x="2765451" y="49982"/>
                  </a:lnTo>
                  <a:lnTo>
                    <a:pt x="2777869" y="24525"/>
                  </a:lnTo>
                  <a:lnTo>
                    <a:pt x="2792460" y="0"/>
                  </a:lnTo>
                  <a:lnTo>
                    <a:pt x="2792460" y="0"/>
                  </a:lnTo>
                  <a:lnTo>
                    <a:pt x="2792460" y="0"/>
                  </a:lnTo>
                  <a:close/>
                  <a:moveTo>
                    <a:pt x="2665177" y="0"/>
                  </a:moveTo>
                  <a:lnTo>
                    <a:pt x="2674490" y="9624"/>
                  </a:lnTo>
                  <a:lnTo>
                    <a:pt x="2679768" y="20179"/>
                  </a:lnTo>
                  <a:lnTo>
                    <a:pt x="2685046" y="32907"/>
                  </a:lnTo>
                  <a:lnTo>
                    <a:pt x="2675732" y="32907"/>
                  </a:lnTo>
                  <a:lnTo>
                    <a:pt x="2675732" y="27319"/>
                  </a:lnTo>
                  <a:lnTo>
                    <a:pt x="2672628" y="24215"/>
                  </a:lnTo>
                  <a:lnTo>
                    <a:pt x="2668592" y="19869"/>
                  </a:lnTo>
                  <a:lnTo>
                    <a:pt x="2667660" y="14591"/>
                  </a:lnTo>
                  <a:lnTo>
                    <a:pt x="2665487" y="9313"/>
                  </a:lnTo>
                  <a:lnTo>
                    <a:pt x="2665487" y="0"/>
                  </a:lnTo>
                  <a:lnTo>
                    <a:pt x="2665177" y="0"/>
                  </a:lnTo>
                  <a:lnTo>
                    <a:pt x="2665177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BD7637F-9553-4100-A070-714F18FE72D6}"/>
                </a:ext>
              </a:extLst>
            </p:cNvPr>
            <p:cNvSpPr/>
            <p:nvPr/>
          </p:nvSpPr>
          <p:spPr>
            <a:xfrm>
              <a:off x="3709769" y="4075070"/>
              <a:ext cx="34149" cy="15522"/>
            </a:xfrm>
            <a:custGeom>
              <a:avLst/>
              <a:gdLst>
                <a:gd name="connsiteX0" fmla="*/ 13660 w 34149"/>
                <a:gd name="connsiteY0" fmla="*/ 14591 h 15522"/>
                <a:gd name="connsiteX1" fmla="*/ 20800 w 34149"/>
                <a:gd name="connsiteY1" fmla="*/ 16764 h 15522"/>
                <a:gd name="connsiteX2" fmla="*/ 23904 w 34149"/>
                <a:gd name="connsiteY2" fmla="*/ 16764 h 15522"/>
                <a:gd name="connsiteX3" fmla="*/ 28251 w 34149"/>
                <a:gd name="connsiteY3" fmla="*/ 16764 h 15522"/>
                <a:gd name="connsiteX4" fmla="*/ 36633 w 34149"/>
                <a:gd name="connsiteY4" fmla="*/ 16764 h 15522"/>
                <a:gd name="connsiteX5" fmla="*/ 35391 w 34149"/>
                <a:gd name="connsiteY5" fmla="*/ 10555 h 15522"/>
                <a:gd name="connsiteX6" fmla="*/ 35391 w 34149"/>
                <a:gd name="connsiteY6" fmla="*/ 7140 h 15522"/>
                <a:gd name="connsiteX7" fmla="*/ 33528 w 34149"/>
                <a:gd name="connsiteY7" fmla="*/ 3104 h 15522"/>
                <a:gd name="connsiteX8" fmla="*/ 33528 w 34149"/>
                <a:gd name="connsiteY8" fmla="*/ 0 h 15522"/>
                <a:gd name="connsiteX9" fmla="*/ 0 w 34149"/>
                <a:gd name="connsiteY9" fmla="*/ 0 h 15522"/>
                <a:gd name="connsiteX10" fmla="*/ 0 w 34149"/>
                <a:gd name="connsiteY10" fmla="*/ 12418 h 15522"/>
                <a:gd name="connsiteX11" fmla="*/ 7451 w 34149"/>
                <a:gd name="connsiteY11" fmla="*/ 1459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15522">
                  <a:moveTo>
                    <a:pt x="13660" y="14591"/>
                  </a:moveTo>
                  <a:lnTo>
                    <a:pt x="20800" y="16764"/>
                  </a:lnTo>
                  <a:lnTo>
                    <a:pt x="23904" y="16764"/>
                  </a:lnTo>
                  <a:lnTo>
                    <a:pt x="28251" y="16764"/>
                  </a:lnTo>
                  <a:lnTo>
                    <a:pt x="36633" y="16764"/>
                  </a:lnTo>
                  <a:lnTo>
                    <a:pt x="35391" y="10555"/>
                  </a:lnTo>
                  <a:lnTo>
                    <a:pt x="35391" y="7140"/>
                  </a:lnTo>
                  <a:lnTo>
                    <a:pt x="33528" y="3104"/>
                  </a:lnTo>
                  <a:lnTo>
                    <a:pt x="33528" y="0"/>
                  </a:lnTo>
                  <a:lnTo>
                    <a:pt x="0" y="0"/>
                  </a:lnTo>
                  <a:lnTo>
                    <a:pt x="0" y="12418"/>
                  </a:lnTo>
                  <a:lnTo>
                    <a:pt x="7451" y="1459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1852A75-93E9-403D-8574-2F619DA55110}"/>
                </a:ext>
              </a:extLst>
            </p:cNvPr>
            <p:cNvSpPr/>
            <p:nvPr/>
          </p:nvSpPr>
          <p:spPr>
            <a:xfrm>
              <a:off x="3530642" y="4043094"/>
              <a:ext cx="34149" cy="9313"/>
            </a:xfrm>
            <a:custGeom>
              <a:avLst/>
              <a:gdLst>
                <a:gd name="connsiteX0" fmla="*/ 22973 w 34149"/>
                <a:gd name="connsiteY0" fmla="*/ 11797 h 9313"/>
                <a:gd name="connsiteX1" fmla="*/ 32286 w 34149"/>
                <a:gd name="connsiteY1" fmla="*/ 7451 h 9313"/>
                <a:gd name="connsiteX2" fmla="*/ 36633 w 34149"/>
                <a:gd name="connsiteY2" fmla="*/ 7451 h 9313"/>
                <a:gd name="connsiteX3" fmla="*/ 30424 w 34149"/>
                <a:gd name="connsiteY3" fmla="*/ 4346 h 9313"/>
                <a:gd name="connsiteX4" fmla="*/ 22973 w 34149"/>
                <a:gd name="connsiteY4" fmla="*/ 2173 h 9313"/>
                <a:gd name="connsiteX5" fmla="*/ 15833 w 34149"/>
                <a:gd name="connsiteY5" fmla="*/ 0 h 9313"/>
                <a:gd name="connsiteX6" fmla="*/ 12728 w 34149"/>
                <a:gd name="connsiteY6" fmla="*/ 2173 h 9313"/>
                <a:gd name="connsiteX7" fmla="*/ 7451 w 34149"/>
                <a:gd name="connsiteY7" fmla="*/ 4346 h 9313"/>
                <a:gd name="connsiteX8" fmla="*/ 3104 w 34149"/>
                <a:gd name="connsiteY8" fmla="*/ 7451 h 9313"/>
                <a:gd name="connsiteX9" fmla="*/ 0 w 34149"/>
                <a:gd name="connsiteY9" fmla="*/ 7451 h 9313"/>
                <a:gd name="connsiteX10" fmla="*/ 0 w 34149"/>
                <a:gd name="connsiteY10" fmla="*/ 11797 h 9313"/>
                <a:gd name="connsiteX11" fmla="*/ 12728 w 34149"/>
                <a:gd name="connsiteY11" fmla="*/ 11797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9313">
                  <a:moveTo>
                    <a:pt x="22973" y="11797"/>
                  </a:moveTo>
                  <a:lnTo>
                    <a:pt x="32286" y="7451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12728" y="2173"/>
                  </a:lnTo>
                  <a:lnTo>
                    <a:pt x="7451" y="4346"/>
                  </a:lnTo>
                  <a:lnTo>
                    <a:pt x="3104" y="7451"/>
                  </a:lnTo>
                  <a:lnTo>
                    <a:pt x="0" y="7451"/>
                  </a:lnTo>
                  <a:lnTo>
                    <a:pt x="0" y="11797"/>
                  </a:lnTo>
                  <a:lnTo>
                    <a:pt x="12728" y="1179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FD16163-6EEC-42A9-AF2B-1F80C63B5FC1}"/>
                </a:ext>
              </a:extLst>
            </p:cNvPr>
            <p:cNvSpPr/>
            <p:nvPr/>
          </p:nvSpPr>
          <p:spPr>
            <a:xfrm>
              <a:off x="3730569" y="4013602"/>
              <a:ext cx="37253" cy="40358"/>
            </a:xfrm>
            <a:custGeom>
              <a:avLst/>
              <a:gdLst>
                <a:gd name="connsiteX0" fmla="*/ 10555 w 37253"/>
                <a:gd name="connsiteY0" fmla="*/ 39116 h 40357"/>
                <a:gd name="connsiteX1" fmla="*/ 14591 w 37253"/>
                <a:gd name="connsiteY1" fmla="*/ 41289 h 40357"/>
                <a:gd name="connsiteX2" fmla="*/ 22042 w 37253"/>
                <a:gd name="connsiteY2" fmla="*/ 41289 h 40357"/>
                <a:gd name="connsiteX3" fmla="*/ 27319 w 37253"/>
                <a:gd name="connsiteY3" fmla="*/ 41289 h 40357"/>
                <a:gd name="connsiteX4" fmla="*/ 29182 w 37253"/>
                <a:gd name="connsiteY4" fmla="*/ 34770 h 40357"/>
                <a:gd name="connsiteX5" fmla="*/ 30424 w 37253"/>
                <a:gd name="connsiteY5" fmla="*/ 31665 h 40357"/>
                <a:gd name="connsiteX6" fmla="*/ 32286 w 37253"/>
                <a:gd name="connsiteY6" fmla="*/ 27630 h 40357"/>
                <a:gd name="connsiteX7" fmla="*/ 34460 w 37253"/>
                <a:gd name="connsiteY7" fmla="*/ 26388 h 40357"/>
                <a:gd name="connsiteX8" fmla="*/ 36633 w 37253"/>
                <a:gd name="connsiteY8" fmla="*/ 24215 h 40357"/>
                <a:gd name="connsiteX9" fmla="*/ 39737 w 37253"/>
                <a:gd name="connsiteY9" fmla="*/ 20179 h 40357"/>
                <a:gd name="connsiteX10" fmla="*/ 32286 w 37253"/>
                <a:gd name="connsiteY10" fmla="*/ 14901 h 40357"/>
                <a:gd name="connsiteX11" fmla="*/ 25146 w 37253"/>
                <a:gd name="connsiteY11" fmla="*/ 7451 h 40357"/>
                <a:gd name="connsiteX12" fmla="*/ 19869 w 37253"/>
                <a:gd name="connsiteY12" fmla="*/ 0 h 40357"/>
                <a:gd name="connsiteX13" fmla="*/ 3104 w 37253"/>
                <a:gd name="connsiteY13" fmla="*/ 0 h 40357"/>
                <a:gd name="connsiteX14" fmla="*/ 3104 w 37253"/>
                <a:gd name="connsiteY14" fmla="*/ 9624 h 40357"/>
                <a:gd name="connsiteX15" fmla="*/ 3104 w 37253"/>
                <a:gd name="connsiteY15" fmla="*/ 16764 h 40357"/>
                <a:gd name="connsiteX16" fmla="*/ 1242 w 37253"/>
                <a:gd name="connsiteY16" fmla="*/ 24215 h 40357"/>
                <a:gd name="connsiteX17" fmla="*/ 0 w 37253"/>
                <a:gd name="connsiteY17" fmla="*/ 29492 h 40357"/>
                <a:gd name="connsiteX18" fmla="*/ 0 w 37253"/>
                <a:gd name="connsiteY18" fmla="*/ 36943 h 40357"/>
                <a:gd name="connsiteX19" fmla="*/ 5278 w 37253"/>
                <a:gd name="connsiteY19" fmla="*/ 39116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253" h="40357">
                  <a:moveTo>
                    <a:pt x="10555" y="39116"/>
                  </a:moveTo>
                  <a:lnTo>
                    <a:pt x="14591" y="41289"/>
                  </a:lnTo>
                  <a:lnTo>
                    <a:pt x="22042" y="41289"/>
                  </a:lnTo>
                  <a:lnTo>
                    <a:pt x="27319" y="41289"/>
                  </a:lnTo>
                  <a:lnTo>
                    <a:pt x="29182" y="34770"/>
                  </a:lnTo>
                  <a:lnTo>
                    <a:pt x="30424" y="31665"/>
                  </a:lnTo>
                  <a:lnTo>
                    <a:pt x="32286" y="27630"/>
                  </a:lnTo>
                  <a:lnTo>
                    <a:pt x="34460" y="26388"/>
                  </a:lnTo>
                  <a:lnTo>
                    <a:pt x="36633" y="24215"/>
                  </a:lnTo>
                  <a:lnTo>
                    <a:pt x="39737" y="20179"/>
                  </a:lnTo>
                  <a:lnTo>
                    <a:pt x="32286" y="14901"/>
                  </a:lnTo>
                  <a:lnTo>
                    <a:pt x="25146" y="7451"/>
                  </a:lnTo>
                  <a:lnTo>
                    <a:pt x="19869" y="0"/>
                  </a:lnTo>
                  <a:lnTo>
                    <a:pt x="3104" y="0"/>
                  </a:lnTo>
                  <a:lnTo>
                    <a:pt x="3104" y="9624"/>
                  </a:lnTo>
                  <a:lnTo>
                    <a:pt x="3104" y="16764"/>
                  </a:lnTo>
                  <a:lnTo>
                    <a:pt x="1242" y="24215"/>
                  </a:lnTo>
                  <a:lnTo>
                    <a:pt x="0" y="29492"/>
                  </a:lnTo>
                  <a:lnTo>
                    <a:pt x="0" y="36943"/>
                  </a:lnTo>
                  <a:lnTo>
                    <a:pt x="5278" y="3911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A5D9795-53EC-4520-9699-AD7740F14B1D}"/>
                </a:ext>
              </a:extLst>
            </p:cNvPr>
            <p:cNvSpPr/>
            <p:nvPr/>
          </p:nvSpPr>
          <p:spPr>
            <a:xfrm>
              <a:off x="3457998" y="4104562"/>
              <a:ext cx="170745" cy="90029"/>
            </a:xfrm>
            <a:custGeom>
              <a:avLst/>
              <a:gdLst>
                <a:gd name="connsiteX0" fmla="*/ 170745 w 170745"/>
                <a:gd name="connsiteY0" fmla="*/ 30734 h 90029"/>
                <a:gd name="connsiteX1" fmla="*/ 170745 w 170745"/>
                <a:gd name="connsiteY1" fmla="*/ 29492 h 90029"/>
                <a:gd name="connsiteX2" fmla="*/ 168572 w 170745"/>
                <a:gd name="connsiteY2" fmla="*/ 27630 h 90029"/>
                <a:gd name="connsiteX3" fmla="*/ 165468 w 170745"/>
                <a:gd name="connsiteY3" fmla="*/ 25457 h 90029"/>
                <a:gd name="connsiteX4" fmla="*/ 163294 w 170745"/>
                <a:gd name="connsiteY4" fmla="*/ 25457 h 90029"/>
                <a:gd name="connsiteX5" fmla="*/ 161121 w 170745"/>
                <a:gd name="connsiteY5" fmla="*/ 25457 h 90029"/>
                <a:gd name="connsiteX6" fmla="*/ 159259 w 170745"/>
                <a:gd name="connsiteY6" fmla="*/ 27630 h 90029"/>
                <a:gd name="connsiteX7" fmla="*/ 156154 w 170745"/>
                <a:gd name="connsiteY7" fmla="*/ 30734 h 90029"/>
                <a:gd name="connsiteX8" fmla="*/ 148704 w 170745"/>
                <a:gd name="connsiteY8" fmla="*/ 30734 h 90029"/>
                <a:gd name="connsiteX9" fmla="*/ 143426 w 170745"/>
                <a:gd name="connsiteY9" fmla="*/ 30734 h 90029"/>
                <a:gd name="connsiteX10" fmla="*/ 137217 w 170745"/>
                <a:gd name="connsiteY10" fmla="*/ 29492 h 90029"/>
                <a:gd name="connsiteX11" fmla="*/ 132250 w 170745"/>
                <a:gd name="connsiteY11" fmla="*/ 27630 h 90029"/>
                <a:gd name="connsiteX12" fmla="*/ 128835 w 170745"/>
                <a:gd name="connsiteY12" fmla="*/ 27630 h 90029"/>
                <a:gd name="connsiteX13" fmla="*/ 128835 w 170745"/>
                <a:gd name="connsiteY13" fmla="*/ 23283 h 90029"/>
                <a:gd name="connsiteX14" fmla="*/ 132250 w 170745"/>
                <a:gd name="connsiteY14" fmla="*/ 23283 h 90029"/>
                <a:gd name="connsiteX15" fmla="*/ 132250 w 170745"/>
                <a:gd name="connsiteY15" fmla="*/ 17075 h 90029"/>
                <a:gd name="connsiteX16" fmla="*/ 130077 w 170745"/>
                <a:gd name="connsiteY16" fmla="*/ 12728 h 90029"/>
                <a:gd name="connsiteX17" fmla="*/ 130077 w 170745"/>
                <a:gd name="connsiteY17" fmla="*/ 9624 h 90029"/>
                <a:gd name="connsiteX18" fmla="*/ 128835 w 170745"/>
                <a:gd name="connsiteY18" fmla="*/ 5278 h 90029"/>
                <a:gd name="connsiteX19" fmla="*/ 126972 w 170745"/>
                <a:gd name="connsiteY19" fmla="*/ 3104 h 90029"/>
                <a:gd name="connsiteX20" fmla="*/ 124799 w 170745"/>
                <a:gd name="connsiteY20" fmla="*/ 0 h 90029"/>
                <a:gd name="connsiteX21" fmla="*/ 117659 w 170745"/>
                <a:gd name="connsiteY21" fmla="*/ 0 h 90029"/>
                <a:gd name="connsiteX22" fmla="*/ 112381 w 170745"/>
                <a:gd name="connsiteY22" fmla="*/ 0 h 90029"/>
                <a:gd name="connsiteX23" fmla="*/ 109277 w 170745"/>
                <a:gd name="connsiteY23" fmla="*/ 2173 h 90029"/>
                <a:gd name="connsiteX24" fmla="*/ 104931 w 170745"/>
                <a:gd name="connsiteY24" fmla="*/ 3104 h 90029"/>
                <a:gd name="connsiteX25" fmla="*/ 107104 w 170745"/>
                <a:gd name="connsiteY25" fmla="*/ 17075 h 90029"/>
                <a:gd name="connsiteX26" fmla="*/ 109277 w 170745"/>
                <a:gd name="connsiteY26" fmla="*/ 22352 h 90029"/>
                <a:gd name="connsiteX27" fmla="*/ 112381 w 170745"/>
                <a:gd name="connsiteY27" fmla="*/ 29492 h 90029"/>
                <a:gd name="connsiteX28" fmla="*/ 115486 w 170745"/>
                <a:gd name="connsiteY28" fmla="*/ 38185 h 90029"/>
                <a:gd name="connsiteX29" fmla="*/ 95617 w 170745"/>
                <a:gd name="connsiteY29" fmla="*/ 36943 h 90029"/>
                <a:gd name="connsiteX30" fmla="*/ 80095 w 170745"/>
                <a:gd name="connsiteY30" fmla="*/ 30734 h 90029"/>
                <a:gd name="connsiteX31" fmla="*/ 65504 w 170745"/>
                <a:gd name="connsiteY31" fmla="*/ 23283 h 90029"/>
                <a:gd name="connsiteX32" fmla="*/ 48740 w 170745"/>
                <a:gd name="connsiteY32" fmla="*/ 17075 h 90029"/>
                <a:gd name="connsiteX33" fmla="*/ 28871 w 170745"/>
                <a:gd name="connsiteY33" fmla="*/ 10555 h 90029"/>
                <a:gd name="connsiteX34" fmla="*/ 27009 w 170745"/>
                <a:gd name="connsiteY34" fmla="*/ 12728 h 90029"/>
                <a:gd name="connsiteX35" fmla="*/ 24836 w 170745"/>
                <a:gd name="connsiteY35" fmla="*/ 12728 h 90029"/>
                <a:gd name="connsiteX36" fmla="*/ 22663 w 170745"/>
                <a:gd name="connsiteY36" fmla="*/ 14901 h 90029"/>
                <a:gd name="connsiteX37" fmla="*/ 19558 w 170745"/>
                <a:gd name="connsiteY37" fmla="*/ 14901 h 90029"/>
                <a:gd name="connsiteX38" fmla="*/ 21731 w 170745"/>
                <a:gd name="connsiteY38" fmla="*/ 18006 h 90029"/>
                <a:gd name="connsiteX39" fmla="*/ 22663 w 170745"/>
                <a:gd name="connsiteY39" fmla="*/ 20179 h 90029"/>
                <a:gd name="connsiteX40" fmla="*/ 22663 w 170745"/>
                <a:gd name="connsiteY40" fmla="*/ 22352 h 90029"/>
                <a:gd name="connsiteX41" fmla="*/ 24836 w 170745"/>
                <a:gd name="connsiteY41" fmla="*/ 23283 h 90029"/>
                <a:gd name="connsiteX42" fmla="*/ 27009 w 170745"/>
                <a:gd name="connsiteY42" fmla="*/ 25457 h 90029"/>
                <a:gd name="connsiteX43" fmla="*/ 28871 w 170745"/>
                <a:gd name="connsiteY43" fmla="*/ 27630 h 90029"/>
                <a:gd name="connsiteX44" fmla="*/ 24836 w 170745"/>
                <a:gd name="connsiteY44" fmla="*/ 29492 h 90029"/>
                <a:gd name="connsiteX45" fmla="*/ 21731 w 170745"/>
                <a:gd name="connsiteY45" fmla="*/ 29492 h 90029"/>
                <a:gd name="connsiteX46" fmla="*/ 17695 w 170745"/>
                <a:gd name="connsiteY46" fmla="*/ 30734 h 90029"/>
                <a:gd name="connsiteX47" fmla="*/ 12418 w 170745"/>
                <a:gd name="connsiteY47" fmla="*/ 30734 h 90029"/>
                <a:gd name="connsiteX48" fmla="*/ 12418 w 170745"/>
                <a:gd name="connsiteY48" fmla="*/ 34770 h 90029"/>
                <a:gd name="connsiteX49" fmla="*/ 15522 w 170745"/>
                <a:gd name="connsiteY49" fmla="*/ 34770 h 90029"/>
                <a:gd name="connsiteX50" fmla="*/ 14280 w 170745"/>
                <a:gd name="connsiteY50" fmla="*/ 40047 h 90029"/>
                <a:gd name="connsiteX51" fmla="*/ 10245 w 170745"/>
                <a:gd name="connsiteY51" fmla="*/ 42221 h 90029"/>
                <a:gd name="connsiteX52" fmla="*/ 9313 w 170745"/>
                <a:gd name="connsiteY52" fmla="*/ 44394 h 90029"/>
                <a:gd name="connsiteX53" fmla="*/ 4967 w 170745"/>
                <a:gd name="connsiteY53" fmla="*/ 45636 h 90029"/>
                <a:gd name="connsiteX54" fmla="*/ 0 w 170745"/>
                <a:gd name="connsiteY54" fmla="*/ 47498 h 90029"/>
                <a:gd name="connsiteX55" fmla="*/ 0 w 170745"/>
                <a:gd name="connsiteY55" fmla="*/ 51844 h 90029"/>
                <a:gd name="connsiteX56" fmla="*/ 4967 w 170745"/>
                <a:gd name="connsiteY56" fmla="*/ 51844 h 90029"/>
                <a:gd name="connsiteX57" fmla="*/ 15522 w 170745"/>
                <a:gd name="connsiteY57" fmla="*/ 57122 h 90029"/>
                <a:gd name="connsiteX58" fmla="*/ 32286 w 170745"/>
                <a:gd name="connsiteY58" fmla="*/ 59295 h 90029"/>
                <a:gd name="connsiteX59" fmla="*/ 46567 w 170745"/>
                <a:gd name="connsiteY59" fmla="*/ 57122 h 90029"/>
                <a:gd name="connsiteX60" fmla="*/ 59295 w 170745"/>
                <a:gd name="connsiteY60" fmla="*/ 51844 h 90029"/>
                <a:gd name="connsiteX61" fmla="*/ 80095 w 170745"/>
                <a:gd name="connsiteY61" fmla="*/ 51844 h 90029"/>
                <a:gd name="connsiteX62" fmla="*/ 77922 w 170745"/>
                <a:gd name="connsiteY62" fmla="*/ 57122 h 90029"/>
                <a:gd name="connsiteX63" fmla="*/ 73886 w 170745"/>
                <a:gd name="connsiteY63" fmla="*/ 62400 h 90029"/>
                <a:gd name="connsiteX64" fmla="*/ 70782 w 170745"/>
                <a:gd name="connsiteY64" fmla="*/ 67677 h 90029"/>
                <a:gd name="connsiteX65" fmla="*/ 65504 w 170745"/>
                <a:gd name="connsiteY65" fmla="*/ 72023 h 90029"/>
                <a:gd name="connsiteX66" fmla="*/ 59295 w 170745"/>
                <a:gd name="connsiteY66" fmla="*/ 75128 h 90029"/>
                <a:gd name="connsiteX67" fmla="*/ 61158 w 170745"/>
                <a:gd name="connsiteY67" fmla="*/ 81337 h 90029"/>
                <a:gd name="connsiteX68" fmla="*/ 61158 w 170745"/>
                <a:gd name="connsiteY68" fmla="*/ 84752 h 90029"/>
                <a:gd name="connsiteX69" fmla="*/ 63331 w 170745"/>
                <a:gd name="connsiteY69" fmla="*/ 88787 h 90029"/>
                <a:gd name="connsiteX70" fmla="*/ 65504 w 170745"/>
                <a:gd name="connsiteY70" fmla="*/ 91892 h 90029"/>
                <a:gd name="connsiteX71" fmla="*/ 81026 w 170745"/>
                <a:gd name="connsiteY71" fmla="*/ 86614 h 90029"/>
                <a:gd name="connsiteX72" fmla="*/ 92513 w 170745"/>
                <a:gd name="connsiteY72" fmla="*/ 77301 h 90029"/>
                <a:gd name="connsiteX73" fmla="*/ 104931 w 170745"/>
                <a:gd name="connsiteY73" fmla="*/ 67677 h 90029"/>
                <a:gd name="connsiteX74" fmla="*/ 115486 w 170745"/>
                <a:gd name="connsiteY74" fmla="*/ 60226 h 90029"/>
                <a:gd name="connsiteX75" fmla="*/ 130077 w 170745"/>
                <a:gd name="connsiteY75" fmla="*/ 57122 h 90029"/>
                <a:gd name="connsiteX76" fmla="*/ 144668 w 170745"/>
                <a:gd name="connsiteY76" fmla="*/ 57122 h 90029"/>
                <a:gd name="connsiteX77" fmla="*/ 158017 w 170745"/>
                <a:gd name="connsiteY77" fmla="*/ 57122 h 90029"/>
                <a:gd name="connsiteX78" fmla="*/ 168572 w 170745"/>
                <a:gd name="connsiteY78" fmla="*/ 51844 h 90029"/>
                <a:gd name="connsiteX79" fmla="*/ 170745 w 170745"/>
                <a:gd name="connsiteY79" fmla="*/ 47498 h 90029"/>
                <a:gd name="connsiteX80" fmla="*/ 170745 w 170745"/>
                <a:gd name="connsiteY80" fmla="*/ 45636 h 90029"/>
                <a:gd name="connsiteX81" fmla="*/ 170745 w 170745"/>
                <a:gd name="connsiteY81" fmla="*/ 44394 h 90029"/>
                <a:gd name="connsiteX82" fmla="*/ 170745 w 170745"/>
                <a:gd name="connsiteY82" fmla="*/ 42221 h 90029"/>
                <a:gd name="connsiteX83" fmla="*/ 172608 w 170745"/>
                <a:gd name="connsiteY83" fmla="*/ 38185 h 90029"/>
                <a:gd name="connsiteX84" fmla="*/ 172608 w 170745"/>
                <a:gd name="connsiteY84" fmla="*/ 34770 h 90029"/>
                <a:gd name="connsiteX85" fmla="*/ 170745 w 170745"/>
                <a:gd name="connsiteY85" fmla="*/ 32907 h 9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70745" h="90029">
                  <a:moveTo>
                    <a:pt x="170745" y="30734"/>
                  </a:moveTo>
                  <a:lnTo>
                    <a:pt x="170745" y="29492"/>
                  </a:lnTo>
                  <a:lnTo>
                    <a:pt x="168572" y="27630"/>
                  </a:lnTo>
                  <a:lnTo>
                    <a:pt x="165468" y="25457"/>
                  </a:lnTo>
                  <a:lnTo>
                    <a:pt x="163294" y="25457"/>
                  </a:lnTo>
                  <a:lnTo>
                    <a:pt x="161121" y="25457"/>
                  </a:lnTo>
                  <a:lnTo>
                    <a:pt x="159259" y="27630"/>
                  </a:lnTo>
                  <a:lnTo>
                    <a:pt x="156154" y="30734"/>
                  </a:lnTo>
                  <a:lnTo>
                    <a:pt x="148704" y="30734"/>
                  </a:lnTo>
                  <a:lnTo>
                    <a:pt x="143426" y="30734"/>
                  </a:lnTo>
                  <a:lnTo>
                    <a:pt x="137217" y="29492"/>
                  </a:lnTo>
                  <a:lnTo>
                    <a:pt x="132250" y="27630"/>
                  </a:lnTo>
                  <a:lnTo>
                    <a:pt x="128835" y="27630"/>
                  </a:lnTo>
                  <a:lnTo>
                    <a:pt x="128835" y="23283"/>
                  </a:lnTo>
                  <a:lnTo>
                    <a:pt x="132250" y="23283"/>
                  </a:lnTo>
                  <a:lnTo>
                    <a:pt x="132250" y="17075"/>
                  </a:lnTo>
                  <a:lnTo>
                    <a:pt x="130077" y="12728"/>
                  </a:lnTo>
                  <a:lnTo>
                    <a:pt x="130077" y="9624"/>
                  </a:lnTo>
                  <a:lnTo>
                    <a:pt x="128835" y="5278"/>
                  </a:lnTo>
                  <a:lnTo>
                    <a:pt x="126972" y="3104"/>
                  </a:lnTo>
                  <a:lnTo>
                    <a:pt x="124799" y="0"/>
                  </a:lnTo>
                  <a:lnTo>
                    <a:pt x="117659" y="0"/>
                  </a:lnTo>
                  <a:lnTo>
                    <a:pt x="112381" y="0"/>
                  </a:lnTo>
                  <a:lnTo>
                    <a:pt x="109277" y="2173"/>
                  </a:lnTo>
                  <a:lnTo>
                    <a:pt x="104931" y="3104"/>
                  </a:lnTo>
                  <a:lnTo>
                    <a:pt x="107104" y="17075"/>
                  </a:lnTo>
                  <a:lnTo>
                    <a:pt x="109277" y="22352"/>
                  </a:lnTo>
                  <a:lnTo>
                    <a:pt x="112381" y="29492"/>
                  </a:lnTo>
                  <a:lnTo>
                    <a:pt x="115486" y="38185"/>
                  </a:lnTo>
                  <a:lnTo>
                    <a:pt x="95617" y="36943"/>
                  </a:lnTo>
                  <a:lnTo>
                    <a:pt x="80095" y="30734"/>
                  </a:lnTo>
                  <a:lnTo>
                    <a:pt x="65504" y="23283"/>
                  </a:lnTo>
                  <a:lnTo>
                    <a:pt x="48740" y="17075"/>
                  </a:lnTo>
                  <a:lnTo>
                    <a:pt x="28871" y="10555"/>
                  </a:lnTo>
                  <a:lnTo>
                    <a:pt x="27009" y="12728"/>
                  </a:lnTo>
                  <a:lnTo>
                    <a:pt x="24836" y="12728"/>
                  </a:lnTo>
                  <a:lnTo>
                    <a:pt x="22663" y="14901"/>
                  </a:lnTo>
                  <a:lnTo>
                    <a:pt x="19558" y="14901"/>
                  </a:lnTo>
                  <a:lnTo>
                    <a:pt x="21731" y="18006"/>
                  </a:lnTo>
                  <a:lnTo>
                    <a:pt x="22663" y="20179"/>
                  </a:lnTo>
                  <a:lnTo>
                    <a:pt x="22663" y="22352"/>
                  </a:lnTo>
                  <a:lnTo>
                    <a:pt x="24836" y="23283"/>
                  </a:lnTo>
                  <a:lnTo>
                    <a:pt x="27009" y="25457"/>
                  </a:lnTo>
                  <a:lnTo>
                    <a:pt x="28871" y="27630"/>
                  </a:lnTo>
                  <a:lnTo>
                    <a:pt x="24836" y="29492"/>
                  </a:lnTo>
                  <a:lnTo>
                    <a:pt x="21731" y="29492"/>
                  </a:lnTo>
                  <a:lnTo>
                    <a:pt x="17695" y="30734"/>
                  </a:lnTo>
                  <a:lnTo>
                    <a:pt x="12418" y="30734"/>
                  </a:lnTo>
                  <a:lnTo>
                    <a:pt x="12418" y="34770"/>
                  </a:lnTo>
                  <a:lnTo>
                    <a:pt x="15522" y="34770"/>
                  </a:lnTo>
                  <a:lnTo>
                    <a:pt x="14280" y="40047"/>
                  </a:lnTo>
                  <a:lnTo>
                    <a:pt x="10245" y="42221"/>
                  </a:lnTo>
                  <a:lnTo>
                    <a:pt x="9313" y="44394"/>
                  </a:lnTo>
                  <a:lnTo>
                    <a:pt x="4967" y="45636"/>
                  </a:lnTo>
                  <a:lnTo>
                    <a:pt x="0" y="47498"/>
                  </a:lnTo>
                  <a:lnTo>
                    <a:pt x="0" y="51844"/>
                  </a:lnTo>
                  <a:lnTo>
                    <a:pt x="4967" y="51844"/>
                  </a:lnTo>
                  <a:lnTo>
                    <a:pt x="15522" y="57122"/>
                  </a:lnTo>
                  <a:lnTo>
                    <a:pt x="32286" y="59295"/>
                  </a:lnTo>
                  <a:lnTo>
                    <a:pt x="46567" y="57122"/>
                  </a:lnTo>
                  <a:lnTo>
                    <a:pt x="59295" y="51844"/>
                  </a:lnTo>
                  <a:lnTo>
                    <a:pt x="80095" y="51844"/>
                  </a:lnTo>
                  <a:lnTo>
                    <a:pt x="77922" y="57122"/>
                  </a:lnTo>
                  <a:lnTo>
                    <a:pt x="73886" y="62400"/>
                  </a:lnTo>
                  <a:lnTo>
                    <a:pt x="70782" y="67677"/>
                  </a:lnTo>
                  <a:lnTo>
                    <a:pt x="65504" y="72023"/>
                  </a:lnTo>
                  <a:lnTo>
                    <a:pt x="59295" y="75128"/>
                  </a:lnTo>
                  <a:lnTo>
                    <a:pt x="61158" y="81337"/>
                  </a:lnTo>
                  <a:lnTo>
                    <a:pt x="61158" y="84752"/>
                  </a:lnTo>
                  <a:lnTo>
                    <a:pt x="63331" y="88787"/>
                  </a:lnTo>
                  <a:lnTo>
                    <a:pt x="65504" y="91892"/>
                  </a:lnTo>
                  <a:lnTo>
                    <a:pt x="81026" y="86614"/>
                  </a:lnTo>
                  <a:lnTo>
                    <a:pt x="92513" y="77301"/>
                  </a:lnTo>
                  <a:lnTo>
                    <a:pt x="104931" y="67677"/>
                  </a:lnTo>
                  <a:lnTo>
                    <a:pt x="115486" y="60226"/>
                  </a:lnTo>
                  <a:lnTo>
                    <a:pt x="130077" y="57122"/>
                  </a:lnTo>
                  <a:lnTo>
                    <a:pt x="144668" y="57122"/>
                  </a:lnTo>
                  <a:lnTo>
                    <a:pt x="158017" y="57122"/>
                  </a:lnTo>
                  <a:lnTo>
                    <a:pt x="168572" y="51844"/>
                  </a:lnTo>
                  <a:lnTo>
                    <a:pt x="170745" y="47498"/>
                  </a:lnTo>
                  <a:lnTo>
                    <a:pt x="170745" y="45636"/>
                  </a:lnTo>
                  <a:lnTo>
                    <a:pt x="170745" y="44394"/>
                  </a:lnTo>
                  <a:lnTo>
                    <a:pt x="170745" y="42221"/>
                  </a:lnTo>
                  <a:lnTo>
                    <a:pt x="172608" y="38185"/>
                  </a:lnTo>
                  <a:lnTo>
                    <a:pt x="172608" y="34770"/>
                  </a:lnTo>
                  <a:lnTo>
                    <a:pt x="170745" y="3290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7348EF3-928F-4FF4-814B-AE4D31CB6978}"/>
                </a:ext>
              </a:extLst>
            </p:cNvPr>
            <p:cNvSpPr/>
            <p:nvPr/>
          </p:nvSpPr>
          <p:spPr>
            <a:xfrm>
              <a:off x="3317366" y="4178759"/>
              <a:ext cx="139701" cy="152118"/>
            </a:xfrm>
            <a:custGeom>
              <a:avLst/>
              <a:gdLst>
                <a:gd name="connsiteX0" fmla="*/ 133181 w 139700"/>
                <a:gd name="connsiteY0" fmla="*/ 30424 h 152118"/>
                <a:gd name="connsiteX1" fmla="*/ 129145 w 139700"/>
                <a:gd name="connsiteY1" fmla="*/ 22042 h 152118"/>
                <a:gd name="connsiteX2" fmla="*/ 126041 w 139700"/>
                <a:gd name="connsiteY2" fmla="*/ 14591 h 152118"/>
                <a:gd name="connsiteX3" fmla="*/ 109277 w 139700"/>
                <a:gd name="connsiteY3" fmla="*/ 14591 h 152118"/>
                <a:gd name="connsiteX4" fmla="*/ 94686 w 139700"/>
                <a:gd name="connsiteY4" fmla="*/ 14591 h 152118"/>
                <a:gd name="connsiteX5" fmla="*/ 76991 w 139700"/>
                <a:gd name="connsiteY5" fmla="*/ 14591 h 152118"/>
                <a:gd name="connsiteX6" fmla="*/ 76991 w 139700"/>
                <a:gd name="connsiteY6" fmla="*/ 931 h 152118"/>
                <a:gd name="connsiteX7" fmla="*/ 62400 w 139700"/>
                <a:gd name="connsiteY7" fmla="*/ 0 h 152118"/>
                <a:gd name="connsiteX8" fmla="*/ 50913 w 139700"/>
                <a:gd name="connsiteY8" fmla="*/ 931 h 152118"/>
                <a:gd name="connsiteX9" fmla="*/ 42531 w 139700"/>
                <a:gd name="connsiteY9" fmla="*/ 5278 h 152118"/>
                <a:gd name="connsiteX10" fmla="*/ 31045 w 139700"/>
                <a:gd name="connsiteY10" fmla="*/ 7140 h 152118"/>
                <a:gd name="connsiteX11" fmla="*/ 16454 w 139700"/>
                <a:gd name="connsiteY11" fmla="*/ 10555 h 152118"/>
                <a:gd name="connsiteX12" fmla="*/ 18627 w 139700"/>
                <a:gd name="connsiteY12" fmla="*/ 17695 h 152118"/>
                <a:gd name="connsiteX13" fmla="*/ 20800 w 139700"/>
                <a:gd name="connsiteY13" fmla="*/ 25146 h 152118"/>
                <a:gd name="connsiteX14" fmla="*/ 21731 w 139700"/>
                <a:gd name="connsiteY14" fmla="*/ 29492 h 152118"/>
                <a:gd name="connsiteX15" fmla="*/ 23904 w 139700"/>
                <a:gd name="connsiteY15" fmla="*/ 34770 h 152118"/>
                <a:gd name="connsiteX16" fmla="*/ 29182 w 139700"/>
                <a:gd name="connsiteY16" fmla="*/ 37874 h 152118"/>
                <a:gd name="connsiteX17" fmla="*/ 21731 w 139700"/>
                <a:gd name="connsiteY17" fmla="*/ 60227 h 152118"/>
                <a:gd name="connsiteX18" fmla="*/ 13349 w 139700"/>
                <a:gd name="connsiteY18" fmla="*/ 80095 h 152118"/>
                <a:gd name="connsiteX19" fmla="*/ 0 w 139700"/>
                <a:gd name="connsiteY19" fmla="*/ 94996 h 152118"/>
                <a:gd name="connsiteX20" fmla="*/ 0 w 139700"/>
                <a:gd name="connsiteY20" fmla="*/ 106793 h 152118"/>
                <a:gd name="connsiteX21" fmla="*/ 6209 w 139700"/>
                <a:gd name="connsiteY21" fmla="*/ 106793 h 152118"/>
                <a:gd name="connsiteX22" fmla="*/ 7140 w 139700"/>
                <a:gd name="connsiteY22" fmla="*/ 106793 h 152118"/>
                <a:gd name="connsiteX23" fmla="*/ 9313 w 139700"/>
                <a:gd name="connsiteY23" fmla="*/ 106793 h 152118"/>
                <a:gd name="connsiteX24" fmla="*/ 11486 w 139700"/>
                <a:gd name="connsiteY24" fmla="*/ 106793 h 152118"/>
                <a:gd name="connsiteX25" fmla="*/ 13349 w 139700"/>
                <a:gd name="connsiteY25" fmla="*/ 106793 h 152118"/>
                <a:gd name="connsiteX26" fmla="*/ 16454 w 139700"/>
                <a:gd name="connsiteY26" fmla="*/ 109898 h 152118"/>
                <a:gd name="connsiteX27" fmla="*/ 18627 w 139700"/>
                <a:gd name="connsiteY27" fmla="*/ 112071 h 152118"/>
                <a:gd name="connsiteX28" fmla="*/ 18627 w 139700"/>
                <a:gd name="connsiteY28" fmla="*/ 114244 h 152118"/>
                <a:gd name="connsiteX29" fmla="*/ 20800 w 139700"/>
                <a:gd name="connsiteY29" fmla="*/ 116107 h 152118"/>
                <a:gd name="connsiteX30" fmla="*/ 20800 w 139700"/>
                <a:gd name="connsiteY30" fmla="*/ 117349 h 152118"/>
                <a:gd name="connsiteX31" fmla="*/ 20800 w 139700"/>
                <a:gd name="connsiteY31" fmla="*/ 123557 h 152118"/>
                <a:gd name="connsiteX32" fmla="*/ 33218 w 139700"/>
                <a:gd name="connsiteY32" fmla="*/ 123557 h 152118"/>
                <a:gd name="connsiteX33" fmla="*/ 33218 w 139700"/>
                <a:gd name="connsiteY33" fmla="*/ 126662 h 152118"/>
                <a:gd name="connsiteX34" fmla="*/ 31045 w 139700"/>
                <a:gd name="connsiteY34" fmla="*/ 131008 h 152118"/>
                <a:gd name="connsiteX35" fmla="*/ 31045 w 139700"/>
                <a:gd name="connsiteY35" fmla="*/ 131939 h 152118"/>
                <a:gd name="connsiteX36" fmla="*/ 31045 w 139700"/>
                <a:gd name="connsiteY36" fmla="*/ 134113 h 152118"/>
                <a:gd name="connsiteX37" fmla="*/ 29182 w 139700"/>
                <a:gd name="connsiteY37" fmla="*/ 136286 h 152118"/>
                <a:gd name="connsiteX38" fmla="*/ 31045 w 139700"/>
                <a:gd name="connsiteY38" fmla="*/ 139390 h 152118"/>
                <a:gd name="connsiteX39" fmla="*/ 31045 w 139700"/>
                <a:gd name="connsiteY39" fmla="*/ 143736 h 152118"/>
                <a:gd name="connsiteX40" fmla="*/ 33218 w 139700"/>
                <a:gd name="connsiteY40" fmla="*/ 145910 h 152118"/>
                <a:gd name="connsiteX41" fmla="*/ 35391 w 139700"/>
                <a:gd name="connsiteY41" fmla="*/ 149014 h 152118"/>
                <a:gd name="connsiteX42" fmla="*/ 36322 w 139700"/>
                <a:gd name="connsiteY42" fmla="*/ 152118 h 152118"/>
                <a:gd name="connsiteX43" fmla="*/ 54949 w 139700"/>
                <a:gd name="connsiteY43" fmla="*/ 146841 h 152118"/>
                <a:gd name="connsiteX44" fmla="*/ 69540 w 139700"/>
                <a:gd name="connsiteY44" fmla="*/ 141563 h 152118"/>
                <a:gd name="connsiteX45" fmla="*/ 85373 w 139700"/>
                <a:gd name="connsiteY45" fmla="*/ 139390 h 152118"/>
                <a:gd name="connsiteX46" fmla="*/ 82268 w 139700"/>
                <a:gd name="connsiteY46" fmla="*/ 123557 h 152118"/>
                <a:gd name="connsiteX47" fmla="*/ 84131 w 139700"/>
                <a:gd name="connsiteY47" fmla="*/ 106793 h 152118"/>
                <a:gd name="connsiteX48" fmla="*/ 91582 w 139700"/>
                <a:gd name="connsiteY48" fmla="*/ 91892 h 152118"/>
                <a:gd name="connsiteX49" fmla="*/ 99964 w 139700"/>
                <a:gd name="connsiteY49" fmla="*/ 74817 h 152118"/>
                <a:gd name="connsiteX50" fmla="*/ 114554 w 139700"/>
                <a:gd name="connsiteY50" fmla="*/ 69540 h 152118"/>
                <a:gd name="connsiteX51" fmla="*/ 129145 w 139700"/>
                <a:gd name="connsiteY51" fmla="*/ 64262 h 152118"/>
                <a:gd name="connsiteX52" fmla="*/ 140632 w 139700"/>
                <a:gd name="connsiteY52" fmla="*/ 50603 h 152118"/>
                <a:gd name="connsiteX53" fmla="*/ 140632 w 139700"/>
                <a:gd name="connsiteY53" fmla="*/ 47498 h 152118"/>
                <a:gd name="connsiteX54" fmla="*/ 136286 w 139700"/>
                <a:gd name="connsiteY54" fmla="*/ 4004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39700" h="152118">
                  <a:moveTo>
                    <a:pt x="133181" y="30424"/>
                  </a:moveTo>
                  <a:lnTo>
                    <a:pt x="129145" y="22042"/>
                  </a:lnTo>
                  <a:lnTo>
                    <a:pt x="126041" y="14591"/>
                  </a:lnTo>
                  <a:lnTo>
                    <a:pt x="109277" y="14591"/>
                  </a:lnTo>
                  <a:lnTo>
                    <a:pt x="94686" y="14591"/>
                  </a:lnTo>
                  <a:lnTo>
                    <a:pt x="76991" y="14591"/>
                  </a:lnTo>
                  <a:lnTo>
                    <a:pt x="76991" y="931"/>
                  </a:lnTo>
                  <a:lnTo>
                    <a:pt x="62400" y="0"/>
                  </a:lnTo>
                  <a:lnTo>
                    <a:pt x="50913" y="931"/>
                  </a:lnTo>
                  <a:lnTo>
                    <a:pt x="42531" y="5278"/>
                  </a:lnTo>
                  <a:lnTo>
                    <a:pt x="31045" y="7140"/>
                  </a:lnTo>
                  <a:lnTo>
                    <a:pt x="16454" y="10555"/>
                  </a:lnTo>
                  <a:lnTo>
                    <a:pt x="18627" y="17695"/>
                  </a:lnTo>
                  <a:lnTo>
                    <a:pt x="20800" y="25146"/>
                  </a:lnTo>
                  <a:lnTo>
                    <a:pt x="21731" y="29492"/>
                  </a:lnTo>
                  <a:lnTo>
                    <a:pt x="23904" y="34770"/>
                  </a:lnTo>
                  <a:lnTo>
                    <a:pt x="29182" y="37874"/>
                  </a:lnTo>
                  <a:lnTo>
                    <a:pt x="21731" y="60227"/>
                  </a:lnTo>
                  <a:lnTo>
                    <a:pt x="13349" y="80095"/>
                  </a:lnTo>
                  <a:lnTo>
                    <a:pt x="0" y="94996"/>
                  </a:lnTo>
                  <a:lnTo>
                    <a:pt x="0" y="106793"/>
                  </a:lnTo>
                  <a:lnTo>
                    <a:pt x="6209" y="106793"/>
                  </a:lnTo>
                  <a:lnTo>
                    <a:pt x="7140" y="106793"/>
                  </a:lnTo>
                  <a:lnTo>
                    <a:pt x="9313" y="106793"/>
                  </a:lnTo>
                  <a:lnTo>
                    <a:pt x="11486" y="106793"/>
                  </a:lnTo>
                  <a:lnTo>
                    <a:pt x="13349" y="106793"/>
                  </a:lnTo>
                  <a:lnTo>
                    <a:pt x="16454" y="109898"/>
                  </a:lnTo>
                  <a:lnTo>
                    <a:pt x="18627" y="112071"/>
                  </a:lnTo>
                  <a:lnTo>
                    <a:pt x="18627" y="114244"/>
                  </a:lnTo>
                  <a:lnTo>
                    <a:pt x="20800" y="116107"/>
                  </a:lnTo>
                  <a:lnTo>
                    <a:pt x="20800" y="117349"/>
                  </a:lnTo>
                  <a:lnTo>
                    <a:pt x="20800" y="123557"/>
                  </a:lnTo>
                  <a:lnTo>
                    <a:pt x="33218" y="123557"/>
                  </a:lnTo>
                  <a:lnTo>
                    <a:pt x="33218" y="126662"/>
                  </a:lnTo>
                  <a:lnTo>
                    <a:pt x="31045" y="131008"/>
                  </a:lnTo>
                  <a:lnTo>
                    <a:pt x="31045" y="131939"/>
                  </a:lnTo>
                  <a:lnTo>
                    <a:pt x="31045" y="134113"/>
                  </a:lnTo>
                  <a:lnTo>
                    <a:pt x="29182" y="136286"/>
                  </a:lnTo>
                  <a:lnTo>
                    <a:pt x="31045" y="139390"/>
                  </a:lnTo>
                  <a:lnTo>
                    <a:pt x="31045" y="143736"/>
                  </a:lnTo>
                  <a:lnTo>
                    <a:pt x="33218" y="145910"/>
                  </a:lnTo>
                  <a:lnTo>
                    <a:pt x="35391" y="149014"/>
                  </a:lnTo>
                  <a:lnTo>
                    <a:pt x="36322" y="152118"/>
                  </a:lnTo>
                  <a:lnTo>
                    <a:pt x="54949" y="146841"/>
                  </a:lnTo>
                  <a:lnTo>
                    <a:pt x="69540" y="141563"/>
                  </a:lnTo>
                  <a:lnTo>
                    <a:pt x="85373" y="139390"/>
                  </a:lnTo>
                  <a:lnTo>
                    <a:pt x="82268" y="123557"/>
                  </a:lnTo>
                  <a:lnTo>
                    <a:pt x="84131" y="106793"/>
                  </a:lnTo>
                  <a:lnTo>
                    <a:pt x="91582" y="91892"/>
                  </a:lnTo>
                  <a:lnTo>
                    <a:pt x="99964" y="74817"/>
                  </a:lnTo>
                  <a:lnTo>
                    <a:pt x="114554" y="69540"/>
                  </a:lnTo>
                  <a:lnTo>
                    <a:pt x="129145" y="64262"/>
                  </a:lnTo>
                  <a:lnTo>
                    <a:pt x="140632" y="50603"/>
                  </a:lnTo>
                  <a:lnTo>
                    <a:pt x="140632" y="47498"/>
                  </a:lnTo>
                  <a:lnTo>
                    <a:pt x="136286" y="4004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85A628F-E0B5-4781-957A-5743BEE957ED}"/>
                </a:ext>
              </a:extLst>
            </p:cNvPr>
            <p:cNvSpPr/>
            <p:nvPr/>
          </p:nvSpPr>
          <p:spPr>
            <a:xfrm>
              <a:off x="3770306" y="4054891"/>
              <a:ext cx="24836" cy="12418"/>
            </a:xfrm>
            <a:custGeom>
              <a:avLst/>
              <a:gdLst>
                <a:gd name="connsiteX0" fmla="*/ 3104 w 24835"/>
                <a:gd name="connsiteY0" fmla="*/ 12728 h 12417"/>
                <a:gd name="connsiteX1" fmla="*/ 27009 w 24835"/>
                <a:gd name="connsiteY1" fmla="*/ 7451 h 12417"/>
                <a:gd name="connsiteX2" fmla="*/ 27009 w 24835"/>
                <a:gd name="connsiteY2" fmla="*/ 0 h 12417"/>
                <a:gd name="connsiteX3" fmla="*/ 21731 w 24835"/>
                <a:gd name="connsiteY3" fmla="*/ 0 h 12417"/>
                <a:gd name="connsiteX4" fmla="*/ 17695 w 24835"/>
                <a:gd name="connsiteY4" fmla="*/ 0 h 12417"/>
                <a:gd name="connsiteX5" fmla="*/ 14591 w 24835"/>
                <a:gd name="connsiteY5" fmla="*/ 0 h 12417"/>
                <a:gd name="connsiteX6" fmla="*/ 12418 w 24835"/>
                <a:gd name="connsiteY6" fmla="*/ 0 h 12417"/>
                <a:gd name="connsiteX7" fmla="*/ 9313 w 24835"/>
                <a:gd name="connsiteY7" fmla="*/ 0 h 12417"/>
                <a:gd name="connsiteX8" fmla="*/ 5278 w 24835"/>
                <a:gd name="connsiteY8" fmla="*/ 0 h 12417"/>
                <a:gd name="connsiteX9" fmla="*/ 0 w 24835"/>
                <a:gd name="connsiteY9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12417">
                  <a:moveTo>
                    <a:pt x="3104" y="12728"/>
                  </a:moveTo>
                  <a:lnTo>
                    <a:pt x="27009" y="7451"/>
                  </a:lnTo>
                  <a:lnTo>
                    <a:pt x="27009" y="0"/>
                  </a:lnTo>
                  <a:lnTo>
                    <a:pt x="21731" y="0"/>
                  </a:lnTo>
                  <a:lnTo>
                    <a:pt x="17695" y="0"/>
                  </a:lnTo>
                  <a:lnTo>
                    <a:pt x="14591" y="0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527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37CFB0F-333F-4FA2-AEC6-00B44D0E9E27}"/>
                </a:ext>
              </a:extLst>
            </p:cNvPr>
            <p:cNvSpPr/>
            <p:nvPr/>
          </p:nvSpPr>
          <p:spPr>
            <a:xfrm>
              <a:off x="3430679" y="4132192"/>
              <a:ext cx="12418" cy="6209"/>
            </a:xfrm>
            <a:custGeom>
              <a:avLst/>
              <a:gdLst>
                <a:gd name="connsiteX0" fmla="*/ 7451 w 12417"/>
                <a:gd name="connsiteY0" fmla="*/ 1863 h 6208"/>
                <a:gd name="connsiteX1" fmla="*/ 3104 w 12417"/>
                <a:gd name="connsiteY1" fmla="*/ 0 h 6208"/>
                <a:gd name="connsiteX2" fmla="*/ 0 w 12417"/>
                <a:gd name="connsiteY2" fmla="*/ 0 h 6208"/>
                <a:gd name="connsiteX3" fmla="*/ 0 w 12417"/>
                <a:gd name="connsiteY3" fmla="*/ 7140 h 6208"/>
                <a:gd name="connsiteX4" fmla="*/ 12728 w 12417"/>
                <a:gd name="connsiteY4" fmla="*/ 7140 h 6208"/>
                <a:gd name="connsiteX5" fmla="*/ 10555 w 12417"/>
                <a:gd name="connsiteY5" fmla="*/ 3104 h 6208"/>
                <a:gd name="connsiteX6" fmla="*/ 8382 w 12417"/>
                <a:gd name="connsiteY6" fmla="*/ 1863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7" h="6208">
                  <a:moveTo>
                    <a:pt x="7451" y="1863"/>
                  </a:moveTo>
                  <a:lnTo>
                    <a:pt x="3104" y="0"/>
                  </a:lnTo>
                  <a:lnTo>
                    <a:pt x="0" y="0"/>
                  </a:lnTo>
                  <a:lnTo>
                    <a:pt x="0" y="7140"/>
                  </a:lnTo>
                  <a:lnTo>
                    <a:pt x="12728" y="7140"/>
                  </a:lnTo>
                  <a:lnTo>
                    <a:pt x="10555" y="3104"/>
                  </a:lnTo>
                  <a:lnTo>
                    <a:pt x="8382" y="186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A4A95D0-212F-4A4D-996F-2CBF154C8E56}"/>
                </a:ext>
              </a:extLst>
            </p:cNvPr>
            <p:cNvSpPr/>
            <p:nvPr/>
          </p:nvSpPr>
          <p:spPr>
            <a:xfrm>
              <a:off x="3367348" y="4082210"/>
              <a:ext cx="96238" cy="58985"/>
            </a:xfrm>
            <a:custGeom>
              <a:avLst/>
              <a:gdLst>
                <a:gd name="connsiteX0" fmla="*/ 24836 w 96238"/>
                <a:gd name="connsiteY0" fmla="*/ 60537 h 58984"/>
                <a:gd name="connsiteX1" fmla="*/ 35391 w 96238"/>
                <a:gd name="connsiteY1" fmla="*/ 60537 h 58984"/>
                <a:gd name="connsiteX2" fmla="*/ 48740 w 96238"/>
                <a:gd name="connsiteY2" fmla="*/ 57122 h 58984"/>
                <a:gd name="connsiteX3" fmla="*/ 54018 w 96238"/>
                <a:gd name="connsiteY3" fmla="*/ 47809 h 58984"/>
                <a:gd name="connsiteX4" fmla="*/ 56191 w 96238"/>
                <a:gd name="connsiteY4" fmla="*/ 29803 h 58984"/>
                <a:gd name="connsiteX5" fmla="*/ 59295 w 96238"/>
                <a:gd name="connsiteY5" fmla="*/ 32907 h 58984"/>
                <a:gd name="connsiteX6" fmla="*/ 61468 w 96238"/>
                <a:gd name="connsiteY6" fmla="*/ 35080 h 58984"/>
                <a:gd name="connsiteX7" fmla="*/ 64573 w 96238"/>
                <a:gd name="connsiteY7" fmla="*/ 37253 h 58984"/>
                <a:gd name="connsiteX8" fmla="*/ 68608 w 96238"/>
                <a:gd name="connsiteY8" fmla="*/ 39427 h 58984"/>
                <a:gd name="connsiteX9" fmla="*/ 76059 w 96238"/>
                <a:gd name="connsiteY9" fmla="*/ 42531 h 58984"/>
                <a:gd name="connsiteX10" fmla="*/ 79164 w 96238"/>
                <a:gd name="connsiteY10" fmla="*/ 37253 h 58984"/>
                <a:gd name="connsiteX11" fmla="*/ 85373 w 96238"/>
                <a:gd name="connsiteY11" fmla="*/ 32907 h 58984"/>
                <a:gd name="connsiteX12" fmla="*/ 90650 w 96238"/>
                <a:gd name="connsiteY12" fmla="*/ 29803 h 58984"/>
                <a:gd name="connsiteX13" fmla="*/ 95617 w 96238"/>
                <a:gd name="connsiteY13" fmla="*/ 25457 h 58984"/>
                <a:gd name="connsiteX14" fmla="*/ 95617 w 96238"/>
                <a:gd name="connsiteY14" fmla="*/ 22352 h 58984"/>
                <a:gd name="connsiteX15" fmla="*/ 97790 w 96238"/>
                <a:gd name="connsiteY15" fmla="*/ 18006 h 58984"/>
                <a:gd name="connsiteX16" fmla="*/ 95617 w 96238"/>
                <a:gd name="connsiteY16" fmla="*/ 12728 h 58984"/>
                <a:gd name="connsiteX17" fmla="*/ 95617 w 96238"/>
                <a:gd name="connsiteY17" fmla="*/ 7451 h 58984"/>
                <a:gd name="connsiteX18" fmla="*/ 95617 w 96238"/>
                <a:gd name="connsiteY18" fmla="*/ 0 h 58984"/>
                <a:gd name="connsiteX19" fmla="*/ 66435 w 96238"/>
                <a:gd name="connsiteY19" fmla="*/ 7451 h 58984"/>
                <a:gd name="connsiteX20" fmla="*/ 41600 w 96238"/>
                <a:gd name="connsiteY20" fmla="*/ 18006 h 58984"/>
                <a:gd name="connsiteX21" fmla="*/ 19558 w 96238"/>
                <a:gd name="connsiteY21" fmla="*/ 31976 h 58984"/>
                <a:gd name="connsiteX22" fmla="*/ 0 w 96238"/>
                <a:gd name="connsiteY22" fmla="*/ 45636 h 58984"/>
                <a:gd name="connsiteX23" fmla="*/ 0 w 96238"/>
                <a:gd name="connsiteY23" fmla="*/ 60537 h 58984"/>
                <a:gd name="connsiteX24" fmla="*/ 13349 w 96238"/>
                <a:gd name="connsiteY24" fmla="*/ 60537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6238" h="58984">
                  <a:moveTo>
                    <a:pt x="24836" y="60537"/>
                  </a:moveTo>
                  <a:lnTo>
                    <a:pt x="35391" y="60537"/>
                  </a:lnTo>
                  <a:lnTo>
                    <a:pt x="48740" y="57122"/>
                  </a:lnTo>
                  <a:lnTo>
                    <a:pt x="54018" y="47809"/>
                  </a:lnTo>
                  <a:lnTo>
                    <a:pt x="56191" y="29803"/>
                  </a:lnTo>
                  <a:lnTo>
                    <a:pt x="59295" y="32907"/>
                  </a:lnTo>
                  <a:lnTo>
                    <a:pt x="61468" y="35080"/>
                  </a:lnTo>
                  <a:lnTo>
                    <a:pt x="64573" y="37253"/>
                  </a:lnTo>
                  <a:lnTo>
                    <a:pt x="68608" y="39427"/>
                  </a:lnTo>
                  <a:lnTo>
                    <a:pt x="76059" y="42531"/>
                  </a:lnTo>
                  <a:lnTo>
                    <a:pt x="79164" y="37253"/>
                  </a:lnTo>
                  <a:lnTo>
                    <a:pt x="85373" y="32907"/>
                  </a:lnTo>
                  <a:lnTo>
                    <a:pt x="90650" y="29803"/>
                  </a:lnTo>
                  <a:lnTo>
                    <a:pt x="95617" y="25457"/>
                  </a:lnTo>
                  <a:lnTo>
                    <a:pt x="95617" y="22352"/>
                  </a:lnTo>
                  <a:lnTo>
                    <a:pt x="97790" y="18006"/>
                  </a:lnTo>
                  <a:lnTo>
                    <a:pt x="95617" y="12728"/>
                  </a:lnTo>
                  <a:lnTo>
                    <a:pt x="95617" y="7451"/>
                  </a:lnTo>
                  <a:lnTo>
                    <a:pt x="95617" y="0"/>
                  </a:lnTo>
                  <a:lnTo>
                    <a:pt x="66435" y="7451"/>
                  </a:lnTo>
                  <a:lnTo>
                    <a:pt x="41600" y="18006"/>
                  </a:lnTo>
                  <a:lnTo>
                    <a:pt x="19558" y="31976"/>
                  </a:lnTo>
                  <a:lnTo>
                    <a:pt x="0" y="45636"/>
                  </a:lnTo>
                  <a:lnTo>
                    <a:pt x="0" y="60537"/>
                  </a:lnTo>
                  <a:lnTo>
                    <a:pt x="13349" y="6053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0B1E961-24CA-4FC9-87E0-2117C44ADE63}"/>
                </a:ext>
              </a:extLst>
            </p:cNvPr>
            <p:cNvSpPr/>
            <p:nvPr/>
          </p:nvSpPr>
          <p:spPr>
            <a:xfrm>
              <a:off x="3502702" y="4062342"/>
              <a:ext cx="43462" cy="27940"/>
            </a:xfrm>
            <a:custGeom>
              <a:avLst/>
              <a:gdLst>
                <a:gd name="connsiteX0" fmla="*/ 4036 w 43462"/>
                <a:gd name="connsiteY0" fmla="*/ 25146 h 27940"/>
                <a:gd name="connsiteX1" fmla="*/ 7140 w 43462"/>
                <a:gd name="connsiteY1" fmla="*/ 29492 h 27940"/>
                <a:gd name="connsiteX2" fmla="*/ 13349 w 43462"/>
                <a:gd name="connsiteY2" fmla="*/ 30734 h 27940"/>
                <a:gd name="connsiteX3" fmla="*/ 16454 w 43462"/>
                <a:gd name="connsiteY3" fmla="*/ 30734 h 27940"/>
                <a:gd name="connsiteX4" fmla="*/ 21731 w 43462"/>
                <a:gd name="connsiteY4" fmla="*/ 29492 h 27940"/>
                <a:gd name="connsiteX5" fmla="*/ 27940 w 43462"/>
                <a:gd name="connsiteY5" fmla="*/ 25146 h 27940"/>
                <a:gd name="connsiteX6" fmla="*/ 33218 w 43462"/>
                <a:gd name="connsiteY6" fmla="*/ 19869 h 27940"/>
                <a:gd name="connsiteX7" fmla="*/ 36322 w 43462"/>
                <a:gd name="connsiteY7" fmla="*/ 15833 h 27940"/>
                <a:gd name="connsiteX8" fmla="*/ 40668 w 43462"/>
                <a:gd name="connsiteY8" fmla="*/ 10555 h 27940"/>
                <a:gd name="connsiteX9" fmla="*/ 43773 w 43462"/>
                <a:gd name="connsiteY9" fmla="*/ 5278 h 27940"/>
                <a:gd name="connsiteX10" fmla="*/ 38495 w 43462"/>
                <a:gd name="connsiteY10" fmla="*/ 3104 h 27940"/>
                <a:gd name="connsiteX11" fmla="*/ 31045 w 43462"/>
                <a:gd name="connsiteY11" fmla="*/ 931 h 27940"/>
                <a:gd name="connsiteX12" fmla="*/ 23904 w 43462"/>
                <a:gd name="connsiteY12" fmla="*/ 931 h 27940"/>
                <a:gd name="connsiteX13" fmla="*/ 14591 w 43462"/>
                <a:gd name="connsiteY13" fmla="*/ 0 h 27940"/>
                <a:gd name="connsiteX14" fmla="*/ 7140 w 43462"/>
                <a:gd name="connsiteY14" fmla="*/ 7451 h 27940"/>
                <a:gd name="connsiteX15" fmla="*/ 0 w 43462"/>
                <a:gd name="connsiteY15" fmla="*/ 12728 h 27940"/>
                <a:gd name="connsiteX16" fmla="*/ 0 w 43462"/>
                <a:gd name="connsiteY16" fmla="*/ 18006 h 27940"/>
                <a:gd name="connsiteX17" fmla="*/ 1863 w 43462"/>
                <a:gd name="connsiteY17" fmla="*/ 22042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462" h="27940">
                  <a:moveTo>
                    <a:pt x="4036" y="25146"/>
                  </a:moveTo>
                  <a:lnTo>
                    <a:pt x="7140" y="29492"/>
                  </a:lnTo>
                  <a:lnTo>
                    <a:pt x="13349" y="30734"/>
                  </a:lnTo>
                  <a:lnTo>
                    <a:pt x="16454" y="30734"/>
                  </a:lnTo>
                  <a:lnTo>
                    <a:pt x="21731" y="29492"/>
                  </a:lnTo>
                  <a:lnTo>
                    <a:pt x="27940" y="25146"/>
                  </a:lnTo>
                  <a:lnTo>
                    <a:pt x="33218" y="19869"/>
                  </a:lnTo>
                  <a:lnTo>
                    <a:pt x="36322" y="15833"/>
                  </a:lnTo>
                  <a:lnTo>
                    <a:pt x="40668" y="10555"/>
                  </a:lnTo>
                  <a:lnTo>
                    <a:pt x="43773" y="5278"/>
                  </a:lnTo>
                  <a:lnTo>
                    <a:pt x="38495" y="3104"/>
                  </a:lnTo>
                  <a:lnTo>
                    <a:pt x="31045" y="931"/>
                  </a:lnTo>
                  <a:lnTo>
                    <a:pt x="23904" y="931"/>
                  </a:lnTo>
                  <a:lnTo>
                    <a:pt x="14591" y="0"/>
                  </a:lnTo>
                  <a:lnTo>
                    <a:pt x="7140" y="7451"/>
                  </a:lnTo>
                  <a:lnTo>
                    <a:pt x="0" y="12728"/>
                  </a:lnTo>
                  <a:lnTo>
                    <a:pt x="0" y="18006"/>
                  </a:lnTo>
                  <a:lnTo>
                    <a:pt x="1863" y="2204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5F8C100-7E97-489B-AAC4-377A2AF28511}"/>
                </a:ext>
              </a:extLst>
            </p:cNvPr>
            <p:cNvSpPr/>
            <p:nvPr/>
          </p:nvSpPr>
          <p:spPr>
            <a:xfrm>
              <a:off x="5862400" y="4041231"/>
              <a:ext cx="260774" cy="310446"/>
            </a:xfrm>
            <a:custGeom>
              <a:avLst/>
              <a:gdLst>
                <a:gd name="connsiteX0" fmla="*/ 16454 w 260774"/>
                <a:gd name="connsiteY0" fmla="*/ 264189 h 310445"/>
                <a:gd name="connsiteX1" fmla="*/ 24836 w 260774"/>
                <a:gd name="connsiteY1" fmla="*/ 273813 h 310445"/>
                <a:gd name="connsiteX2" fmla="*/ 34149 w 260774"/>
                <a:gd name="connsiteY2" fmla="*/ 286541 h 310445"/>
                <a:gd name="connsiteX3" fmla="*/ 39427 w 260774"/>
                <a:gd name="connsiteY3" fmla="*/ 301443 h 310445"/>
                <a:gd name="connsiteX4" fmla="*/ 56191 w 260774"/>
                <a:gd name="connsiteY4" fmla="*/ 304547 h 310445"/>
                <a:gd name="connsiteX5" fmla="*/ 70782 w 260774"/>
                <a:gd name="connsiteY5" fmla="*/ 310756 h 310445"/>
                <a:gd name="connsiteX6" fmla="*/ 74818 w 260774"/>
                <a:gd name="connsiteY6" fmla="*/ 301443 h 310445"/>
                <a:gd name="connsiteX7" fmla="*/ 80095 w 260774"/>
                <a:gd name="connsiteY7" fmla="*/ 301443 h 310445"/>
                <a:gd name="connsiteX8" fmla="*/ 80095 w 260774"/>
                <a:gd name="connsiteY8" fmla="*/ 297097 h 310445"/>
                <a:gd name="connsiteX9" fmla="*/ 68609 w 260774"/>
                <a:gd name="connsiteY9" fmla="*/ 288715 h 310445"/>
                <a:gd name="connsiteX10" fmla="*/ 60226 w 260774"/>
                <a:gd name="connsiteY10" fmla="*/ 276918 h 310445"/>
                <a:gd name="connsiteX11" fmla="*/ 53086 w 260774"/>
                <a:gd name="connsiteY11" fmla="*/ 266362 h 310445"/>
                <a:gd name="connsiteX12" fmla="*/ 50913 w 260774"/>
                <a:gd name="connsiteY12" fmla="*/ 257049 h 310445"/>
                <a:gd name="connsiteX13" fmla="*/ 56191 w 260774"/>
                <a:gd name="connsiteY13" fmla="*/ 229419 h 310445"/>
                <a:gd name="connsiteX14" fmla="*/ 67677 w 260774"/>
                <a:gd name="connsiteY14" fmla="*/ 199927 h 310445"/>
                <a:gd name="connsiteX15" fmla="*/ 83199 w 260774"/>
                <a:gd name="connsiteY15" fmla="*/ 170124 h 310445"/>
                <a:gd name="connsiteX16" fmla="*/ 104000 w 260774"/>
                <a:gd name="connsiteY16" fmla="*/ 140632 h 310445"/>
                <a:gd name="connsiteX17" fmla="*/ 124799 w 260774"/>
                <a:gd name="connsiteY17" fmla="*/ 115175 h 310445"/>
                <a:gd name="connsiteX18" fmla="*/ 145599 w 260774"/>
                <a:gd name="connsiteY18" fmla="*/ 92823 h 310445"/>
                <a:gd name="connsiteX19" fmla="*/ 163295 w 260774"/>
                <a:gd name="connsiteY19" fmla="*/ 78232 h 310445"/>
                <a:gd name="connsiteX20" fmla="*/ 180059 w 260774"/>
                <a:gd name="connsiteY20" fmla="*/ 70782 h 310445"/>
                <a:gd name="connsiteX21" fmla="*/ 197754 w 260774"/>
                <a:gd name="connsiteY21" fmla="*/ 63331 h 310445"/>
                <a:gd name="connsiteX22" fmla="*/ 217623 w 260774"/>
                <a:gd name="connsiteY22" fmla="*/ 55880 h 310445"/>
                <a:gd name="connsiteX23" fmla="*/ 234076 w 260774"/>
                <a:gd name="connsiteY23" fmla="*/ 46256 h 310445"/>
                <a:gd name="connsiteX24" fmla="*/ 248667 w 260774"/>
                <a:gd name="connsiteY24" fmla="*/ 35701 h 310445"/>
                <a:gd name="connsiteX25" fmla="*/ 260154 w 260774"/>
                <a:gd name="connsiteY25" fmla="*/ 21110 h 310445"/>
                <a:gd name="connsiteX26" fmla="*/ 261395 w 260774"/>
                <a:gd name="connsiteY26" fmla="*/ 18937 h 310445"/>
                <a:gd name="connsiteX27" fmla="*/ 261395 w 260774"/>
                <a:gd name="connsiteY27" fmla="*/ 16764 h 310445"/>
                <a:gd name="connsiteX28" fmla="*/ 263258 w 260774"/>
                <a:gd name="connsiteY28" fmla="*/ 13660 h 310445"/>
                <a:gd name="connsiteX29" fmla="*/ 260154 w 260774"/>
                <a:gd name="connsiteY29" fmla="*/ 9313 h 310445"/>
                <a:gd name="connsiteX30" fmla="*/ 258291 w 260774"/>
                <a:gd name="connsiteY30" fmla="*/ 6209 h 310445"/>
                <a:gd name="connsiteX31" fmla="*/ 253945 w 260774"/>
                <a:gd name="connsiteY31" fmla="*/ 1863 h 310445"/>
                <a:gd name="connsiteX32" fmla="*/ 236249 w 260774"/>
                <a:gd name="connsiteY32" fmla="*/ 0 h 310445"/>
                <a:gd name="connsiteX33" fmla="*/ 223832 w 260774"/>
                <a:gd name="connsiteY33" fmla="*/ 4036 h 310445"/>
                <a:gd name="connsiteX34" fmla="*/ 216381 w 260774"/>
                <a:gd name="connsiteY34" fmla="*/ 7140 h 310445"/>
                <a:gd name="connsiteX35" fmla="*/ 210172 w 260774"/>
                <a:gd name="connsiteY35" fmla="*/ 11486 h 310445"/>
                <a:gd name="connsiteX36" fmla="*/ 205205 w 260774"/>
                <a:gd name="connsiteY36" fmla="*/ 18937 h 310445"/>
                <a:gd name="connsiteX37" fmla="*/ 197754 w 260774"/>
                <a:gd name="connsiteY37" fmla="*/ 24215 h 310445"/>
                <a:gd name="connsiteX38" fmla="*/ 187199 w 260774"/>
                <a:gd name="connsiteY38" fmla="*/ 29492 h 310445"/>
                <a:gd name="connsiteX39" fmla="*/ 153981 w 260774"/>
                <a:gd name="connsiteY39" fmla="*/ 29492 h 310445"/>
                <a:gd name="connsiteX40" fmla="*/ 134113 w 260774"/>
                <a:gd name="connsiteY40" fmla="*/ 39116 h 310445"/>
                <a:gd name="connsiteX41" fmla="*/ 110208 w 260774"/>
                <a:gd name="connsiteY41" fmla="*/ 51844 h 310445"/>
                <a:gd name="connsiteX42" fmla="*/ 87235 w 260774"/>
                <a:gd name="connsiteY42" fmla="*/ 68609 h 310445"/>
                <a:gd name="connsiteX43" fmla="*/ 68609 w 260774"/>
                <a:gd name="connsiteY43" fmla="*/ 85683 h 310445"/>
                <a:gd name="connsiteX44" fmla="*/ 54017 w 260774"/>
                <a:gd name="connsiteY44" fmla="*/ 101516 h 310445"/>
                <a:gd name="connsiteX45" fmla="*/ 53086 w 260774"/>
                <a:gd name="connsiteY45" fmla="*/ 107725 h 310445"/>
                <a:gd name="connsiteX46" fmla="*/ 53086 w 260774"/>
                <a:gd name="connsiteY46" fmla="*/ 110829 h 310445"/>
                <a:gd name="connsiteX47" fmla="*/ 53086 w 260774"/>
                <a:gd name="connsiteY47" fmla="*/ 116107 h 310445"/>
                <a:gd name="connsiteX48" fmla="*/ 54017 w 260774"/>
                <a:gd name="connsiteY48" fmla="*/ 118280 h 310445"/>
                <a:gd name="connsiteX49" fmla="*/ 54017 w 260774"/>
                <a:gd name="connsiteY49" fmla="*/ 122626 h 310445"/>
                <a:gd name="connsiteX50" fmla="*/ 56191 w 260774"/>
                <a:gd name="connsiteY50" fmla="*/ 127904 h 310445"/>
                <a:gd name="connsiteX51" fmla="*/ 54017 w 260774"/>
                <a:gd name="connsiteY51" fmla="*/ 131008 h 310445"/>
                <a:gd name="connsiteX52" fmla="*/ 48740 w 260774"/>
                <a:gd name="connsiteY52" fmla="*/ 144668 h 310445"/>
                <a:gd name="connsiteX53" fmla="*/ 39427 w 260774"/>
                <a:gd name="connsiteY53" fmla="*/ 153360 h 310445"/>
                <a:gd name="connsiteX54" fmla="*/ 31045 w 260774"/>
                <a:gd name="connsiteY54" fmla="*/ 162674 h 310445"/>
                <a:gd name="connsiteX55" fmla="*/ 31045 w 260774"/>
                <a:gd name="connsiteY55" fmla="*/ 164847 h 310445"/>
                <a:gd name="connsiteX56" fmla="*/ 31045 w 260774"/>
                <a:gd name="connsiteY56" fmla="*/ 167020 h 310445"/>
                <a:gd name="connsiteX57" fmla="*/ 32286 w 260774"/>
                <a:gd name="connsiteY57" fmla="*/ 167020 h 310445"/>
                <a:gd name="connsiteX58" fmla="*/ 32286 w 260774"/>
                <a:gd name="connsiteY58" fmla="*/ 167951 h 310445"/>
                <a:gd name="connsiteX59" fmla="*/ 36322 w 260774"/>
                <a:gd name="connsiteY59" fmla="*/ 170124 h 310445"/>
                <a:gd name="connsiteX60" fmla="*/ 39427 w 260774"/>
                <a:gd name="connsiteY60" fmla="*/ 172297 h 310445"/>
                <a:gd name="connsiteX61" fmla="*/ 34149 w 260774"/>
                <a:gd name="connsiteY61" fmla="*/ 182853 h 310445"/>
                <a:gd name="connsiteX62" fmla="*/ 27009 w 260774"/>
                <a:gd name="connsiteY62" fmla="*/ 190303 h 310445"/>
                <a:gd name="connsiteX63" fmla="*/ 19558 w 260774"/>
                <a:gd name="connsiteY63" fmla="*/ 195581 h 310445"/>
                <a:gd name="connsiteX64" fmla="*/ 14591 w 260774"/>
                <a:gd name="connsiteY64" fmla="*/ 205205 h 310445"/>
                <a:gd name="connsiteX65" fmla="*/ 12418 w 260774"/>
                <a:gd name="connsiteY65" fmla="*/ 212345 h 310445"/>
                <a:gd name="connsiteX66" fmla="*/ 14591 w 260774"/>
                <a:gd name="connsiteY66" fmla="*/ 219796 h 310445"/>
                <a:gd name="connsiteX67" fmla="*/ 16454 w 260774"/>
                <a:gd name="connsiteY67" fmla="*/ 224142 h 310445"/>
                <a:gd name="connsiteX68" fmla="*/ 16454 w 260774"/>
                <a:gd name="connsiteY68" fmla="*/ 229419 h 310445"/>
                <a:gd name="connsiteX69" fmla="*/ 10245 w 260774"/>
                <a:gd name="connsiteY69" fmla="*/ 232524 h 310445"/>
                <a:gd name="connsiteX70" fmla="*/ 0 w 260774"/>
                <a:gd name="connsiteY70" fmla="*/ 239975 h 310445"/>
                <a:gd name="connsiteX71" fmla="*/ 7140 w 260774"/>
                <a:gd name="connsiteY71" fmla="*/ 254876 h 3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0774" h="310445">
                  <a:moveTo>
                    <a:pt x="16454" y="264189"/>
                  </a:moveTo>
                  <a:lnTo>
                    <a:pt x="24836" y="273813"/>
                  </a:lnTo>
                  <a:lnTo>
                    <a:pt x="34149" y="286541"/>
                  </a:lnTo>
                  <a:lnTo>
                    <a:pt x="39427" y="301443"/>
                  </a:lnTo>
                  <a:lnTo>
                    <a:pt x="56191" y="304547"/>
                  </a:lnTo>
                  <a:lnTo>
                    <a:pt x="70782" y="310756"/>
                  </a:lnTo>
                  <a:lnTo>
                    <a:pt x="74818" y="301443"/>
                  </a:lnTo>
                  <a:lnTo>
                    <a:pt x="80095" y="301443"/>
                  </a:lnTo>
                  <a:lnTo>
                    <a:pt x="80095" y="297097"/>
                  </a:lnTo>
                  <a:lnTo>
                    <a:pt x="68609" y="288715"/>
                  </a:lnTo>
                  <a:lnTo>
                    <a:pt x="60226" y="276918"/>
                  </a:lnTo>
                  <a:lnTo>
                    <a:pt x="53086" y="266362"/>
                  </a:lnTo>
                  <a:lnTo>
                    <a:pt x="50913" y="257049"/>
                  </a:lnTo>
                  <a:lnTo>
                    <a:pt x="56191" y="229419"/>
                  </a:lnTo>
                  <a:lnTo>
                    <a:pt x="67677" y="199927"/>
                  </a:lnTo>
                  <a:lnTo>
                    <a:pt x="83199" y="170124"/>
                  </a:lnTo>
                  <a:lnTo>
                    <a:pt x="104000" y="140632"/>
                  </a:lnTo>
                  <a:lnTo>
                    <a:pt x="124799" y="115175"/>
                  </a:lnTo>
                  <a:lnTo>
                    <a:pt x="145599" y="92823"/>
                  </a:lnTo>
                  <a:lnTo>
                    <a:pt x="163295" y="78232"/>
                  </a:lnTo>
                  <a:lnTo>
                    <a:pt x="180059" y="70782"/>
                  </a:lnTo>
                  <a:lnTo>
                    <a:pt x="197754" y="63331"/>
                  </a:lnTo>
                  <a:lnTo>
                    <a:pt x="217623" y="55880"/>
                  </a:lnTo>
                  <a:lnTo>
                    <a:pt x="234076" y="46256"/>
                  </a:lnTo>
                  <a:lnTo>
                    <a:pt x="248667" y="35701"/>
                  </a:lnTo>
                  <a:lnTo>
                    <a:pt x="260154" y="21110"/>
                  </a:lnTo>
                  <a:lnTo>
                    <a:pt x="261395" y="18937"/>
                  </a:lnTo>
                  <a:lnTo>
                    <a:pt x="261395" y="16764"/>
                  </a:lnTo>
                  <a:lnTo>
                    <a:pt x="263258" y="13660"/>
                  </a:lnTo>
                  <a:lnTo>
                    <a:pt x="260154" y="9313"/>
                  </a:lnTo>
                  <a:lnTo>
                    <a:pt x="258291" y="6209"/>
                  </a:lnTo>
                  <a:lnTo>
                    <a:pt x="253945" y="1863"/>
                  </a:lnTo>
                  <a:lnTo>
                    <a:pt x="236249" y="0"/>
                  </a:lnTo>
                  <a:lnTo>
                    <a:pt x="223832" y="4036"/>
                  </a:lnTo>
                  <a:lnTo>
                    <a:pt x="216381" y="7140"/>
                  </a:lnTo>
                  <a:lnTo>
                    <a:pt x="210172" y="11486"/>
                  </a:lnTo>
                  <a:lnTo>
                    <a:pt x="205205" y="18937"/>
                  </a:lnTo>
                  <a:lnTo>
                    <a:pt x="197754" y="24215"/>
                  </a:lnTo>
                  <a:lnTo>
                    <a:pt x="187199" y="29492"/>
                  </a:lnTo>
                  <a:lnTo>
                    <a:pt x="153981" y="29492"/>
                  </a:lnTo>
                  <a:lnTo>
                    <a:pt x="134113" y="39116"/>
                  </a:lnTo>
                  <a:lnTo>
                    <a:pt x="110208" y="51844"/>
                  </a:lnTo>
                  <a:lnTo>
                    <a:pt x="87235" y="68609"/>
                  </a:lnTo>
                  <a:lnTo>
                    <a:pt x="68609" y="85683"/>
                  </a:lnTo>
                  <a:lnTo>
                    <a:pt x="54017" y="101516"/>
                  </a:lnTo>
                  <a:lnTo>
                    <a:pt x="53086" y="107725"/>
                  </a:lnTo>
                  <a:lnTo>
                    <a:pt x="53086" y="110829"/>
                  </a:lnTo>
                  <a:lnTo>
                    <a:pt x="53086" y="116107"/>
                  </a:lnTo>
                  <a:lnTo>
                    <a:pt x="54017" y="118280"/>
                  </a:lnTo>
                  <a:lnTo>
                    <a:pt x="54017" y="122626"/>
                  </a:lnTo>
                  <a:lnTo>
                    <a:pt x="56191" y="127904"/>
                  </a:lnTo>
                  <a:lnTo>
                    <a:pt x="54017" y="131008"/>
                  </a:lnTo>
                  <a:lnTo>
                    <a:pt x="48740" y="144668"/>
                  </a:lnTo>
                  <a:lnTo>
                    <a:pt x="39427" y="153360"/>
                  </a:lnTo>
                  <a:lnTo>
                    <a:pt x="31045" y="162674"/>
                  </a:lnTo>
                  <a:lnTo>
                    <a:pt x="31045" y="164847"/>
                  </a:lnTo>
                  <a:lnTo>
                    <a:pt x="31045" y="167020"/>
                  </a:lnTo>
                  <a:lnTo>
                    <a:pt x="32286" y="167020"/>
                  </a:lnTo>
                  <a:lnTo>
                    <a:pt x="32286" y="167951"/>
                  </a:lnTo>
                  <a:lnTo>
                    <a:pt x="36322" y="170124"/>
                  </a:lnTo>
                  <a:lnTo>
                    <a:pt x="39427" y="172297"/>
                  </a:lnTo>
                  <a:lnTo>
                    <a:pt x="34149" y="182853"/>
                  </a:lnTo>
                  <a:lnTo>
                    <a:pt x="27009" y="190303"/>
                  </a:lnTo>
                  <a:lnTo>
                    <a:pt x="19558" y="195581"/>
                  </a:lnTo>
                  <a:lnTo>
                    <a:pt x="14591" y="205205"/>
                  </a:lnTo>
                  <a:lnTo>
                    <a:pt x="12418" y="212345"/>
                  </a:lnTo>
                  <a:lnTo>
                    <a:pt x="14591" y="219796"/>
                  </a:lnTo>
                  <a:lnTo>
                    <a:pt x="16454" y="224142"/>
                  </a:lnTo>
                  <a:lnTo>
                    <a:pt x="16454" y="229419"/>
                  </a:lnTo>
                  <a:lnTo>
                    <a:pt x="10245" y="232524"/>
                  </a:lnTo>
                  <a:lnTo>
                    <a:pt x="0" y="239975"/>
                  </a:lnTo>
                  <a:lnTo>
                    <a:pt x="7140" y="25487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D25C20B-2C3B-43AE-A9F8-3C0D53D8BA9E}"/>
                </a:ext>
              </a:extLst>
            </p:cNvPr>
            <p:cNvSpPr/>
            <p:nvPr/>
          </p:nvSpPr>
          <p:spPr>
            <a:xfrm>
              <a:off x="7125604" y="4179690"/>
              <a:ext cx="15522" cy="12418"/>
            </a:xfrm>
            <a:custGeom>
              <a:avLst/>
              <a:gdLst>
                <a:gd name="connsiteX0" fmla="*/ 0 w 15522"/>
                <a:gd name="connsiteY0" fmla="*/ 13660 h 12417"/>
                <a:gd name="connsiteX1" fmla="*/ 16454 w 15522"/>
                <a:gd name="connsiteY1" fmla="*/ 13660 h 12417"/>
                <a:gd name="connsiteX2" fmla="*/ 16454 w 15522"/>
                <a:gd name="connsiteY2" fmla="*/ 6209 h 12417"/>
                <a:gd name="connsiteX3" fmla="*/ 4036 w 15522"/>
                <a:gd name="connsiteY3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12417">
                  <a:moveTo>
                    <a:pt x="0" y="13660"/>
                  </a:moveTo>
                  <a:lnTo>
                    <a:pt x="16454" y="13660"/>
                  </a:lnTo>
                  <a:lnTo>
                    <a:pt x="16454" y="6209"/>
                  </a:lnTo>
                  <a:lnTo>
                    <a:pt x="4036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348F2CE-B0C1-4242-A3D0-F0F940B9BCC7}"/>
                </a:ext>
              </a:extLst>
            </p:cNvPr>
            <p:cNvSpPr/>
            <p:nvPr/>
          </p:nvSpPr>
          <p:spPr>
            <a:xfrm>
              <a:off x="3826497" y="4062342"/>
              <a:ext cx="15522" cy="6209"/>
            </a:xfrm>
            <a:custGeom>
              <a:avLst/>
              <a:gdLst>
                <a:gd name="connsiteX0" fmla="*/ 0 w 15522"/>
                <a:gd name="connsiteY0" fmla="*/ 0 h 6208"/>
                <a:gd name="connsiteX1" fmla="*/ 16764 w 15522"/>
                <a:gd name="connsiteY1" fmla="*/ 0 h 6208"/>
                <a:gd name="connsiteX2" fmla="*/ 16764 w 15522"/>
                <a:gd name="connsiteY2" fmla="*/ 8382 h 6208"/>
                <a:gd name="connsiteX3" fmla="*/ 0 w 15522"/>
                <a:gd name="connsiteY3" fmla="*/ 8382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6208">
                  <a:moveTo>
                    <a:pt x="0" y="0"/>
                  </a:moveTo>
                  <a:lnTo>
                    <a:pt x="16764" y="0"/>
                  </a:lnTo>
                  <a:lnTo>
                    <a:pt x="16764" y="8382"/>
                  </a:lnTo>
                  <a:lnTo>
                    <a:pt x="0" y="838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5911394-12BE-4B78-9291-A88FEAD561E1}"/>
                </a:ext>
              </a:extLst>
            </p:cNvPr>
            <p:cNvSpPr/>
            <p:nvPr/>
          </p:nvSpPr>
          <p:spPr>
            <a:xfrm>
              <a:off x="7212839" y="4119464"/>
              <a:ext cx="71403" cy="49671"/>
            </a:xfrm>
            <a:custGeom>
              <a:avLst/>
              <a:gdLst>
                <a:gd name="connsiteX0" fmla="*/ 27009 w 71402"/>
                <a:gd name="connsiteY0" fmla="*/ 37874 h 49671"/>
                <a:gd name="connsiteX1" fmla="*/ 49050 w 71402"/>
                <a:gd name="connsiteY1" fmla="*/ 45325 h 49671"/>
                <a:gd name="connsiteX2" fmla="*/ 72955 w 71402"/>
                <a:gd name="connsiteY2" fmla="*/ 49671 h 49671"/>
                <a:gd name="connsiteX3" fmla="*/ 68919 w 71402"/>
                <a:gd name="connsiteY3" fmla="*/ 32597 h 49671"/>
                <a:gd name="connsiteX4" fmla="*/ 61468 w 71402"/>
                <a:gd name="connsiteY4" fmla="*/ 19869 h 49671"/>
                <a:gd name="connsiteX5" fmla="*/ 51224 w 71402"/>
                <a:gd name="connsiteY5" fmla="*/ 10555 h 49671"/>
                <a:gd name="connsiteX6" fmla="*/ 36632 w 71402"/>
                <a:gd name="connsiteY6" fmla="*/ 5278 h 49671"/>
                <a:gd name="connsiteX7" fmla="*/ 19868 w 71402"/>
                <a:gd name="connsiteY7" fmla="*/ 2173 h 49671"/>
                <a:gd name="connsiteX8" fmla="*/ 3104 w 71402"/>
                <a:gd name="connsiteY8" fmla="*/ 0 h 49671"/>
                <a:gd name="connsiteX9" fmla="*/ 3104 w 71402"/>
                <a:gd name="connsiteY9" fmla="*/ 3104 h 49671"/>
                <a:gd name="connsiteX10" fmla="*/ 3104 w 71402"/>
                <a:gd name="connsiteY10" fmla="*/ 7451 h 49671"/>
                <a:gd name="connsiteX11" fmla="*/ 2173 w 71402"/>
                <a:gd name="connsiteY11" fmla="*/ 8382 h 49671"/>
                <a:gd name="connsiteX12" fmla="*/ 2173 w 71402"/>
                <a:gd name="connsiteY12" fmla="*/ 10555 h 49671"/>
                <a:gd name="connsiteX13" fmla="*/ 0 w 71402"/>
                <a:gd name="connsiteY13" fmla="*/ 12728 h 49671"/>
                <a:gd name="connsiteX14" fmla="*/ 10555 w 71402"/>
                <a:gd name="connsiteY14" fmla="*/ 27319 h 4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402" h="49671">
                  <a:moveTo>
                    <a:pt x="27009" y="37874"/>
                  </a:moveTo>
                  <a:lnTo>
                    <a:pt x="49050" y="45325"/>
                  </a:lnTo>
                  <a:lnTo>
                    <a:pt x="72955" y="49671"/>
                  </a:lnTo>
                  <a:lnTo>
                    <a:pt x="68919" y="32597"/>
                  </a:lnTo>
                  <a:lnTo>
                    <a:pt x="61468" y="19869"/>
                  </a:lnTo>
                  <a:lnTo>
                    <a:pt x="51224" y="10555"/>
                  </a:lnTo>
                  <a:lnTo>
                    <a:pt x="36632" y="5278"/>
                  </a:lnTo>
                  <a:lnTo>
                    <a:pt x="19868" y="2173"/>
                  </a:lnTo>
                  <a:lnTo>
                    <a:pt x="3104" y="0"/>
                  </a:lnTo>
                  <a:lnTo>
                    <a:pt x="3104" y="3104"/>
                  </a:lnTo>
                  <a:lnTo>
                    <a:pt x="3104" y="7451"/>
                  </a:lnTo>
                  <a:lnTo>
                    <a:pt x="2173" y="8382"/>
                  </a:lnTo>
                  <a:lnTo>
                    <a:pt x="2173" y="10555"/>
                  </a:lnTo>
                  <a:lnTo>
                    <a:pt x="0" y="12728"/>
                  </a:lnTo>
                  <a:lnTo>
                    <a:pt x="10555" y="2731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7905560-2D11-4DC9-9C7D-3F3F34B04176}"/>
                </a:ext>
              </a:extLst>
            </p:cNvPr>
            <p:cNvSpPr/>
            <p:nvPr/>
          </p:nvSpPr>
          <p:spPr>
            <a:xfrm>
              <a:off x="7085867" y="4082210"/>
              <a:ext cx="108656" cy="80716"/>
            </a:xfrm>
            <a:custGeom>
              <a:avLst/>
              <a:gdLst>
                <a:gd name="connsiteX0" fmla="*/ 14591 w 108656"/>
                <a:gd name="connsiteY0" fmla="*/ 72023 h 80715"/>
                <a:gd name="connsiteX1" fmla="*/ 27009 w 108656"/>
                <a:gd name="connsiteY1" fmla="*/ 82579 h 80715"/>
                <a:gd name="connsiteX2" fmla="*/ 32286 w 108656"/>
                <a:gd name="connsiteY2" fmla="*/ 81647 h 80715"/>
                <a:gd name="connsiteX3" fmla="*/ 43773 w 108656"/>
                <a:gd name="connsiteY3" fmla="*/ 79474 h 80715"/>
                <a:gd name="connsiteX4" fmla="*/ 58364 w 108656"/>
                <a:gd name="connsiteY4" fmla="*/ 77301 h 80715"/>
                <a:gd name="connsiteX5" fmla="*/ 76059 w 108656"/>
                <a:gd name="connsiteY5" fmla="*/ 75128 h 80715"/>
                <a:gd name="connsiteX6" fmla="*/ 93754 w 108656"/>
                <a:gd name="connsiteY6" fmla="*/ 74197 h 80715"/>
                <a:gd name="connsiteX7" fmla="*/ 107414 w 108656"/>
                <a:gd name="connsiteY7" fmla="*/ 74197 h 80715"/>
                <a:gd name="connsiteX8" fmla="*/ 108346 w 108656"/>
                <a:gd name="connsiteY8" fmla="*/ 72023 h 80715"/>
                <a:gd name="connsiteX9" fmla="*/ 110519 w 108656"/>
                <a:gd name="connsiteY9" fmla="*/ 72023 h 80715"/>
                <a:gd name="connsiteX10" fmla="*/ 110519 w 108656"/>
                <a:gd name="connsiteY10" fmla="*/ 69850 h 80715"/>
                <a:gd name="connsiteX11" fmla="*/ 110519 w 108656"/>
                <a:gd name="connsiteY11" fmla="*/ 12728 h 80715"/>
                <a:gd name="connsiteX12" fmla="*/ 95928 w 108656"/>
                <a:gd name="connsiteY12" fmla="*/ 20179 h 80715"/>
                <a:gd name="connsiteX13" fmla="*/ 83199 w 108656"/>
                <a:gd name="connsiteY13" fmla="*/ 27630 h 80715"/>
                <a:gd name="connsiteX14" fmla="*/ 66746 w 108656"/>
                <a:gd name="connsiteY14" fmla="*/ 32907 h 80715"/>
                <a:gd name="connsiteX15" fmla="*/ 66746 w 108656"/>
                <a:gd name="connsiteY15" fmla="*/ 20179 h 80715"/>
                <a:gd name="connsiteX16" fmla="*/ 66746 w 108656"/>
                <a:gd name="connsiteY16" fmla="*/ 9624 h 80715"/>
                <a:gd name="connsiteX17" fmla="*/ 63641 w 108656"/>
                <a:gd name="connsiteY17" fmla="*/ 0 h 80715"/>
                <a:gd name="connsiteX18" fmla="*/ 54018 w 108656"/>
                <a:gd name="connsiteY18" fmla="*/ 0 h 80715"/>
                <a:gd name="connsiteX19" fmla="*/ 39737 w 108656"/>
                <a:gd name="connsiteY19" fmla="*/ 2173 h 80715"/>
                <a:gd name="connsiteX20" fmla="*/ 25146 w 108656"/>
                <a:gd name="connsiteY20" fmla="*/ 7451 h 80715"/>
                <a:gd name="connsiteX21" fmla="*/ 15522 w 108656"/>
                <a:gd name="connsiteY21" fmla="*/ 12728 h 80715"/>
                <a:gd name="connsiteX22" fmla="*/ 8382 w 108656"/>
                <a:gd name="connsiteY22" fmla="*/ 17075 h 80715"/>
                <a:gd name="connsiteX23" fmla="*/ 7451 w 108656"/>
                <a:gd name="connsiteY23" fmla="*/ 20179 h 80715"/>
                <a:gd name="connsiteX24" fmla="*/ 5277 w 108656"/>
                <a:gd name="connsiteY24" fmla="*/ 24525 h 80715"/>
                <a:gd name="connsiteX25" fmla="*/ 3104 w 108656"/>
                <a:gd name="connsiteY25" fmla="*/ 27630 h 80715"/>
                <a:gd name="connsiteX26" fmla="*/ 931 w 108656"/>
                <a:gd name="connsiteY26" fmla="*/ 31976 h 80715"/>
                <a:gd name="connsiteX27" fmla="*/ 0 w 108656"/>
                <a:gd name="connsiteY27" fmla="*/ 37253 h 80715"/>
                <a:gd name="connsiteX28" fmla="*/ 5277 w 108656"/>
                <a:gd name="connsiteY28" fmla="*/ 57122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8656" h="80715">
                  <a:moveTo>
                    <a:pt x="14591" y="72023"/>
                  </a:moveTo>
                  <a:lnTo>
                    <a:pt x="27009" y="82579"/>
                  </a:lnTo>
                  <a:lnTo>
                    <a:pt x="32286" y="81647"/>
                  </a:lnTo>
                  <a:lnTo>
                    <a:pt x="43773" y="79474"/>
                  </a:lnTo>
                  <a:lnTo>
                    <a:pt x="58364" y="77301"/>
                  </a:lnTo>
                  <a:lnTo>
                    <a:pt x="76059" y="75128"/>
                  </a:lnTo>
                  <a:lnTo>
                    <a:pt x="93754" y="74197"/>
                  </a:lnTo>
                  <a:lnTo>
                    <a:pt x="107414" y="74197"/>
                  </a:lnTo>
                  <a:lnTo>
                    <a:pt x="108346" y="72023"/>
                  </a:lnTo>
                  <a:lnTo>
                    <a:pt x="110519" y="72023"/>
                  </a:lnTo>
                  <a:lnTo>
                    <a:pt x="110519" y="69850"/>
                  </a:lnTo>
                  <a:lnTo>
                    <a:pt x="110519" y="12728"/>
                  </a:lnTo>
                  <a:lnTo>
                    <a:pt x="95928" y="20179"/>
                  </a:lnTo>
                  <a:lnTo>
                    <a:pt x="83199" y="27630"/>
                  </a:lnTo>
                  <a:lnTo>
                    <a:pt x="66746" y="32907"/>
                  </a:lnTo>
                  <a:lnTo>
                    <a:pt x="66746" y="20179"/>
                  </a:lnTo>
                  <a:lnTo>
                    <a:pt x="66746" y="9624"/>
                  </a:lnTo>
                  <a:lnTo>
                    <a:pt x="63641" y="0"/>
                  </a:lnTo>
                  <a:lnTo>
                    <a:pt x="54018" y="0"/>
                  </a:lnTo>
                  <a:lnTo>
                    <a:pt x="39737" y="2173"/>
                  </a:lnTo>
                  <a:lnTo>
                    <a:pt x="25146" y="7451"/>
                  </a:lnTo>
                  <a:lnTo>
                    <a:pt x="15522" y="12728"/>
                  </a:lnTo>
                  <a:lnTo>
                    <a:pt x="8382" y="17075"/>
                  </a:lnTo>
                  <a:lnTo>
                    <a:pt x="7451" y="20179"/>
                  </a:lnTo>
                  <a:lnTo>
                    <a:pt x="5277" y="24525"/>
                  </a:lnTo>
                  <a:lnTo>
                    <a:pt x="3104" y="27630"/>
                  </a:lnTo>
                  <a:lnTo>
                    <a:pt x="931" y="31976"/>
                  </a:lnTo>
                  <a:lnTo>
                    <a:pt x="0" y="37253"/>
                  </a:lnTo>
                  <a:lnTo>
                    <a:pt x="5277" y="5712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6299463-C34A-40AB-A6E1-38A5DFF2A435}"/>
                </a:ext>
              </a:extLst>
            </p:cNvPr>
            <p:cNvSpPr/>
            <p:nvPr/>
          </p:nvSpPr>
          <p:spPr>
            <a:xfrm>
              <a:off x="4090065" y="4082210"/>
              <a:ext cx="12418" cy="9313"/>
            </a:xfrm>
            <a:custGeom>
              <a:avLst/>
              <a:gdLst>
                <a:gd name="connsiteX0" fmla="*/ 4036 w 12417"/>
                <a:gd name="connsiteY0" fmla="*/ 9624 h 9313"/>
                <a:gd name="connsiteX1" fmla="*/ 7140 w 12417"/>
                <a:gd name="connsiteY1" fmla="*/ 9624 h 9313"/>
                <a:gd name="connsiteX2" fmla="*/ 12418 w 12417"/>
                <a:gd name="connsiteY2" fmla="*/ 9624 h 9313"/>
                <a:gd name="connsiteX3" fmla="*/ 12418 w 12417"/>
                <a:gd name="connsiteY3" fmla="*/ 5278 h 9313"/>
                <a:gd name="connsiteX4" fmla="*/ 0 w 12417"/>
                <a:gd name="connsiteY4" fmla="*/ 0 h 9313"/>
                <a:gd name="connsiteX5" fmla="*/ 0 w 12417"/>
                <a:gd name="connsiteY5" fmla="*/ 5278 h 9313"/>
                <a:gd name="connsiteX6" fmla="*/ 0 w 12417"/>
                <a:gd name="connsiteY6" fmla="*/ 7451 h 9313"/>
                <a:gd name="connsiteX7" fmla="*/ 1863 w 12417"/>
                <a:gd name="connsiteY7" fmla="*/ 9624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7" h="9313">
                  <a:moveTo>
                    <a:pt x="4036" y="9624"/>
                  </a:moveTo>
                  <a:lnTo>
                    <a:pt x="7140" y="9624"/>
                  </a:lnTo>
                  <a:lnTo>
                    <a:pt x="12418" y="9624"/>
                  </a:lnTo>
                  <a:lnTo>
                    <a:pt x="12418" y="5278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7451"/>
                  </a:lnTo>
                  <a:lnTo>
                    <a:pt x="1863" y="962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6F17799-B4F7-4390-8556-6BEAB82E5657}"/>
                </a:ext>
              </a:extLst>
            </p:cNvPr>
            <p:cNvSpPr/>
            <p:nvPr/>
          </p:nvSpPr>
          <p:spPr>
            <a:xfrm>
              <a:off x="6122554" y="4209183"/>
              <a:ext cx="12418" cy="12418"/>
            </a:xfrm>
            <a:custGeom>
              <a:avLst/>
              <a:gdLst>
                <a:gd name="connsiteX0" fmla="*/ 1242 w 12417"/>
                <a:gd name="connsiteY0" fmla="*/ 4346 h 12417"/>
                <a:gd name="connsiteX1" fmla="*/ 0 w 12417"/>
                <a:gd name="connsiteY1" fmla="*/ 6519 h 12417"/>
                <a:gd name="connsiteX2" fmla="*/ 0 w 12417"/>
                <a:gd name="connsiteY2" fmla="*/ 9624 h 12417"/>
                <a:gd name="connsiteX3" fmla="*/ 0 w 12417"/>
                <a:gd name="connsiteY3" fmla="*/ 14901 h 12417"/>
                <a:gd name="connsiteX4" fmla="*/ 3104 w 12417"/>
                <a:gd name="connsiteY4" fmla="*/ 14901 h 12417"/>
                <a:gd name="connsiteX5" fmla="*/ 5278 w 12417"/>
                <a:gd name="connsiteY5" fmla="*/ 14901 h 12417"/>
                <a:gd name="connsiteX6" fmla="*/ 7451 w 12417"/>
                <a:gd name="connsiteY6" fmla="*/ 14901 h 12417"/>
                <a:gd name="connsiteX7" fmla="*/ 8382 w 12417"/>
                <a:gd name="connsiteY7" fmla="*/ 13970 h 12417"/>
                <a:gd name="connsiteX8" fmla="*/ 10555 w 12417"/>
                <a:gd name="connsiteY8" fmla="*/ 11797 h 12417"/>
                <a:gd name="connsiteX9" fmla="*/ 14591 w 12417"/>
                <a:gd name="connsiteY9" fmla="*/ 11797 h 12417"/>
                <a:gd name="connsiteX10" fmla="*/ 14591 w 12417"/>
                <a:gd name="connsiteY10" fmla="*/ 4346 h 12417"/>
                <a:gd name="connsiteX11" fmla="*/ 3104 w 12417"/>
                <a:gd name="connsiteY11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12417">
                  <a:moveTo>
                    <a:pt x="1242" y="4346"/>
                  </a:moveTo>
                  <a:lnTo>
                    <a:pt x="0" y="6519"/>
                  </a:lnTo>
                  <a:lnTo>
                    <a:pt x="0" y="9624"/>
                  </a:lnTo>
                  <a:lnTo>
                    <a:pt x="0" y="14901"/>
                  </a:lnTo>
                  <a:lnTo>
                    <a:pt x="3104" y="14901"/>
                  </a:lnTo>
                  <a:lnTo>
                    <a:pt x="5278" y="14901"/>
                  </a:lnTo>
                  <a:lnTo>
                    <a:pt x="7451" y="14901"/>
                  </a:lnTo>
                  <a:lnTo>
                    <a:pt x="8382" y="13970"/>
                  </a:lnTo>
                  <a:lnTo>
                    <a:pt x="10555" y="11797"/>
                  </a:lnTo>
                  <a:lnTo>
                    <a:pt x="14591" y="11797"/>
                  </a:lnTo>
                  <a:lnTo>
                    <a:pt x="14591" y="4346"/>
                  </a:lnTo>
                  <a:lnTo>
                    <a:pt x="3104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CD309F9-DBAB-4DC1-9CE4-AD2F6631706F}"/>
                </a:ext>
              </a:extLst>
            </p:cNvPr>
            <p:cNvSpPr/>
            <p:nvPr/>
          </p:nvSpPr>
          <p:spPr>
            <a:xfrm>
              <a:off x="4937582" y="4135296"/>
              <a:ext cx="15522" cy="6209"/>
            </a:xfrm>
            <a:custGeom>
              <a:avLst/>
              <a:gdLst>
                <a:gd name="connsiteX0" fmla="*/ 5277 w 15522"/>
                <a:gd name="connsiteY0" fmla="*/ 6209 h 6208"/>
                <a:gd name="connsiteX1" fmla="*/ 7451 w 15522"/>
                <a:gd name="connsiteY1" fmla="*/ 6209 h 6208"/>
                <a:gd name="connsiteX2" fmla="*/ 8382 w 15522"/>
                <a:gd name="connsiteY2" fmla="*/ 6209 h 6208"/>
                <a:gd name="connsiteX3" fmla="*/ 12418 w 15522"/>
                <a:gd name="connsiteY3" fmla="*/ 4036 h 6208"/>
                <a:gd name="connsiteX4" fmla="*/ 15522 w 15522"/>
                <a:gd name="connsiteY4" fmla="*/ 4036 h 6208"/>
                <a:gd name="connsiteX5" fmla="*/ 15522 w 15522"/>
                <a:gd name="connsiteY5" fmla="*/ 0 h 6208"/>
                <a:gd name="connsiteX6" fmla="*/ 0 w 15522"/>
                <a:gd name="connsiteY6" fmla="*/ 0 h 6208"/>
                <a:gd name="connsiteX7" fmla="*/ 3104 w 15522"/>
                <a:gd name="connsiteY7" fmla="*/ 4036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2" h="6208">
                  <a:moveTo>
                    <a:pt x="5277" y="6209"/>
                  </a:moveTo>
                  <a:lnTo>
                    <a:pt x="7451" y="6209"/>
                  </a:lnTo>
                  <a:lnTo>
                    <a:pt x="8382" y="6209"/>
                  </a:lnTo>
                  <a:lnTo>
                    <a:pt x="12418" y="4036"/>
                  </a:lnTo>
                  <a:lnTo>
                    <a:pt x="15522" y="4036"/>
                  </a:lnTo>
                  <a:lnTo>
                    <a:pt x="15522" y="0"/>
                  </a:lnTo>
                  <a:lnTo>
                    <a:pt x="0" y="0"/>
                  </a:lnTo>
                  <a:lnTo>
                    <a:pt x="3104" y="403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1842C70-B348-4599-AE7E-BA116A83C136}"/>
                </a:ext>
              </a:extLst>
            </p:cNvPr>
            <p:cNvSpPr/>
            <p:nvPr/>
          </p:nvSpPr>
          <p:spPr>
            <a:xfrm>
              <a:off x="5256410" y="5105129"/>
              <a:ext cx="12418" cy="24836"/>
            </a:xfrm>
            <a:custGeom>
              <a:avLst/>
              <a:gdLst>
                <a:gd name="connsiteX0" fmla="*/ 9313 w 12417"/>
                <a:gd name="connsiteY0" fmla="*/ 22352 h 24835"/>
                <a:gd name="connsiteX1" fmla="*/ 10245 w 12417"/>
                <a:gd name="connsiteY1" fmla="*/ 18006 h 24835"/>
                <a:gd name="connsiteX2" fmla="*/ 10245 w 12417"/>
                <a:gd name="connsiteY2" fmla="*/ 12728 h 24835"/>
                <a:gd name="connsiteX3" fmla="*/ 10245 w 12417"/>
                <a:gd name="connsiteY3" fmla="*/ 7451 h 24835"/>
                <a:gd name="connsiteX4" fmla="*/ 12418 w 12417"/>
                <a:gd name="connsiteY4" fmla="*/ 0 h 24835"/>
                <a:gd name="connsiteX5" fmla="*/ 3104 w 12417"/>
                <a:gd name="connsiteY5" fmla="*/ 0 h 24835"/>
                <a:gd name="connsiteX6" fmla="*/ 2173 w 12417"/>
                <a:gd name="connsiteY6" fmla="*/ 5588 h 24835"/>
                <a:gd name="connsiteX7" fmla="*/ 2173 w 12417"/>
                <a:gd name="connsiteY7" fmla="*/ 12728 h 24835"/>
                <a:gd name="connsiteX8" fmla="*/ 0 w 12417"/>
                <a:gd name="connsiteY8" fmla="*/ 20179 h 24835"/>
                <a:gd name="connsiteX9" fmla="*/ 0 w 12417"/>
                <a:gd name="connsiteY9" fmla="*/ 27630 h 24835"/>
                <a:gd name="connsiteX10" fmla="*/ 7140 w 12417"/>
                <a:gd name="connsiteY10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7" h="24835">
                  <a:moveTo>
                    <a:pt x="9313" y="22352"/>
                  </a:moveTo>
                  <a:lnTo>
                    <a:pt x="10245" y="18006"/>
                  </a:lnTo>
                  <a:lnTo>
                    <a:pt x="10245" y="12728"/>
                  </a:lnTo>
                  <a:lnTo>
                    <a:pt x="10245" y="7451"/>
                  </a:lnTo>
                  <a:lnTo>
                    <a:pt x="12418" y="0"/>
                  </a:lnTo>
                  <a:lnTo>
                    <a:pt x="3104" y="0"/>
                  </a:lnTo>
                  <a:lnTo>
                    <a:pt x="2173" y="5588"/>
                  </a:lnTo>
                  <a:lnTo>
                    <a:pt x="2173" y="12728"/>
                  </a:lnTo>
                  <a:lnTo>
                    <a:pt x="0" y="20179"/>
                  </a:lnTo>
                  <a:lnTo>
                    <a:pt x="0" y="27630"/>
                  </a:lnTo>
                  <a:lnTo>
                    <a:pt x="7140" y="2763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6653C91-CAA7-4014-8A04-B06BF4F4A676}"/>
                </a:ext>
              </a:extLst>
            </p:cNvPr>
            <p:cNvSpPr/>
            <p:nvPr/>
          </p:nvSpPr>
          <p:spPr>
            <a:xfrm>
              <a:off x="3850401" y="4200801"/>
              <a:ext cx="406684" cy="447042"/>
            </a:xfrm>
            <a:custGeom>
              <a:avLst/>
              <a:gdLst>
                <a:gd name="connsiteX0" fmla="*/ 395818 w 406683"/>
                <a:gd name="connsiteY0" fmla="*/ 287783 h 447041"/>
                <a:gd name="connsiteX1" fmla="*/ 392714 w 406683"/>
                <a:gd name="connsiteY1" fmla="*/ 285610 h 447041"/>
                <a:gd name="connsiteX2" fmla="*/ 387436 w 406683"/>
                <a:gd name="connsiteY2" fmla="*/ 283437 h 447041"/>
                <a:gd name="connsiteX3" fmla="*/ 383401 w 406683"/>
                <a:gd name="connsiteY3" fmla="*/ 282506 h 447041"/>
                <a:gd name="connsiteX4" fmla="*/ 381227 w 406683"/>
                <a:gd name="connsiteY4" fmla="*/ 280333 h 447041"/>
                <a:gd name="connsiteX5" fmla="*/ 381227 w 406683"/>
                <a:gd name="connsiteY5" fmla="*/ 278159 h 447041"/>
                <a:gd name="connsiteX6" fmla="*/ 381227 w 406683"/>
                <a:gd name="connsiteY6" fmla="*/ 275986 h 447041"/>
                <a:gd name="connsiteX7" fmla="*/ 383401 w 406683"/>
                <a:gd name="connsiteY7" fmla="*/ 275055 h 447041"/>
                <a:gd name="connsiteX8" fmla="*/ 381227 w 406683"/>
                <a:gd name="connsiteY8" fmla="*/ 270709 h 447041"/>
                <a:gd name="connsiteX9" fmla="*/ 379986 w 406683"/>
                <a:gd name="connsiteY9" fmla="*/ 268846 h 447041"/>
                <a:gd name="connsiteX10" fmla="*/ 375950 w 406683"/>
                <a:gd name="connsiteY10" fmla="*/ 265431 h 447041"/>
                <a:gd name="connsiteX11" fmla="*/ 372845 w 406683"/>
                <a:gd name="connsiteY11" fmla="*/ 263568 h 447041"/>
                <a:gd name="connsiteX12" fmla="*/ 366636 w 406683"/>
                <a:gd name="connsiteY12" fmla="*/ 261395 h 447041"/>
                <a:gd name="connsiteX13" fmla="*/ 363532 w 406683"/>
                <a:gd name="connsiteY13" fmla="*/ 258291 h 447041"/>
                <a:gd name="connsiteX14" fmla="*/ 359186 w 406683"/>
                <a:gd name="connsiteY14" fmla="*/ 256118 h 447041"/>
                <a:gd name="connsiteX15" fmla="*/ 358254 w 406683"/>
                <a:gd name="connsiteY15" fmla="*/ 253945 h 447041"/>
                <a:gd name="connsiteX16" fmla="*/ 358254 w 406683"/>
                <a:gd name="connsiteY16" fmla="*/ 252703 h 447041"/>
                <a:gd name="connsiteX17" fmla="*/ 356081 w 406683"/>
                <a:gd name="connsiteY17" fmla="*/ 250840 h 447041"/>
                <a:gd name="connsiteX18" fmla="*/ 356081 w 406683"/>
                <a:gd name="connsiteY18" fmla="*/ 248667 h 447041"/>
                <a:gd name="connsiteX19" fmla="*/ 356081 w 406683"/>
                <a:gd name="connsiteY19" fmla="*/ 243389 h 447041"/>
                <a:gd name="connsiteX20" fmla="*/ 341490 w 406683"/>
                <a:gd name="connsiteY20" fmla="*/ 238112 h 447041"/>
                <a:gd name="connsiteX21" fmla="*/ 330004 w 406683"/>
                <a:gd name="connsiteY21" fmla="*/ 228488 h 447041"/>
                <a:gd name="connsiteX22" fmla="*/ 322864 w 406683"/>
                <a:gd name="connsiteY22" fmla="*/ 215760 h 447041"/>
                <a:gd name="connsiteX23" fmla="*/ 325037 w 406683"/>
                <a:gd name="connsiteY23" fmla="*/ 211724 h 447041"/>
                <a:gd name="connsiteX24" fmla="*/ 326899 w 406683"/>
                <a:gd name="connsiteY24" fmla="*/ 206446 h 447041"/>
                <a:gd name="connsiteX25" fmla="*/ 330004 w 406683"/>
                <a:gd name="connsiteY25" fmla="*/ 203032 h 447041"/>
                <a:gd name="connsiteX26" fmla="*/ 336523 w 406683"/>
                <a:gd name="connsiteY26" fmla="*/ 195581 h 447041"/>
                <a:gd name="connsiteX27" fmla="*/ 326899 w 406683"/>
                <a:gd name="connsiteY27" fmla="*/ 184094 h 447041"/>
                <a:gd name="connsiteX28" fmla="*/ 319759 w 406683"/>
                <a:gd name="connsiteY28" fmla="*/ 171366 h 447041"/>
                <a:gd name="connsiteX29" fmla="*/ 310446 w 406683"/>
                <a:gd name="connsiteY29" fmla="*/ 158638 h 447041"/>
                <a:gd name="connsiteX30" fmla="*/ 302995 w 406683"/>
                <a:gd name="connsiteY30" fmla="*/ 147151 h 447041"/>
                <a:gd name="connsiteX31" fmla="*/ 290577 w 406683"/>
                <a:gd name="connsiteY31" fmla="*/ 139701 h 447041"/>
                <a:gd name="connsiteX32" fmla="*/ 275986 w 406683"/>
                <a:gd name="connsiteY32" fmla="*/ 134423 h 447041"/>
                <a:gd name="connsiteX33" fmla="*/ 275986 w 406683"/>
                <a:gd name="connsiteY33" fmla="*/ 121695 h 447041"/>
                <a:gd name="connsiteX34" fmla="*/ 259222 w 406683"/>
                <a:gd name="connsiteY34" fmla="*/ 106793 h 447041"/>
                <a:gd name="connsiteX35" fmla="*/ 244631 w 406683"/>
                <a:gd name="connsiteY35" fmla="*/ 90029 h 447041"/>
                <a:gd name="connsiteX36" fmla="*/ 226936 w 406683"/>
                <a:gd name="connsiteY36" fmla="*/ 77301 h 447041"/>
                <a:gd name="connsiteX37" fmla="*/ 222900 w 406683"/>
                <a:gd name="connsiteY37" fmla="*/ 75128 h 447041"/>
                <a:gd name="connsiteX38" fmla="*/ 219796 w 406683"/>
                <a:gd name="connsiteY38" fmla="*/ 75128 h 447041"/>
                <a:gd name="connsiteX39" fmla="*/ 214518 w 406683"/>
                <a:gd name="connsiteY39" fmla="*/ 75128 h 447041"/>
                <a:gd name="connsiteX40" fmla="*/ 209240 w 406683"/>
                <a:gd name="connsiteY40" fmla="*/ 75128 h 447041"/>
                <a:gd name="connsiteX41" fmla="*/ 203032 w 406683"/>
                <a:gd name="connsiteY41" fmla="*/ 75128 h 447041"/>
                <a:gd name="connsiteX42" fmla="*/ 199927 w 406683"/>
                <a:gd name="connsiteY42" fmla="*/ 72955 h 447041"/>
                <a:gd name="connsiteX43" fmla="*/ 192787 w 406683"/>
                <a:gd name="connsiteY43" fmla="*/ 64573 h 447041"/>
                <a:gd name="connsiteX44" fmla="*/ 187509 w 406683"/>
                <a:gd name="connsiteY44" fmla="*/ 50913 h 447041"/>
                <a:gd name="connsiteX45" fmla="*/ 180059 w 406683"/>
                <a:gd name="connsiteY45" fmla="*/ 36012 h 447041"/>
                <a:gd name="connsiteX46" fmla="*/ 172918 w 406683"/>
                <a:gd name="connsiteY46" fmla="*/ 23283 h 447041"/>
                <a:gd name="connsiteX47" fmla="*/ 166709 w 406683"/>
                <a:gd name="connsiteY47" fmla="*/ 22352 h 447041"/>
                <a:gd name="connsiteX48" fmla="*/ 161432 w 406683"/>
                <a:gd name="connsiteY48" fmla="*/ 20179 h 447041"/>
                <a:gd name="connsiteX49" fmla="*/ 156154 w 406683"/>
                <a:gd name="connsiteY49" fmla="*/ 18006 h 447041"/>
                <a:gd name="connsiteX50" fmla="*/ 152118 w 406683"/>
                <a:gd name="connsiteY50" fmla="*/ 15833 h 447041"/>
                <a:gd name="connsiteX51" fmla="*/ 146841 w 406683"/>
                <a:gd name="connsiteY51" fmla="*/ 12728 h 447041"/>
                <a:gd name="connsiteX52" fmla="*/ 141563 w 406683"/>
                <a:gd name="connsiteY52" fmla="*/ 12728 h 447041"/>
                <a:gd name="connsiteX53" fmla="*/ 137527 w 406683"/>
                <a:gd name="connsiteY53" fmla="*/ 14901 h 447041"/>
                <a:gd name="connsiteX54" fmla="*/ 136596 w 406683"/>
                <a:gd name="connsiteY54" fmla="*/ 14901 h 447041"/>
                <a:gd name="connsiteX55" fmla="*/ 132250 w 406683"/>
                <a:gd name="connsiteY55" fmla="*/ 15833 h 447041"/>
                <a:gd name="connsiteX56" fmla="*/ 136596 w 406683"/>
                <a:gd name="connsiteY56" fmla="*/ 28561 h 447041"/>
                <a:gd name="connsiteX57" fmla="*/ 139701 w 406683"/>
                <a:gd name="connsiteY57" fmla="*/ 38185 h 447041"/>
                <a:gd name="connsiteX58" fmla="*/ 141563 w 406683"/>
                <a:gd name="connsiteY58" fmla="*/ 49671 h 447041"/>
                <a:gd name="connsiteX59" fmla="*/ 143736 w 406683"/>
                <a:gd name="connsiteY59" fmla="*/ 65504 h 447041"/>
                <a:gd name="connsiteX60" fmla="*/ 154291 w 406683"/>
                <a:gd name="connsiteY60" fmla="*/ 62400 h 447041"/>
                <a:gd name="connsiteX61" fmla="*/ 161432 w 406683"/>
                <a:gd name="connsiteY61" fmla="*/ 57122 h 447041"/>
                <a:gd name="connsiteX62" fmla="*/ 166709 w 406683"/>
                <a:gd name="connsiteY62" fmla="*/ 52776 h 447041"/>
                <a:gd name="connsiteX63" fmla="*/ 176023 w 406683"/>
                <a:gd name="connsiteY63" fmla="*/ 49671 h 447041"/>
                <a:gd name="connsiteX64" fmla="*/ 176023 w 406683"/>
                <a:gd name="connsiteY64" fmla="*/ 52776 h 447041"/>
                <a:gd name="connsiteX65" fmla="*/ 180059 w 406683"/>
                <a:gd name="connsiteY65" fmla="*/ 52776 h 447041"/>
                <a:gd name="connsiteX66" fmla="*/ 176023 w 406683"/>
                <a:gd name="connsiteY66" fmla="*/ 54949 h 447041"/>
                <a:gd name="connsiteX67" fmla="*/ 172918 w 406683"/>
                <a:gd name="connsiteY67" fmla="*/ 58053 h 447041"/>
                <a:gd name="connsiteX68" fmla="*/ 166709 w 406683"/>
                <a:gd name="connsiteY68" fmla="*/ 60226 h 447041"/>
                <a:gd name="connsiteX69" fmla="*/ 163605 w 406683"/>
                <a:gd name="connsiteY69" fmla="*/ 62400 h 447041"/>
                <a:gd name="connsiteX70" fmla="*/ 159259 w 406683"/>
                <a:gd name="connsiteY70" fmla="*/ 65504 h 447041"/>
                <a:gd name="connsiteX71" fmla="*/ 158327 w 406683"/>
                <a:gd name="connsiteY71" fmla="*/ 69850 h 447041"/>
                <a:gd name="connsiteX72" fmla="*/ 156154 w 406683"/>
                <a:gd name="connsiteY72" fmla="*/ 75128 h 447041"/>
                <a:gd name="connsiteX73" fmla="*/ 154291 w 406683"/>
                <a:gd name="connsiteY73" fmla="*/ 80405 h 447041"/>
                <a:gd name="connsiteX74" fmla="*/ 152118 w 406683"/>
                <a:gd name="connsiteY74" fmla="*/ 84752 h 447041"/>
                <a:gd name="connsiteX75" fmla="*/ 150877 w 406683"/>
                <a:gd name="connsiteY75" fmla="*/ 86614 h 447041"/>
                <a:gd name="connsiteX76" fmla="*/ 149014 w 406683"/>
                <a:gd name="connsiteY76" fmla="*/ 87856 h 447041"/>
                <a:gd name="connsiteX77" fmla="*/ 146841 w 406683"/>
                <a:gd name="connsiteY77" fmla="*/ 87856 h 447041"/>
                <a:gd name="connsiteX78" fmla="*/ 143736 w 406683"/>
                <a:gd name="connsiteY78" fmla="*/ 90029 h 447041"/>
                <a:gd name="connsiteX79" fmla="*/ 143736 w 406683"/>
                <a:gd name="connsiteY79" fmla="*/ 82579 h 447041"/>
                <a:gd name="connsiteX80" fmla="*/ 141563 w 406683"/>
                <a:gd name="connsiteY80" fmla="*/ 69850 h 447041"/>
                <a:gd name="connsiteX81" fmla="*/ 139701 w 406683"/>
                <a:gd name="connsiteY81" fmla="*/ 58053 h 447041"/>
                <a:gd name="connsiteX82" fmla="*/ 139701 w 406683"/>
                <a:gd name="connsiteY82" fmla="*/ 52776 h 447041"/>
                <a:gd name="connsiteX83" fmla="*/ 126972 w 406683"/>
                <a:gd name="connsiteY83" fmla="*/ 49671 h 447041"/>
                <a:gd name="connsiteX84" fmla="*/ 119832 w 406683"/>
                <a:gd name="connsiteY84" fmla="*/ 38185 h 447041"/>
                <a:gd name="connsiteX85" fmla="*/ 112381 w 406683"/>
                <a:gd name="connsiteY85" fmla="*/ 25457 h 447041"/>
                <a:gd name="connsiteX86" fmla="*/ 107414 w 406683"/>
                <a:gd name="connsiteY86" fmla="*/ 12728 h 447041"/>
                <a:gd name="connsiteX87" fmla="*/ 80095 w 406683"/>
                <a:gd name="connsiteY87" fmla="*/ 12728 h 447041"/>
                <a:gd name="connsiteX88" fmla="*/ 80095 w 406683"/>
                <a:gd name="connsiteY88" fmla="*/ 57122 h 447041"/>
                <a:gd name="connsiteX89" fmla="*/ 73886 w 406683"/>
                <a:gd name="connsiteY89" fmla="*/ 57122 h 447041"/>
                <a:gd name="connsiteX90" fmla="*/ 70782 w 406683"/>
                <a:gd name="connsiteY90" fmla="*/ 54949 h 447041"/>
                <a:gd name="connsiteX91" fmla="*/ 66746 w 406683"/>
                <a:gd name="connsiteY91" fmla="*/ 54949 h 447041"/>
                <a:gd name="connsiteX92" fmla="*/ 63641 w 406683"/>
                <a:gd name="connsiteY92" fmla="*/ 52776 h 447041"/>
                <a:gd name="connsiteX93" fmla="*/ 56191 w 406683"/>
                <a:gd name="connsiteY93" fmla="*/ 38185 h 447041"/>
                <a:gd name="connsiteX94" fmla="*/ 54328 w 406683"/>
                <a:gd name="connsiteY94" fmla="*/ 22352 h 447041"/>
                <a:gd name="connsiteX95" fmla="*/ 56191 w 406683"/>
                <a:gd name="connsiteY95" fmla="*/ 3104 h 447041"/>
                <a:gd name="connsiteX96" fmla="*/ 52155 w 406683"/>
                <a:gd name="connsiteY96" fmla="*/ 3104 h 447041"/>
                <a:gd name="connsiteX97" fmla="*/ 52155 w 406683"/>
                <a:gd name="connsiteY97" fmla="*/ 0 h 447041"/>
                <a:gd name="connsiteX98" fmla="*/ 22973 w 406683"/>
                <a:gd name="connsiteY98" fmla="*/ 3104 h 447041"/>
                <a:gd name="connsiteX99" fmla="*/ 19869 w 406683"/>
                <a:gd name="connsiteY99" fmla="*/ 28561 h 447041"/>
                <a:gd name="connsiteX100" fmla="*/ 16764 w 406683"/>
                <a:gd name="connsiteY100" fmla="*/ 54949 h 447041"/>
                <a:gd name="connsiteX101" fmla="*/ 9313 w 406683"/>
                <a:gd name="connsiteY101" fmla="*/ 79474 h 447041"/>
                <a:gd name="connsiteX102" fmla="*/ 0 w 406683"/>
                <a:gd name="connsiteY102" fmla="*/ 97480 h 447041"/>
                <a:gd name="connsiteX103" fmla="*/ 3104 w 406683"/>
                <a:gd name="connsiteY103" fmla="*/ 104620 h 447041"/>
                <a:gd name="connsiteX104" fmla="*/ 7451 w 406683"/>
                <a:gd name="connsiteY104" fmla="*/ 109898 h 447041"/>
                <a:gd name="connsiteX105" fmla="*/ 12418 w 406683"/>
                <a:gd name="connsiteY105" fmla="*/ 114244 h 447041"/>
                <a:gd name="connsiteX106" fmla="*/ 19869 w 406683"/>
                <a:gd name="connsiteY106" fmla="*/ 116417 h 447041"/>
                <a:gd name="connsiteX107" fmla="*/ 27009 w 406683"/>
                <a:gd name="connsiteY107" fmla="*/ 117349 h 447041"/>
                <a:gd name="connsiteX108" fmla="*/ 27009 w 406683"/>
                <a:gd name="connsiteY108" fmla="*/ 121695 h 447041"/>
                <a:gd name="connsiteX109" fmla="*/ 27009 w 406683"/>
                <a:gd name="connsiteY109" fmla="*/ 123868 h 447041"/>
                <a:gd name="connsiteX110" fmla="*/ 25146 w 406683"/>
                <a:gd name="connsiteY110" fmla="*/ 123868 h 447041"/>
                <a:gd name="connsiteX111" fmla="*/ 25146 w 406683"/>
                <a:gd name="connsiteY111" fmla="*/ 124799 h 447041"/>
                <a:gd name="connsiteX112" fmla="*/ 22973 w 406683"/>
                <a:gd name="connsiteY112" fmla="*/ 126972 h 447041"/>
                <a:gd name="connsiteX113" fmla="*/ 30113 w 406683"/>
                <a:gd name="connsiteY113" fmla="*/ 141874 h 447041"/>
                <a:gd name="connsiteX114" fmla="*/ 41600 w 406683"/>
                <a:gd name="connsiteY114" fmla="*/ 151187 h 447041"/>
                <a:gd name="connsiteX115" fmla="*/ 56191 w 406683"/>
                <a:gd name="connsiteY115" fmla="*/ 156465 h 447041"/>
                <a:gd name="connsiteX116" fmla="*/ 72955 w 406683"/>
                <a:gd name="connsiteY116" fmla="*/ 161742 h 447041"/>
                <a:gd name="connsiteX117" fmla="*/ 90650 w 406683"/>
                <a:gd name="connsiteY117" fmla="*/ 166089 h 447041"/>
                <a:gd name="connsiteX118" fmla="*/ 107414 w 406683"/>
                <a:gd name="connsiteY118" fmla="*/ 171366 h 447041"/>
                <a:gd name="connsiteX119" fmla="*/ 119832 w 406683"/>
                <a:gd name="connsiteY119" fmla="*/ 178817 h 447041"/>
                <a:gd name="connsiteX120" fmla="*/ 132250 w 406683"/>
                <a:gd name="connsiteY120" fmla="*/ 174471 h 447041"/>
                <a:gd name="connsiteX121" fmla="*/ 139701 w 406683"/>
                <a:gd name="connsiteY121" fmla="*/ 169193 h 447041"/>
                <a:gd name="connsiteX122" fmla="*/ 144668 w 406683"/>
                <a:gd name="connsiteY122" fmla="*/ 163915 h 447041"/>
                <a:gd name="connsiteX123" fmla="*/ 150877 w 406683"/>
                <a:gd name="connsiteY123" fmla="*/ 158638 h 447041"/>
                <a:gd name="connsiteX124" fmla="*/ 159259 w 406683"/>
                <a:gd name="connsiteY124" fmla="*/ 154602 h 447041"/>
                <a:gd name="connsiteX125" fmla="*/ 168882 w 406683"/>
                <a:gd name="connsiteY125" fmla="*/ 156465 h 447041"/>
                <a:gd name="connsiteX126" fmla="*/ 178196 w 406683"/>
                <a:gd name="connsiteY126" fmla="*/ 163915 h 447041"/>
                <a:gd name="connsiteX127" fmla="*/ 188441 w 406683"/>
                <a:gd name="connsiteY127" fmla="*/ 171366 h 447041"/>
                <a:gd name="connsiteX128" fmla="*/ 203032 w 406683"/>
                <a:gd name="connsiteY128" fmla="*/ 174471 h 447041"/>
                <a:gd name="connsiteX129" fmla="*/ 212345 w 406683"/>
                <a:gd name="connsiteY129" fmla="*/ 218864 h 447041"/>
                <a:gd name="connsiteX130" fmla="*/ 219796 w 406683"/>
                <a:gd name="connsiteY130" fmla="*/ 228488 h 447041"/>
                <a:gd name="connsiteX131" fmla="*/ 230040 w 406683"/>
                <a:gd name="connsiteY131" fmla="*/ 235939 h 447041"/>
                <a:gd name="connsiteX132" fmla="*/ 239664 w 406683"/>
                <a:gd name="connsiteY132" fmla="*/ 243389 h 447041"/>
                <a:gd name="connsiteX133" fmla="*/ 246804 w 406683"/>
                <a:gd name="connsiteY133" fmla="*/ 256118 h 447041"/>
                <a:gd name="connsiteX134" fmla="*/ 248977 w 406683"/>
                <a:gd name="connsiteY134" fmla="*/ 265431 h 447041"/>
                <a:gd name="connsiteX135" fmla="*/ 246804 w 406683"/>
                <a:gd name="connsiteY135" fmla="*/ 278159 h 447041"/>
                <a:gd name="connsiteX136" fmla="*/ 243700 w 406683"/>
                <a:gd name="connsiteY136" fmla="*/ 295234 h 447041"/>
                <a:gd name="connsiteX137" fmla="*/ 237491 w 406683"/>
                <a:gd name="connsiteY137" fmla="*/ 311998 h 447041"/>
                <a:gd name="connsiteX138" fmla="*/ 232213 w 406683"/>
                <a:gd name="connsiteY138" fmla="*/ 326899 h 447041"/>
                <a:gd name="connsiteX139" fmla="*/ 226936 w 406683"/>
                <a:gd name="connsiteY139" fmla="*/ 337455 h 447041"/>
                <a:gd name="connsiteX140" fmla="*/ 209240 w 406683"/>
                <a:gd name="connsiteY140" fmla="*/ 342732 h 447041"/>
                <a:gd name="connsiteX141" fmla="*/ 188441 w 406683"/>
                <a:gd name="connsiteY141" fmla="*/ 348010 h 447041"/>
                <a:gd name="connsiteX142" fmla="*/ 172918 w 406683"/>
                <a:gd name="connsiteY142" fmla="*/ 354529 h 447041"/>
                <a:gd name="connsiteX143" fmla="*/ 172918 w 406683"/>
                <a:gd name="connsiteY143" fmla="*/ 361669 h 447041"/>
                <a:gd name="connsiteX144" fmla="*/ 172918 w 406683"/>
                <a:gd name="connsiteY144" fmla="*/ 367257 h 447041"/>
                <a:gd name="connsiteX145" fmla="*/ 173850 w 406683"/>
                <a:gd name="connsiteY145" fmla="*/ 372535 h 447041"/>
                <a:gd name="connsiteX146" fmla="*/ 176023 w 406683"/>
                <a:gd name="connsiteY146" fmla="*/ 377813 h 447041"/>
                <a:gd name="connsiteX147" fmla="*/ 197754 w 406683"/>
                <a:gd name="connsiteY147" fmla="*/ 376571 h 447041"/>
                <a:gd name="connsiteX148" fmla="*/ 216691 w 406683"/>
                <a:gd name="connsiteY148" fmla="*/ 370362 h 447041"/>
                <a:gd name="connsiteX149" fmla="*/ 232213 w 406683"/>
                <a:gd name="connsiteY149" fmla="*/ 361669 h 447041"/>
                <a:gd name="connsiteX150" fmla="*/ 243700 w 406683"/>
                <a:gd name="connsiteY150" fmla="*/ 372535 h 447041"/>
                <a:gd name="connsiteX151" fmla="*/ 254255 w 406683"/>
                <a:gd name="connsiteY151" fmla="*/ 387126 h 447041"/>
                <a:gd name="connsiteX152" fmla="*/ 261395 w 406683"/>
                <a:gd name="connsiteY152" fmla="*/ 402027 h 447041"/>
                <a:gd name="connsiteX153" fmla="*/ 268846 w 406683"/>
                <a:gd name="connsiteY153" fmla="*/ 418791 h 447041"/>
                <a:gd name="connsiteX154" fmla="*/ 280022 w 406683"/>
                <a:gd name="connsiteY154" fmla="*/ 429657 h 447041"/>
                <a:gd name="connsiteX155" fmla="*/ 292750 w 406683"/>
                <a:gd name="connsiteY155" fmla="*/ 436797 h 447041"/>
                <a:gd name="connsiteX156" fmla="*/ 310446 w 406683"/>
                <a:gd name="connsiteY156" fmla="*/ 441143 h 447041"/>
                <a:gd name="connsiteX157" fmla="*/ 326899 w 406683"/>
                <a:gd name="connsiteY157" fmla="*/ 444248 h 447041"/>
                <a:gd name="connsiteX158" fmla="*/ 339628 w 406683"/>
                <a:gd name="connsiteY158" fmla="*/ 449526 h 447041"/>
                <a:gd name="connsiteX159" fmla="*/ 343663 w 406683"/>
                <a:gd name="connsiteY159" fmla="*/ 449526 h 447041"/>
                <a:gd name="connsiteX160" fmla="*/ 336523 w 406683"/>
                <a:gd name="connsiteY160" fmla="*/ 433693 h 447041"/>
                <a:gd name="connsiteX161" fmla="*/ 326899 w 406683"/>
                <a:gd name="connsiteY161" fmla="*/ 420964 h 447041"/>
                <a:gd name="connsiteX162" fmla="*/ 316655 w 406683"/>
                <a:gd name="connsiteY162" fmla="*/ 406374 h 447041"/>
                <a:gd name="connsiteX163" fmla="*/ 319759 w 406683"/>
                <a:gd name="connsiteY163" fmla="*/ 406374 h 447041"/>
                <a:gd name="connsiteX164" fmla="*/ 322864 w 406683"/>
                <a:gd name="connsiteY164" fmla="*/ 407305 h 447041"/>
                <a:gd name="connsiteX165" fmla="*/ 330004 w 406683"/>
                <a:gd name="connsiteY165" fmla="*/ 411651 h 447041"/>
                <a:gd name="connsiteX166" fmla="*/ 339628 w 406683"/>
                <a:gd name="connsiteY166" fmla="*/ 416929 h 447041"/>
                <a:gd name="connsiteX167" fmla="*/ 348941 w 406683"/>
                <a:gd name="connsiteY167" fmla="*/ 422206 h 447041"/>
                <a:gd name="connsiteX168" fmla="*/ 356081 w 406683"/>
                <a:gd name="connsiteY168" fmla="*/ 426242 h 447041"/>
                <a:gd name="connsiteX169" fmla="*/ 359186 w 406683"/>
                <a:gd name="connsiteY169" fmla="*/ 424379 h 447041"/>
                <a:gd name="connsiteX170" fmla="*/ 361359 w 406683"/>
                <a:gd name="connsiteY170" fmla="*/ 422206 h 447041"/>
                <a:gd name="connsiteX171" fmla="*/ 363532 w 406683"/>
                <a:gd name="connsiteY171" fmla="*/ 420964 h 447041"/>
                <a:gd name="connsiteX172" fmla="*/ 363532 w 406683"/>
                <a:gd name="connsiteY172" fmla="*/ 418791 h 447041"/>
                <a:gd name="connsiteX173" fmla="*/ 365395 w 406683"/>
                <a:gd name="connsiteY173" fmla="*/ 416929 h 447041"/>
                <a:gd name="connsiteX174" fmla="*/ 366636 w 406683"/>
                <a:gd name="connsiteY174" fmla="*/ 414756 h 447041"/>
                <a:gd name="connsiteX175" fmla="*/ 365395 w 406683"/>
                <a:gd name="connsiteY175" fmla="*/ 394577 h 447041"/>
                <a:gd name="connsiteX176" fmla="*/ 359186 w 406683"/>
                <a:gd name="connsiteY176" fmla="*/ 379675 h 447041"/>
                <a:gd name="connsiteX177" fmla="*/ 352045 w 406683"/>
                <a:gd name="connsiteY177" fmla="*/ 365084 h 447041"/>
                <a:gd name="connsiteX178" fmla="*/ 339628 w 406683"/>
                <a:gd name="connsiteY178" fmla="*/ 365084 h 447041"/>
                <a:gd name="connsiteX179" fmla="*/ 332177 w 406683"/>
                <a:gd name="connsiteY179" fmla="*/ 333108 h 447041"/>
                <a:gd name="connsiteX180" fmla="*/ 322864 w 406683"/>
                <a:gd name="connsiteY180" fmla="*/ 304547 h 447041"/>
                <a:gd name="connsiteX181" fmla="*/ 329073 w 406683"/>
                <a:gd name="connsiteY181" fmla="*/ 302685 h 447041"/>
                <a:gd name="connsiteX182" fmla="*/ 334350 w 406683"/>
                <a:gd name="connsiteY182" fmla="*/ 302685 h 447041"/>
                <a:gd name="connsiteX183" fmla="*/ 339628 w 406683"/>
                <a:gd name="connsiteY183" fmla="*/ 300512 h 447041"/>
                <a:gd name="connsiteX184" fmla="*/ 346768 w 406683"/>
                <a:gd name="connsiteY184" fmla="*/ 300512 h 447041"/>
                <a:gd name="connsiteX185" fmla="*/ 352045 w 406683"/>
                <a:gd name="connsiteY185" fmla="*/ 313240 h 447041"/>
                <a:gd name="connsiteX186" fmla="*/ 359186 w 406683"/>
                <a:gd name="connsiteY186" fmla="*/ 322553 h 447041"/>
                <a:gd name="connsiteX187" fmla="*/ 368810 w 406683"/>
                <a:gd name="connsiteY187" fmla="*/ 332177 h 447041"/>
                <a:gd name="connsiteX188" fmla="*/ 375950 w 406683"/>
                <a:gd name="connsiteY188" fmla="*/ 340559 h 447041"/>
                <a:gd name="connsiteX189" fmla="*/ 383401 w 406683"/>
                <a:gd name="connsiteY189" fmla="*/ 340559 h 447041"/>
                <a:gd name="connsiteX190" fmla="*/ 388368 w 406683"/>
                <a:gd name="connsiteY190" fmla="*/ 339628 h 447041"/>
                <a:gd name="connsiteX191" fmla="*/ 394577 w 406683"/>
                <a:gd name="connsiteY191" fmla="*/ 339628 h 447041"/>
                <a:gd name="connsiteX192" fmla="*/ 399854 w 406683"/>
                <a:gd name="connsiteY192" fmla="*/ 337455 h 447041"/>
                <a:gd name="connsiteX193" fmla="*/ 407305 w 406683"/>
                <a:gd name="connsiteY193" fmla="*/ 287783 h 447041"/>
                <a:gd name="connsiteX194" fmla="*/ 402027 w 406683"/>
                <a:gd name="connsiteY194" fmla="*/ 287783 h 44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406683" h="447041">
                  <a:moveTo>
                    <a:pt x="395818" y="287783"/>
                  </a:moveTo>
                  <a:lnTo>
                    <a:pt x="392714" y="285610"/>
                  </a:lnTo>
                  <a:lnTo>
                    <a:pt x="387436" y="283437"/>
                  </a:lnTo>
                  <a:lnTo>
                    <a:pt x="383401" y="282506"/>
                  </a:lnTo>
                  <a:lnTo>
                    <a:pt x="381227" y="280333"/>
                  </a:lnTo>
                  <a:lnTo>
                    <a:pt x="381227" y="278159"/>
                  </a:lnTo>
                  <a:lnTo>
                    <a:pt x="381227" y="275986"/>
                  </a:lnTo>
                  <a:lnTo>
                    <a:pt x="383401" y="275055"/>
                  </a:lnTo>
                  <a:lnTo>
                    <a:pt x="381227" y="270709"/>
                  </a:lnTo>
                  <a:lnTo>
                    <a:pt x="379986" y="268846"/>
                  </a:lnTo>
                  <a:lnTo>
                    <a:pt x="375950" y="265431"/>
                  </a:lnTo>
                  <a:lnTo>
                    <a:pt x="372845" y="263568"/>
                  </a:lnTo>
                  <a:lnTo>
                    <a:pt x="366636" y="261395"/>
                  </a:lnTo>
                  <a:lnTo>
                    <a:pt x="363532" y="258291"/>
                  </a:lnTo>
                  <a:lnTo>
                    <a:pt x="359186" y="256118"/>
                  </a:lnTo>
                  <a:lnTo>
                    <a:pt x="358254" y="253945"/>
                  </a:lnTo>
                  <a:lnTo>
                    <a:pt x="358254" y="252703"/>
                  </a:lnTo>
                  <a:lnTo>
                    <a:pt x="356081" y="250840"/>
                  </a:lnTo>
                  <a:lnTo>
                    <a:pt x="356081" y="248667"/>
                  </a:lnTo>
                  <a:lnTo>
                    <a:pt x="356081" y="243389"/>
                  </a:lnTo>
                  <a:lnTo>
                    <a:pt x="341490" y="238112"/>
                  </a:lnTo>
                  <a:lnTo>
                    <a:pt x="330004" y="228488"/>
                  </a:lnTo>
                  <a:lnTo>
                    <a:pt x="322864" y="215760"/>
                  </a:lnTo>
                  <a:lnTo>
                    <a:pt x="325037" y="211724"/>
                  </a:lnTo>
                  <a:lnTo>
                    <a:pt x="326899" y="206446"/>
                  </a:lnTo>
                  <a:lnTo>
                    <a:pt x="330004" y="203032"/>
                  </a:lnTo>
                  <a:lnTo>
                    <a:pt x="336523" y="195581"/>
                  </a:lnTo>
                  <a:lnTo>
                    <a:pt x="326899" y="184094"/>
                  </a:lnTo>
                  <a:lnTo>
                    <a:pt x="319759" y="171366"/>
                  </a:lnTo>
                  <a:lnTo>
                    <a:pt x="310446" y="158638"/>
                  </a:lnTo>
                  <a:lnTo>
                    <a:pt x="302995" y="147151"/>
                  </a:lnTo>
                  <a:lnTo>
                    <a:pt x="290577" y="139701"/>
                  </a:lnTo>
                  <a:lnTo>
                    <a:pt x="275986" y="134423"/>
                  </a:lnTo>
                  <a:lnTo>
                    <a:pt x="275986" y="121695"/>
                  </a:lnTo>
                  <a:lnTo>
                    <a:pt x="259222" y="106793"/>
                  </a:lnTo>
                  <a:lnTo>
                    <a:pt x="244631" y="90029"/>
                  </a:lnTo>
                  <a:lnTo>
                    <a:pt x="226936" y="77301"/>
                  </a:lnTo>
                  <a:lnTo>
                    <a:pt x="222900" y="75128"/>
                  </a:lnTo>
                  <a:lnTo>
                    <a:pt x="219796" y="75128"/>
                  </a:lnTo>
                  <a:lnTo>
                    <a:pt x="214518" y="75128"/>
                  </a:lnTo>
                  <a:lnTo>
                    <a:pt x="209240" y="75128"/>
                  </a:lnTo>
                  <a:lnTo>
                    <a:pt x="203032" y="75128"/>
                  </a:lnTo>
                  <a:lnTo>
                    <a:pt x="199927" y="72955"/>
                  </a:lnTo>
                  <a:lnTo>
                    <a:pt x="192787" y="64573"/>
                  </a:lnTo>
                  <a:lnTo>
                    <a:pt x="187509" y="50913"/>
                  </a:lnTo>
                  <a:lnTo>
                    <a:pt x="180059" y="36012"/>
                  </a:lnTo>
                  <a:lnTo>
                    <a:pt x="172918" y="23283"/>
                  </a:lnTo>
                  <a:lnTo>
                    <a:pt x="166709" y="22352"/>
                  </a:lnTo>
                  <a:lnTo>
                    <a:pt x="161432" y="20179"/>
                  </a:lnTo>
                  <a:lnTo>
                    <a:pt x="156154" y="18006"/>
                  </a:lnTo>
                  <a:lnTo>
                    <a:pt x="152118" y="15833"/>
                  </a:lnTo>
                  <a:lnTo>
                    <a:pt x="146841" y="12728"/>
                  </a:lnTo>
                  <a:lnTo>
                    <a:pt x="141563" y="12728"/>
                  </a:lnTo>
                  <a:lnTo>
                    <a:pt x="137527" y="14901"/>
                  </a:lnTo>
                  <a:lnTo>
                    <a:pt x="136596" y="14901"/>
                  </a:lnTo>
                  <a:lnTo>
                    <a:pt x="132250" y="15833"/>
                  </a:lnTo>
                  <a:lnTo>
                    <a:pt x="136596" y="28561"/>
                  </a:lnTo>
                  <a:lnTo>
                    <a:pt x="139701" y="38185"/>
                  </a:lnTo>
                  <a:lnTo>
                    <a:pt x="141563" y="49671"/>
                  </a:lnTo>
                  <a:lnTo>
                    <a:pt x="143736" y="65504"/>
                  </a:lnTo>
                  <a:lnTo>
                    <a:pt x="154291" y="62400"/>
                  </a:lnTo>
                  <a:lnTo>
                    <a:pt x="161432" y="57122"/>
                  </a:lnTo>
                  <a:lnTo>
                    <a:pt x="166709" y="52776"/>
                  </a:lnTo>
                  <a:lnTo>
                    <a:pt x="176023" y="49671"/>
                  </a:lnTo>
                  <a:lnTo>
                    <a:pt x="176023" y="52776"/>
                  </a:lnTo>
                  <a:lnTo>
                    <a:pt x="180059" y="52776"/>
                  </a:lnTo>
                  <a:lnTo>
                    <a:pt x="176023" y="54949"/>
                  </a:lnTo>
                  <a:lnTo>
                    <a:pt x="172918" y="58053"/>
                  </a:lnTo>
                  <a:lnTo>
                    <a:pt x="166709" y="60226"/>
                  </a:lnTo>
                  <a:lnTo>
                    <a:pt x="163605" y="62400"/>
                  </a:lnTo>
                  <a:lnTo>
                    <a:pt x="159259" y="65504"/>
                  </a:lnTo>
                  <a:lnTo>
                    <a:pt x="158327" y="69850"/>
                  </a:lnTo>
                  <a:lnTo>
                    <a:pt x="156154" y="75128"/>
                  </a:lnTo>
                  <a:lnTo>
                    <a:pt x="154291" y="80405"/>
                  </a:lnTo>
                  <a:lnTo>
                    <a:pt x="152118" y="84752"/>
                  </a:lnTo>
                  <a:lnTo>
                    <a:pt x="150877" y="86614"/>
                  </a:lnTo>
                  <a:lnTo>
                    <a:pt x="149014" y="87856"/>
                  </a:lnTo>
                  <a:lnTo>
                    <a:pt x="146841" y="87856"/>
                  </a:lnTo>
                  <a:lnTo>
                    <a:pt x="143736" y="90029"/>
                  </a:lnTo>
                  <a:lnTo>
                    <a:pt x="143736" y="82579"/>
                  </a:lnTo>
                  <a:lnTo>
                    <a:pt x="141563" y="69850"/>
                  </a:lnTo>
                  <a:lnTo>
                    <a:pt x="139701" y="58053"/>
                  </a:lnTo>
                  <a:lnTo>
                    <a:pt x="139701" y="52776"/>
                  </a:lnTo>
                  <a:lnTo>
                    <a:pt x="126972" y="49671"/>
                  </a:lnTo>
                  <a:lnTo>
                    <a:pt x="119832" y="38185"/>
                  </a:lnTo>
                  <a:lnTo>
                    <a:pt x="112381" y="25457"/>
                  </a:lnTo>
                  <a:lnTo>
                    <a:pt x="107414" y="12728"/>
                  </a:lnTo>
                  <a:lnTo>
                    <a:pt x="80095" y="12728"/>
                  </a:lnTo>
                  <a:lnTo>
                    <a:pt x="80095" y="57122"/>
                  </a:lnTo>
                  <a:lnTo>
                    <a:pt x="73886" y="57122"/>
                  </a:lnTo>
                  <a:lnTo>
                    <a:pt x="70782" y="54949"/>
                  </a:lnTo>
                  <a:lnTo>
                    <a:pt x="66746" y="54949"/>
                  </a:lnTo>
                  <a:lnTo>
                    <a:pt x="63641" y="52776"/>
                  </a:lnTo>
                  <a:lnTo>
                    <a:pt x="56191" y="38185"/>
                  </a:lnTo>
                  <a:lnTo>
                    <a:pt x="54328" y="22352"/>
                  </a:lnTo>
                  <a:lnTo>
                    <a:pt x="56191" y="3104"/>
                  </a:lnTo>
                  <a:lnTo>
                    <a:pt x="52155" y="3104"/>
                  </a:lnTo>
                  <a:lnTo>
                    <a:pt x="52155" y="0"/>
                  </a:lnTo>
                  <a:lnTo>
                    <a:pt x="22973" y="3104"/>
                  </a:lnTo>
                  <a:lnTo>
                    <a:pt x="19869" y="28561"/>
                  </a:lnTo>
                  <a:lnTo>
                    <a:pt x="16764" y="54949"/>
                  </a:lnTo>
                  <a:lnTo>
                    <a:pt x="9313" y="79474"/>
                  </a:lnTo>
                  <a:lnTo>
                    <a:pt x="0" y="97480"/>
                  </a:lnTo>
                  <a:lnTo>
                    <a:pt x="3104" y="104620"/>
                  </a:lnTo>
                  <a:lnTo>
                    <a:pt x="7451" y="109898"/>
                  </a:lnTo>
                  <a:lnTo>
                    <a:pt x="12418" y="114244"/>
                  </a:lnTo>
                  <a:lnTo>
                    <a:pt x="19869" y="116417"/>
                  </a:lnTo>
                  <a:lnTo>
                    <a:pt x="27009" y="117349"/>
                  </a:lnTo>
                  <a:lnTo>
                    <a:pt x="27009" y="121695"/>
                  </a:lnTo>
                  <a:lnTo>
                    <a:pt x="27009" y="123868"/>
                  </a:lnTo>
                  <a:lnTo>
                    <a:pt x="25146" y="123868"/>
                  </a:lnTo>
                  <a:lnTo>
                    <a:pt x="25146" y="124799"/>
                  </a:lnTo>
                  <a:lnTo>
                    <a:pt x="22973" y="126972"/>
                  </a:lnTo>
                  <a:lnTo>
                    <a:pt x="30113" y="141874"/>
                  </a:lnTo>
                  <a:lnTo>
                    <a:pt x="41600" y="151187"/>
                  </a:lnTo>
                  <a:lnTo>
                    <a:pt x="56191" y="156465"/>
                  </a:lnTo>
                  <a:lnTo>
                    <a:pt x="72955" y="161742"/>
                  </a:lnTo>
                  <a:lnTo>
                    <a:pt x="90650" y="166089"/>
                  </a:lnTo>
                  <a:lnTo>
                    <a:pt x="107414" y="171366"/>
                  </a:lnTo>
                  <a:lnTo>
                    <a:pt x="119832" y="178817"/>
                  </a:lnTo>
                  <a:lnTo>
                    <a:pt x="132250" y="174471"/>
                  </a:lnTo>
                  <a:lnTo>
                    <a:pt x="139701" y="169193"/>
                  </a:lnTo>
                  <a:lnTo>
                    <a:pt x="144668" y="163915"/>
                  </a:lnTo>
                  <a:lnTo>
                    <a:pt x="150877" y="158638"/>
                  </a:lnTo>
                  <a:lnTo>
                    <a:pt x="159259" y="154602"/>
                  </a:lnTo>
                  <a:lnTo>
                    <a:pt x="168882" y="156465"/>
                  </a:lnTo>
                  <a:lnTo>
                    <a:pt x="178196" y="163915"/>
                  </a:lnTo>
                  <a:lnTo>
                    <a:pt x="188441" y="171366"/>
                  </a:lnTo>
                  <a:lnTo>
                    <a:pt x="203032" y="174471"/>
                  </a:lnTo>
                  <a:lnTo>
                    <a:pt x="212345" y="218864"/>
                  </a:lnTo>
                  <a:lnTo>
                    <a:pt x="219796" y="228488"/>
                  </a:lnTo>
                  <a:lnTo>
                    <a:pt x="230040" y="235939"/>
                  </a:lnTo>
                  <a:lnTo>
                    <a:pt x="239664" y="243389"/>
                  </a:lnTo>
                  <a:lnTo>
                    <a:pt x="246804" y="256118"/>
                  </a:lnTo>
                  <a:lnTo>
                    <a:pt x="248977" y="265431"/>
                  </a:lnTo>
                  <a:lnTo>
                    <a:pt x="246804" y="278159"/>
                  </a:lnTo>
                  <a:lnTo>
                    <a:pt x="243700" y="295234"/>
                  </a:lnTo>
                  <a:lnTo>
                    <a:pt x="237491" y="311998"/>
                  </a:lnTo>
                  <a:lnTo>
                    <a:pt x="232213" y="326899"/>
                  </a:lnTo>
                  <a:lnTo>
                    <a:pt x="226936" y="337455"/>
                  </a:lnTo>
                  <a:lnTo>
                    <a:pt x="209240" y="342732"/>
                  </a:lnTo>
                  <a:lnTo>
                    <a:pt x="188441" y="348010"/>
                  </a:lnTo>
                  <a:lnTo>
                    <a:pt x="172918" y="354529"/>
                  </a:lnTo>
                  <a:lnTo>
                    <a:pt x="172918" y="361669"/>
                  </a:lnTo>
                  <a:lnTo>
                    <a:pt x="172918" y="367257"/>
                  </a:lnTo>
                  <a:lnTo>
                    <a:pt x="173850" y="372535"/>
                  </a:lnTo>
                  <a:lnTo>
                    <a:pt x="176023" y="377813"/>
                  </a:lnTo>
                  <a:lnTo>
                    <a:pt x="197754" y="376571"/>
                  </a:lnTo>
                  <a:lnTo>
                    <a:pt x="216691" y="370362"/>
                  </a:lnTo>
                  <a:lnTo>
                    <a:pt x="232213" y="361669"/>
                  </a:lnTo>
                  <a:lnTo>
                    <a:pt x="243700" y="372535"/>
                  </a:lnTo>
                  <a:lnTo>
                    <a:pt x="254255" y="387126"/>
                  </a:lnTo>
                  <a:lnTo>
                    <a:pt x="261395" y="402027"/>
                  </a:lnTo>
                  <a:lnTo>
                    <a:pt x="268846" y="418791"/>
                  </a:lnTo>
                  <a:lnTo>
                    <a:pt x="280022" y="429657"/>
                  </a:lnTo>
                  <a:lnTo>
                    <a:pt x="292750" y="436797"/>
                  </a:lnTo>
                  <a:lnTo>
                    <a:pt x="310446" y="441143"/>
                  </a:lnTo>
                  <a:lnTo>
                    <a:pt x="326899" y="444248"/>
                  </a:lnTo>
                  <a:lnTo>
                    <a:pt x="339628" y="449526"/>
                  </a:lnTo>
                  <a:lnTo>
                    <a:pt x="343663" y="449526"/>
                  </a:lnTo>
                  <a:lnTo>
                    <a:pt x="336523" y="433693"/>
                  </a:lnTo>
                  <a:lnTo>
                    <a:pt x="326899" y="420964"/>
                  </a:lnTo>
                  <a:lnTo>
                    <a:pt x="316655" y="406374"/>
                  </a:lnTo>
                  <a:lnTo>
                    <a:pt x="319759" y="406374"/>
                  </a:lnTo>
                  <a:lnTo>
                    <a:pt x="322864" y="407305"/>
                  </a:lnTo>
                  <a:lnTo>
                    <a:pt x="330004" y="411651"/>
                  </a:lnTo>
                  <a:lnTo>
                    <a:pt x="339628" y="416929"/>
                  </a:lnTo>
                  <a:lnTo>
                    <a:pt x="348941" y="422206"/>
                  </a:lnTo>
                  <a:lnTo>
                    <a:pt x="356081" y="426242"/>
                  </a:lnTo>
                  <a:lnTo>
                    <a:pt x="359186" y="424379"/>
                  </a:lnTo>
                  <a:lnTo>
                    <a:pt x="361359" y="422206"/>
                  </a:lnTo>
                  <a:lnTo>
                    <a:pt x="363532" y="420964"/>
                  </a:lnTo>
                  <a:lnTo>
                    <a:pt x="363532" y="418791"/>
                  </a:lnTo>
                  <a:lnTo>
                    <a:pt x="365395" y="416929"/>
                  </a:lnTo>
                  <a:lnTo>
                    <a:pt x="366636" y="414756"/>
                  </a:lnTo>
                  <a:lnTo>
                    <a:pt x="365395" y="394577"/>
                  </a:lnTo>
                  <a:lnTo>
                    <a:pt x="359186" y="379675"/>
                  </a:lnTo>
                  <a:lnTo>
                    <a:pt x="352045" y="365084"/>
                  </a:lnTo>
                  <a:lnTo>
                    <a:pt x="339628" y="365084"/>
                  </a:lnTo>
                  <a:lnTo>
                    <a:pt x="332177" y="333108"/>
                  </a:lnTo>
                  <a:lnTo>
                    <a:pt x="322864" y="304547"/>
                  </a:lnTo>
                  <a:lnTo>
                    <a:pt x="329073" y="302685"/>
                  </a:lnTo>
                  <a:lnTo>
                    <a:pt x="334350" y="302685"/>
                  </a:lnTo>
                  <a:lnTo>
                    <a:pt x="339628" y="300512"/>
                  </a:lnTo>
                  <a:lnTo>
                    <a:pt x="346768" y="300512"/>
                  </a:lnTo>
                  <a:lnTo>
                    <a:pt x="352045" y="313240"/>
                  </a:lnTo>
                  <a:lnTo>
                    <a:pt x="359186" y="322553"/>
                  </a:lnTo>
                  <a:lnTo>
                    <a:pt x="368810" y="332177"/>
                  </a:lnTo>
                  <a:lnTo>
                    <a:pt x="375950" y="340559"/>
                  </a:lnTo>
                  <a:lnTo>
                    <a:pt x="383401" y="340559"/>
                  </a:lnTo>
                  <a:lnTo>
                    <a:pt x="388368" y="339628"/>
                  </a:lnTo>
                  <a:lnTo>
                    <a:pt x="394577" y="339628"/>
                  </a:lnTo>
                  <a:lnTo>
                    <a:pt x="399854" y="337455"/>
                  </a:lnTo>
                  <a:lnTo>
                    <a:pt x="407305" y="287783"/>
                  </a:lnTo>
                  <a:lnTo>
                    <a:pt x="402027" y="28778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E9F922D-C630-4904-9F54-C1E6956A83D7}"/>
                </a:ext>
              </a:extLst>
            </p:cNvPr>
            <p:cNvSpPr/>
            <p:nvPr/>
          </p:nvSpPr>
          <p:spPr>
            <a:xfrm>
              <a:off x="5463788" y="5234275"/>
              <a:ext cx="43462" cy="15522"/>
            </a:xfrm>
            <a:custGeom>
              <a:avLst/>
              <a:gdLst>
                <a:gd name="connsiteX0" fmla="*/ 24836 w 43462"/>
                <a:gd name="connsiteY0" fmla="*/ 7451 h 15522"/>
                <a:gd name="connsiteX1" fmla="*/ 14591 w 43462"/>
                <a:gd name="connsiteY1" fmla="*/ 3415 h 15522"/>
                <a:gd name="connsiteX2" fmla="*/ 4967 w 43462"/>
                <a:gd name="connsiteY2" fmla="*/ 0 h 15522"/>
                <a:gd name="connsiteX3" fmla="*/ 3104 w 43462"/>
                <a:gd name="connsiteY3" fmla="*/ 3415 h 15522"/>
                <a:gd name="connsiteX4" fmla="*/ 3104 w 43462"/>
                <a:gd name="connsiteY4" fmla="*/ 5278 h 15522"/>
                <a:gd name="connsiteX5" fmla="*/ 1863 w 43462"/>
                <a:gd name="connsiteY5" fmla="*/ 7451 h 15522"/>
                <a:gd name="connsiteX6" fmla="*/ 0 w 43462"/>
                <a:gd name="connsiteY6" fmla="*/ 8692 h 15522"/>
                <a:gd name="connsiteX7" fmla="*/ 0 w 43462"/>
                <a:gd name="connsiteY7" fmla="*/ 12728 h 15522"/>
                <a:gd name="connsiteX8" fmla="*/ 7140 w 43462"/>
                <a:gd name="connsiteY8" fmla="*/ 12728 h 15522"/>
                <a:gd name="connsiteX9" fmla="*/ 10245 w 43462"/>
                <a:gd name="connsiteY9" fmla="*/ 14901 h 15522"/>
                <a:gd name="connsiteX10" fmla="*/ 12418 w 43462"/>
                <a:gd name="connsiteY10" fmla="*/ 14901 h 15522"/>
                <a:gd name="connsiteX11" fmla="*/ 15522 w 43462"/>
                <a:gd name="connsiteY11" fmla="*/ 15833 h 15522"/>
                <a:gd name="connsiteX12" fmla="*/ 44704 w 43462"/>
                <a:gd name="connsiteY12" fmla="*/ 15833 h 15522"/>
                <a:gd name="connsiteX13" fmla="*/ 37253 w 43462"/>
                <a:gd name="connsiteY13" fmla="*/ 1055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462" h="15522">
                  <a:moveTo>
                    <a:pt x="24836" y="7451"/>
                  </a:moveTo>
                  <a:lnTo>
                    <a:pt x="14591" y="3415"/>
                  </a:lnTo>
                  <a:lnTo>
                    <a:pt x="4967" y="0"/>
                  </a:lnTo>
                  <a:lnTo>
                    <a:pt x="3104" y="3415"/>
                  </a:lnTo>
                  <a:lnTo>
                    <a:pt x="3104" y="5278"/>
                  </a:lnTo>
                  <a:lnTo>
                    <a:pt x="1863" y="7451"/>
                  </a:lnTo>
                  <a:lnTo>
                    <a:pt x="0" y="8692"/>
                  </a:lnTo>
                  <a:lnTo>
                    <a:pt x="0" y="12728"/>
                  </a:lnTo>
                  <a:lnTo>
                    <a:pt x="7140" y="12728"/>
                  </a:lnTo>
                  <a:lnTo>
                    <a:pt x="10245" y="14901"/>
                  </a:lnTo>
                  <a:lnTo>
                    <a:pt x="12418" y="14901"/>
                  </a:lnTo>
                  <a:lnTo>
                    <a:pt x="15522" y="15833"/>
                  </a:lnTo>
                  <a:lnTo>
                    <a:pt x="44704" y="15833"/>
                  </a:lnTo>
                  <a:lnTo>
                    <a:pt x="37253" y="1055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C0DF817-591F-4713-AA58-CB92FAB7AD9C}"/>
                </a:ext>
              </a:extLst>
            </p:cNvPr>
            <p:cNvSpPr/>
            <p:nvPr/>
          </p:nvSpPr>
          <p:spPr>
            <a:xfrm>
              <a:off x="5144029" y="5162562"/>
              <a:ext cx="24836" cy="9313"/>
            </a:xfrm>
            <a:custGeom>
              <a:avLst/>
              <a:gdLst>
                <a:gd name="connsiteX0" fmla="*/ 4967 w 24835"/>
                <a:gd name="connsiteY0" fmla="*/ 10555 h 9313"/>
                <a:gd name="connsiteX1" fmla="*/ 10245 w 24835"/>
                <a:gd name="connsiteY1" fmla="*/ 10555 h 9313"/>
                <a:gd name="connsiteX2" fmla="*/ 14280 w 24835"/>
                <a:gd name="connsiteY2" fmla="*/ 8382 h 9313"/>
                <a:gd name="connsiteX3" fmla="*/ 17695 w 24835"/>
                <a:gd name="connsiteY3" fmla="*/ 7140 h 9313"/>
                <a:gd name="connsiteX4" fmla="*/ 19558 w 24835"/>
                <a:gd name="connsiteY4" fmla="*/ 5278 h 9313"/>
                <a:gd name="connsiteX5" fmla="*/ 24836 w 24835"/>
                <a:gd name="connsiteY5" fmla="*/ 3104 h 9313"/>
                <a:gd name="connsiteX6" fmla="*/ 24836 w 24835"/>
                <a:gd name="connsiteY6" fmla="*/ 0 h 9313"/>
                <a:gd name="connsiteX7" fmla="*/ 0 w 24835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5" h="9313">
                  <a:moveTo>
                    <a:pt x="4967" y="10555"/>
                  </a:moveTo>
                  <a:lnTo>
                    <a:pt x="10245" y="10555"/>
                  </a:lnTo>
                  <a:lnTo>
                    <a:pt x="14280" y="8382"/>
                  </a:lnTo>
                  <a:lnTo>
                    <a:pt x="17695" y="7140"/>
                  </a:lnTo>
                  <a:lnTo>
                    <a:pt x="19558" y="5278"/>
                  </a:lnTo>
                  <a:lnTo>
                    <a:pt x="24836" y="3104"/>
                  </a:lnTo>
                  <a:lnTo>
                    <a:pt x="248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7BFA1A0-E26A-44E9-A3FC-F3B9151698CF}"/>
                </a:ext>
              </a:extLst>
            </p:cNvPr>
            <p:cNvSpPr/>
            <p:nvPr/>
          </p:nvSpPr>
          <p:spPr>
            <a:xfrm>
              <a:off x="5247097" y="5141141"/>
              <a:ext cx="24836" cy="40358"/>
            </a:xfrm>
            <a:custGeom>
              <a:avLst/>
              <a:gdLst>
                <a:gd name="connsiteX0" fmla="*/ 21731 w 24835"/>
                <a:gd name="connsiteY0" fmla="*/ 0 h 40357"/>
                <a:gd name="connsiteX1" fmla="*/ 14591 w 24835"/>
                <a:gd name="connsiteY1" fmla="*/ 0 h 40357"/>
                <a:gd name="connsiteX2" fmla="*/ 9313 w 24835"/>
                <a:gd name="connsiteY2" fmla="*/ 0 h 40357"/>
                <a:gd name="connsiteX3" fmla="*/ 4967 w 24835"/>
                <a:gd name="connsiteY3" fmla="*/ 2173 h 40357"/>
                <a:gd name="connsiteX4" fmla="*/ 1863 w 24835"/>
                <a:gd name="connsiteY4" fmla="*/ 4346 h 40357"/>
                <a:gd name="connsiteX5" fmla="*/ 0 w 24835"/>
                <a:gd name="connsiteY5" fmla="*/ 11797 h 40357"/>
                <a:gd name="connsiteX6" fmla="*/ 0 w 24835"/>
                <a:gd name="connsiteY6" fmla="*/ 26698 h 40357"/>
                <a:gd name="connsiteX7" fmla="*/ 1863 w 24835"/>
                <a:gd name="connsiteY7" fmla="*/ 41289 h 40357"/>
                <a:gd name="connsiteX8" fmla="*/ 7140 w 24835"/>
                <a:gd name="connsiteY8" fmla="*/ 39116 h 40357"/>
                <a:gd name="connsiteX9" fmla="*/ 11487 w 24835"/>
                <a:gd name="connsiteY9" fmla="*/ 39116 h 40357"/>
                <a:gd name="connsiteX10" fmla="*/ 14591 w 24835"/>
                <a:gd name="connsiteY10" fmla="*/ 39116 h 40357"/>
                <a:gd name="connsiteX11" fmla="*/ 16454 w 24835"/>
                <a:gd name="connsiteY11" fmla="*/ 37253 h 40357"/>
                <a:gd name="connsiteX12" fmla="*/ 26078 w 24835"/>
                <a:gd name="connsiteY12" fmla="*/ 37253 h 40357"/>
                <a:gd name="connsiteX13" fmla="*/ 23904 w 24835"/>
                <a:gd name="connsiteY13" fmla="*/ 17075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835" h="40357">
                  <a:moveTo>
                    <a:pt x="21731" y="0"/>
                  </a:moveTo>
                  <a:lnTo>
                    <a:pt x="14591" y="0"/>
                  </a:lnTo>
                  <a:lnTo>
                    <a:pt x="9313" y="0"/>
                  </a:lnTo>
                  <a:lnTo>
                    <a:pt x="4967" y="2173"/>
                  </a:lnTo>
                  <a:lnTo>
                    <a:pt x="1863" y="4346"/>
                  </a:lnTo>
                  <a:lnTo>
                    <a:pt x="0" y="11797"/>
                  </a:lnTo>
                  <a:lnTo>
                    <a:pt x="0" y="26698"/>
                  </a:lnTo>
                  <a:lnTo>
                    <a:pt x="1863" y="41289"/>
                  </a:lnTo>
                  <a:lnTo>
                    <a:pt x="7140" y="39116"/>
                  </a:lnTo>
                  <a:lnTo>
                    <a:pt x="11487" y="39116"/>
                  </a:lnTo>
                  <a:lnTo>
                    <a:pt x="14591" y="39116"/>
                  </a:lnTo>
                  <a:lnTo>
                    <a:pt x="16454" y="37253"/>
                  </a:lnTo>
                  <a:lnTo>
                    <a:pt x="26078" y="37253"/>
                  </a:lnTo>
                  <a:lnTo>
                    <a:pt x="23904" y="1707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1349CC1-5746-4D47-8A4C-BD3E0F58B92D}"/>
                </a:ext>
              </a:extLst>
            </p:cNvPr>
            <p:cNvSpPr/>
            <p:nvPr/>
          </p:nvSpPr>
          <p:spPr>
            <a:xfrm>
              <a:off x="5592933" y="5239552"/>
              <a:ext cx="34149" cy="21731"/>
            </a:xfrm>
            <a:custGeom>
              <a:avLst/>
              <a:gdLst>
                <a:gd name="connsiteX0" fmla="*/ 21731 w 34149"/>
                <a:gd name="connsiteY0" fmla="*/ 3415 h 21731"/>
                <a:gd name="connsiteX1" fmla="*/ 14591 w 34149"/>
                <a:gd name="connsiteY1" fmla="*/ 5278 h 21731"/>
                <a:gd name="connsiteX2" fmla="*/ 7140 w 34149"/>
                <a:gd name="connsiteY2" fmla="*/ 9624 h 21731"/>
                <a:gd name="connsiteX3" fmla="*/ 0 w 34149"/>
                <a:gd name="connsiteY3" fmla="*/ 10555 h 21731"/>
                <a:gd name="connsiteX4" fmla="*/ 3104 w 34149"/>
                <a:gd name="connsiteY4" fmla="*/ 24525 h 21731"/>
                <a:gd name="connsiteX5" fmla="*/ 7140 w 34149"/>
                <a:gd name="connsiteY5" fmla="*/ 22352 h 21731"/>
                <a:gd name="connsiteX6" fmla="*/ 10245 w 34149"/>
                <a:gd name="connsiteY6" fmla="*/ 22352 h 21731"/>
                <a:gd name="connsiteX7" fmla="*/ 12418 w 34149"/>
                <a:gd name="connsiteY7" fmla="*/ 22352 h 21731"/>
                <a:gd name="connsiteX8" fmla="*/ 12418 w 34149"/>
                <a:gd name="connsiteY8" fmla="*/ 20179 h 21731"/>
                <a:gd name="connsiteX9" fmla="*/ 15522 w 34149"/>
                <a:gd name="connsiteY9" fmla="*/ 20179 h 21731"/>
                <a:gd name="connsiteX10" fmla="*/ 21731 w 34149"/>
                <a:gd name="connsiteY10" fmla="*/ 17075 h 21731"/>
                <a:gd name="connsiteX11" fmla="*/ 24836 w 34149"/>
                <a:gd name="connsiteY11" fmla="*/ 12728 h 21731"/>
                <a:gd name="connsiteX12" fmla="*/ 29182 w 34149"/>
                <a:gd name="connsiteY12" fmla="*/ 9624 h 21731"/>
                <a:gd name="connsiteX13" fmla="*/ 32286 w 34149"/>
                <a:gd name="connsiteY13" fmla="*/ 5278 h 21731"/>
                <a:gd name="connsiteX14" fmla="*/ 36322 w 34149"/>
                <a:gd name="connsiteY14" fmla="*/ 0 h 21731"/>
                <a:gd name="connsiteX15" fmla="*/ 27009 w 34149"/>
                <a:gd name="connsiteY15" fmla="*/ 0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21731">
                  <a:moveTo>
                    <a:pt x="21731" y="3415"/>
                  </a:moveTo>
                  <a:lnTo>
                    <a:pt x="14591" y="5278"/>
                  </a:lnTo>
                  <a:lnTo>
                    <a:pt x="7140" y="9624"/>
                  </a:lnTo>
                  <a:lnTo>
                    <a:pt x="0" y="10555"/>
                  </a:lnTo>
                  <a:lnTo>
                    <a:pt x="3104" y="24525"/>
                  </a:lnTo>
                  <a:lnTo>
                    <a:pt x="7140" y="22352"/>
                  </a:lnTo>
                  <a:lnTo>
                    <a:pt x="10245" y="22352"/>
                  </a:lnTo>
                  <a:lnTo>
                    <a:pt x="12418" y="22352"/>
                  </a:lnTo>
                  <a:lnTo>
                    <a:pt x="12418" y="20179"/>
                  </a:lnTo>
                  <a:lnTo>
                    <a:pt x="15522" y="20179"/>
                  </a:lnTo>
                  <a:lnTo>
                    <a:pt x="21731" y="17075"/>
                  </a:lnTo>
                  <a:lnTo>
                    <a:pt x="24836" y="12728"/>
                  </a:lnTo>
                  <a:lnTo>
                    <a:pt x="29182" y="9624"/>
                  </a:lnTo>
                  <a:lnTo>
                    <a:pt x="32286" y="5278"/>
                  </a:lnTo>
                  <a:lnTo>
                    <a:pt x="36322" y="0"/>
                  </a:lnTo>
                  <a:lnTo>
                    <a:pt x="27009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037AE71-2660-4B6A-9F53-ED874398B331}"/>
                </a:ext>
              </a:extLst>
            </p:cNvPr>
            <p:cNvSpPr/>
            <p:nvPr/>
          </p:nvSpPr>
          <p:spPr>
            <a:xfrm>
              <a:off x="4877977" y="3996527"/>
              <a:ext cx="2967861" cy="2340761"/>
            </a:xfrm>
            <a:custGeom>
              <a:avLst/>
              <a:gdLst>
                <a:gd name="connsiteX0" fmla="*/ 2965999 w 2967861"/>
                <a:gd name="connsiteY0" fmla="*/ 516271 h 2340761"/>
                <a:gd name="connsiteX1" fmla="*/ 2956685 w 2967861"/>
                <a:gd name="connsiteY1" fmla="*/ 502612 h 2340761"/>
                <a:gd name="connsiteX2" fmla="*/ 2945199 w 2967861"/>
                <a:gd name="connsiteY2" fmla="*/ 489883 h 2340761"/>
                <a:gd name="connsiteX3" fmla="*/ 2934644 w 2967861"/>
                <a:gd name="connsiteY3" fmla="*/ 477155 h 2340761"/>
                <a:gd name="connsiteX4" fmla="*/ 2930608 w 2967861"/>
                <a:gd name="connsiteY4" fmla="*/ 477155 h 2340761"/>
                <a:gd name="connsiteX5" fmla="*/ 2929677 w 2967861"/>
                <a:gd name="connsiteY5" fmla="*/ 477155 h 2340761"/>
                <a:gd name="connsiteX6" fmla="*/ 2927503 w 2967861"/>
                <a:gd name="connsiteY6" fmla="*/ 479328 h 2340761"/>
                <a:gd name="connsiteX7" fmla="*/ 2925330 w 2967861"/>
                <a:gd name="connsiteY7" fmla="*/ 479328 h 2340761"/>
                <a:gd name="connsiteX8" fmla="*/ 2923158 w 2967861"/>
                <a:gd name="connsiteY8" fmla="*/ 480260 h 2340761"/>
                <a:gd name="connsiteX9" fmla="*/ 2905462 w 2967861"/>
                <a:gd name="connsiteY9" fmla="*/ 477155 h 2340761"/>
                <a:gd name="connsiteX10" fmla="*/ 2896149 w 2967861"/>
                <a:gd name="connsiteY10" fmla="*/ 469705 h 2340761"/>
                <a:gd name="connsiteX11" fmla="*/ 2889008 w 2967861"/>
                <a:gd name="connsiteY11" fmla="*/ 460081 h 2340761"/>
                <a:gd name="connsiteX12" fmla="*/ 2881868 w 2967861"/>
                <a:gd name="connsiteY12" fmla="*/ 449526 h 2340761"/>
                <a:gd name="connsiteX13" fmla="*/ 2871313 w 2967861"/>
                <a:gd name="connsiteY13" fmla="*/ 439902 h 2340761"/>
                <a:gd name="connsiteX14" fmla="*/ 2866035 w 2967861"/>
                <a:gd name="connsiteY14" fmla="*/ 435555 h 2340761"/>
                <a:gd name="connsiteX15" fmla="*/ 2859827 w 2967861"/>
                <a:gd name="connsiteY15" fmla="*/ 435555 h 2340761"/>
                <a:gd name="connsiteX16" fmla="*/ 2854549 w 2967861"/>
                <a:gd name="connsiteY16" fmla="*/ 434624 h 2340761"/>
                <a:gd name="connsiteX17" fmla="*/ 2849271 w 2967861"/>
                <a:gd name="connsiteY17" fmla="*/ 434624 h 2340761"/>
                <a:gd name="connsiteX18" fmla="*/ 2843994 w 2967861"/>
                <a:gd name="connsiteY18" fmla="*/ 430278 h 2340761"/>
                <a:gd name="connsiteX19" fmla="*/ 2810776 w 2967861"/>
                <a:gd name="connsiteY19" fmla="*/ 395508 h 2340761"/>
                <a:gd name="connsiteX20" fmla="*/ 2751481 w 2967861"/>
                <a:gd name="connsiteY20" fmla="*/ 370051 h 2340761"/>
                <a:gd name="connsiteX21" fmla="*/ 2747445 w 2967861"/>
                <a:gd name="connsiteY21" fmla="*/ 370983 h 2340761"/>
                <a:gd name="connsiteX22" fmla="*/ 2744340 w 2967861"/>
                <a:gd name="connsiteY22" fmla="*/ 373156 h 2340761"/>
                <a:gd name="connsiteX23" fmla="*/ 2740305 w 2967861"/>
                <a:gd name="connsiteY23" fmla="*/ 377502 h 2340761"/>
                <a:gd name="connsiteX24" fmla="*/ 2735027 w 2967861"/>
                <a:gd name="connsiteY24" fmla="*/ 378433 h 2340761"/>
                <a:gd name="connsiteX25" fmla="*/ 2729750 w 2967861"/>
                <a:gd name="connsiteY25" fmla="*/ 378433 h 2340761"/>
                <a:gd name="connsiteX26" fmla="*/ 2723541 w 2967861"/>
                <a:gd name="connsiteY26" fmla="*/ 378433 h 2340761"/>
                <a:gd name="connsiteX27" fmla="*/ 2708950 w 2967861"/>
                <a:gd name="connsiteY27" fmla="*/ 373156 h 2340761"/>
                <a:gd name="connsiteX28" fmla="*/ 2696532 w 2967861"/>
                <a:gd name="connsiteY28" fmla="*/ 365705 h 2340761"/>
                <a:gd name="connsiteX29" fmla="*/ 2678836 w 2967861"/>
                <a:gd name="connsiteY29" fmla="*/ 362601 h 2340761"/>
                <a:gd name="connsiteX30" fmla="*/ 2678836 w 2967861"/>
                <a:gd name="connsiteY30" fmla="*/ 367878 h 2340761"/>
                <a:gd name="connsiteX31" fmla="*/ 2678836 w 2967861"/>
                <a:gd name="connsiteY31" fmla="*/ 373156 h 2340761"/>
                <a:gd name="connsiteX32" fmla="*/ 2676664 w 2967861"/>
                <a:gd name="connsiteY32" fmla="*/ 377502 h 2340761"/>
                <a:gd name="connsiteX33" fmla="*/ 2676664 w 2967861"/>
                <a:gd name="connsiteY33" fmla="*/ 380607 h 2340761"/>
                <a:gd name="connsiteX34" fmla="*/ 2678836 w 2967861"/>
                <a:gd name="connsiteY34" fmla="*/ 382780 h 2340761"/>
                <a:gd name="connsiteX35" fmla="*/ 2681010 w 2967861"/>
                <a:gd name="connsiteY35" fmla="*/ 385884 h 2340761"/>
                <a:gd name="connsiteX36" fmla="*/ 2684114 w 2967861"/>
                <a:gd name="connsiteY36" fmla="*/ 392093 h 2340761"/>
                <a:gd name="connsiteX37" fmla="*/ 2681941 w 2967861"/>
                <a:gd name="connsiteY37" fmla="*/ 397371 h 2340761"/>
                <a:gd name="connsiteX38" fmla="*/ 2681941 w 2967861"/>
                <a:gd name="connsiteY38" fmla="*/ 400475 h 2340761"/>
                <a:gd name="connsiteX39" fmla="*/ 2681010 w 2967861"/>
                <a:gd name="connsiteY39" fmla="*/ 404821 h 2340761"/>
                <a:gd name="connsiteX40" fmla="*/ 2678836 w 2967861"/>
                <a:gd name="connsiteY40" fmla="*/ 406994 h 2340761"/>
                <a:gd name="connsiteX41" fmla="*/ 2678836 w 2967861"/>
                <a:gd name="connsiteY41" fmla="*/ 412272 h 2340761"/>
                <a:gd name="connsiteX42" fmla="*/ 2671696 w 2967861"/>
                <a:gd name="connsiteY42" fmla="*/ 406994 h 2340761"/>
                <a:gd name="connsiteX43" fmla="*/ 2666419 w 2967861"/>
                <a:gd name="connsiteY43" fmla="*/ 402648 h 2340761"/>
                <a:gd name="connsiteX44" fmla="*/ 2660210 w 2967861"/>
                <a:gd name="connsiteY44" fmla="*/ 395198 h 2340761"/>
                <a:gd name="connsiteX45" fmla="*/ 2654932 w 2967861"/>
                <a:gd name="connsiteY45" fmla="*/ 389920 h 2340761"/>
                <a:gd name="connsiteX46" fmla="*/ 2651828 w 2967861"/>
                <a:gd name="connsiteY46" fmla="*/ 382469 h 2340761"/>
                <a:gd name="connsiteX47" fmla="*/ 2616437 w 2967861"/>
                <a:gd name="connsiteY47" fmla="*/ 382469 h 2340761"/>
                <a:gd name="connsiteX48" fmla="*/ 2581978 w 2967861"/>
                <a:gd name="connsiteY48" fmla="*/ 382469 h 2340761"/>
                <a:gd name="connsiteX49" fmla="*/ 2547518 w 2967861"/>
                <a:gd name="connsiteY49" fmla="*/ 385574 h 2340761"/>
                <a:gd name="connsiteX50" fmla="*/ 2544414 w 2967861"/>
                <a:gd name="connsiteY50" fmla="*/ 384642 h 2340761"/>
                <a:gd name="connsiteX51" fmla="*/ 2542240 w 2967861"/>
                <a:gd name="connsiteY51" fmla="*/ 380296 h 2340761"/>
                <a:gd name="connsiteX52" fmla="*/ 2538205 w 2967861"/>
                <a:gd name="connsiteY52" fmla="*/ 378123 h 2340761"/>
                <a:gd name="connsiteX53" fmla="*/ 2535100 w 2967861"/>
                <a:gd name="connsiteY53" fmla="*/ 365395 h 2340761"/>
                <a:gd name="connsiteX54" fmla="*/ 2532927 w 2967861"/>
                <a:gd name="connsiteY54" fmla="*/ 350493 h 2340761"/>
                <a:gd name="connsiteX55" fmla="*/ 2527650 w 2967861"/>
                <a:gd name="connsiteY55" fmla="*/ 333419 h 2340761"/>
                <a:gd name="connsiteX56" fmla="*/ 2515232 w 2967861"/>
                <a:gd name="connsiteY56" fmla="*/ 330314 h 2340761"/>
                <a:gd name="connsiteX57" fmla="*/ 2498468 w 2967861"/>
                <a:gd name="connsiteY57" fmla="*/ 327210 h 2340761"/>
                <a:gd name="connsiteX58" fmla="*/ 2481703 w 2967861"/>
                <a:gd name="connsiteY58" fmla="*/ 325037 h 2340761"/>
                <a:gd name="connsiteX59" fmla="*/ 2464008 w 2967861"/>
                <a:gd name="connsiteY59" fmla="*/ 325037 h 2340761"/>
                <a:gd name="connsiteX60" fmla="*/ 2451590 w 2967861"/>
                <a:gd name="connsiteY60" fmla="*/ 330314 h 2340761"/>
                <a:gd name="connsiteX61" fmla="*/ 2437931 w 2967861"/>
                <a:gd name="connsiteY61" fmla="*/ 325037 h 2340761"/>
                <a:gd name="connsiteX62" fmla="*/ 2427375 w 2967861"/>
                <a:gd name="connsiteY62" fmla="*/ 315413 h 2340761"/>
                <a:gd name="connsiteX63" fmla="*/ 2420235 w 2967861"/>
                <a:gd name="connsiteY63" fmla="*/ 304858 h 2340761"/>
                <a:gd name="connsiteX64" fmla="*/ 2414958 w 2967861"/>
                <a:gd name="connsiteY64" fmla="*/ 293371 h 2340761"/>
                <a:gd name="connsiteX65" fmla="*/ 2401298 w 2967861"/>
                <a:gd name="connsiteY65" fmla="*/ 293371 h 2340761"/>
                <a:gd name="connsiteX66" fmla="*/ 2388880 w 2967861"/>
                <a:gd name="connsiteY66" fmla="*/ 293371 h 2340761"/>
                <a:gd name="connsiteX67" fmla="*/ 2378325 w 2967861"/>
                <a:gd name="connsiteY67" fmla="*/ 297718 h 2340761"/>
                <a:gd name="connsiteX68" fmla="*/ 2373047 w 2967861"/>
                <a:gd name="connsiteY68" fmla="*/ 295544 h 2340761"/>
                <a:gd name="connsiteX69" fmla="*/ 2369012 w 2967861"/>
                <a:gd name="connsiteY69" fmla="*/ 293371 h 2340761"/>
                <a:gd name="connsiteX70" fmla="*/ 2365907 w 2967861"/>
                <a:gd name="connsiteY70" fmla="*/ 291198 h 2340761"/>
                <a:gd name="connsiteX71" fmla="*/ 2365907 w 2967861"/>
                <a:gd name="connsiteY71" fmla="*/ 288094 h 2340761"/>
                <a:gd name="connsiteX72" fmla="*/ 2363734 w 2967861"/>
                <a:gd name="connsiteY72" fmla="*/ 285921 h 2340761"/>
                <a:gd name="connsiteX73" fmla="*/ 2363734 w 2967861"/>
                <a:gd name="connsiteY73" fmla="*/ 282816 h 2340761"/>
                <a:gd name="connsiteX74" fmla="*/ 2361561 w 2967861"/>
                <a:gd name="connsiteY74" fmla="*/ 276607 h 2340761"/>
                <a:gd name="connsiteX75" fmla="*/ 2358457 w 2967861"/>
                <a:gd name="connsiteY75" fmla="*/ 273503 h 2340761"/>
                <a:gd name="connsiteX76" fmla="*/ 2351316 w 2967861"/>
                <a:gd name="connsiteY76" fmla="*/ 268225 h 2340761"/>
                <a:gd name="connsiteX77" fmla="*/ 2334552 w 2967861"/>
                <a:gd name="connsiteY77" fmla="*/ 262016 h 2340761"/>
                <a:gd name="connsiteX78" fmla="*/ 2315925 w 2967861"/>
                <a:gd name="connsiteY78" fmla="*/ 256739 h 2340761"/>
                <a:gd name="connsiteX79" fmla="*/ 2296057 w 2967861"/>
                <a:gd name="connsiteY79" fmla="*/ 251461 h 2340761"/>
                <a:gd name="connsiteX80" fmla="*/ 2276188 w 2967861"/>
                <a:gd name="connsiteY80" fmla="*/ 249288 h 2340761"/>
                <a:gd name="connsiteX81" fmla="*/ 2258493 w 2967861"/>
                <a:gd name="connsiteY81" fmla="*/ 249288 h 2340761"/>
                <a:gd name="connsiteX82" fmla="*/ 2247007 w 2967861"/>
                <a:gd name="connsiteY82" fmla="*/ 253634 h 2340761"/>
                <a:gd name="connsiteX83" fmla="*/ 2234589 w 2967861"/>
                <a:gd name="connsiteY83" fmla="*/ 256739 h 2340761"/>
                <a:gd name="connsiteX84" fmla="*/ 2237693 w 2967861"/>
                <a:gd name="connsiteY84" fmla="*/ 273813 h 2340761"/>
                <a:gd name="connsiteX85" fmla="*/ 2241729 w 2967861"/>
                <a:gd name="connsiteY85" fmla="*/ 286541 h 2340761"/>
                <a:gd name="connsiteX86" fmla="*/ 2243902 w 2967861"/>
                <a:gd name="connsiteY86" fmla="*/ 305479 h 2340761"/>
                <a:gd name="connsiteX87" fmla="*/ 2236762 w 2967861"/>
                <a:gd name="connsiteY87" fmla="*/ 305479 h 2340761"/>
                <a:gd name="connsiteX88" fmla="*/ 2232726 w 2967861"/>
                <a:gd name="connsiteY88" fmla="*/ 303306 h 2340761"/>
                <a:gd name="connsiteX89" fmla="*/ 2227448 w 2967861"/>
                <a:gd name="connsiteY89" fmla="*/ 303306 h 2340761"/>
                <a:gd name="connsiteX90" fmla="*/ 2225275 w 2967861"/>
                <a:gd name="connsiteY90" fmla="*/ 303306 h 2340761"/>
                <a:gd name="connsiteX91" fmla="*/ 2222171 w 2967861"/>
                <a:gd name="connsiteY91" fmla="*/ 303306 h 2340761"/>
                <a:gd name="connsiteX92" fmla="*/ 2218135 w 2967861"/>
                <a:gd name="connsiteY92" fmla="*/ 306410 h 2340761"/>
                <a:gd name="connsiteX93" fmla="*/ 2215030 w 2967861"/>
                <a:gd name="connsiteY93" fmla="*/ 310756 h 2340761"/>
                <a:gd name="connsiteX94" fmla="*/ 2207890 w 2967861"/>
                <a:gd name="connsiteY94" fmla="*/ 306410 h 2340761"/>
                <a:gd name="connsiteX95" fmla="*/ 2201681 w 2967861"/>
                <a:gd name="connsiteY95" fmla="*/ 303306 h 2340761"/>
                <a:gd name="connsiteX96" fmla="*/ 2198577 w 2967861"/>
                <a:gd name="connsiteY96" fmla="*/ 298028 h 2340761"/>
                <a:gd name="connsiteX97" fmla="*/ 2193299 w 2967861"/>
                <a:gd name="connsiteY97" fmla="*/ 293682 h 2340761"/>
                <a:gd name="connsiteX98" fmla="*/ 2188022 w 2967861"/>
                <a:gd name="connsiteY98" fmla="*/ 288404 h 2340761"/>
                <a:gd name="connsiteX99" fmla="*/ 2174362 w 2967861"/>
                <a:gd name="connsiteY99" fmla="*/ 310756 h 2340761"/>
                <a:gd name="connsiteX100" fmla="*/ 2165980 w 2967861"/>
                <a:gd name="connsiteY100" fmla="*/ 308583 h 2340761"/>
                <a:gd name="connsiteX101" fmla="*/ 2158840 w 2967861"/>
                <a:gd name="connsiteY101" fmla="*/ 306410 h 2340761"/>
                <a:gd name="connsiteX102" fmla="*/ 2152631 w 2967861"/>
                <a:gd name="connsiteY102" fmla="*/ 303306 h 2340761"/>
                <a:gd name="connsiteX103" fmla="*/ 2149526 w 2967861"/>
                <a:gd name="connsiteY103" fmla="*/ 298028 h 2340761"/>
                <a:gd name="connsiteX104" fmla="*/ 2147353 w 2967861"/>
                <a:gd name="connsiteY104" fmla="*/ 290577 h 2340761"/>
                <a:gd name="connsiteX105" fmla="*/ 2147353 w 2967861"/>
                <a:gd name="connsiteY105" fmla="*/ 280953 h 2340761"/>
                <a:gd name="connsiteX106" fmla="*/ 2140213 w 2967861"/>
                <a:gd name="connsiteY106" fmla="*/ 290577 h 2340761"/>
                <a:gd name="connsiteX107" fmla="*/ 2137109 w 2967861"/>
                <a:gd name="connsiteY107" fmla="*/ 301132 h 2340761"/>
                <a:gd name="connsiteX108" fmla="*/ 2133073 w 2967861"/>
                <a:gd name="connsiteY108" fmla="*/ 312619 h 2340761"/>
                <a:gd name="connsiteX109" fmla="*/ 2127795 w 2967861"/>
                <a:gd name="connsiteY109" fmla="*/ 321001 h 2340761"/>
                <a:gd name="connsiteX110" fmla="*/ 2125622 w 2967861"/>
                <a:gd name="connsiteY110" fmla="*/ 323174 h 2340761"/>
                <a:gd name="connsiteX111" fmla="*/ 2123449 w 2967861"/>
                <a:gd name="connsiteY111" fmla="*/ 325347 h 2340761"/>
                <a:gd name="connsiteX112" fmla="*/ 2112894 w 2967861"/>
                <a:gd name="connsiteY112" fmla="*/ 317896 h 2340761"/>
                <a:gd name="connsiteX113" fmla="*/ 2100476 w 2967861"/>
                <a:gd name="connsiteY113" fmla="*/ 310446 h 2340761"/>
                <a:gd name="connsiteX114" fmla="*/ 2091163 w 2967861"/>
                <a:gd name="connsiteY114" fmla="*/ 300822 h 2340761"/>
                <a:gd name="connsiteX115" fmla="*/ 2088989 w 2967861"/>
                <a:gd name="connsiteY115" fmla="*/ 295544 h 2340761"/>
                <a:gd name="connsiteX116" fmla="*/ 2088058 w 2967861"/>
                <a:gd name="connsiteY116" fmla="*/ 291198 h 2340761"/>
                <a:gd name="connsiteX117" fmla="*/ 2088058 w 2967861"/>
                <a:gd name="connsiteY117" fmla="*/ 288094 h 2340761"/>
                <a:gd name="connsiteX118" fmla="*/ 2085885 w 2967861"/>
                <a:gd name="connsiteY118" fmla="*/ 283747 h 2340761"/>
                <a:gd name="connsiteX119" fmla="*/ 2083712 w 2967861"/>
                <a:gd name="connsiteY119" fmla="*/ 280643 h 2340761"/>
                <a:gd name="connsiteX120" fmla="*/ 2090852 w 2967861"/>
                <a:gd name="connsiteY120" fmla="*/ 261706 h 2340761"/>
                <a:gd name="connsiteX121" fmla="*/ 2103270 w 2967861"/>
                <a:gd name="connsiteY121" fmla="*/ 248978 h 2340761"/>
                <a:gd name="connsiteX122" fmla="*/ 2093957 w 2967861"/>
                <a:gd name="connsiteY122" fmla="*/ 212034 h 2340761"/>
                <a:gd name="connsiteX123" fmla="*/ 2090852 w 2967861"/>
                <a:gd name="connsiteY123" fmla="*/ 212034 h 2340761"/>
                <a:gd name="connsiteX124" fmla="*/ 2090852 w 2967861"/>
                <a:gd name="connsiteY124" fmla="*/ 206757 h 2340761"/>
                <a:gd name="connsiteX125" fmla="*/ 2070984 w 2967861"/>
                <a:gd name="connsiteY125" fmla="*/ 208930 h 2340761"/>
                <a:gd name="connsiteX126" fmla="*/ 2058566 w 2967861"/>
                <a:gd name="connsiteY126" fmla="*/ 214208 h 2340761"/>
                <a:gd name="connsiteX127" fmla="*/ 2047079 w 2967861"/>
                <a:gd name="connsiteY127" fmla="*/ 223831 h 2340761"/>
                <a:gd name="connsiteX128" fmla="*/ 2036524 w 2967861"/>
                <a:gd name="connsiteY128" fmla="*/ 218554 h 2340761"/>
                <a:gd name="connsiteX129" fmla="*/ 2025038 w 2967861"/>
                <a:gd name="connsiteY129" fmla="*/ 212345 h 2340761"/>
                <a:gd name="connsiteX130" fmla="*/ 2014482 w 2967861"/>
                <a:gd name="connsiteY130" fmla="*/ 207067 h 2340761"/>
                <a:gd name="connsiteX131" fmla="*/ 2012310 w 2967861"/>
                <a:gd name="connsiteY131" fmla="*/ 209240 h 2340761"/>
                <a:gd name="connsiteX132" fmla="*/ 2012310 w 2967861"/>
                <a:gd name="connsiteY132" fmla="*/ 211414 h 2340761"/>
                <a:gd name="connsiteX133" fmla="*/ 2010136 w 2967861"/>
                <a:gd name="connsiteY133" fmla="*/ 211414 h 2340761"/>
                <a:gd name="connsiteX134" fmla="*/ 2007032 w 2967861"/>
                <a:gd name="connsiteY134" fmla="*/ 212345 h 2340761"/>
                <a:gd name="connsiteX135" fmla="*/ 2007032 w 2967861"/>
                <a:gd name="connsiteY135" fmla="*/ 218554 h 2340761"/>
                <a:gd name="connsiteX136" fmla="*/ 2007032 w 2967861"/>
                <a:gd name="connsiteY136" fmla="*/ 223831 h 2340761"/>
                <a:gd name="connsiteX137" fmla="*/ 2007032 w 2967861"/>
                <a:gd name="connsiteY137" fmla="*/ 226936 h 2340761"/>
                <a:gd name="connsiteX138" fmla="*/ 2007032 w 2967861"/>
                <a:gd name="connsiteY138" fmla="*/ 229109 h 2340761"/>
                <a:gd name="connsiteX139" fmla="*/ 2007032 w 2967861"/>
                <a:gd name="connsiteY139" fmla="*/ 232213 h 2340761"/>
                <a:gd name="connsiteX140" fmla="*/ 2002996 w 2967861"/>
                <a:gd name="connsiteY140" fmla="*/ 243700 h 2340761"/>
                <a:gd name="connsiteX141" fmla="*/ 1950841 w 2967861"/>
                <a:gd name="connsiteY141" fmla="*/ 239354 h 2340761"/>
                <a:gd name="connsiteX142" fmla="*/ 1948668 w 2967861"/>
                <a:gd name="connsiteY142" fmla="*/ 234076 h 2340761"/>
                <a:gd name="connsiteX143" fmla="*/ 1948668 w 2967861"/>
                <a:gd name="connsiteY143" fmla="*/ 228799 h 2340761"/>
                <a:gd name="connsiteX144" fmla="*/ 1946495 w 2967861"/>
                <a:gd name="connsiteY144" fmla="*/ 223521 h 2340761"/>
                <a:gd name="connsiteX145" fmla="*/ 1946495 w 2967861"/>
                <a:gd name="connsiteY145" fmla="*/ 218243 h 2340761"/>
                <a:gd name="connsiteX146" fmla="*/ 1946495 w 2967861"/>
                <a:gd name="connsiteY146" fmla="*/ 216070 h 2340761"/>
                <a:gd name="connsiteX147" fmla="*/ 1934077 w 2967861"/>
                <a:gd name="connsiteY147" fmla="*/ 206446 h 2340761"/>
                <a:gd name="connsiteX148" fmla="*/ 1921659 w 2967861"/>
                <a:gd name="connsiteY148" fmla="*/ 204273 h 2340761"/>
                <a:gd name="connsiteX149" fmla="*/ 1904895 w 2967861"/>
                <a:gd name="connsiteY149" fmla="*/ 204273 h 2340761"/>
                <a:gd name="connsiteX150" fmla="*/ 1887200 w 2967861"/>
                <a:gd name="connsiteY150" fmla="*/ 206446 h 2340761"/>
                <a:gd name="connsiteX151" fmla="*/ 1887200 w 2967861"/>
                <a:gd name="connsiteY151" fmla="*/ 219175 h 2340761"/>
                <a:gd name="connsiteX152" fmla="*/ 1877886 w 2967861"/>
                <a:gd name="connsiteY152" fmla="*/ 219175 h 2340761"/>
                <a:gd name="connsiteX153" fmla="*/ 1877886 w 2967861"/>
                <a:gd name="connsiteY153" fmla="*/ 218243 h 2340761"/>
                <a:gd name="connsiteX154" fmla="*/ 1875713 w 2967861"/>
                <a:gd name="connsiteY154" fmla="*/ 218243 h 2340761"/>
                <a:gd name="connsiteX155" fmla="*/ 1873540 w 2967861"/>
                <a:gd name="connsiteY155" fmla="*/ 216070 h 2340761"/>
                <a:gd name="connsiteX156" fmla="*/ 1875713 w 2967861"/>
                <a:gd name="connsiteY156" fmla="*/ 206446 h 2340761"/>
                <a:gd name="connsiteX157" fmla="*/ 1877886 w 2967861"/>
                <a:gd name="connsiteY157" fmla="*/ 198996 h 2340761"/>
                <a:gd name="connsiteX158" fmla="*/ 1880060 w 2967861"/>
                <a:gd name="connsiteY158" fmla="*/ 193718 h 2340761"/>
                <a:gd name="connsiteX159" fmla="*/ 1883164 w 2967861"/>
                <a:gd name="connsiteY159" fmla="*/ 188441 h 2340761"/>
                <a:gd name="connsiteX160" fmla="*/ 1883164 w 2967861"/>
                <a:gd name="connsiteY160" fmla="*/ 182232 h 2340761"/>
                <a:gd name="connsiteX161" fmla="*/ 1873851 w 2967861"/>
                <a:gd name="connsiteY161" fmla="*/ 186578 h 2340761"/>
                <a:gd name="connsiteX162" fmla="*/ 1866710 w 2967861"/>
                <a:gd name="connsiteY162" fmla="*/ 191856 h 2340761"/>
                <a:gd name="connsiteX163" fmla="*/ 1859570 w 2967861"/>
                <a:gd name="connsiteY163" fmla="*/ 197133 h 2340761"/>
                <a:gd name="connsiteX164" fmla="*/ 1854293 w 2967861"/>
                <a:gd name="connsiteY164" fmla="*/ 203342 h 2340761"/>
                <a:gd name="connsiteX165" fmla="*/ 1851188 w 2967861"/>
                <a:gd name="connsiteY165" fmla="*/ 201169 h 2340761"/>
                <a:gd name="connsiteX166" fmla="*/ 1849015 w 2967861"/>
                <a:gd name="connsiteY166" fmla="*/ 201169 h 2340761"/>
                <a:gd name="connsiteX167" fmla="*/ 1849015 w 2967861"/>
                <a:gd name="connsiteY167" fmla="*/ 198996 h 2340761"/>
                <a:gd name="connsiteX168" fmla="*/ 1849015 w 2967861"/>
                <a:gd name="connsiteY168" fmla="*/ 196823 h 2340761"/>
                <a:gd name="connsiteX169" fmla="*/ 1849015 w 2967861"/>
                <a:gd name="connsiteY169" fmla="*/ 195891 h 2340761"/>
                <a:gd name="connsiteX170" fmla="*/ 1851188 w 2967861"/>
                <a:gd name="connsiteY170" fmla="*/ 191545 h 2340761"/>
                <a:gd name="connsiteX171" fmla="*/ 1851188 w 2967861"/>
                <a:gd name="connsiteY171" fmla="*/ 188441 h 2340761"/>
                <a:gd name="connsiteX172" fmla="*/ 1834424 w 2967861"/>
                <a:gd name="connsiteY172" fmla="*/ 186267 h 2340761"/>
                <a:gd name="connsiteX173" fmla="*/ 1819833 w 2967861"/>
                <a:gd name="connsiteY173" fmla="*/ 188441 h 2340761"/>
                <a:gd name="connsiteX174" fmla="*/ 1807415 w 2967861"/>
                <a:gd name="connsiteY174" fmla="*/ 195891 h 2340761"/>
                <a:gd name="connsiteX175" fmla="*/ 1803379 w 2967861"/>
                <a:gd name="connsiteY175" fmla="*/ 195891 h 2340761"/>
                <a:gd name="connsiteX176" fmla="*/ 1815797 w 2967861"/>
                <a:gd name="connsiteY176" fmla="*/ 180990 h 2340761"/>
                <a:gd name="connsiteX177" fmla="*/ 1832561 w 2967861"/>
                <a:gd name="connsiteY177" fmla="*/ 169503 h 2340761"/>
                <a:gd name="connsiteX178" fmla="*/ 1849325 w 2967861"/>
                <a:gd name="connsiteY178" fmla="*/ 159880 h 2340761"/>
                <a:gd name="connsiteX179" fmla="*/ 1863916 w 2967861"/>
                <a:gd name="connsiteY179" fmla="*/ 151498 h 2340761"/>
                <a:gd name="connsiteX180" fmla="*/ 1869194 w 2967861"/>
                <a:gd name="connsiteY180" fmla="*/ 141874 h 2340761"/>
                <a:gd name="connsiteX181" fmla="*/ 1873230 w 2967861"/>
                <a:gd name="connsiteY181" fmla="*/ 132250 h 2340761"/>
                <a:gd name="connsiteX182" fmla="*/ 1878507 w 2967861"/>
                <a:gd name="connsiteY182" fmla="*/ 123868 h 2340761"/>
                <a:gd name="connsiteX183" fmla="*/ 1890925 w 2967861"/>
                <a:gd name="connsiteY183" fmla="*/ 114244 h 2340761"/>
                <a:gd name="connsiteX184" fmla="*/ 1890925 w 2967861"/>
                <a:gd name="connsiteY184" fmla="*/ 90029 h 2340761"/>
                <a:gd name="connsiteX185" fmla="*/ 1881612 w 2967861"/>
                <a:gd name="connsiteY185" fmla="*/ 77301 h 2340761"/>
                <a:gd name="connsiteX186" fmla="*/ 1873230 w 2967861"/>
                <a:gd name="connsiteY186" fmla="*/ 65815 h 2340761"/>
                <a:gd name="connsiteX187" fmla="*/ 1861743 w 2967861"/>
                <a:gd name="connsiteY187" fmla="*/ 57432 h 2340761"/>
                <a:gd name="connsiteX188" fmla="*/ 1847152 w 2967861"/>
                <a:gd name="connsiteY188" fmla="*/ 49982 h 2340761"/>
                <a:gd name="connsiteX189" fmla="*/ 1847152 w 2967861"/>
                <a:gd name="connsiteY189" fmla="*/ 47809 h 2340761"/>
                <a:gd name="connsiteX190" fmla="*/ 1847152 w 2967861"/>
                <a:gd name="connsiteY190" fmla="*/ 45636 h 2340761"/>
                <a:gd name="connsiteX191" fmla="*/ 1844979 w 2967861"/>
                <a:gd name="connsiteY191" fmla="*/ 43462 h 2340761"/>
                <a:gd name="connsiteX192" fmla="*/ 1844048 w 2967861"/>
                <a:gd name="connsiteY192" fmla="*/ 45636 h 2340761"/>
                <a:gd name="connsiteX193" fmla="*/ 1827284 w 2967861"/>
                <a:gd name="connsiteY193" fmla="*/ 50913 h 2340761"/>
                <a:gd name="connsiteX194" fmla="*/ 1812693 w 2967861"/>
                <a:gd name="connsiteY194" fmla="*/ 53086 h 2340761"/>
                <a:gd name="connsiteX195" fmla="*/ 1800275 w 2967861"/>
                <a:gd name="connsiteY195" fmla="*/ 55259 h 2340761"/>
                <a:gd name="connsiteX196" fmla="*/ 1787857 w 2967861"/>
                <a:gd name="connsiteY196" fmla="*/ 60537 h 2340761"/>
                <a:gd name="connsiteX197" fmla="*/ 1780717 w 2967861"/>
                <a:gd name="connsiteY197" fmla="*/ 50913 h 2340761"/>
                <a:gd name="connsiteX198" fmla="*/ 1773577 w 2967861"/>
                <a:gd name="connsiteY198" fmla="*/ 43462 h 2340761"/>
                <a:gd name="connsiteX199" fmla="*/ 1766436 w 2967861"/>
                <a:gd name="connsiteY199" fmla="*/ 40358 h 2340761"/>
                <a:gd name="connsiteX200" fmla="*/ 1751845 w 2967861"/>
                <a:gd name="connsiteY200" fmla="*/ 36012 h 2340761"/>
                <a:gd name="connsiteX201" fmla="*/ 1752777 w 2967861"/>
                <a:gd name="connsiteY201" fmla="*/ 30734 h 2340761"/>
                <a:gd name="connsiteX202" fmla="*/ 1754950 w 2967861"/>
                <a:gd name="connsiteY202" fmla="*/ 28561 h 2340761"/>
                <a:gd name="connsiteX203" fmla="*/ 1757123 w 2967861"/>
                <a:gd name="connsiteY203" fmla="*/ 25457 h 2340761"/>
                <a:gd name="connsiteX204" fmla="*/ 1760227 w 2967861"/>
                <a:gd name="connsiteY204" fmla="*/ 23283 h 2340761"/>
                <a:gd name="connsiteX205" fmla="*/ 1762401 w 2967861"/>
                <a:gd name="connsiteY205" fmla="*/ 22352 h 2340761"/>
                <a:gd name="connsiteX206" fmla="*/ 1767678 w 2967861"/>
                <a:gd name="connsiteY206" fmla="*/ 20179 h 2340761"/>
                <a:gd name="connsiteX207" fmla="*/ 1766747 w 2967861"/>
                <a:gd name="connsiteY207" fmla="*/ 14901 h 2340761"/>
                <a:gd name="connsiteX208" fmla="*/ 1762711 w 2967861"/>
                <a:gd name="connsiteY208" fmla="*/ 10555 h 2340761"/>
                <a:gd name="connsiteX209" fmla="*/ 1760538 w 2967861"/>
                <a:gd name="connsiteY209" fmla="*/ 7451 h 2340761"/>
                <a:gd name="connsiteX210" fmla="*/ 1759607 w 2967861"/>
                <a:gd name="connsiteY210" fmla="*/ 5278 h 2340761"/>
                <a:gd name="connsiteX211" fmla="*/ 1755571 w 2967861"/>
                <a:gd name="connsiteY211" fmla="*/ 0 h 2340761"/>
                <a:gd name="connsiteX212" fmla="*/ 1735702 w 2967861"/>
                <a:gd name="connsiteY212" fmla="*/ 0 h 2340761"/>
                <a:gd name="connsiteX213" fmla="*/ 1731666 w 2967861"/>
                <a:gd name="connsiteY213" fmla="*/ 18006 h 2340761"/>
                <a:gd name="connsiteX214" fmla="*/ 1721111 w 2967861"/>
                <a:gd name="connsiteY214" fmla="*/ 28561 h 2340761"/>
                <a:gd name="connsiteX215" fmla="*/ 1708693 w 2967861"/>
                <a:gd name="connsiteY215" fmla="*/ 38185 h 2340761"/>
                <a:gd name="connsiteX216" fmla="*/ 1695034 w 2967861"/>
                <a:gd name="connsiteY216" fmla="*/ 45636 h 2340761"/>
                <a:gd name="connsiteX217" fmla="*/ 1679511 w 2967861"/>
                <a:gd name="connsiteY217" fmla="*/ 53086 h 2340761"/>
                <a:gd name="connsiteX218" fmla="*/ 1679511 w 2967861"/>
                <a:gd name="connsiteY218" fmla="*/ 73265 h 2340761"/>
                <a:gd name="connsiteX219" fmla="*/ 1674234 w 2967861"/>
                <a:gd name="connsiteY219" fmla="*/ 73265 h 2340761"/>
                <a:gd name="connsiteX220" fmla="*/ 1668025 w 2967861"/>
                <a:gd name="connsiteY220" fmla="*/ 72334 h 2340761"/>
                <a:gd name="connsiteX221" fmla="*/ 1664921 w 2967861"/>
                <a:gd name="connsiteY221" fmla="*/ 72334 h 2340761"/>
                <a:gd name="connsiteX222" fmla="*/ 1659643 w 2967861"/>
                <a:gd name="connsiteY222" fmla="*/ 70161 h 2340761"/>
                <a:gd name="connsiteX223" fmla="*/ 1653434 w 2967861"/>
                <a:gd name="connsiteY223" fmla="*/ 75438 h 2340761"/>
                <a:gd name="connsiteX224" fmla="*/ 1646294 w 2967861"/>
                <a:gd name="connsiteY224" fmla="*/ 82889 h 2340761"/>
                <a:gd name="connsiteX225" fmla="*/ 1639153 w 2967861"/>
                <a:gd name="connsiteY225" fmla="*/ 88167 h 2340761"/>
                <a:gd name="connsiteX226" fmla="*/ 1632013 w 2967861"/>
                <a:gd name="connsiteY226" fmla="*/ 94376 h 2340761"/>
                <a:gd name="connsiteX227" fmla="*/ 1626736 w 2967861"/>
                <a:gd name="connsiteY227" fmla="*/ 94376 h 2340761"/>
                <a:gd name="connsiteX228" fmla="*/ 1616181 w 2967861"/>
                <a:gd name="connsiteY228" fmla="*/ 94376 h 2340761"/>
                <a:gd name="connsiteX229" fmla="*/ 1601590 w 2967861"/>
                <a:gd name="connsiteY229" fmla="*/ 94376 h 2340761"/>
                <a:gd name="connsiteX230" fmla="*/ 1586999 w 2967861"/>
                <a:gd name="connsiteY230" fmla="*/ 94376 h 2340761"/>
                <a:gd name="connsiteX231" fmla="*/ 1575512 w 2967861"/>
                <a:gd name="connsiteY231" fmla="*/ 94376 h 2340761"/>
                <a:gd name="connsiteX232" fmla="*/ 1572408 w 2967861"/>
                <a:gd name="connsiteY232" fmla="*/ 99653 h 2340761"/>
                <a:gd name="connsiteX233" fmla="*/ 1570235 w 2967861"/>
                <a:gd name="connsiteY233" fmla="*/ 104931 h 2340761"/>
                <a:gd name="connsiteX234" fmla="*/ 1567130 w 2967861"/>
                <a:gd name="connsiteY234" fmla="*/ 110208 h 2340761"/>
                <a:gd name="connsiteX235" fmla="*/ 1564957 w 2967861"/>
                <a:gd name="connsiteY235" fmla="*/ 117659 h 2340761"/>
                <a:gd name="connsiteX236" fmla="*/ 1543226 w 2967861"/>
                <a:gd name="connsiteY236" fmla="*/ 117659 h 2340761"/>
                <a:gd name="connsiteX237" fmla="*/ 1526462 w 2967861"/>
                <a:gd name="connsiteY237" fmla="*/ 123868 h 2340761"/>
                <a:gd name="connsiteX238" fmla="*/ 1511871 w 2967861"/>
                <a:gd name="connsiteY238" fmla="*/ 130077 h 2340761"/>
                <a:gd name="connsiteX239" fmla="*/ 1497280 w 2967861"/>
                <a:gd name="connsiteY239" fmla="*/ 141563 h 2340761"/>
                <a:gd name="connsiteX240" fmla="*/ 1484862 w 2967861"/>
                <a:gd name="connsiteY240" fmla="*/ 152118 h 2340761"/>
                <a:gd name="connsiteX241" fmla="*/ 1468098 w 2967861"/>
                <a:gd name="connsiteY241" fmla="*/ 161742 h 2340761"/>
                <a:gd name="connsiteX242" fmla="*/ 1462821 w 2967861"/>
                <a:gd name="connsiteY242" fmla="*/ 180679 h 2340761"/>
                <a:gd name="connsiteX243" fmla="*/ 1459716 w 2967861"/>
                <a:gd name="connsiteY243" fmla="*/ 198685 h 2340761"/>
                <a:gd name="connsiteX244" fmla="*/ 1455680 w 2967861"/>
                <a:gd name="connsiteY244" fmla="*/ 215760 h 2340761"/>
                <a:gd name="connsiteX245" fmla="*/ 1452576 w 2967861"/>
                <a:gd name="connsiteY245" fmla="*/ 215760 h 2340761"/>
                <a:gd name="connsiteX246" fmla="*/ 1445436 w 2967861"/>
                <a:gd name="connsiteY246" fmla="*/ 198685 h 2340761"/>
                <a:gd name="connsiteX247" fmla="*/ 1419358 w 2967861"/>
                <a:gd name="connsiteY247" fmla="*/ 203963 h 2340761"/>
                <a:gd name="connsiteX248" fmla="*/ 1395454 w 2967861"/>
                <a:gd name="connsiteY248" fmla="*/ 211414 h 2340761"/>
                <a:gd name="connsiteX249" fmla="*/ 1399490 w 2967861"/>
                <a:gd name="connsiteY249" fmla="*/ 233766 h 2340761"/>
                <a:gd name="connsiteX250" fmla="*/ 1404767 w 2967861"/>
                <a:gd name="connsiteY250" fmla="*/ 253945 h 2340761"/>
                <a:gd name="connsiteX251" fmla="*/ 1410045 w 2967861"/>
                <a:gd name="connsiteY251" fmla="*/ 275055 h 2340761"/>
                <a:gd name="connsiteX252" fmla="*/ 1419358 w 2967861"/>
                <a:gd name="connsiteY252" fmla="*/ 290888 h 2340761"/>
                <a:gd name="connsiteX253" fmla="*/ 1431776 w 2967861"/>
                <a:gd name="connsiteY253" fmla="*/ 304547 h 2340761"/>
                <a:gd name="connsiteX254" fmla="*/ 1431776 w 2967861"/>
                <a:gd name="connsiteY254" fmla="*/ 312929 h 2340761"/>
                <a:gd name="connsiteX255" fmla="*/ 1416254 w 2967861"/>
                <a:gd name="connsiteY255" fmla="*/ 302374 h 2340761"/>
                <a:gd name="connsiteX256" fmla="*/ 1399490 w 2967861"/>
                <a:gd name="connsiteY256" fmla="*/ 287473 h 2340761"/>
                <a:gd name="connsiteX257" fmla="*/ 1388934 w 2967861"/>
                <a:gd name="connsiteY257" fmla="*/ 272571 h 2340761"/>
                <a:gd name="connsiteX258" fmla="*/ 1368135 w 2967861"/>
                <a:gd name="connsiteY258" fmla="*/ 272571 h 2340761"/>
                <a:gd name="connsiteX259" fmla="*/ 1352612 w 2967861"/>
                <a:gd name="connsiteY259" fmla="*/ 275676 h 2340761"/>
                <a:gd name="connsiteX260" fmla="*/ 1338953 w 2967861"/>
                <a:gd name="connsiteY260" fmla="*/ 283127 h 2340761"/>
                <a:gd name="connsiteX261" fmla="*/ 1331812 w 2967861"/>
                <a:gd name="connsiteY261" fmla="*/ 274745 h 2340761"/>
                <a:gd name="connsiteX262" fmla="*/ 1328708 w 2967861"/>
                <a:gd name="connsiteY262" fmla="*/ 263258 h 2340761"/>
                <a:gd name="connsiteX263" fmla="*/ 1324672 w 2967861"/>
                <a:gd name="connsiteY263" fmla="*/ 252703 h 2340761"/>
                <a:gd name="connsiteX264" fmla="*/ 1321568 w 2967861"/>
                <a:gd name="connsiteY264" fmla="*/ 250530 h 2340761"/>
                <a:gd name="connsiteX265" fmla="*/ 1321568 w 2967861"/>
                <a:gd name="connsiteY265" fmla="*/ 249909 h 2340761"/>
                <a:gd name="connsiteX266" fmla="*/ 1319394 w 2967861"/>
                <a:gd name="connsiteY266" fmla="*/ 249909 h 2340761"/>
                <a:gd name="connsiteX267" fmla="*/ 1316290 w 2967861"/>
                <a:gd name="connsiteY267" fmla="*/ 249909 h 2340761"/>
                <a:gd name="connsiteX268" fmla="*/ 1312254 w 2967861"/>
                <a:gd name="connsiteY268" fmla="*/ 249909 h 2340761"/>
                <a:gd name="connsiteX269" fmla="*/ 1312254 w 2967861"/>
                <a:gd name="connsiteY269" fmla="*/ 284679 h 2340761"/>
                <a:gd name="connsiteX270" fmla="*/ 1289281 w 2967861"/>
                <a:gd name="connsiteY270" fmla="*/ 305789 h 2340761"/>
                <a:gd name="connsiteX271" fmla="*/ 1294559 w 2967861"/>
                <a:gd name="connsiteY271" fmla="*/ 320691 h 2340761"/>
                <a:gd name="connsiteX272" fmla="*/ 1299837 w 2967861"/>
                <a:gd name="connsiteY272" fmla="*/ 331246 h 2340761"/>
                <a:gd name="connsiteX273" fmla="*/ 1305114 w 2967861"/>
                <a:gd name="connsiteY273" fmla="*/ 343974 h 2340761"/>
                <a:gd name="connsiteX274" fmla="*/ 1309150 w 2967861"/>
                <a:gd name="connsiteY274" fmla="*/ 362911 h 2340761"/>
                <a:gd name="connsiteX275" fmla="*/ 1329018 w 2967861"/>
                <a:gd name="connsiteY275" fmla="*/ 370362 h 2340761"/>
                <a:gd name="connsiteX276" fmla="*/ 1350750 w 2967861"/>
                <a:gd name="connsiteY276" fmla="*/ 378744 h 2340761"/>
                <a:gd name="connsiteX277" fmla="*/ 1368445 w 2967861"/>
                <a:gd name="connsiteY277" fmla="*/ 386195 h 2340761"/>
                <a:gd name="connsiteX278" fmla="*/ 1368445 w 2967861"/>
                <a:gd name="connsiteY278" fmla="*/ 392403 h 2340761"/>
                <a:gd name="connsiteX279" fmla="*/ 1350750 w 2967861"/>
                <a:gd name="connsiteY279" fmla="*/ 386195 h 2340761"/>
                <a:gd name="connsiteX280" fmla="*/ 1332123 w 2967861"/>
                <a:gd name="connsiteY280" fmla="*/ 386195 h 2340761"/>
                <a:gd name="connsiteX281" fmla="*/ 1312254 w 2967861"/>
                <a:gd name="connsiteY281" fmla="*/ 386195 h 2340761"/>
                <a:gd name="connsiteX282" fmla="*/ 1314427 w 2967861"/>
                <a:gd name="connsiteY282" fmla="*/ 401096 h 2340761"/>
                <a:gd name="connsiteX283" fmla="*/ 1316601 w 2967861"/>
                <a:gd name="connsiteY283" fmla="*/ 418170 h 2340761"/>
                <a:gd name="connsiteX284" fmla="*/ 1319705 w 2967861"/>
                <a:gd name="connsiteY284" fmla="*/ 435245 h 2340761"/>
                <a:gd name="connsiteX285" fmla="*/ 1316601 w 2967861"/>
                <a:gd name="connsiteY285" fmla="*/ 453251 h 2340761"/>
                <a:gd name="connsiteX286" fmla="*/ 1310392 w 2967861"/>
                <a:gd name="connsiteY286" fmla="*/ 464737 h 2340761"/>
                <a:gd name="connsiteX287" fmla="*/ 1303251 w 2967861"/>
                <a:gd name="connsiteY287" fmla="*/ 479639 h 2340761"/>
                <a:gd name="connsiteX288" fmla="*/ 1296111 w 2967861"/>
                <a:gd name="connsiteY288" fmla="*/ 492367 h 2340761"/>
                <a:gd name="connsiteX289" fmla="*/ 1293006 w 2967861"/>
                <a:gd name="connsiteY289" fmla="*/ 494540 h 2340761"/>
                <a:gd name="connsiteX290" fmla="*/ 1290833 w 2967861"/>
                <a:gd name="connsiteY290" fmla="*/ 495472 h 2340761"/>
                <a:gd name="connsiteX291" fmla="*/ 1289902 w 2967861"/>
                <a:gd name="connsiteY291" fmla="*/ 497645 h 2340761"/>
                <a:gd name="connsiteX292" fmla="*/ 1269102 w 2967861"/>
                <a:gd name="connsiteY292" fmla="*/ 497645 h 2340761"/>
                <a:gd name="connsiteX293" fmla="*/ 1269102 w 2967861"/>
                <a:gd name="connsiteY293" fmla="*/ 492057 h 2340761"/>
                <a:gd name="connsiteX294" fmla="*/ 1276243 w 2967861"/>
                <a:gd name="connsiteY294" fmla="*/ 489883 h 2340761"/>
                <a:gd name="connsiteX295" fmla="*/ 1282452 w 2967861"/>
                <a:gd name="connsiteY295" fmla="*/ 486779 h 2340761"/>
                <a:gd name="connsiteX296" fmla="*/ 1287729 w 2967861"/>
                <a:gd name="connsiteY296" fmla="*/ 484606 h 2340761"/>
                <a:gd name="connsiteX297" fmla="*/ 1290833 w 2967861"/>
                <a:gd name="connsiteY297" fmla="*/ 480260 h 2340761"/>
                <a:gd name="connsiteX298" fmla="*/ 1296111 w 2967861"/>
                <a:gd name="connsiteY298" fmla="*/ 477155 h 2340761"/>
                <a:gd name="connsiteX299" fmla="*/ 1296111 w 2967861"/>
                <a:gd name="connsiteY299" fmla="*/ 460081 h 2340761"/>
                <a:gd name="connsiteX300" fmla="*/ 1300147 w 2967861"/>
                <a:gd name="connsiteY300" fmla="*/ 447352 h 2340761"/>
                <a:gd name="connsiteX301" fmla="*/ 1305424 w 2967861"/>
                <a:gd name="connsiteY301" fmla="*/ 435866 h 2340761"/>
                <a:gd name="connsiteX302" fmla="*/ 1302320 w 2967861"/>
                <a:gd name="connsiteY302" fmla="*/ 429657 h 2340761"/>
                <a:gd name="connsiteX303" fmla="*/ 1300147 w 2967861"/>
                <a:gd name="connsiteY303" fmla="*/ 423448 h 2340761"/>
                <a:gd name="connsiteX304" fmla="*/ 1296111 w 2967861"/>
                <a:gd name="connsiteY304" fmla="*/ 420344 h 2340761"/>
                <a:gd name="connsiteX305" fmla="*/ 1293006 w 2967861"/>
                <a:gd name="connsiteY305" fmla="*/ 415997 h 2340761"/>
                <a:gd name="connsiteX306" fmla="*/ 1290833 w 2967861"/>
                <a:gd name="connsiteY306" fmla="*/ 412893 h 2340761"/>
                <a:gd name="connsiteX307" fmla="*/ 1289902 w 2967861"/>
                <a:gd name="connsiteY307" fmla="*/ 407615 h 2340761"/>
                <a:gd name="connsiteX308" fmla="*/ 1289902 w 2967861"/>
                <a:gd name="connsiteY308" fmla="*/ 400165 h 2340761"/>
                <a:gd name="connsiteX309" fmla="*/ 1293006 w 2967861"/>
                <a:gd name="connsiteY309" fmla="*/ 390541 h 2340761"/>
                <a:gd name="connsiteX310" fmla="*/ 1296111 w 2967861"/>
                <a:gd name="connsiteY310" fmla="*/ 379054 h 2340761"/>
                <a:gd name="connsiteX311" fmla="*/ 1296111 w 2967861"/>
                <a:gd name="connsiteY311" fmla="*/ 366326 h 2340761"/>
                <a:gd name="connsiteX312" fmla="*/ 1293006 w 2967861"/>
                <a:gd name="connsiteY312" fmla="*/ 355771 h 2340761"/>
                <a:gd name="connsiteX313" fmla="*/ 1289902 w 2967861"/>
                <a:gd name="connsiteY313" fmla="*/ 340870 h 2340761"/>
                <a:gd name="connsiteX314" fmla="*/ 1283693 w 2967861"/>
                <a:gd name="connsiteY314" fmla="*/ 328141 h 2340761"/>
                <a:gd name="connsiteX315" fmla="*/ 1280589 w 2967861"/>
                <a:gd name="connsiteY315" fmla="*/ 318517 h 2340761"/>
                <a:gd name="connsiteX316" fmla="*/ 1282762 w 2967861"/>
                <a:gd name="connsiteY316" fmla="*/ 311067 h 2340761"/>
                <a:gd name="connsiteX317" fmla="*/ 1283693 w 2967861"/>
                <a:gd name="connsiteY317" fmla="*/ 299580 h 2340761"/>
                <a:gd name="connsiteX318" fmla="*/ 1287729 w 2967861"/>
                <a:gd name="connsiteY318" fmla="*/ 286852 h 2340761"/>
                <a:gd name="connsiteX319" fmla="*/ 1290833 w 2967861"/>
                <a:gd name="connsiteY319" fmla="*/ 271951 h 2340761"/>
                <a:gd name="connsiteX320" fmla="*/ 1293006 w 2967861"/>
                <a:gd name="connsiteY320" fmla="*/ 257049 h 2340761"/>
                <a:gd name="connsiteX321" fmla="*/ 1285866 w 2967861"/>
                <a:gd name="connsiteY321" fmla="*/ 249598 h 2340761"/>
                <a:gd name="connsiteX322" fmla="*/ 1280589 w 2967861"/>
                <a:gd name="connsiteY322" fmla="*/ 239975 h 2340761"/>
                <a:gd name="connsiteX323" fmla="*/ 1260720 w 2967861"/>
                <a:gd name="connsiteY323" fmla="*/ 239043 h 2340761"/>
                <a:gd name="connsiteX324" fmla="*/ 1243956 w 2967861"/>
                <a:gd name="connsiteY324" fmla="*/ 239975 h 2340761"/>
                <a:gd name="connsiteX325" fmla="*/ 1234643 w 2967861"/>
                <a:gd name="connsiteY325" fmla="*/ 246184 h 2340761"/>
                <a:gd name="connsiteX326" fmla="*/ 1227502 w 2967861"/>
                <a:gd name="connsiteY326" fmla="*/ 254566 h 2340761"/>
                <a:gd name="connsiteX327" fmla="*/ 1222225 w 2967861"/>
                <a:gd name="connsiteY327" fmla="*/ 266052 h 2340761"/>
                <a:gd name="connsiteX328" fmla="*/ 1218189 w 2967861"/>
                <a:gd name="connsiteY328" fmla="*/ 276607 h 2340761"/>
                <a:gd name="connsiteX329" fmla="*/ 1215085 w 2967861"/>
                <a:gd name="connsiteY329" fmla="*/ 290267 h 2340761"/>
                <a:gd name="connsiteX330" fmla="*/ 1211049 w 2967861"/>
                <a:gd name="connsiteY330" fmla="*/ 300822 h 2340761"/>
                <a:gd name="connsiteX331" fmla="*/ 1203909 w 2967861"/>
                <a:gd name="connsiteY331" fmla="*/ 310446 h 2340761"/>
                <a:gd name="connsiteX332" fmla="*/ 1193353 w 2967861"/>
                <a:gd name="connsiteY332" fmla="*/ 317896 h 2340761"/>
                <a:gd name="connsiteX333" fmla="*/ 1196458 w 2967861"/>
                <a:gd name="connsiteY333" fmla="*/ 338075 h 2340761"/>
                <a:gd name="connsiteX334" fmla="*/ 1198631 w 2967861"/>
                <a:gd name="connsiteY334" fmla="*/ 352977 h 2340761"/>
                <a:gd name="connsiteX335" fmla="*/ 1202667 w 2967861"/>
                <a:gd name="connsiteY335" fmla="*/ 370051 h 2340761"/>
                <a:gd name="connsiteX336" fmla="*/ 1200494 w 2967861"/>
                <a:gd name="connsiteY336" fmla="*/ 392403 h 2340761"/>
                <a:gd name="connsiteX337" fmla="*/ 1217258 w 2967861"/>
                <a:gd name="connsiteY337" fmla="*/ 392403 h 2340761"/>
                <a:gd name="connsiteX338" fmla="*/ 1218189 w 2967861"/>
                <a:gd name="connsiteY338" fmla="*/ 399854 h 2340761"/>
                <a:gd name="connsiteX339" fmla="*/ 1222225 w 2967861"/>
                <a:gd name="connsiteY339" fmla="*/ 405132 h 2340761"/>
                <a:gd name="connsiteX340" fmla="*/ 1224398 w 2967861"/>
                <a:gd name="connsiteY340" fmla="*/ 410409 h 2340761"/>
                <a:gd name="connsiteX341" fmla="*/ 1227502 w 2967861"/>
                <a:gd name="connsiteY341" fmla="*/ 414756 h 2340761"/>
                <a:gd name="connsiteX342" fmla="*/ 1232780 w 2967861"/>
                <a:gd name="connsiteY342" fmla="*/ 420033 h 2340761"/>
                <a:gd name="connsiteX343" fmla="*/ 1231849 w 2967861"/>
                <a:gd name="connsiteY343" fmla="*/ 423138 h 2340761"/>
                <a:gd name="connsiteX344" fmla="*/ 1231849 w 2967861"/>
                <a:gd name="connsiteY344" fmla="*/ 425311 h 2340761"/>
                <a:gd name="connsiteX345" fmla="*/ 1229676 w 2967861"/>
                <a:gd name="connsiteY345" fmla="*/ 427484 h 2340761"/>
                <a:gd name="connsiteX346" fmla="*/ 1220362 w 2967861"/>
                <a:gd name="connsiteY346" fmla="*/ 423138 h 2340761"/>
                <a:gd name="connsiteX347" fmla="*/ 1205771 w 2967861"/>
                <a:gd name="connsiteY347" fmla="*/ 415687 h 2340761"/>
                <a:gd name="connsiteX348" fmla="*/ 1190249 w 2967861"/>
                <a:gd name="connsiteY348" fmla="*/ 402959 h 2340761"/>
                <a:gd name="connsiteX349" fmla="*/ 1171622 w 2967861"/>
                <a:gd name="connsiteY349" fmla="*/ 390230 h 2340761"/>
                <a:gd name="connsiteX350" fmla="*/ 1159204 w 2967861"/>
                <a:gd name="connsiteY350" fmla="*/ 377502 h 2340761"/>
                <a:gd name="connsiteX351" fmla="*/ 1149891 w 2967861"/>
                <a:gd name="connsiteY351" fmla="*/ 366016 h 2340761"/>
                <a:gd name="connsiteX352" fmla="*/ 1142751 w 2967861"/>
                <a:gd name="connsiteY352" fmla="*/ 366016 h 2340761"/>
                <a:gd name="connsiteX353" fmla="*/ 1135611 w 2967861"/>
                <a:gd name="connsiteY353" fmla="*/ 366016 h 2340761"/>
                <a:gd name="connsiteX354" fmla="*/ 1130333 w 2967861"/>
                <a:gd name="connsiteY354" fmla="*/ 363842 h 2340761"/>
                <a:gd name="connsiteX355" fmla="*/ 1126297 w 2967861"/>
                <a:gd name="connsiteY355" fmla="*/ 362911 h 2340761"/>
                <a:gd name="connsiteX356" fmla="*/ 1119157 w 2967861"/>
                <a:gd name="connsiteY356" fmla="*/ 366016 h 2340761"/>
                <a:gd name="connsiteX357" fmla="*/ 1116052 w 2967861"/>
                <a:gd name="connsiteY357" fmla="*/ 368189 h 2340761"/>
                <a:gd name="connsiteX358" fmla="*/ 1112017 w 2967861"/>
                <a:gd name="connsiteY358" fmla="*/ 371293 h 2340761"/>
                <a:gd name="connsiteX359" fmla="*/ 1106739 w 2967861"/>
                <a:gd name="connsiteY359" fmla="*/ 375639 h 2340761"/>
                <a:gd name="connsiteX360" fmla="*/ 1106739 w 2967861"/>
                <a:gd name="connsiteY360" fmla="*/ 383090 h 2340761"/>
                <a:gd name="connsiteX361" fmla="*/ 1106739 w 2967861"/>
                <a:gd name="connsiteY361" fmla="*/ 388368 h 2340761"/>
                <a:gd name="connsiteX362" fmla="*/ 1108912 w 2967861"/>
                <a:gd name="connsiteY362" fmla="*/ 392714 h 2340761"/>
                <a:gd name="connsiteX363" fmla="*/ 1111085 w 2967861"/>
                <a:gd name="connsiteY363" fmla="*/ 395818 h 2340761"/>
                <a:gd name="connsiteX364" fmla="*/ 1114190 w 2967861"/>
                <a:gd name="connsiteY364" fmla="*/ 400165 h 2340761"/>
                <a:gd name="connsiteX365" fmla="*/ 1114190 w 2967861"/>
                <a:gd name="connsiteY365" fmla="*/ 405442 h 2340761"/>
                <a:gd name="connsiteX366" fmla="*/ 1112017 w 2967861"/>
                <a:gd name="connsiteY366" fmla="*/ 410720 h 2340761"/>
                <a:gd name="connsiteX367" fmla="*/ 1112017 w 2967861"/>
                <a:gd name="connsiteY367" fmla="*/ 415066 h 2340761"/>
                <a:gd name="connsiteX368" fmla="*/ 1111085 w 2967861"/>
                <a:gd name="connsiteY368" fmla="*/ 415997 h 2340761"/>
                <a:gd name="connsiteX369" fmla="*/ 1108912 w 2967861"/>
                <a:gd name="connsiteY369" fmla="*/ 420344 h 2340761"/>
                <a:gd name="connsiteX370" fmla="*/ 1106739 w 2967861"/>
                <a:gd name="connsiteY370" fmla="*/ 423448 h 2340761"/>
                <a:gd name="connsiteX371" fmla="*/ 1099599 w 2967861"/>
                <a:gd name="connsiteY371" fmla="*/ 422517 h 2340761"/>
                <a:gd name="connsiteX372" fmla="*/ 1096495 w 2967861"/>
                <a:gd name="connsiteY372" fmla="*/ 422517 h 2340761"/>
                <a:gd name="connsiteX373" fmla="*/ 1094321 w 2967861"/>
                <a:gd name="connsiteY373" fmla="*/ 420344 h 2340761"/>
                <a:gd name="connsiteX374" fmla="*/ 1092148 w 2967861"/>
                <a:gd name="connsiteY374" fmla="*/ 418170 h 2340761"/>
                <a:gd name="connsiteX375" fmla="*/ 1089044 w 2967861"/>
                <a:gd name="connsiteY375" fmla="*/ 415066 h 2340761"/>
                <a:gd name="connsiteX376" fmla="*/ 1086871 w 2967861"/>
                <a:gd name="connsiteY376" fmla="*/ 412893 h 2340761"/>
                <a:gd name="connsiteX377" fmla="*/ 1083766 w 2967861"/>
                <a:gd name="connsiteY377" fmla="*/ 412893 h 2340761"/>
                <a:gd name="connsiteX378" fmla="*/ 1072280 w 2967861"/>
                <a:gd name="connsiteY378" fmla="*/ 415997 h 2340761"/>
                <a:gd name="connsiteX379" fmla="*/ 1061724 w 2967861"/>
                <a:gd name="connsiteY379" fmla="*/ 420344 h 2340761"/>
                <a:gd name="connsiteX380" fmla="*/ 1048065 w 2967861"/>
                <a:gd name="connsiteY380" fmla="*/ 425621 h 2340761"/>
                <a:gd name="connsiteX381" fmla="*/ 1035647 w 2967861"/>
                <a:gd name="connsiteY381" fmla="*/ 430899 h 2340761"/>
                <a:gd name="connsiteX382" fmla="*/ 1030369 w 2967861"/>
                <a:gd name="connsiteY382" fmla="*/ 436176 h 2340761"/>
                <a:gd name="connsiteX383" fmla="*/ 1021056 w 2967861"/>
                <a:gd name="connsiteY383" fmla="*/ 436176 h 2340761"/>
                <a:gd name="connsiteX384" fmla="*/ 1028196 w 2967861"/>
                <a:gd name="connsiteY384" fmla="*/ 425621 h 2340761"/>
                <a:gd name="connsiteX385" fmla="*/ 1035336 w 2967861"/>
                <a:gd name="connsiteY385" fmla="*/ 420344 h 2340761"/>
                <a:gd name="connsiteX386" fmla="*/ 1044650 w 2967861"/>
                <a:gd name="connsiteY386" fmla="*/ 415066 h 2340761"/>
                <a:gd name="connsiteX387" fmla="*/ 1053963 w 2967861"/>
                <a:gd name="connsiteY387" fmla="*/ 407615 h 2340761"/>
                <a:gd name="connsiteX388" fmla="*/ 1040304 w 2967861"/>
                <a:gd name="connsiteY388" fmla="*/ 403269 h 2340761"/>
                <a:gd name="connsiteX389" fmla="*/ 1025713 w 2967861"/>
                <a:gd name="connsiteY389" fmla="*/ 400165 h 2340761"/>
                <a:gd name="connsiteX390" fmla="*/ 1010190 w 2967861"/>
                <a:gd name="connsiteY390" fmla="*/ 400165 h 2340761"/>
                <a:gd name="connsiteX391" fmla="*/ 1008017 w 2967861"/>
                <a:gd name="connsiteY391" fmla="*/ 407615 h 2340761"/>
                <a:gd name="connsiteX392" fmla="*/ 1008017 w 2967861"/>
                <a:gd name="connsiteY392" fmla="*/ 412893 h 2340761"/>
                <a:gd name="connsiteX393" fmla="*/ 1005844 w 2967861"/>
                <a:gd name="connsiteY393" fmla="*/ 415997 h 2340761"/>
                <a:gd name="connsiteX394" fmla="*/ 1003671 w 2967861"/>
                <a:gd name="connsiteY394" fmla="*/ 420344 h 2340761"/>
                <a:gd name="connsiteX395" fmla="*/ 1000567 w 2967861"/>
                <a:gd name="connsiteY395" fmla="*/ 423448 h 2340761"/>
                <a:gd name="connsiteX396" fmla="*/ 1000567 w 2967861"/>
                <a:gd name="connsiteY396" fmla="*/ 427794 h 2340761"/>
                <a:gd name="connsiteX397" fmla="*/ 996531 w 2967861"/>
                <a:gd name="connsiteY397" fmla="*/ 425621 h 2340761"/>
                <a:gd name="connsiteX398" fmla="*/ 995600 w 2967861"/>
                <a:gd name="connsiteY398" fmla="*/ 422517 h 2340761"/>
                <a:gd name="connsiteX399" fmla="*/ 993426 w 2967861"/>
                <a:gd name="connsiteY399" fmla="*/ 420344 h 2340761"/>
                <a:gd name="connsiteX400" fmla="*/ 991253 w 2967861"/>
                <a:gd name="connsiteY400" fmla="*/ 415997 h 2340761"/>
                <a:gd name="connsiteX401" fmla="*/ 990322 w 2967861"/>
                <a:gd name="connsiteY401" fmla="*/ 412893 h 2340761"/>
                <a:gd name="connsiteX402" fmla="*/ 986286 w 2967861"/>
                <a:gd name="connsiteY402" fmla="*/ 410720 h 2340761"/>
                <a:gd name="connsiteX403" fmla="*/ 983182 w 2967861"/>
                <a:gd name="connsiteY403" fmla="*/ 408547 h 2340761"/>
                <a:gd name="connsiteX404" fmla="*/ 981009 w 2967861"/>
                <a:gd name="connsiteY404" fmla="*/ 410720 h 2340761"/>
                <a:gd name="connsiteX405" fmla="*/ 975731 w 2967861"/>
                <a:gd name="connsiteY405" fmla="*/ 410720 h 2340761"/>
                <a:gd name="connsiteX406" fmla="*/ 969522 w 2967861"/>
                <a:gd name="connsiteY406" fmla="*/ 412893 h 2340761"/>
                <a:gd name="connsiteX407" fmla="*/ 957104 w 2967861"/>
                <a:gd name="connsiteY407" fmla="*/ 429967 h 2340761"/>
                <a:gd name="connsiteX408" fmla="*/ 942513 w 2967861"/>
                <a:gd name="connsiteY408" fmla="*/ 443627 h 2340761"/>
                <a:gd name="connsiteX409" fmla="*/ 930095 w 2967861"/>
                <a:gd name="connsiteY409" fmla="*/ 460702 h 2340761"/>
                <a:gd name="connsiteX410" fmla="*/ 932269 w 2967861"/>
                <a:gd name="connsiteY410" fmla="*/ 465979 h 2340761"/>
                <a:gd name="connsiteX411" fmla="*/ 932269 w 2967861"/>
                <a:gd name="connsiteY411" fmla="*/ 470325 h 2340761"/>
                <a:gd name="connsiteX412" fmla="*/ 932269 w 2967861"/>
                <a:gd name="connsiteY412" fmla="*/ 475603 h 2340761"/>
                <a:gd name="connsiteX413" fmla="*/ 932269 w 2967861"/>
                <a:gd name="connsiteY413" fmla="*/ 479949 h 2340761"/>
                <a:gd name="connsiteX414" fmla="*/ 930095 w 2967861"/>
                <a:gd name="connsiteY414" fmla="*/ 485227 h 2340761"/>
                <a:gd name="connsiteX415" fmla="*/ 926060 w 2967861"/>
                <a:gd name="connsiteY415" fmla="*/ 487400 h 2340761"/>
                <a:gd name="connsiteX416" fmla="*/ 925128 w 2967861"/>
                <a:gd name="connsiteY416" fmla="*/ 487400 h 2340761"/>
                <a:gd name="connsiteX417" fmla="*/ 922955 w 2967861"/>
                <a:gd name="connsiteY417" fmla="*/ 488331 h 2340761"/>
                <a:gd name="connsiteX418" fmla="*/ 920782 w 2967861"/>
                <a:gd name="connsiteY418" fmla="*/ 488331 h 2340761"/>
                <a:gd name="connsiteX419" fmla="*/ 915504 w 2967861"/>
                <a:gd name="connsiteY419" fmla="*/ 488331 h 2340761"/>
                <a:gd name="connsiteX420" fmla="*/ 911469 w 2967861"/>
                <a:gd name="connsiteY420" fmla="*/ 487400 h 2340761"/>
                <a:gd name="connsiteX421" fmla="*/ 908364 w 2967861"/>
                <a:gd name="connsiteY421" fmla="*/ 485227 h 2340761"/>
                <a:gd name="connsiteX422" fmla="*/ 906191 w 2967861"/>
                <a:gd name="connsiteY422" fmla="*/ 483054 h 2340761"/>
                <a:gd name="connsiteX423" fmla="*/ 900914 w 2967861"/>
                <a:gd name="connsiteY423" fmla="*/ 480881 h 2340761"/>
                <a:gd name="connsiteX424" fmla="*/ 900914 w 2967861"/>
                <a:gd name="connsiteY424" fmla="*/ 460702 h 2340761"/>
                <a:gd name="connsiteX425" fmla="*/ 908054 w 2967861"/>
                <a:gd name="connsiteY425" fmla="*/ 460702 h 2340761"/>
                <a:gd name="connsiteX426" fmla="*/ 911158 w 2967861"/>
                <a:gd name="connsiteY426" fmla="*/ 458528 h 2340761"/>
                <a:gd name="connsiteX427" fmla="*/ 913331 w 2967861"/>
                <a:gd name="connsiteY427" fmla="*/ 458528 h 2340761"/>
                <a:gd name="connsiteX428" fmla="*/ 917367 w 2967861"/>
                <a:gd name="connsiteY428" fmla="*/ 457597 h 2340761"/>
                <a:gd name="connsiteX429" fmla="*/ 917367 w 2967861"/>
                <a:gd name="connsiteY429" fmla="*/ 447973 h 2340761"/>
                <a:gd name="connsiteX430" fmla="*/ 911158 w 2967861"/>
                <a:gd name="connsiteY430" fmla="*/ 438349 h 2340761"/>
                <a:gd name="connsiteX431" fmla="*/ 904018 w 2967861"/>
                <a:gd name="connsiteY431" fmla="*/ 427794 h 2340761"/>
                <a:gd name="connsiteX432" fmla="*/ 896878 w 2967861"/>
                <a:gd name="connsiteY432" fmla="*/ 420344 h 2340761"/>
                <a:gd name="connsiteX433" fmla="*/ 866765 w 2967861"/>
                <a:gd name="connsiteY433" fmla="*/ 420344 h 2340761"/>
                <a:gd name="connsiteX434" fmla="*/ 873905 w 2967861"/>
                <a:gd name="connsiteY434" fmla="*/ 464737 h 2340761"/>
                <a:gd name="connsiteX435" fmla="*/ 877009 w 2967861"/>
                <a:gd name="connsiteY435" fmla="*/ 504785 h 2340761"/>
                <a:gd name="connsiteX436" fmla="*/ 869869 w 2967861"/>
                <a:gd name="connsiteY436" fmla="*/ 502612 h 2340761"/>
                <a:gd name="connsiteX437" fmla="*/ 862729 w 2967861"/>
                <a:gd name="connsiteY437" fmla="*/ 501680 h 2340761"/>
                <a:gd name="connsiteX438" fmla="*/ 855588 w 2967861"/>
                <a:gd name="connsiteY438" fmla="*/ 499507 h 2340761"/>
                <a:gd name="connsiteX439" fmla="*/ 850311 w 2967861"/>
                <a:gd name="connsiteY439" fmla="*/ 497334 h 2340761"/>
                <a:gd name="connsiteX440" fmla="*/ 840997 w 2967861"/>
                <a:gd name="connsiteY440" fmla="*/ 510062 h 2340761"/>
                <a:gd name="connsiteX441" fmla="*/ 830442 w 2967861"/>
                <a:gd name="connsiteY441" fmla="*/ 521549 h 2340761"/>
                <a:gd name="connsiteX442" fmla="*/ 813678 w 2967861"/>
                <a:gd name="connsiteY442" fmla="*/ 529000 h 2340761"/>
                <a:gd name="connsiteX443" fmla="*/ 815851 w 2967861"/>
                <a:gd name="connsiteY443" fmla="*/ 534277 h 2340761"/>
                <a:gd name="connsiteX444" fmla="*/ 815851 w 2967861"/>
                <a:gd name="connsiteY444" fmla="*/ 537382 h 2340761"/>
                <a:gd name="connsiteX445" fmla="*/ 815851 w 2967861"/>
                <a:gd name="connsiteY445" fmla="*/ 539555 h 2340761"/>
                <a:gd name="connsiteX446" fmla="*/ 818025 w 2967861"/>
                <a:gd name="connsiteY446" fmla="*/ 541728 h 2340761"/>
                <a:gd name="connsiteX447" fmla="*/ 818956 w 2967861"/>
                <a:gd name="connsiteY447" fmla="*/ 543901 h 2340761"/>
                <a:gd name="connsiteX448" fmla="*/ 821129 w 2967861"/>
                <a:gd name="connsiteY448" fmla="*/ 544832 h 2340761"/>
                <a:gd name="connsiteX449" fmla="*/ 821129 w 2967861"/>
                <a:gd name="connsiteY449" fmla="*/ 551041 h 2340761"/>
                <a:gd name="connsiteX450" fmla="*/ 818956 w 2967861"/>
                <a:gd name="connsiteY450" fmla="*/ 556319 h 2340761"/>
                <a:gd name="connsiteX451" fmla="*/ 818025 w 2967861"/>
                <a:gd name="connsiteY451" fmla="*/ 558492 h 2340761"/>
                <a:gd name="connsiteX452" fmla="*/ 815851 w 2967861"/>
                <a:gd name="connsiteY452" fmla="*/ 561596 h 2340761"/>
                <a:gd name="connsiteX453" fmla="*/ 813678 w 2967861"/>
                <a:gd name="connsiteY453" fmla="*/ 565943 h 2340761"/>
                <a:gd name="connsiteX454" fmla="*/ 799087 w 2967861"/>
                <a:gd name="connsiteY454" fmla="*/ 559734 h 2340761"/>
                <a:gd name="connsiteX455" fmla="*/ 786669 w 2967861"/>
                <a:gd name="connsiteY455" fmla="*/ 552283 h 2340761"/>
                <a:gd name="connsiteX456" fmla="*/ 774252 w 2967861"/>
                <a:gd name="connsiteY456" fmla="*/ 544832 h 2340761"/>
                <a:gd name="connsiteX457" fmla="*/ 774252 w 2967861"/>
                <a:gd name="connsiteY457" fmla="*/ 549179 h 2340761"/>
                <a:gd name="connsiteX458" fmla="*/ 767732 w 2967861"/>
                <a:gd name="connsiteY458" fmla="*/ 549179 h 2340761"/>
                <a:gd name="connsiteX459" fmla="*/ 767732 w 2967861"/>
                <a:gd name="connsiteY459" fmla="*/ 559734 h 2340761"/>
                <a:gd name="connsiteX460" fmla="*/ 769906 w 2967861"/>
                <a:gd name="connsiteY460" fmla="*/ 569358 h 2340761"/>
                <a:gd name="connsiteX461" fmla="*/ 772079 w 2967861"/>
                <a:gd name="connsiteY461" fmla="*/ 582086 h 2340761"/>
                <a:gd name="connsiteX462" fmla="*/ 764938 w 2967861"/>
                <a:gd name="connsiteY462" fmla="*/ 581155 h 2340761"/>
                <a:gd name="connsiteX463" fmla="*/ 760903 w 2967861"/>
                <a:gd name="connsiteY463" fmla="*/ 576808 h 2340761"/>
                <a:gd name="connsiteX464" fmla="*/ 755625 w 2967861"/>
                <a:gd name="connsiteY464" fmla="*/ 574635 h 2340761"/>
                <a:gd name="connsiteX465" fmla="*/ 752520 w 2967861"/>
                <a:gd name="connsiteY465" fmla="*/ 569358 h 2340761"/>
                <a:gd name="connsiteX466" fmla="*/ 748485 w 2967861"/>
                <a:gd name="connsiteY466" fmla="*/ 559734 h 2340761"/>
                <a:gd name="connsiteX467" fmla="*/ 745380 w 2967861"/>
                <a:gd name="connsiteY467" fmla="*/ 544832 h 2340761"/>
                <a:gd name="connsiteX468" fmla="*/ 743207 w 2967861"/>
                <a:gd name="connsiteY468" fmla="*/ 526827 h 2340761"/>
                <a:gd name="connsiteX469" fmla="*/ 741034 w 2967861"/>
                <a:gd name="connsiteY469" fmla="*/ 509752 h 2340761"/>
                <a:gd name="connsiteX470" fmla="*/ 738861 w 2967861"/>
                <a:gd name="connsiteY470" fmla="*/ 497024 h 2340761"/>
                <a:gd name="connsiteX471" fmla="*/ 753452 w 2967861"/>
                <a:gd name="connsiteY471" fmla="*/ 502301 h 2340761"/>
                <a:gd name="connsiteX472" fmla="*/ 768043 w 2967861"/>
                <a:gd name="connsiteY472" fmla="*/ 509752 h 2340761"/>
                <a:gd name="connsiteX473" fmla="*/ 784807 w 2967861"/>
                <a:gd name="connsiteY473" fmla="*/ 517203 h 2340761"/>
                <a:gd name="connsiteX474" fmla="*/ 802502 w 2967861"/>
                <a:gd name="connsiteY474" fmla="*/ 517203 h 2340761"/>
                <a:gd name="connsiteX475" fmla="*/ 819266 w 2967861"/>
                <a:gd name="connsiteY475" fmla="*/ 508821 h 2340761"/>
                <a:gd name="connsiteX476" fmla="*/ 831684 w 2967861"/>
                <a:gd name="connsiteY476" fmla="*/ 495161 h 2340761"/>
                <a:gd name="connsiteX477" fmla="*/ 833857 w 2967861"/>
                <a:gd name="connsiteY477" fmla="*/ 479328 h 2340761"/>
                <a:gd name="connsiteX478" fmla="*/ 830753 w 2967861"/>
                <a:gd name="connsiteY478" fmla="*/ 462254 h 2340761"/>
                <a:gd name="connsiteX479" fmla="*/ 819266 w 2967861"/>
                <a:gd name="connsiteY479" fmla="*/ 445179 h 2340761"/>
                <a:gd name="connsiteX480" fmla="*/ 806848 w 2967861"/>
                <a:gd name="connsiteY480" fmla="*/ 429347 h 2340761"/>
                <a:gd name="connsiteX481" fmla="*/ 792258 w 2967861"/>
                <a:gd name="connsiteY481" fmla="*/ 414445 h 2340761"/>
                <a:gd name="connsiteX482" fmla="*/ 777667 w 2967861"/>
                <a:gd name="connsiteY482" fmla="*/ 402959 h 2340761"/>
                <a:gd name="connsiteX483" fmla="*/ 765249 w 2967861"/>
                <a:gd name="connsiteY483" fmla="*/ 395508 h 2340761"/>
                <a:gd name="connsiteX484" fmla="*/ 732031 w 2967861"/>
                <a:gd name="connsiteY484" fmla="*/ 392403 h 2340761"/>
                <a:gd name="connsiteX485" fmla="*/ 726753 w 2967861"/>
                <a:gd name="connsiteY485" fmla="*/ 386195 h 2340761"/>
                <a:gd name="connsiteX486" fmla="*/ 721476 w 2967861"/>
                <a:gd name="connsiteY486" fmla="*/ 380917 h 2340761"/>
                <a:gd name="connsiteX487" fmla="*/ 719303 w 2967861"/>
                <a:gd name="connsiteY487" fmla="*/ 375639 h 2340761"/>
                <a:gd name="connsiteX488" fmla="*/ 717130 w 2967861"/>
                <a:gd name="connsiteY488" fmla="*/ 371293 h 2340761"/>
                <a:gd name="connsiteX489" fmla="*/ 711852 w 2967861"/>
                <a:gd name="connsiteY489" fmla="*/ 371293 h 2340761"/>
                <a:gd name="connsiteX490" fmla="*/ 704712 w 2967861"/>
                <a:gd name="connsiteY490" fmla="*/ 373466 h 2340761"/>
                <a:gd name="connsiteX491" fmla="*/ 692294 w 2967861"/>
                <a:gd name="connsiteY491" fmla="*/ 378744 h 2340761"/>
                <a:gd name="connsiteX492" fmla="*/ 690121 w 2967861"/>
                <a:gd name="connsiteY492" fmla="*/ 375639 h 2340761"/>
                <a:gd name="connsiteX493" fmla="*/ 689190 w 2967861"/>
                <a:gd name="connsiteY493" fmla="*/ 373466 h 2340761"/>
                <a:gd name="connsiteX494" fmla="*/ 687016 w 2967861"/>
                <a:gd name="connsiteY494" fmla="*/ 373466 h 2340761"/>
                <a:gd name="connsiteX495" fmla="*/ 684843 w 2967861"/>
                <a:gd name="connsiteY495" fmla="*/ 370362 h 2340761"/>
                <a:gd name="connsiteX496" fmla="*/ 684843 w 2967861"/>
                <a:gd name="connsiteY496" fmla="*/ 366016 h 2340761"/>
                <a:gd name="connsiteX497" fmla="*/ 687016 w 2967861"/>
                <a:gd name="connsiteY497" fmla="*/ 363842 h 2340761"/>
                <a:gd name="connsiteX498" fmla="*/ 687016 w 2967861"/>
                <a:gd name="connsiteY498" fmla="*/ 362911 h 2340761"/>
                <a:gd name="connsiteX499" fmla="*/ 689190 w 2967861"/>
                <a:gd name="connsiteY499" fmla="*/ 362911 h 2340761"/>
                <a:gd name="connsiteX500" fmla="*/ 690121 w 2967861"/>
                <a:gd name="connsiteY500" fmla="*/ 360738 h 2340761"/>
                <a:gd name="connsiteX501" fmla="*/ 692294 w 2967861"/>
                <a:gd name="connsiteY501" fmla="*/ 358565 h 2340761"/>
                <a:gd name="connsiteX502" fmla="*/ 689190 w 2967861"/>
                <a:gd name="connsiteY502" fmla="*/ 343664 h 2340761"/>
                <a:gd name="connsiteX503" fmla="*/ 682981 w 2967861"/>
                <a:gd name="connsiteY503" fmla="*/ 336213 h 2340761"/>
                <a:gd name="connsiteX504" fmla="*/ 675840 w 2967861"/>
                <a:gd name="connsiteY504" fmla="*/ 334040 h 2340761"/>
                <a:gd name="connsiteX505" fmla="*/ 668700 w 2967861"/>
                <a:gd name="connsiteY505" fmla="*/ 333108 h 2340761"/>
                <a:gd name="connsiteX506" fmla="*/ 660318 w 2967861"/>
                <a:gd name="connsiteY506" fmla="*/ 328762 h 2340761"/>
                <a:gd name="connsiteX507" fmla="*/ 653178 w 2967861"/>
                <a:gd name="connsiteY507" fmla="*/ 321311 h 2340761"/>
                <a:gd name="connsiteX508" fmla="*/ 636414 w 2967861"/>
                <a:gd name="connsiteY508" fmla="*/ 323485 h 2340761"/>
                <a:gd name="connsiteX509" fmla="*/ 619650 w 2967861"/>
                <a:gd name="connsiteY509" fmla="*/ 327831 h 2340761"/>
                <a:gd name="connsiteX510" fmla="*/ 607232 w 2967861"/>
                <a:gd name="connsiteY510" fmla="*/ 330935 h 2340761"/>
                <a:gd name="connsiteX511" fmla="*/ 595745 w 2967861"/>
                <a:gd name="connsiteY511" fmla="*/ 340559 h 2340761"/>
                <a:gd name="connsiteX512" fmla="*/ 589536 w 2967861"/>
                <a:gd name="connsiteY512" fmla="*/ 355460 h 2340761"/>
                <a:gd name="connsiteX513" fmla="*/ 583328 w 2967861"/>
                <a:gd name="connsiteY513" fmla="*/ 351114 h 2340761"/>
                <a:gd name="connsiteX514" fmla="*/ 581465 w 2967861"/>
                <a:gd name="connsiteY514" fmla="*/ 351114 h 2340761"/>
                <a:gd name="connsiteX515" fmla="*/ 579292 w 2967861"/>
                <a:gd name="connsiteY515" fmla="*/ 348941 h 2340761"/>
                <a:gd name="connsiteX516" fmla="*/ 577119 w 2967861"/>
                <a:gd name="connsiteY516" fmla="*/ 348941 h 2340761"/>
                <a:gd name="connsiteX517" fmla="*/ 574014 w 2967861"/>
                <a:gd name="connsiteY517" fmla="*/ 348941 h 2340761"/>
                <a:gd name="connsiteX518" fmla="*/ 569978 w 2967861"/>
                <a:gd name="connsiteY518" fmla="*/ 348941 h 2340761"/>
                <a:gd name="connsiteX519" fmla="*/ 564701 w 2967861"/>
                <a:gd name="connsiteY519" fmla="*/ 348941 h 2340761"/>
                <a:gd name="connsiteX520" fmla="*/ 564701 w 2967861"/>
                <a:gd name="connsiteY520" fmla="*/ 362601 h 2340761"/>
                <a:gd name="connsiteX521" fmla="*/ 560665 w 2967861"/>
                <a:gd name="connsiteY521" fmla="*/ 360428 h 2340761"/>
                <a:gd name="connsiteX522" fmla="*/ 559734 w 2967861"/>
                <a:gd name="connsiteY522" fmla="*/ 360428 h 2340761"/>
                <a:gd name="connsiteX523" fmla="*/ 557561 w 2967861"/>
                <a:gd name="connsiteY523" fmla="*/ 360428 h 2340761"/>
                <a:gd name="connsiteX524" fmla="*/ 555387 w 2967861"/>
                <a:gd name="connsiteY524" fmla="*/ 358254 h 2340761"/>
                <a:gd name="connsiteX525" fmla="*/ 535519 w 2967861"/>
                <a:gd name="connsiteY525" fmla="*/ 363532 h 2340761"/>
                <a:gd name="connsiteX526" fmla="*/ 520928 w 2967861"/>
                <a:gd name="connsiteY526" fmla="*/ 375019 h 2340761"/>
                <a:gd name="connsiteX527" fmla="*/ 511615 w 2967861"/>
                <a:gd name="connsiteY527" fmla="*/ 392093 h 2340761"/>
                <a:gd name="connsiteX528" fmla="*/ 494850 w 2967861"/>
                <a:gd name="connsiteY528" fmla="*/ 392093 h 2340761"/>
                <a:gd name="connsiteX529" fmla="*/ 494850 w 2967861"/>
                <a:gd name="connsiteY529" fmla="*/ 406994 h 2340761"/>
                <a:gd name="connsiteX530" fmla="*/ 479328 w 2967861"/>
                <a:gd name="connsiteY530" fmla="*/ 415377 h 2340761"/>
                <a:gd name="connsiteX531" fmla="*/ 466910 w 2967861"/>
                <a:gd name="connsiteY531" fmla="*/ 430278 h 2340761"/>
                <a:gd name="connsiteX532" fmla="*/ 453251 w 2967861"/>
                <a:gd name="connsiteY532" fmla="*/ 452630 h 2340761"/>
                <a:gd name="connsiteX533" fmla="*/ 442696 w 2967861"/>
                <a:gd name="connsiteY533" fmla="*/ 476845 h 2340761"/>
                <a:gd name="connsiteX534" fmla="*/ 431209 w 2967861"/>
                <a:gd name="connsiteY534" fmla="*/ 501060 h 2340761"/>
                <a:gd name="connsiteX535" fmla="*/ 420654 w 2967861"/>
                <a:gd name="connsiteY535" fmla="*/ 524343 h 2340761"/>
                <a:gd name="connsiteX536" fmla="*/ 408236 w 2967861"/>
                <a:gd name="connsiteY536" fmla="*/ 544522 h 2340761"/>
                <a:gd name="connsiteX537" fmla="*/ 394577 w 2967861"/>
                <a:gd name="connsiteY537" fmla="*/ 561596 h 2340761"/>
                <a:gd name="connsiteX538" fmla="*/ 396750 w 2967861"/>
                <a:gd name="connsiteY538" fmla="*/ 565943 h 2340761"/>
                <a:gd name="connsiteX539" fmla="*/ 396750 w 2967861"/>
                <a:gd name="connsiteY539" fmla="*/ 569047 h 2340761"/>
                <a:gd name="connsiteX540" fmla="*/ 396750 w 2967861"/>
                <a:gd name="connsiteY540" fmla="*/ 571220 h 2340761"/>
                <a:gd name="connsiteX541" fmla="*/ 398923 w 2967861"/>
                <a:gd name="connsiteY541" fmla="*/ 571220 h 2340761"/>
                <a:gd name="connsiteX542" fmla="*/ 401096 w 2967861"/>
                <a:gd name="connsiteY542" fmla="*/ 571220 h 2340761"/>
                <a:gd name="connsiteX543" fmla="*/ 404200 w 2967861"/>
                <a:gd name="connsiteY543" fmla="*/ 573393 h 2340761"/>
                <a:gd name="connsiteX544" fmla="*/ 394887 w 2967861"/>
                <a:gd name="connsiteY544" fmla="*/ 581775 h 2340761"/>
                <a:gd name="connsiteX545" fmla="*/ 384332 w 2967861"/>
                <a:gd name="connsiteY545" fmla="*/ 586122 h 2340761"/>
                <a:gd name="connsiteX546" fmla="*/ 371914 w 2967861"/>
                <a:gd name="connsiteY546" fmla="*/ 593572 h 2340761"/>
                <a:gd name="connsiteX547" fmla="*/ 369741 w 2967861"/>
                <a:gd name="connsiteY547" fmla="*/ 596677 h 2340761"/>
                <a:gd name="connsiteX548" fmla="*/ 367568 w 2967861"/>
                <a:gd name="connsiteY548" fmla="*/ 602886 h 2340761"/>
                <a:gd name="connsiteX549" fmla="*/ 366636 w 2967861"/>
                <a:gd name="connsiteY549" fmla="*/ 605990 h 2340761"/>
                <a:gd name="connsiteX550" fmla="*/ 364463 w 2967861"/>
                <a:gd name="connsiteY550" fmla="*/ 610336 h 2340761"/>
                <a:gd name="connsiteX551" fmla="*/ 360427 w 2967861"/>
                <a:gd name="connsiteY551" fmla="*/ 613441 h 2340761"/>
                <a:gd name="connsiteX552" fmla="*/ 359496 w 2967861"/>
                <a:gd name="connsiteY552" fmla="*/ 611268 h 2340761"/>
                <a:gd name="connsiteX553" fmla="*/ 357323 w 2967861"/>
                <a:gd name="connsiteY553" fmla="*/ 610336 h 2340761"/>
                <a:gd name="connsiteX554" fmla="*/ 355150 w 2967861"/>
                <a:gd name="connsiteY554" fmla="*/ 608163 h 2340761"/>
                <a:gd name="connsiteX555" fmla="*/ 352045 w 2967861"/>
                <a:gd name="connsiteY555" fmla="*/ 605990 h 2340761"/>
                <a:gd name="connsiteX556" fmla="*/ 345836 w 2967861"/>
                <a:gd name="connsiteY556" fmla="*/ 611268 h 2340761"/>
                <a:gd name="connsiteX557" fmla="*/ 340559 w 2967861"/>
                <a:gd name="connsiteY557" fmla="*/ 617477 h 2340761"/>
                <a:gd name="connsiteX558" fmla="*/ 335281 w 2967861"/>
                <a:gd name="connsiteY558" fmla="*/ 622754 h 2340761"/>
                <a:gd name="connsiteX559" fmla="*/ 331246 w 2967861"/>
                <a:gd name="connsiteY559" fmla="*/ 625859 h 2340761"/>
                <a:gd name="connsiteX560" fmla="*/ 325968 w 2967861"/>
                <a:gd name="connsiteY560" fmla="*/ 640760 h 2340761"/>
                <a:gd name="connsiteX561" fmla="*/ 323795 w 2967861"/>
                <a:gd name="connsiteY561" fmla="*/ 652247 h 2340761"/>
                <a:gd name="connsiteX562" fmla="*/ 320690 w 2967861"/>
                <a:gd name="connsiteY562" fmla="*/ 660629 h 2340761"/>
                <a:gd name="connsiteX563" fmla="*/ 311377 w 2967861"/>
                <a:gd name="connsiteY563" fmla="*/ 670252 h 2340761"/>
                <a:gd name="connsiteX564" fmla="*/ 313550 w 2967861"/>
                <a:gd name="connsiteY564" fmla="*/ 692605 h 2340761"/>
                <a:gd name="connsiteX565" fmla="*/ 316655 w 2967861"/>
                <a:gd name="connsiteY565" fmla="*/ 709679 h 2340761"/>
                <a:gd name="connsiteX566" fmla="*/ 320690 w 2967861"/>
                <a:gd name="connsiteY566" fmla="*/ 724581 h 2340761"/>
                <a:gd name="connsiteX567" fmla="*/ 322864 w 2967861"/>
                <a:gd name="connsiteY567" fmla="*/ 742586 h 2340761"/>
                <a:gd name="connsiteX568" fmla="*/ 323795 w 2967861"/>
                <a:gd name="connsiteY568" fmla="*/ 764938 h 2340761"/>
                <a:gd name="connsiteX569" fmla="*/ 327831 w 2967861"/>
                <a:gd name="connsiteY569" fmla="*/ 764938 h 2340761"/>
                <a:gd name="connsiteX570" fmla="*/ 330004 w 2967861"/>
                <a:gd name="connsiteY570" fmla="*/ 767112 h 2340761"/>
                <a:gd name="connsiteX571" fmla="*/ 330935 w 2967861"/>
                <a:gd name="connsiteY571" fmla="*/ 767112 h 2340761"/>
                <a:gd name="connsiteX572" fmla="*/ 333108 w 2967861"/>
                <a:gd name="connsiteY572" fmla="*/ 767112 h 2340761"/>
                <a:gd name="connsiteX573" fmla="*/ 335281 w 2967861"/>
                <a:gd name="connsiteY573" fmla="*/ 769285 h 2340761"/>
                <a:gd name="connsiteX574" fmla="*/ 352977 w 2967861"/>
                <a:gd name="connsiteY574" fmla="*/ 764938 h 2340761"/>
                <a:gd name="connsiteX575" fmla="*/ 364463 w 2967861"/>
                <a:gd name="connsiteY575" fmla="*/ 759661 h 2340761"/>
                <a:gd name="connsiteX576" fmla="*/ 375018 w 2967861"/>
                <a:gd name="connsiteY576" fmla="*/ 752210 h 2340761"/>
                <a:gd name="connsiteX577" fmla="*/ 384332 w 2967861"/>
                <a:gd name="connsiteY577" fmla="*/ 742586 h 2340761"/>
                <a:gd name="connsiteX578" fmla="*/ 398923 w 2967861"/>
                <a:gd name="connsiteY578" fmla="*/ 735136 h 2340761"/>
                <a:gd name="connsiteX579" fmla="*/ 409478 w 2967861"/>
                <a:gd name="connsiteY579" fmla="*/ 762765 h 2340761"/>
                <a:gd name="connsiteX580" fmla="*/ 415687 w 2967861"/>
                <a:gd name="connsiteY580" fmla="*/ 786980 h 2340761"/>
                <a:gd name="connsiteX581" fmla="*/ 424069 w 2967861"/>
                <a:gd name="connsiteY581" fmla="*/ 809332 h 2340761"/>
                <a:gd name="connsiteX582" fmla="*/ 438660 w 2967861"/>
                <a:gd name="connsiteY582" fmla="*/ 829511 h 2340761"/>
                <a:gd name="connsiteX583" fmla="*/ 438660 w 2967861"/>
                <a:gd name="connsiteY583" fmla="*/ 833857 h 2340761"/>
                <a:gd name="connsiteX584" fmla="*/ 444869 w 2967861"/>
                <a:gd name="connsiteY584" fmla="*/ 833857 h 2340761"/>
                <a:gd name="connsiteX585" fmla="*/ 453251 w 2967861"/>
                <a:gd name="connsiteY585" fmla="*/ 818956 h 2340761"/>
                <a:gd name="connsiteX586" fmla="*/ 462564 w 2967861"/>
                <a:gd name="connsiteY586" fmla="*/ 807470 h 2340761"/>
                <a:gd name="connsiteX587" fmla="*/ 474051 w 2967861"/>
                <a:gd name="connsiteY587" fmla="*/ 796914 h 2340761"/>
                <a:gd name="connsiteX588" fmla="*/ 481191 w 2967861"/>
                <a:gd name="connsiteY588" fmla="*/ 784186 h 2340761"/>
                <a:gd name="connsiteX589" fmla="*/ 488331 w 2967861"/>
                <a:gd name="connsiteY589" fmla="*/ 767112 h 2340761"/>
                <a:gd name="connsiteX590" fmla="*/ 491436 w 2967861"/>
                <a:gd name="connsiteY590" fmla="*/ 744759 h 2340761"/>
                <a:gd name="connsiteX591" fmla="*/ 515340 w 2967861"/>
                <a:gd name="connsiteY591" fmla="*/ 735136 h 2340761"/>
                <a:gd name="connsiteX592" fmla="*/ 516271 w 2967861"/>
                <a:gd name="connsiteY592" fmla="*/ 734204 h 2340761"/>
                <a:gd name="connsiteX593" fmla="*/ 516271 w 2967861"/>
                <a:gd name="connsiteY593" fmla="*/ 729858 h 2340761"/>
                <a:gd name="connsiteX594" fmla="*/ 518444 w 2967861"/>
                <a:gd name="connsiteY594" fmla="*/ 727685 h 2340761"/>
                <a:gd name="connsiteX595" fmla="*/ 518444 w 2967861"/>
                <a:gd name="connsiteY595" fmla="*/ 726754 h 2340761"/>
                <a:gd name="connsiteX596" fmla="*/ 520618 w 2967861"/>
                <a:gd name="connsiteY596" fmla="*/ 724581 h 2340761"/>
                <a:gd name="connsiteX597" fmla="*/ 522791 w 2967861"/>
                <a:gd name="connsiteY597" fmla="*/ 722407 h 2340761"/>
                <a:gd name="connsiteX598" fmla="*/ 528068 w 2967861"/>
                <a:gd name="connsiteY598" fmla="*/ 720234 h 2340761"/>
                <a:gd name="connsiteX599" fmla="*/ 524032 w 2967861"/>
                <a:gd name="connsiteY599" fmla="*/ 704402 h 2340761"/>
                <a:gd name="connsiteX600" fmla="*/ 516892 w 2967861"/>
                <a:gd name="connsiteY600" fmla="*/ 690742 h 2340761"/>
                <a:gd name="connsiteX601" fmla="*/ 506337 w 2967861"/>
                <a:gd name="connsiteY601" fmla="*/ 680187 h 2340761"/>
                <a:gd name="connsiteX602" fmla="*/ 494850 w 2967861"/>
                <a:gd name="connsiteY602" fmla="*/ 670563 h 2340761"/>
                <a:gd name="connsiteX603" fmla="*/ 501059 w 2967861"/>
                <a:gd name="connsiteY603" fmla="*/ 645106 h 2340761"/>
                <a:gd name="connsiteX604" fmla="*/ 509441 w 2967861"/>
                <a:gd name="connsiteY604" fmla="*/ 622754 h 2340761"/>
                <a:gd name="connsiteX605" fmla="*/ 523101 w 2967861"/>
                <a:gd name="connsiteY605" fmla="*/ 603817 h 2340761"/>
                <a:gd name="connsiteX606" fmla="*/ 537692 w 2967861"/>
                <a:gd name="connsiteY606" fmla="*/ 587984 h 2340761"/>
                <a:gd name="connsiteX607" fmla="*/ 550110 w 2967861"/>
                <a:gd name="connsiteY607" fmla="*/ 570910 h 2340761"/>
                <a:gd name="connsiteX608" fmla="*/ 559423 w 2967861"/>
                <a:gd name="connsiteY608" fmla="*/ 550731 h 2340761"/>
                <a:gd name="connsiteX609" fmla="*/ 564701 w 2967861"/>
                <a:gd name="connsiteY609" fmla="*/ 524343 h 2340761"/>
                <a:gd name="connsiteX610" fmla="*/ 581465 w 2967861"/>
                <a:gd name="connsiteY610" fmla="*/ 523412 h 2340761"/>
                <a:gd name="connsiteX611" fmla="*/ 595125 w 2967861"/>
                <a:gd name="connsiteY611" fmla="*/ 521238 h 2340761"/>
                <a:gd name="connsiteX612" fmla="*/ 601334 w 2967861"/>
                <a:gd name="connsiteY612" fmla="*/ 526516 h 2340761"/>
                <a:gd name="connsiteX613" fmla="*/ 606611 w 2967861"/>
                <a:gd name="connsiteY613" fmla="*/ 531794 h 2340761"/>
                <a:gd name="connsiteX614" fmla="*/ 611889 w 2967861"/>
                <a:gd name="connsiteY614" fmla="*/ 537071 h 2340761"/>
                <a:gd name="connsiteX615" fmla="*/ 602575 w 2967861"/>
                <a:gd name="connsiteY615" fmla="*/ 554146 h 2340761"/>
                <a:gd name="connsiteX616" fmla="*/ 590157 w 2967861"/>
                <a:gd name="connsiteY616" fmla="*/ 569047 h 2340761"/>
                <a:gd name="connsiteX617" fmla="*/ 575566 w 2967861"/>
                <a:gd name="connsiteY617" fmla="*/ 583949 h 2340761"/>
                <a:gd name="connsiteX618" fmla="*/ 560976 w 2967861"/>
                <a:gd name="connsiteY618" fmla="*/ 596677 h 2340761"/>
                <a:gd name="connsiteX619" fmla="*/ 552593 w 2967861"/>
                <a:gd name="connsiteY619" fmla="*/ 615614 h 2340761"/>
                <a:gd name="connsiteX620" fmla="*/ 550420 w 2967861"/>
                <a:gd name="connsiteY620" fmla="*/ 628342 h 2340761"/>
                <a:gd name="connsiteX621" fmla="*/ 552593 w 2967861"/>
                <a:gd name="connsiteY621" fmla="*/ 643244 h 2340761"/>
                <a:gd name="connsiteX622" fmla="*/ 553525 w 2967861"/>
                <a:gd name="connsiteY622" fmla="*/ 655972 h 2340761"/>
                <a:gd name="connsiteX623" fmla="*/ 552593 w 2967861"/>
                <a:gd name="connsiteY623" fmla="*/ 667458 h 2340761"/>
                <a:gd name="connsiteX624" fmla="*/ 553525 w 2967861"/>
                <a:gd name="connsiteY624" fmla="*/ 682360 h 2340761"/>
                <a:gd name="connsiteX625" fmla="*/ 557561 w 2967861"/>
                <a:gd name="connsiteY625" fmla="*/ 690742 h 2340761"/>
                <a:gd name="connsiteX626" fmla="*/ 562838 w 2967861"/>
                <a:gd name="connsiteY626" fmla="*/ 698193 h 2340761"/>
                <a:gd name="connsiteX627" fmla="*/ 568116 w 2967861"/>
                <a:gd name="connsiteY627" fmla="*/ 705643 h 2340761"/>
                <a:gd name="connsiteX628" fmla="*/ 572152 w 2967861"/>
                <a:gd name="connsiteY628" fmla="*/ 715267 h 2340761"/>
                <a:gd name="connsiteX629" fmla="*/ 593883 w 2967861"/>
                <a:gd name="connsiteY629" fmla="*/ 712163 h 2340761"/>
                <a:gd name="connsiteX630" fmla="*/ 613751 w 2967861"/>
                <a:gd name="connsiteY630" fmla="*/ 705954 h 2340761"/>
                <a:gd name="connsiteX631" fmla="*/ 631447 w 2967861"/>
                <a:gd name="connsiteY631" fmla="*/ 697572 h 2340761"/>
                <a:gd name="connsiteX632" fmla="*/ 638587 w 2967861"/>
                <a:gd name="connsiteY632" fmla="*/ 697572 h 2340761"/>
                <a:gd name="connsiteX633" fmla="*/ 644796 w 2967861"/>
                <a:gd name="connsiteY633" fmla="*/ 698503 h 2340761"/>
                <a:gd name="connsiteX634" fmla="*/ 647900 w 2967861"/>
                <a:gd name="connsiteY634" fmla="*/ 700676 h 2340761"/>
                <a:gd name="connsiteX635" fmla="*/ 653178 w 2967861"/>
                <a:gd name="connsiteY635" fmla="*/ 702849 h 2340761"/>
                <a:gd name="connsiteX636" fmla="*/ 659387 w 2967861"/>
                <a:gd name="connsiteY636" fmla="*/ 705022 h 2340761"/>
                <a:gd name="connsiteX637" fmla="*/ 652246 w 2967861"/>
                <a:gd name="connsiteY637" fmla="*/ 715578 h 2340761"/>
                <a:gd name="connsiteX638" fmla="*/ 642933 w 2967861"/>
                <a:gd name="connsiteY638" fmla="*/ 719924 h 2340761"/>
                <a:gd name="connsiteX639" fmla="*/ 633620 w 2967861"/>
                <a:gd name="connsiteY639" fmla="*/ 717751 h 2340761"/>
                <a:gd name="connsiteX640" fmla="*/ 621202 w 2967861"/>
                <a:gd name="connsiteY640" fmla="*/ 715578 h 2340761"/>
                <a:gd name="connsiteX641" fmla="*/ 608784 w 2967861"/>
                <a:gd name="connsiteY641" fmla="*/ 715578 h 2340761"/>
                <a:gd name="connsiteX642" fmla="*/ 601644 w 2967861"/>
                <a:gd name="connsiteY642" fmla="*/ 719924 h 2340761"/>
                <a:gd name="connsiteX643" fmla="*/ 595435 w 2967861"/>
                <a:gd name="connsiteY643" fmla="*/ 723028 h 2340761"/>
                <a:gd name="connsiteX644" fmla="*/ 589226 w 2967861"/>
                <a:gd name="connsiteY644" fmla="*/ 727375 h 2340761"/>
                <a:gd name="connsiteX645" fmla="*/ 579913 w 2967861"/>
                <a:gd name="connsiteY645" fmla="*/ 728306 h 2340761"/>
                <a:gd name="connsiteX646" fmla="*/ 583017 w 2967861"/>
                <a:gd name="connsiteY646" fmla="*/ 745380 h 2340761"/>
                <a:gd name="connsiteX647" fmla="*/ 585190 w 2967861"/>
                <a:gd name="connsiteY647" fmla="*/ 755004 h 2340761"/>
                <a:gd name="connsiteX648" fmla="*/ 589226 w 2967861"/>
                <a:gd name="connsiteY648" fmla="*/ 762455 h 2340761"/>
                <a:gd name="connsiteX649" fmla="*/ 590157 w 2967861"/>
                <a:gd name="connsiteY649" fmla="*/ 773010 h 2340761"/>
                <a:gd name="connsiteX650" fmla="*/ 592331 w 2967861"/>
                <a:gd name="connsiteY650" fmla="*/ 790085 h 2340761"/>
                <a:gd name="connsiteX651" fmla="*/ 587053 w 2967861"/>
                <a:gd name="connsiteY651" fmla="*/ 787911 h 2340761"/>
                <a:gd name="connsiteX652" fmla="*/ 581775 w 2967861"/>
                <a:gd name="connsiteY652" fmla="*/ 785738 h 2340761"/>
                <a:gd name="connsiteX653" fmla="*/ 579602 w 2967861"/>
                <a:gd name="connsiteY653" fmla="*/ 784807 h 2340761"/>
                <a:gd name="connsiteX654" fmla="*/ 577429 w 2967861"/>
                <a:gd name="connsiteY654" fmla="*/ 780461 h 2340761"/>
                <a:gd name="connsiteX655" fmla="*/ 575256 w 2967861"/>
                <a:gd name="connsiteY655" fmla="*/ 777356 h 2340761"/>
                <a:gd name="connsiteX656" fmla="*/ 572152 w 2967861"/>
                <a:gd name="connsiteY656" fmla="*/ 773010 h 2340761"/>
                <a:gd name="connsiteX657" fmla="*/ 572152 w 2967861"/>
                <a:gd name="connsiteY657" fmla="*/ 769906 h 2340761"/>
                <a:gd name="connsiteX658" fmla="*/ 566874 w 2967861"/>
                <a:gd name="connsiteY658" fmla="*/ 770837 h 2340761"/>
                <a:gd name="connsiteX659" fmla="*/ 562838 w 2967861"/>
                <a:gd name="connsiteY659" fmla="*/ 773010 h 2340761"/>
                <a:gd name="connsiteX660" fmla="*/ 559734 w 2967861"/>
                <a:gd name="connsiteY660" fmla="*/ 777356 h 2340761"/>
                <a:gd name="connsiteX661" fmla="*/ 555698 w 2967861"/>
                <a:gd name="connsiteY661" fmla="*/ 778288 h 2340761"/>
                <a:gd name="connsiteX662" fmla="*/ 552593 w 2967861"/>
                <a:gd name="connsiteY662" fmla="*/ 782634 h 2340761"/>
                <a:gd name="connsiteX663" fmla="*/ 548558 w 2967861"/>
                <a:gd name="connsiteY663" fmla="*/ 808090 h 2340761"/>
                <a:gd name="connsiteX664" fmla="*/ 548558 w 2967861"/>
                <a:gd name="connsiteY664" fmla="*/ 839756 h 2340761"/>
                <a:gd name="connsiteX665" fmla="*/ 543280 w 2967861"/>
                <a:gd name="connsiteY665" fmla="*/ 841929 h 2340761"/>
                <a:gd name="connsiteX666" fmla="*/ 539244 w 2967861"/>
                <a:gd name="connsiteY666" fmla="*/ 841929 h 2340761"/>
                <a:gd name="connsiteX667" fmla="*/ 536140 w 2967861"/>
                <a:gd name="connsiteY667" fmla="*/ 842860 h 2340761"/>
                <a:gd name="connsiteX668" fmla="*/ 532104 w 2967861"/>
                <a:gd name="connsiteY668" fmla="*/ 847207 h 2340761"/>
                <a:gd name="connsiteX669" fmla="*/ 531173 w 2967861"/>
                <a:gd name="connsiteY669" fmla="*/ 849380 h 2340761"/>
                <a:gd name="connsiteX670" fmla="*/ 528999 w 2967861"/>
                <a:gd name="connsiteY670" fmla="*/ 854657 h 2340761"/>
                <a:gd name="connsiteX671" fmla="*/ 509131 w 2967861"/>
                <a:gd name="connsiteY671" fmla="*/ 850311 h 2340761"/>
                <a:gd name="connsiteX672" fmla="*/ 494540 w 2967861"/>
                <a:gd name="connsiteY672" fmla="*/ 849380 h 2340761"/>
                <a:gd name="connsiteX673" fmla="*/ 485227 w 2967861"/>
                <a:gd name="connsiteY673" fmla="*/ 852484 h 2340761"/>
                <a:gd name="connsiteX674" fmla="*/ 478086 w 2967861"/>
                <a:gd name="connsiteY674" fmla="*/ 856830 h 2340761"/>
                <a:gd name="connsiteX675" fmla="*/ 472809 w 2967861"/>
                <a:gd name="connsiteY675" fmla="*/ 862108 h 2340761"/>
                <a:gd name="connsiteX676" fmla="*/ 463495 w 2967861"/>
                <a:gd name="connsiteY676" fmla="*/ 867386 h 2340761"/>
                <a:gd name="connsiteX677" fmla="*/ 452940 w 2967861"/>
                <a:gd name="connsiteY677" fmla="*/ 871732 h 2340761"/>
                <a:gd name="connsiteX678" fmla="*/ 443627 w 2967861"/>
                <a:gd name="connsiteY678" fmla="*/ 871732 h 2340761"/>
                <a:gd name="connsiteX679" fmla="*/ 436487 w 2967861"/>
                <a:gd name="connsiteY679" fmla="*/ 865523 h 2340761"/>
                <a:gd name="connsiteX680" fmla="*/ 431209 w 2967861"/>
                <a:gd name="connsiteY680" fmla="*/ 862418 h 2340761"/>
                <a:gd name="connsiteX681" fmla="*/ 423138 w 2967861"/>
                <a:gd name="connsiteY681" fmla="*/ 862418 h 2340761"/>
                <a:gd name="connsiteX682" fmla="*/ 411651 w 2967861"/>
                <a:gd name="connsiteY682" fmla="*/ 867696 h 2340761"/>
                <a:gd name="connsiteX683" fmla="*/ 406373 w 2967861"/>
                <a:gd name="connsiteY683" fmla="*/ 864592 h 2340761"/>
                <a:gd name="connsiteX684" fmla="*/ 402338 w 2967861"/>
                <a:gd name="connsiteY684" fmla="*/ 862418 h 2340761"/>
                <a:gd name="connsiteX685" fmla="*/ 401406 w 2967861"/>
                <a:gd name="connsiteY685" fmla="*/ 860245 h 2340761"/>
                <a:gd name="connsiteX686" fmla="*/ 397371 w 2967861"/>
                <a:gd name="connsiteY686" fmla="*/ 858072 h 2340761"/>
                <a:gd name="connsiteX687" fmla="*/ 392093 w 2967861"/>
                <a:gd name="connsiteY687" fmla="*/ 854968 h 2340761"/>
                <a:gd name="connsiteX688" fmla="*/ 392093 w 2967861"/>
                <a:gd name="connsiteY688" fmla="*/ 842239 h 2340761"/>
                <a:gd name="connsiteX689" fmla="*/ 394266 w 2967861"/>
                <a:gd name="connsiteY689" fmla="*/ 825165 h 2340761"/>
                <a:gd name="connsiteX690" fmla="*/ 395197 w 2967861"/>
                <a:gd name="connsiteY690" fmla="*/ 807159 h 2340761"/>
                <a:gd name="connsiteX691" fmla="*/ 397371 w 2967861"/>
                <a:gd name="connsiteY691" fmla="*/ 793500 h 2340761"/>
                <a:gd name="connsiteX692" fmla="*/ 399544 w 2967861"/>
                <a:gd name="connsiteY692" fmla="*/ 786049 h 2340761"/>
                <a:gd name="connsiteX693" fmla="*/ 399544 w 2967861"/>
                <a:gd name="connsiteY693" fmla="*/ 777667 h 2340761"/>
                <a:gd name="connsiteX694" fmla="*/ 387126 w 2967861"/>
                <a:gd name="connsiteY694" fmla="*/ 780771 h 2340761"/>
                <a:gd name="connsiteX695" fmla="*/ 375639 w 2967861"/>
                <a:gd name="connsiteY695" fmla="*/ 785117 h 2340761"/>
                <a:gd name="connsiteX696" fmla="*/ 360117 w 2967861"/>
                <a:gd name="connsiteY696" fmla="*/ 786049 h 2340761"/>
                <a:gd name="connsiteX697" fmla="*/ 361048 w 2967861"/>
                <a:gd name="connsiteY697" fmla="*/ 803123 h 2340761"/>
                <a:gd name="connsiteX698" fmla="*/ 361048 w 2967861"/>
                <a:gd name="connsiteY698" fmla="*/ 823302 h 2340761"/>
                <a:gd name="connsiteX699" fmla="*/ 365084 w 2967861"/>
                <a:gd name="connsiteY699" fmla="*/ 845654 h 2340761"/>
                <a:gd name="connsiteX700" fmla="*/ 372224 w 2967861"/>
                <a:gd name="connsiteY700" fmla="*/ 864592 h 2340761"/>
                <a:gd name="connsiteX701" fmla="*/ 370051 w 2967861"/>
                <a:gd name="connsiteY701" fmla="*/ 865523 h 2340761"/>
                <a:gd name="connsiteX702" fmla="*/ 370051 w 2967861"/>
                <a:gd name="connsiteY702" fmla="*/ 867696 h 2340761"/>
                <a:gd name="connsiteX703" fmla="*/ 370051 w 2967861"/>
                <a:gd name="connsiteY703" fmla="*/ 869869 h 2340761"/>
                <a:gd name="connsiteX704" fmla="*/ 367878 w 2967861"/>
                <a:gd name="connsiteY704" fmla="*/ 872042 h 2340761"/>
                <a:gd name="connsiteX705" fmla="*/ 353287 w 2967861"/>
                <a:gd name="connsiteY705" fmla="*/ 877320 h 2340761"/>
                <a:gd name="connsiteX706" fmla="*/ 337765 w 2967861"/>
                <a:gd name="connsiteY706" fmla="*/ 882597 h 2340761"/>
                <a:gd name="connsiteX707" fmla="*/ 324105 w 2967861"/>
                <a:gd name="connsiteY707" fmla="*/ 887875 h 2340761"/>
                <a:gd name="connsiteX708" fmla="*/ 313550 w 2967861"/>
                <a:gd name="connsiteY708" fmla="*/ 895326 h 2340761"/>
                <a:gd name="connsiteX709" fmla="*/ 308273 w 2967861"/>
                <a:gd name="connsiteY709" fmla="*/ 906812 h 2340761"/>
                <a:gd name="connsiteX710" fmla="*/ 306099 w 2967861"/>
                <a:gd name="connsiteY710" fmla="*/ 917367 h 2340761"/>
                <a:gd name="connsiteX711" fmla="*/ 298959 w 2967861"/>
                <a:gd name="connsiteY711" fmla="*/ 928854 h 2340761"/>
                <a:gd name="connsiteX712" fmla="*/ 264500 w 2967861"/>
                <a:gd name="connsiteY712" fmla="*/ 939409 h 2340761"/>
                <a:gd name="connsiteX713" fmla="*/ 262327 w 2967861"/>
                <a:gd name="connsiteY713" fmla="*/ 943755 h 2340761"/>
                <a:gd name="connsiteX714" fmla="*/ 260154 w 2967861"/>
                <a:gd name="connsiteY714" fmla="*/ 946860 h 2340761"/>
                <a:gd name="connsiteX715" fmla="*/ 260154 w 2967861"/>
                <a:gd name="connsiteY715" fmla="*/ 951206 h 2340761"/>
                <a:gd name="connsiteX716" fmla="*/ 260154 w 2967861"/>
                <a:gd name="connsiteY716" fmla="*/ 954310 h 2340761"/>
                <a:gd name="connsiteX717" fmla="*/ 260154 w 2967861"/>
                <a:gd name="connsiteY717" fmla="*/ 958657 h 2340761"/>
                <a:gd name="connsiteX718" fmla="*/ 259222 w 2967861"/>
                <a:gd name="connsiteY718" fmla="*/ 961761 h 2340761"/>
                <a:gd name="connsiteX719" fmla="*/ 257049 w 2967861"/>
                <a:gd name="connsiteY719" fmla="*/ 963934 h 2340761"/>
                <a:gd name="connsiteX720" fmla="*/ 251771 w 2967861"/>
                <a:gd name="connsiteY720" fmla="*/ 966107 h 2340761"/>
                <a:gd name="connsiteX721" fmla="*/ 247736 w 2967861"/>
                <a:gd name="connsiteY721" fmla="*/ 967039 h 2340761"/>
                <a:gd name="connsiteX722" fmla="*/ 242458 w 2967861"/>
                <a:gd name="connsiteY722" fmla="*/ 969212 h 2340761"/>
                <a:gd name="connsiteX723" fmla="*/ 238422 w 2967861"/>
                <a:gd name="connsiteY723" fmla="*/ 973558 h 2340761"/>
                <a:gd name="connsiteX724" fmla="*/ 235318 w 2967861"/>
                <a:gd name="connsiteY724" fmla="*/ 971385 h 2340761"/>
                <a:gd name="connsiteX725" fmla="*/ 231282 w 2967861"/>
                <a:gd name="connsiteY725" fmla="*/ 969212 h 2340761"/>
                <a:gd name="connsiteX726" fmla="*/ 228178 w 2967861"/>
                <a:gd name="connsiteY726" fmla="*/ 969212 h 2340761"/>
                <a:gd name="connsiteX727" fmla="*/ 226004 w 2967861"/>
                <a:gd name="connsiteY727" fmla="*/ 967039 h 2340761"/>
                <a:gd name="connsiteX728" fmla="*/ 220727 w 2967861"/>
                <a:gd name="connsiteY728" fmla="*/ 966107 h 2340761"/>
                <a:gd name="connsiteX729" fmla="*/ 215449 w 2967861"/>
                <a:gd name="connsiteY729" fmla="*/ 966107 h 2340761"/>
                <a:gd name="connsiteX730" fmla="*/ 215449 w 2967861"/>
                <a:gd name="connsiteY730" fmla="*/ 986286 h 2340761"/>
                <a:gd name="connsiteX731" fmla="*/ 209240 w 2967861"/>
                <a:gd name="connsiteY731" fmla="*/ 986286 h 2340761"/>
                <a:gd name="connsiteX732" fmla="*/ 203963 w 2967861"/>
                <a:gd name="connsiteY732" fmla="*/ 986286 h 2340761"/>
                <a:gd name="connsiteX733" fmla="*/ 198685 w 2967861"/>
                <a:gd name="connsiteY733" fmla="*/ 988459 h 2340761"/>
                <a:gd name="connsiteX734" fmla="*/ 194650 w 2967861"/>
                <a:gd name="connsiteY734" fmla="*/ 989391 h 2340761"/>
                <a:gd name="connsiteX735" fmla="*/ 188441 w 2967861"/>
                <a:gd name="connsiteY735" fmla="*/ 989391 h 2340761"/>
                <a:gd name="connsiteX736" fmla="*/ 184405 w 2967861"/>
                <a:gd name="connsiteY736" fmla="*/ 991564 h 2340761"/>
                <a:gd name="connsiteX737" fmla="*/ 181300 w 2967861"/>
                <a:gd name="connsiteY737" fmla="*/ 991564 h 2340761"/>
                <a:gd name="connsiteX738" fmla="*/ 179127 w 2967861"/>
                <a:gd name="connsiteY738" fmla="*/ 993737 h 2340761"/>
                <a:gd name="connsiteX739" fmla="*/ 175091 w 2967861"/>
                <a:gd name="connsiteY739" fmla="*/ 995910 h 2340761"/>
                <a:gd name="connsiteX740" fmla="*/ 171987 w 2967861"/>
                <a:gd name="connsiteY740" fmla="*/ 996842 h 2340761"/>
                <a:gd name="connsiteX741" fmla="*/ 181300 w 2967861"/>
                <a:gd name="connsiteY741" fmla="*/ 1006465 h 2340761"/>
                <a:gd name="connsiteX742" fmla="*/ 193718 w 2967861"/>
                <a:gd name="connsiteY742" fmla="*/ 1013916 h 2340761"/>
                <a:gd name="connsiteX743" fmla="*/ 206136 w 2967861"/>
                <a:gd name="connsiteY743" fmla="*/ 1018262 h 2340761"/>
                <a:gd name="connsiteX744" fmla="*/ 218554 w 2967861"/>
                <a:gd name="connsiteY744" fmla="*/ 1021367 h 2340761"/>
                <a:gd name="connsiteX745" fmla="*/ 220727 w 2967861"/>
                <a:gd name="connsiteY745" fmla="*/ 1040304 h 2340761"/>
                <a:gd name="connsiteX746" fmla="*/ 222900 w 2967861"/>
                <a:gd name="connsiteY746" fmla="*/ 1056137 h 2340761"/>
                <a:gd name="connsiteX747" fmla="*/ 222900 w 2967861"/>
                <a:gd name="connsiteY747" fmla="*/ 1073211 h 2340761"/>
                <a:gd name="connsiteX748" fmla="*/ 218864 w 2967861"/>
                <a:gd name="connsiteY748" fmla="*/ 1088113 h 2340761"/>
                <a:gd name="connsiteX749" fmla="*/ 218864 w 2967861"/>
                <a:gd name="connsiteY749" fmla="*/ 1090286 h 2340761"/>
                <a:gd name="connsiteX750" fmla="*/ 218864 w 2967861"/>
                <a:gd name="connsiteY750" fmla="*/ 1091217 h 2340761"/>
                <a:gd name="connsiteX751" fmla="*/ 216691 w 2967861"/>
                <a:gd name="connsiteY751" fmla="*/ 1091217 h 2340761"/>
                <a:gd name="connsiteX752" fmla="*/ 216691 w 2967861"/>
                <a:gd name="connsiteY752" fmla="*/ 1093390 h 2340761"/>
                <a:gd name="connsiteX753" fmla="*/ 215760 w 2967861"/>
                <a:gd name="connsiteY753" fmla="*/ 1095563 h 2340761"/>
                <a:gd name="connsiteX754" fmla="*/ 202100 w 2967861"/>
                <a:gd name="connsiteY754" fmla="*/ 1100841 h 2340761"/>
                <a:gd name="connsiteX755" fmla="*/ 184405 w 2967861"/>
                <a:gd name="connsiteY755" fmla="*/ 1105187 h 2340761"/>
                <a:gd name="connsiteX756" fmla="*/ 166709 w 2967861"/>
                <a:gd name="connsiteY756" fmla="*/ 1105187 h 2340761"/>
                <a:gd name="connsiteX757" fmla="*/ 149945 w 2967861"/>
                <a:gd name="connsiteY757" fmla="*/ 1100841 h 2340761"/>
                <a:gd name="connsiteX758" fmla="*/ 135354 w 2967861"/>
                <a:gd name="connsiteY758" fmla="*/ 1095563 h 2340761"/>
                <a:gd name="connsiteX759" fmla="*/ 130077 w 2967861"/>
                <a:gd name="connsiteY759" fmla="*/ 1095563 h 2340761"/>
                <a:gd name="connsiteX760" fmla="*/ 126041 w 2967861"/>
                <a:gd name="connsiteY760" fmla="*/ 1097736 h 2340761"/>
                <a:gd name="connsiteX761" fmla="*/ 122936 w 2967861"/>
                <a:gd name="connsiteY761" fmla="*/ 1097736 h 2340761"/>
                <a:gd name="connsiteX762" fmla="*/ 120763 w 2967861"/>
                <a:gd name="connsiteY762" fmla="*/ 1097736 h 2340761"/>
                <a:gd name="connsiteX763" fmla="*/ 118590 w 2967861"/>
                <a:gd name="connsiteY763" fmla="*/ 1098668 h 2340761"/>
                <a:gd name="connsiteX764" fmla="*/ 116417 w 2967861"/>
                <a:gd name="connsiteY764" fmla="*/ 1103014 h 2340761"/>
                <a:gd name="connsiteX765" fmla="*/ 115796 w 2967861"/>
                <a:gd name="connsiteY765" fmla="*/ 1106739 h 2340761"/>
                <a:gd name="connsiteX766" fmla="*/ 111760 w 2967861"/>
                <a:gd name="connsiteY766" fmla="*/ 1119468 h 2340761"/>
                <a:gd name="connsiteX767" fmla="*/ 111760 w 2967861"/>
                <a:gd name="connsiteY767" fmla="*/ 1140578 h 2340761"/>
                <a:gd name="connsiteX768" fmla="*/ 111760 w 2967861"/>
                <a:gd name="connsiteY768" fmla="*/ 1163861 h 2340761"/>
                <a:gd name="connsiteX769" fmla="*/ 113934 w 2967861"/>
                <a:gd name="connsiteY769" fmla="*/ 1188076 h 2340761"/>
                <a:gd name="connsiteX770" fmla="*/ 116107 w 2967861"/>
                <a:gd name="connsiteY770" fmla="*/ 1208255 h 2340761"/>
                <a:gd name="connsiteX771" fmla="*/ 116107 w 2967861"/>
                <a:gd name="connsiteY771" fmla="*/ 1223157 h 2340761"/>
                <a:gd name="connsiteX772" fmla="*/ 119211 w 2967861"/>
                <a:gd name="connsiteY772" fmla="*/ 1223157 h 2340761"/>
                <a:gd name="connsiteX773" fmla="*/ 119211 w 2967861"/>
                <a:gd name="connsiteY773" fmla="*/ 1228434 h 2340761"/>
                <a:gd name="connsiteX774" fmla="*/ 126351 w 2967861"/>
                <a:gd name="connsiteY774" fmla="*/ 1228434 h 2340761"/>
                <a:gd name="connsiteX775" fmla="*/ 131629 w 2967861"/>
                <a:gd name="connsiteY775" fmla="*/ 1227503 h 2340761"/>
                <a:gd name="connsiteX776" fmla="*/ 135665 w 2967861"/>
                <a:gd name="connsiteY776" fmla="*/ 1227503 h 2340761"/>
                <a:gd name="connsiteX777" fmla="*/ 138769 w 2967861"/>
                <a:gd name="connsiteY777" fmla="*/ 1223157 h 2340761"/>
                <a:gd name="connsiteX778" fmla="*/ 144978 w 2967861"/>
                <a:gd name="connsiteY778" fmla="*/ 1225330 h 2340761"/>
                <a:gd name="connsiteX779" fmla="*/ 148083 w 2967861"/>
                <a:gd name="connsiteY779" fmla="*/ 1225330 h 2340761"/>
                <a:gd name="connsiteX780" fmla="*/ 152118 w 2967861"/>
                <a:gd name="connsiteY780" fmla="*/ 1227503 h 2340761"/>
                <a:gd name="connsiteX781" fmla="*/ 155223 w 2967861"/>
                <a:gd name="connsiteY781" fmla="*/ 1228434 h 2340761"/>
                <a:gd name="connsiteX782" fmla="*/ 157396 w 2967861"/>
                <a:gd name="connsiteY782" fmla="*/ 1230607 h 2340761"/>
                <a:gd name="connsiteX783" fmla="*/ 157396 w 2967861"/>
                <a:gd name="connsiteY783" fmla="*/ 1232780 h 2340761"/>
                <a:gd name="connsiteX784" fmla="*/ 157396 w 2967861"/>
                <a:gd name="connsiteY784" fmla="*/ 1234953 h 2340761"/>
                <a:gd name="connsiteX785" fmla="*/ 159569 w 2967861"/>
                <a:gd name="connsiteY785" fmla="*/ 1234953 h 2340761"/>
                <a:gd name="connsiteX786" fmla="*/ 159569 w 2967861"/>
                <a:gd name="connsiteY786" fmla="*/ 1235885 h 2340761"/>
                <a:gd name="connsiteX787" fmla="*/ 153360 w 2967861"/>
                <a:gd name="connsiteY787" fmla="*/ 1252959 h 2340761"/>
                <a:gd name="connsiteX788" fmla="*/ 142805 w 2967861"/>
                <a:gd name="connsiteY788" fmla="*/ 1265688 h 2340761"/>
                <a:gd name="connsiteX789" fmla="*/ 130387 w 2967861"/>
                <a:gd name="connsiteY789" fmla="*/ 1277174 h 2340761"/>
                <a:gd name="connsiteX790" fmla="*/ 116728 w 2967861"/>
                <a:gd name="connsiteY790" fmla="*/ 1287729 h 2340761"/>
                <a:gd name="connsiteX791" fmla="*/ 104310 w 2967861"/>
                <a:gd name="connsiteY791" fmla="*/ 1299216 h 2340761"/>
                <a:gd name="connsiteX792" fmla="*/ 94996 w 2967861"/>
                <a:gd name="connsiteY792" fmla="*/ 1314117 h 2340761"/>
                <a:gd name="connsiteX793" fmla="*/ 94065 w 2967861"/>
                <a:gd name="connsiteY793" fmla="*/ 1324672 h 2340761"/>
                <a:gd name="connsiteX794" fmla="*/ 94996 w 2967861"/>
                <a:gd name="connsiteY794" fmla="*/ 1337401 h 2340761"/>
                <a:gd name="connsiteX795" fmla="*/ 94996 w 2967861"/>
                <a:gd name="connsiteY795" fmla="*/ 1348887 h 2340761"/>
                <a:gd name="connsiteX796" fmla="*/ 91892 w 2967861"/>
                <a:gd name="connsiteY796" fmla="*/ 1357269 h 2340761"/>
                <a:gd name="connsiteX797" fmla="*/ 77301 w 2967861"/>
                <a:gd name="connsiteY797" fmla="*/ 1366893 h 2340761"/>
                <a:gd name="connsiteX798" fmla="*/ 62710 w 2967861"/>
                <a:gd name="connsiteY798" fmla="*/ 1374344 h 2340761"/>
                <a:gd name="connsiteX799" fmla="*/ 48119 w 2967861"/>
                <a:gd name="connsiteY799" fmla="*/ 1383967 h 2340761"/>
                <a:gd name="connsiteX800" fmla="*/ 35701 w 2967861"/>
                <a:gd name="connsiteY800" fmla="*/ 1394523 h 2340761"/>
                <a:gd name="connsiteX801" fmla="*/ 31666 w 2967861"/>
                <a:gd name="connsiteY801" fmla="*/ 1401973 h 2340761"/>
                <a:gd name="connsiteX802" fmla="*/ 24525 w 2967861"/>
                <a:gd name="connsiteY802" fmla="*/ 1415633 h 2340761"/>
                <a:gd name="connsiteX803" fmla="*/ 17385 w 2967861"/>
                <a:gd name="connsiteY803" fmla="*/ 1431466 h 2340761"/>
                <a:gd name="connsiteX804" fmla="*/ 10245 w 2967861"/>
                <a:gd name="connsiteY804" fmla="*/ 1450403 h 2340761"/>
                <a:gd name="connsiteX805" fmla="*/ 3104 w 2967861"/>
                <a:gd name="connsiteY805" fmla="*/ 1466236 h 2340761"/>
                <a:gd name="connsiteX806" fmla="*/ 0 w 2967861"/>
                <a:gd name="connsiteY806" fmla="*/ 1481137 h 2340761"/>
                <a:gd name="connsiteX807" fmla="*/ 0 w 2967861"/>
                <a:gd name="connsiteY807" fmla="*/ 1492623 h 2340761"/>
                <a:gd name="connsiteX808" fmla="*/ 3104 w 2967861"/>
                <a:gd name="connsiteY808" fmla="*/ 1500074 h 2340761"/>
                <a:gd name="connsiteX809" fmla="*/ 9313 w 2967861"/>
                <a:gd name="connsiteY809" fmla="*/ 1509698 h 2340761"/>
                <a:gd name="connsiteX810" fmla="*/ 12418 w 2967861"/>
                <a:gd name="connsiteY810" fmla="*/ 1518080 h 2340761"/>
                <a:gd name="connsiteX811" fmla="*/ 12418 w 2967861"/>
                <a:gd name="connsiteY811" fmla="*/ 1532981 h 2340761"/>
                <a:gd name="connsiteX812" fmla="*/ 10245 w 2967861"/>
                <a:gd name="connsiteY812" fmla="*/ 1542605 h 2340761"/>
                <a:gd name="connsiteX813" fmla="*/ 7140 w 2967861"/>
                <a:gd name="connsiteY813" fmla="*/ 1555334 h 2340761"/>
                <a:gd name="connsiteX814" fmla="*/ 3104 w 2967861"/>
                <a:gd name="connsiteY814" fmla="*/ 1570235 h 2340761"/>
                <a:gd name="connsiteX815" fmla="*/ 2173 w 2967861"/>
                <a:gd name="connsiteY815" fmla="*/ 1587309 h 2340761"/>
                <a:gd name="connsiteX816" fmla="*/ 5278 w 2967861"/>
                <a:gd name="connsiteY816" fmla="*/ 1597865 h 2340761"/>
                <a:gd name="connsiteX817" fmla="*/ 5278 w 2967861"/>
                <a:gd name="connsiteY817" fmla="*/ 1622079 h 2340761"/>
                <a:gd name="connsiteX818" fmla="*/ 14591 w 2967861"/>
                <a:gd name="connsiteY818" fmla="*/ 1633566 h 2340761"/>
                <a:gd name="connsiteX819" fmla="*/ 29182 w 2967861"/>
                <a:gd name="connsiteY819" fmla="*/ 1646294 h 2340761"/>
                <a:gd name="connsiteX820" fmla="*/ 45946 w 2967861"/>
                <a:gd name="connsiteY820" fmla="*/ 1659022 h 2340761"/>
                <a:gd name="connsiteX821" fmla="*/ 56501 w 2967861"/>
                <a:gd name="connsiteY821" fmla="*/ 1671751 h 2340761"/>
                <a:gd name="connsiteX822" fmla="*/ 65815 w 2967861"/>
                <a:gd name="connsiteY822" fmla="*/ 1695965 h 2340761"/>
                <a:gd name="connsiteX823" fmla="*/ 78232 w 2967861"/>
                <a:gd name="connsiteY823" fmla="*/ 1705589 h 2340761"/>
                <a:gd name="connsiteX824" fmla="*/ 92823 w 2967861"/>
                <a:gd name="connsiteY824" fmla="*/ 1713040 h 2340761"/>
                <a:gd name="connsiteX825" fmla="*/ 107414 w 2967861"/>
                <a:gd name="connsiteY825" fmla="*/ 1720491 h 2340761"/>
                <a:gd name="connsiteX826" fmla="*/ 122005 w 2967861"/>
                <a:gd name="connsiteY826" fmla="*/ 1727941 h 2340761"/>
                <a:gd name="connsiteX827" fmla="*/ 132560 w 2967861"/>
                <a:gd name="connsiteY827" fmla="*/ 1740670 h 2340761"/>
                <a:gd name="connsiteX828" fmla="*/ 139701 w 2967861"/>
                <a:gd name="connsiteY828" fmla="*/ 1738497 h 2340761"/>
                <a:gd name="connsiteX829" fmla="*/ 145910 w 2967861"/>
                <a:gd name="connsiteY829" fmla="*/ 1736323 h 2340761"/>
                <a:gd name="connsiteX830" fmla="*/ 149014 w 2967861"/>
                <a:gd name="connsiteY830" fmla="*/ 1733219 h 2340761"/>
                <a:gd name="connsiteX831" fmla="*/ 153050 w 2967861"/>
                <a:gd name="connsiteY831" fmla="*/ 1731046 h 2340761"/>
                <a:gd name="connsiteX832" fmla="*/ 161432 w 2967861"/>
                <a:gd name="connsiteY832" fmla="*/ 1733219 h 2340761"/>
                <a:gd name="connsiteX833" fmla="*/ 172918 w 2967861"/>
                <a:gd name="connsiteY833" fmla="*/ 1736323 h 2340761"/>
                <a:gd name="connsiteX834" fmla="*/ 185336 w 2967861"/>
                <a:gd name="connsiteY834" fmla="*/ 1736323 h 2340761"/>
                <a:gd name="connsiteX835" fmla="*/ 189372 w 2967861"/>
                <a:gd name="connsiteY835" fmla="*/ 1723595 h 2340761"/>
                <a:gd name="connsiteX836" fmla="*/ 224763 w 2967861"/>
                <a:gd name="connsiteY836" fmla="*/ 1731046 h 2340761"/>
                <a:gd name="connsiteX837" fmla="*/ 239354 w 2967861"/>
                <a:gd name="connsiteY837" fmla="*/ 1725768 h 2340761"/>
                <a:gd name="connsiteX838" fmla="*/ 257980 w 2967861"/>
                <a:gd name="connsiteY838" fmla="*/ 1718318 h 2340761"/>
                <a:gd name="connsiteX839" fmla="*/ 275676 w 2967861"/>
                <a:gd name="connsiteY839" fmla="*/ 1710867 h 2340761"/>
                <a:gd name="connsiteX840" fmla="*/ 290267 w 2967861"/>
                <a:gd name="connsiteY840" fmla="*/ 1713040 h 2340761"/>
                <a:gd name="connsiteX841" fmla="*/ 302685 w 2967861"/>
                <a:gd name="connsiteY841" fmla="*/ 1713971 h 2340761"/>
                <a:gd name="connsiteX842" fmla="*/ 316344 w 2967861"/>
                <a:gd name="connsiteY842" fmla="*/ 1716144 h 2340761"/>
                <a:gd name="connsiteX843" fmla="*/ 336213 w 2967861"/>
                <a:gd name="connsiteY843" fmla="*/ 1747810 h 2340761"/>
                <a:gd name="connsiteX844" fmla="*/ 343353 w 2967861"/>
                <a:gd name="connsiteY844" fmla="*/ 1747810 h 2340761"/>
                <a:gd name="connsiteX845" fmla="*/ 348631 w 2967861"/>
                <a:gd name="connsiteY845" fmla="*/ 1747810 h 2340761"/>
                <a:gd name="connsiteX846" fmla="*/ 353908 w 2967861"/>
                <a:gd name="connsiteY846" fmla="*/ 1745637 h 2340761"/>
                <a:gd name="connsiteX847" fmla="*/ 356081 w 2967861"/>
                <a:gd name="connsiteY847" fmla="*/ 1743464 h 2340761"/>
                <a:gd name="connsiteX848" fmla="*/ 360117 w 2967861"/>
                <a:gd name="connsiteY848" fmla="*/ 1740359 h 2340761"/>
                <a:gd name="connsiteX849" fmla="*/ 367257 w 2967861"/>
                <a:gd name="connsiteY849" fmla="*/ 1742532 h 2340761"/>
                <a:gd name="connsiteX850" fmla="*/ 372535 w 2967861"/>
                <a:gd name="connsiteY850" fmla="*/ 1742532 h 2340761"/>
                <a:gd name="connsiteX851" fmla="*/ 375639 w 2967861"/>
                <a:gd name="connsiteY851" fmla="*/ 1743464 h 2340761"/>
                <a:gd name="connsiteX852" fmla="*/ 379675 w 2967861"/>
                <a:gd name="connsiteY852" fmla="*/ 1747810 h 2340761"/>
                <a:gd name="connsiteX853" fmla="*/ 382780 w 2967861"/>
                <a:gd name="connsiteY853" fmla="*/ 1749983 h 2340761"/>
                <a:gd name="connsiteX854" fmla="*/ 388989 w 2967861"/>
                <a:gd name="connsiteY854" fmla="*/ 1753088 h 2340761"/>
                <a:gd name="connsiteX855" fmla="*/ 382780 w 2967861"/>
                <a:gd name="connsiteY855" fmla="*/ 1775440 h 2340761"/>
                <a:gd name="connsiteX856" fmla="*/ 377502 w 2967861"/>
                <a:gd name="connsiteY856" fmla="*/ 1795619 h 2340761"/>
                <a:gd name="connsiteX857" fmla="*/ 372224 w 2967861"/>
                <a:gd name="connsiteY857" fmla="*/ 1817971 h 2340761"/>
                <a:gd name="connsiteX858" fmla="*/ 388989 w 2967861"/>
                <a:gd name="connsiteY858" fmla="*/ 1835045 h 2340761"/>
                <a:gd name="connsiteX859" fmla="*/ 404511 w 2967861"/>
                <a:gd name="connsiteY859" fmla="*/ 1855224 h 2340761"/>
                <a:gd name="connsiteX860" fmla="*/ 421275 w 2967861"/>
                <a:gd name="connsiteY860" fmla="*/ 1877576 h 2340761"/>
                <a:gd name="connsiteX861" fmla="*/ 431830 w 2967861"/>
                <a:gd name="connsiteY861" fmla="*/ 1899928 h 2340761"/>
                <a:gd name="connsiteX862" fmla="*/ 435866 w 2967861"/>
                <a:gd name="connsiteY862" fmla="*/ 1917003 h 2340761"/>
                <a:gd name="connsiteX863" fmla="*/ 435866 w 2967861"/>
                <a:gd name="connsiteY863" fmla="*/ 1929731 h 2340761"/>
                <a:gd name="connsiteX864" fmla="*/ 438039 w 2967861"/>
                <a:gd name="connsiteY864" fmla="*/ 1942459 h 2340761"/>
                <a:gd name="connsiteX865" fmla="*/ 445179 w 2967861"/>
                <a:gd name="connsiteY865" fmla="*/ 1957361 h 2340761"/>
                <a:gd name="connsiteX866" fmla="*/ 438970 w 2967861"/>
                <a:gd name="connsiteY866" fmla="*/ 1972262 h 2340761"/>
                <a:gd name="connsiteX867" fmla="*/ 431830 w 2967861"/>
                <a:gd name="connsiteY867" fmla="*/ 1989337 h 2340761"/>
                <a:gd name="connsiteX868" fmla="*/ 421275 w 2967861"/>
                <a:gd name="connsiteY868" fmla="*/ 2009516 h 2340761"/>
                <a:gd name="connsiteX869" fmla="*/ 414135 w 2967861"/>
                <a:gd name="connsiteY869" fmla="*/ 2027522 h 2340761"/>
                <a:gd name="connsiteX870" fmla="*/ 410099 w 2967861"/>
                <a:gd name="connsiteY870" fmla="*/ 2048632 h 2340761"/>
                <a:gd name="connsiteX871" fmla="*/ 412272 w 2967861"/>
                <a:gd name="connsiteY871" fmla="*/ 2066638 h 2340761"/>
                <a:gd name="connsiteX872" fmla="*/ 419412 w 2967861"/>
                <a:gd name="connsiteY872" fmla="*/ 2081539 h 2340761"/>
                <a:gd name="connsiteX873" fmla="*/ 430899 w 2967861"/>
                <a:gd name="connsiteY873" fmla="*/ 2096441 h 2340761"/>
                <a:gd name="connsiteX874" fmla="*/ 441454 w 2967861"/>
                <a:gd name="connsiteY874" fmla="*/ 2113515 h 2340761"/>
                <a:gd name="connsiteX875" fmla="*/ 448594 w 2967861"/>
                <a:gd name="connsiteY875" fmla="*/ 2128416 h 2340761"/>
                <a:gd name="connsiteX876" fmla="*/ 448594 w 2967861"/>
                <a:gd name="connsiteY876" fmla="*/ 2133694 h 2340761"/>
                <a:gd name="connsiteX877" fmla="*/ 448594 w 2967861"/>
                <a:gd name="connsiteY877" fmla="*/ 2138972 h 2340761"/>
                <a:gd name="connsiteX878" fmla="*/ 446421 w 2967861"/>
                <a:gd name="connsiteY878" fmla="*/ 2143318 h 2340761"/>
                <a:gd name="connsiteX879" fmla="*/ 445490 w 2967861"/>
                <a:gd name="connsiteY879" fmla="*/ 2148595 h 2340761"/>
                <a:gd name="connsiteX880" fmla="*/ 445490 w 2967861"/>
                <a:gd name="connsiteY880" fmla="*/ 2151700 h 2340761"/>
                <a:gd name="connsiteX881" fmla="*/ 445490 w 2967861"/>
                <a:gd name="connsiteY881" fmla="*/ 2156046 h 2340761"/>
                <a:gd name="connsiteX882" fmla="*/ 452630 w 2967861"/>
                <a:gd name="connsiteY882" fmla="*/ 2159151 h 2340761"/>
                <a:gd name="connsiteX883" fmla="*/ 450457 w 2967861"/>
                <a:gd name="connsiteY883" fmla="*/ 2163497 h 2340761"/>
                <a:gd name="connsiteX884" fmla="*/ 448284 w 2967861"/>
                <a:gd name="connsiteY884" fmla="*/ 2166601 h 2340761"/>
                <a:gd name="connsiteX885" fmla="*/ 448284 w 2967861"/>
                <a:gd name="connsiteY885" fmla="*/ 2170948 h 2340761"/>
                <a:gd name="connsiteX886" fmla="*/ 446111 w 2967861"/>
                <a:gd name="connsiteY886" fmla="*/ 2176225 h 2340761"/>
                <a:gd name="connsiteX887" fmla="*/ 448284 w 2967861"/>
                <a:gd name="connsiteY887" fmla="*/ 2181503 h 2340761"/>
                <a:gd name="connsiteX888" fmla="*/ 450457 w 2967861"/>
                <a:gd name="connsiteY888" fmla="*/ 2181503 h 2340761"/>
                <a:gd name="connsiteX889" fmla="*/ 452630 w 2967861"/>
                <a:gd name="connsiteY889" fmla="*/ 2185849 h 2340761"/>
                <a:gd name="connsiteX890" fmla="*/ 455734 w 2967861"/>
                <a:gd name="connsiteY890" fmla="*/ 2186780 h 2340761"/>
                <a:gd name="connsiteX891" fmla="*/ 459770 w 2967861"/>
                <a:gd name="connsiteY891" fmla="*/ 2191127 h 2340761"/>
                <a:gd name="connsiteX892" fmla="*/ 459770 w 2967861"/>
                <a:gd name="connsiteY892" fmla="*/ 2193300 h 2340761"/>
                <a:gd name="connsiteX893" fmla="*/ 455734 w 2967861"/>
                <a:gd name="connsiteY893" fmla="*/ 2206028 h 2340761"/>
                <a:gd name="connsiteX894" fmla="*/ 465048 w 2967861"/>
                <a:gd name="connsiteY894" fmla="*/ 2224034 h 2340761"/>
                <a:gd name="connsiteX895" fmla="*/ 479639 w 2967861"/>
                <a:gd name="connsiteY895" fmla="*/ 2242971 h 2340761"/>
                <a:gd name="connsiteX896" fmla="*/ 494230 w 2967861"/>
                <a:gd name="connsiteY896" fmla="*/ 2260046 h 2340761"/>
                <a:gd name="connsiteX897" fmla="*/ 504785 w 2967861"/>
                <a:gd name="connsiteY897" fmla="*/ 2278051 h 2340761"/>
                <a:gd name="connsiteX898" fmla="*/ 506958 w 2967861"/>
                <a:gd name="connsiteY898" fmla="*/ 2290780 h 2340761"/>
                <a:gd name="connsiteX899" fmla="*/ 506958 w 2967861"/>
                <a:gd name="connsiteY899" fmla="*/ 2303508 h 2340761"/>
                <a:gd name="connsiteX900" fmla="*/ 506958 w 2967861"/>
                <a:gd name="connsiteY900" fmla="*/ 2314994 h 2340761"/>
                <a:gd name="connsiteX901" fmla="*/ 509131 w 2967861"/>
                <a:gd name="connsiteY901" fmla="*/ 2324618 h 2340761"/>
                <a:gd name="connsiteX902" fmla="*/ 512236 w 2967861"/>
                <a:gd name="connsiteY902" fmla="*/ 2327723 h 2340761"/>
                <a:gd name="connsiteX903" fmla="*/ 516271 w 2967861"/>
                <a:gd name="connsiteY903" fmla="*/ 2333000 h 2340761"/>
                <a:gd name="connsiteX904" fmla="*/ 519376 w 2967861"/>
                <a:gd name="connsiteY904" fmla="*/ 2335173 h 2340761"/>
                <a:gd name="connsiteX905" fmla="*/ 523411 w 2967861"/>
                <a:gd name="connsiteY905" fmla="*/ 2339520 h 2340761"/>
                <a:gd name="connsiteX906" fmla="*/ 528689 w 2967861"/>
                <a:gd name="connsiteY906" fmla="*/ 2342624 h 2340761"/>
                <a:gd name="connsiteX907" fmla="*/ 553835 w 2967861"/>
                <a:gd name="connsiteY907" fmla="*/ 2337347 h 2340761"/>
                <a:gd name="connsiteX908" fmla="*/ 582086 w 2967861"/>
                <a:gd name="connsiteY908" fmla="*/ 2332069 h 2340761"/>
                <a:gd name="connsiteX909" fmla="*/ 609095 w 2967861"/>
                <a:gd name="connsiteY909" fmla="*/ 2324618 h 2340761"/>
                <a:gd name="connsiteX910" fmla="*/ 636103 w 2967861"/>
                <a:gd name="connsiteY910" fmla="*/ 2317168 h 2340761"/>
                <a:gd name="connsiteX911" fmla="*/ 657834 w 2967861"/>
                <a:gd name="connsiteY911" fmla="*/ 2303508 h 2340761"/>
                <a:gd name="connsiteX912" fmla="*/ 675530 w 2967861"/>
                <a:gd name="connsiteY912" fmla="*/ 2287675 h 2340761"/>
                <a:gd name="connsiteX913" fmla="*/ 684843 w 2967861"/>
                <a:gd name="connsiteY913" fmla="*/ 2270601 h 2340761"/>
                <a:gd name="connsiteX914" fmla="*/ 691984 w 2967861"/>
                <a:gd name="connsiteY914" fmla="*/ 2253526 h 2340761"/>
                <a:gd name="connsiteX915" fmla="*/ 715888 w 2967861"/>
                <a:gd name="connsiteY915" fmla="*/ 2233347 h 2340761"/>
                <a:gd name="connsiteX916" fmla="*/ 718992 w 2967861"/>
                <a:gd name="connsiteY916" fmla="*/ 2218446 h 2340761"/>
                <a:gd name="connsiteX917" fmla="*/ 721165 w 2967861"/>
                <a:gd name="connsiteY917" fmla="*/ 2203544 h 2340761"/>
                <a:gd name="connsiteX918" fmla="*/ 723339 w 2967861"/>
                <a:gd name="connsiteY918" fmla="*/ 2188643 h 2340761"/>
                <a:gd name="connsiteX919" fmla="*/ 728616 w 2967861"/>
                <a:gd name="connsiteY919" fmla="*/ 2175915 h 2340761"/>
                <a:gd name="connsiteX920" fmla="*/ 748485 w 2967861"/>
                <a:gd name="connsiteY920" fmla="*/ 2171568 h 2340761"/>
                <a:gd name="connsiteX921" fmla="*/ 752520 w 2967861"/>
                <a:gd name="connsiteY921" fmla="*/ 2168464 h 2340761"/>
                <a:gd name="connsiteX922" fmla="*/ 753452 w 2967861"/>
                <a:gd name="connsiteY922" fmla="*/ 2164118 h 2340761"/>
                <a:gd name="connsiteX923" fmla="*/ 757488 w 2967861"/>
                <a:gd name="connsiteY923" fmla="*/ 2161013 h 2340761"/>
                <a:gd name="connsiteX924" fmla="*/ 759661 w 2967861"/>
                <a:gd name="connsiteY924" fmla="*/ 2158840 h 2340761"/>
                <a:gd name="connsiteX925" fmla="*/ 762765 w 2967861"/>
                <a:gd name="connsiteY925" fmla="*/ 2155736 h 2340761"/>
                <a:gd name="connsiteX926" fmla="*/ 768043 w 2967861"/>
                <a:gd name="connsiteY926" fmla="*/ 2151390 h 2340761"/>
                <a:gd name="connsiteX927" fmla="*/ 764938 w 2967861"/>
                <a:gd name="connsiteY927" fmla="*/ 2131211 h 2340761"/>
                <a:gd name="connsiteX928" fmla="*/ 757798 w 2967861"/>
                <a:gd name="connsiteY928" fmla="*/ 2114136 h 2340761"/>
                <a:gd name="connsiteX929" fmla="*/ 748485 w 2967861"/>
                <a:gd name="connsiteY929" fmla="*/ 2103581 h 2340761"/>
                <a:gd name="connsiteX930" fmla="*/ 757798 w 2967861"/>
                <a:gd name="connsiteY930" fmla="*/ 2084644 h 2340761"/>
                <a:gd name="connsiteX931" fmla="*/ 772389 w 2967861"/>
                <a:gd name="connsiteY931" fmla="*/ 2071915 h 2340761"/>
                <a:gd name="connsiteX932" fmla="*/ 790084 w 2967861"/>
                <a:gd name="connsiteY932" fmla="*/ 2062291 h 2340761"/>
                <a:gd name="connsiteX933" fmla="*/ 808711 w 2967861"/>
                <a:gd name="connsiteY933" fmla="*/ 2053909 h 2340761"/>
                <a:gd name="connsiteX934" fmla="*/ 824234 w 2967861"/>
                <a:gd name="connsiteY934" fmla="*/ 2042423 h 2340761"/>
                <a:gd name="connsiteX935" fmla="*/ 835720 w 2967861"/>
                <a:gd name="connsiteY935" fmla="*/ 2019140 h 2340761"/>
                <a:gd name="connsiteX936" fmla="*/ 837893 w 2967861"/>
                <a:gd name="connsiteY936" fmla="*/ 1996787 h 2340761"/>
                <a:gd name="connsiteX937" fmla="*/ 831684 w 2967861"/>
                <a:gd name="connsiteY937" fmla="*/ 1974435 h 2340761"/>
                <a:gd name="connsiteX938" fmla="*/ 824544 w 2967861"/>
                <a:gd name="connsiteY938" fmla="*/ 1952083 h 2340761"/>
                <a:gd name="connsiteX939" fmla="*/ 817404 w 2967861"/>
                <a:gd name="connsiteY939" fmla="*/ 1931904 h 2340761"/>
                <a:gd name="connsiteX940" fmla="*/ 810263 w 2967861"/>
                <a:gd name="connsiteY940" fmla="*/ 1909552 h 2340761"/>
                <a:gd name="connsiteX941" fmla="*/ 807159 w 2967861"/>
                <a:gd name="connsiteY941" fmla="*/ 1887200 h 2340761"/>
                <a:gd name="connsiteX942" fmla="*/ 812437 w 2967861"/>
                <a:gd name="connsiteY942" fmla="*/ 1862985 h 2340761"/>
                <a:gd name="connsiteX943" fmla="*/ 827027 w 2967861"/>
                <a:gd name="connsiteY943" fmla="*/ 1837529 h 2340761"/>
                <a:gd name="connsiteX944" fmla="*/ 845654 w 2967861"/>
                <a:gd name="connsiteY944" fmla="*/ 1815177 h 2340761"/>
                <a:gd name="connsiteX945" fmla="*/ 867385 w 2967861"/>
                <a:gd name="connsiteY945" fmla="*/ 1794066 h 2340761"/>
                <a:gd name="connsiteX946" fmla="*/ 890358 w 2967861"/>
                <a:gd name="connsiteY946" fmla="*/ 1776060 h 2340761"/>
                <a:gd name="connsiteX947" fmla="*/ 912090 w 2967861"/>
                <a:gd name="connsiteY947" fmla="*/ 1757123 h 2340761"/>
                <a:gd name="connsiteX948" fmla="*/ 931958 w 2967861"/>
                <a:gd name="connsiteY948" fmla="*/ 1736944 h 2340761"/>
                <a:gd name="connsiteX949" fmla="*/ 945618 w 2967861"/>
                <a:gd name="connsiteY949" fmla="*/ 1718938 h 2340761"/>
                <a:gd name="connsiteX950" fmla="*/ 958036 w 2967861"/>
                <a:gd name="connsiteY950" fmla="*/ 1696586 h 2340761"/>
                <a:gd name="connsiteX951" fmla="*/ 968591 w 2967861"/>
                <a:gd name="connsiteY951" fmla="*/ 1674234 h 2340761"/>
                <a:gd name="connsiteX952" fmla="*/ 975731 w 2967861"/>
                <a:gd name="connsiteY952" fmla="*/ 1655297 h 2340761"/>
                <a:gd name="connsiteX953" fmla="*/ 979767 w 2967861"/>
                <a:gd name="connsiteY953" fmla="*/ 1642569 h 2340761"/>
                <a:gd name="connsiteX954" fmla="*/ 979767 w 2967861"/>
                <a:gd name="connsiteY954" fmla="*/ 1631393 h 2340761"/>
                <a:gd name="connsiteX955" fmla="*/ 985044 w 2967861"/>
                <a:gd name="connsiteY955" fmla="*/ 1621769 h 2340761"/>
                <a:gd name="connsiteX956" fmla="*/ 985044 w 2967861"/>
                <a:gd name="connsiteY956" fmla="*/ 1618665 h 2340761"/>
                <a:gd name="connsiteX957" fmla="*/ 963313 w 2967861"/>
                <a:gd name="connsiteY957" fmla="*/ 1621769 h 2340761"/>
                <a:gd name="connsiteX958" fmla="*/ 939409 w 2967861"/>
                <a:gd name="connsiteY958" fmla="*/ 1627046 h 2340761"/>
                <a:gd name="connsiteX959" fmla="*/ 914263 w 2967861"/>
                <a:gd name="connsiteY959" fmla="*/ 1633255 h 2340761"/>
                <a:gd name="connsiteX960" fmla="*/ 895636 w 2967861"/>
                <a:gd name="connsiteY960" fmla="*/ 1641637 h 2340761"/>
                <a:gd name="connsiteX961" fmla="*/ 880114 w 2967861"/>
                <a:gd name="connsiteY961" fmla="*/ 1640706 h 2340761"/>
                <a:gd name="connsiteX962" fmla="*/ 874836 w 2967861"/>
                <a:gd name="connsiteY962" fmla="*/ 1634497 h 2340761"/>
                <a:gd name="connsiteX963" fmla="*/ 872663 w 2967861"/>
                <a:gd name="connsiteY963" fmla="*/ 1629220 h 2340761"/>
                <a:gd name="connsiteX964" fmla="*/ 872663 w 2967861"/>
                <a:gd name="connsiteY964" fmla="*/ 1623942 h 2340761"/>
                <a:gd name="connsiteX965" fmla="*/ 872663 w 2967861"/>
                <a:gd name="connsiteY965" fmla="*/ 1616491 h 2340761"/>
                <a:gd name="connsiteX966" fmla="*/ 868627 w 2967861"/>
                <a:gd name="connsiteY966" fmla="*/ 1611214 h 2340761"/>
                <a:gd name="connsiteX967" fmla="*/ 854036 w 2967861"/>
                <a:gd name="connsiteY967" fmla="*/ 1599727 h 2340761"/>
                <a:gd name="connsiteX968" fmla="*/ 836341 w 2967861"/>
                <a:gd name="connsiteY968" fmla="*/ 1589172 h 2340761"/>
                <a:gd name="connsiteX969" fmla="*/ 819577 w 2967861"/>
                <a:gd name="connsiteY969" fmla="*/ 1577686 h 2340761"/>
                <a:gd name="connsiteX970" fmla="*/ 809022 w 2967861"/>
                <a:gd name="connsiteY970" fmla="*/ 1564957 h 2340761"/>
                <a:gd name="connsiteX971" fmla="*/ 804986 w 2967861"/>
                <a:gd name="connsiteY971" fmla="*/ 1553471 h 2340761"/>
                <a:gd name="connsiteX972" fmla="*/ 802813 w 2967861"/>
                <a:gd name="connsiteY972" fmla="*/ 1545089 h 2340761"/>
                <a:gd name="connsiteX973" fmla="*/ 799708 w 2967861"/>
                <a:gd name="connsiteY973" fmla="*/ 1533602 h 2340761"/>
                <a:gd name="connsiteX974" fmla="*/ 797535 w 2967861"/>
                <a:gd name="connsiteY974" fmla="*/ 1530498 h 2340761"/>
                <a:gd name="connsiteX975" fmla="*/ 792258 w 2967861"/>
                <a:gd name="connsiteY975" fmla="*/ 1526152 h 2340761"/>
                <a:gd name="connsiteX976" fmla="*/ 786980 w 2967861"/>
                <a:gd name="connsiteY976" fmla="*/ 1523047 h 2340761"/>
                <a:gd name="connsiteX977" fmla="*/ 782944 w 2967861"/>
                <a:gd name="connsiteY977" fmla="*/ 1517770 h 2340761"/>
                <a:gd name="connsiteX978" fmla="*/ 779840 w 2967861"/>
                <a:gd name="connsiteY978" fmla="*/ 1513423 h 2340761"/>
                <a:gd name="connsiteX979" fmla="*/ 779840 w 2967861"/>
                <a:gd name="connsiteY979" fmla="*/ 1476480 h 2340761"/>
                <a:gd name="connsiteX980" fmla="*/ 777667 w 2967861"/>
                <a:gd name="connsiteY980" fmla="*/ 1471203 h 2340761"/>
                <a:gd name="connsiteX981" fmla="*/ 772389 w 2967861"/>
                <a:gd name="connsiteY981" fmla="*/ 1466856 h 2340761"/>
                <a:gd name="connsiteX982" fmla="*/ 768353 w 2967861"/>
                <a:gd name="connsiteY982" fmla="*/ 1463752 h 2340761"/>
                <a:gd name="connsiteX983" fmla="*/ 763076 w 2967861"/>
                <a:gd name="connsiteY983" fmla="*/ 1459406 h 2340761"/>
                <a:gd name="connsiteX984" fmla="*/ 759971 w 2967861"/>
                <a:gd name="connsiteY984" fmla="*/ 1456301 h 2340761"/>
                <a:gd name="connsiteX985" fmla="*/ 750658 w 2967861"/>
                <a:gd name="connsiteY985" fmla="*/ 1436122 h 2340761"/>
                <a:gd name="connsiteX986" fmla="*/ 743518 w 2967861"/>
                <a:gd name="connsiteY986" fmla="*/ 1415943 h 2340761"/>
                <a:gd name="connsiteX987" fmla="*/ 736377 w 2967861"/>
                <a:gd name="connsiteY987" fmla="*/ 1393591 h 2340761"/>
                <a:gd name="connsiteX988" fmla="*/ 724891 w 2967861"/>
                <a:gd name="connsiteY988" fmla="*/ 1374654 h 2340761"/>
                <a:gd name="connsiteX989" fmla="*/ 712473 w 2967861"/>
                <a:gd name="connsiteY989" fmla="*/ 1357580 h 2340761"/>
                <a:gd name="connsiteX990" fmla="*/ 712473 w 2967861"/>
                <a:gd name="connsiteY990" fmla="*/ 1350129 h 2340761"/>
                <a:gd name="connsiteX991" fmla="*/ 716509 w 2967861"/>
                <a:gd name="connsiteY991" fmla="*/ 1350129 h 2340761"/>
                <a:gd name="connsiteX992" fmla="*/ 719613 w 2967861"/>
                <a:gd name="connsiteY992" fmla="*/ 1357580 h 2340761"/>
                <a:gd name="connsiteX993" fmla="*/ 723649 w 2967861"/>
                <a:gd name="connsiteY993" fmla="*/ 1363788 h 2340761"/>
                <a:gd name="connsiteX994" fmla="*/ 726753 w 2967861"/>
                <a:gd name="connsiteY994" fmla="*/ 1366893 h 2340761"/>
                <a:gd name="connsiteX995" fmla="*/ 730789 w 2967861"/>
                <a:gd name="connsiteY995" fmla="*/ 1369066 h 2340761"/>
                <a:gd name="connsiteX996" fmla="*/ 733894 w 2967861"/>
                <a:gd name="connsiteY996" fmla="*/ 1371239 h 2340761"/>
                <a:gd name="connsiteX997" fmla="*/ 737930 w 2967861"/>
                <a:gd name="connsiteY997" fmla="*/ 1372170 h 2340761"/>
                <a:gd name="connsiteX998" fmla="*/ 738861 w 2967861"/>
                <a:gd name="connsiteY998" fmla="*/ 1376517 h 2340761"/>
                <a:gd name="connsiteX999" fmla="*/ 745070 w 2967861"/>
                <a:gd name="connsiteY999" fmla="*/ 1378690 h 2340761"/>
                <a:gd name="connsiteX1000" fmla="*/ 755625 w 2967861"/>
                <a:gd name="connsiteY1000" fmla="*/ 1386141 h 2340761"/>
                <a:gd name="connsiteX1001" fmla="*/ 762765 w 2967861"/>
                <a:gd name="connsiteY1001" fmla="*/ 1396696 h 2340761"/>
                <a:gd name="connsiteX1002" fmla="*/ 768043 w 2967861"/>
                <a:gd name="connsiteY1002" fmla="*/ 1409424 h 2340761"/>
                <a:gd name="connsiteX1003" fmla="*/ 774252 w 2967861"/>
                <a:gd name="connsiteY1003" fmla="*/ 1423084 h 2340761"/>
                <a:gd name="connsiteX1004" fmla="*/ 779529 w 2967861"/>
                <a:gd name="connsiteY1004" fmla="*/ 1435812 h 2340761"/>
                <a:gd name="connsiteX1005" fmla="*/ 799398 w 2967861"/>
                <a:gd name="connsiteY1005" fmla="*/ 1448540 h 2340761"/>
                <a:gd name="connsiteX1006" fmla="*/ 804675 w 2967861"/>
                <a:gd name="connsiteY1006" fmla="*/ 1459095 h 2340761"/>
                <a:gd name="connsiteX1007" fmla="*/ 806848 w 2967861"/>
                <a:gd name="connsiteY1007" fmla="*/ 1472755 h 2340761"/>
                <a:gd name="connsiteX1008" fmla="*/ 809022 w 2967861"/>
                <a:gd name="connsiteY1008" fmla="*/ 1485483 h 2340761"/>
                <a:gd name="connsiteX1009" fmla="*/ 812126 w 2967861"/>
                <a:gd name="connsiteY1009" fmla="*/ 1496038 h 2340761"/>
                <a:gd name="connsiteX1010" fmla="*/ 824544 w 2967861"/>
                <a:gd name="connsiteY1010" fmla="*/ 1510940 h 2340761"/>
                <a:gd name="connsiteX1011" fmla="*/ 838204 w 2967861"/>
                <a:gd name="connsiteY1011" fmla="*/ 1525841 h 2340761"/>
                <a:gd name="connsiteX1012" fmla="*/ 850621 w 2967861"/>
                <a:gd name="connsiteY1012" fmla="*/ 1542916 h 2340761"/>
                <a:gd name="connsiteX1013" fmla="*/ 859935 w 2967861"/>
                <a:gd name="connsiteY1013" fmla="*/ 1560922 h 2340761"/>
                <a:gd name="connsiteX1014" fmla="*/ 860866 w 2967861"/>
                <a:gd name="connsiteY1014" fmla="*/ 1572408 h 2340761"/>
                <a:gd name="connsiteX1015" fmla="*/ 860866 w 2967861"/>
                <a:gd name="connsiteY1015" fmla="*/ 1582963 h 2340761"/>
                <a:gd name="connsiteX1016" fmla="*/ 863039 w 2967861"/>
                <a:gd name="connsiteY1016" fmla="*/ 1594450 h 2340761"/>
                <a:gd name="connsiteX1017" fmla="*/ 868317 w 2967861"/>
                <a:gd name="connsiteY1017" fmla="*/ 1605005 h 2340761"/>
                <a:gd name="connsiteX1018" fmla="*/ 870490 w 2967861"/>
                <a:gd name="connsiteY1018" fmla="*/ 1609351 h 2340761"/>
                <a:gd name="connsiteX1019" fmla="*/ 872663 w 2967861"/>
                <a:gd name="connsiteY1019" fmla="*/ 1611524 h 2340761"/>
                <a:gd name="connsiteX1020" fmla="*/ 874836 w 2967861"/>
                <a:gd name="connsiteY1020" fmla="*/ 1612456 h 2340761"/>
                <a:gd name="connsiteX1021" fmla="*/ 875767 w 2967861"/>
                <a:gd name="connsiteY1021" fmla="*/ 1612456 h 2340761"/>
                <a:gd name="connsiteX1022" fmla="*/ 879803 w 2967861"/>
                <a:gd name="connsiteY1022" fmla="*/ 1614629 h 2340761"/>
                <a:gd name="connsiteX1023" fmla="*/ 889117 w 2967861"/>
                <a:gd name="connsiteY1023" fmla="*/ 1614629 h 2340761"/>
                <a:gd name="connsiteX1024" fmla="*/ 901534 w 2967861"/>
                <a:gd name="connsiteY1024" fmla="*/ 1611524 h 2340761"/>
                <a:gd name="connsiteX1025" fmla="*/ 913952 w 2967861"/>
                <a:gd name="connsiteY1025" fmla="*/ 1604074 h 2340761"/>
                <a:gd name="connsiteX1026" fmla="*/ 928543 w 2967861"/>
                <a:gd name="connsiteY1026" fmla="*/ 1597865 h 2340761"/>
                <a:gd name="connsiteX1027" fmla="*/ 946239 w 2967861"/>
                <a:gd name="connsiteY1027" fmla="*/ 1592587 h 2340761"/>
                <a:gd name="connsiteX1028" fmla="*/ 963003 w 2967861"/>
                <a:gd name="connsiteY1028" fmla="*/ 1589483 h 2340761"/>
                <a:gd name="connsiteX1029" fmla="*/ 979767 w 2967861"/>
                <a:gd name="connsiteY1029" fmla="*/ 1582032 h 2340761"/>
                <a:gd name="connsiteX1030" fmla="*/ 992185 w 2967861"/>
                <a:gd name="connsiteY1030" fmla="*/ 1572408 h 2340761"/>
                <a:gd name="connsiteX1031" fmla="*/ 1002740 w 2967861"/>
                <a:gd name="connsiteY1031" fmla="*/ 1560922 h 2340761"/>
                <a:gd name="connsiteX1032" fmla="*/ 1016399 w 2967861"/>
                <a:gd name="connsiteY1032" fmla="*/ 1553471 h 2340761"/>
                <a:gd name="connsiteX1033" fmla="*/ 1039372 w 2967861"/>
                <a:gd name="connsiteY1033" fmla="*/ 1553471 h 2340761"/>
                <a:gd name="connsiteX1034" fmla="*/ 1039372 w 2967861"/>
                <a:gd name="connsiteY1034" fmla="*/ 1544468 h 2340761"/>
                <a:gd name="connsiteX1035" fmla="*/ 1057999 w 2967861"/>
                <a:gd name="connsiteY1035" fmla="*/ 1531740 h 2340761"/>
                <a:gd name="connsiteX1036" fmla="*/ 1075694 w 2967861"/>
                <a:gd name="connsiteY1036" fmla="*/ 1520253 h 2340761"/>
                <a:gd name="connsiteX1037" fmla="*/ 1075694 w 2967861"/>
                <a:gd name="connsiteY1037" fmla="*/ 1500074 h 2340761"/>
                <a:gd name="connsiteX1038" fmla="*/ 1089354 w 2967861"/>
                <a:gd name="connsiteY1038" fmla="*/ 1494797 h 2340761"/>
                <a:gd name="connsiteX1039" fmla="*/ 1095563 w 2967861"/>
                <a:gd name="connsiteY1039" fmla="*/ 1487346 h 2340761"/>
                <a:gd name="connsiteX1040" fmla="*/ 1101772 w 2967861"/>
                <a:gd name="connsiteY1040" fmla="*/ 1477722 h 2340761"/>
                <a:gd name="connsiteX1041" fmla="*/ 1108912 w 2967861"/>
                <a:gd name="connsiteY1041" fmla="*/ 1468098 h 2340761"/>
                <a:gd name="connsiteX1042" fmla="*/ 1087181 w 2967861"/>
                <a:gd name="connsiteY1042" fmla="*/ 1450092 h 2340761"/>
                <a:gd name="connsiteX1043" fmla="*/ 1060172 w 2967861"/>
                <a:gd name="connsiteY1043" fmla="*/ 1435191 h 2340761"/>
                <a:gd name="connsiteX1044" fmla="*/ 1057999 w 2967861"/>
                <a:gd name="connsiteY1044" fmla="*/ 1420290 h 2340761"/>
                <a:gd name="connsiteX1045" fmla="*/ 1055826 w 2967861"/>
                <a:gd name="connsiteY1045" fmla="*/ 1401352 h 2340761"/>
                <a:gd name="connsiteX1046" fmla="*/ 1035958 w 2967861"/>
                <a:gd name="connsiteY1046" fmla="*/ 1416254 h 2340761"/>
                <a:gd name="connsiteX1047" fmla="*/ 1019193 w 2967861"/>
                <a:gd name="connsiteY1047" fmla="*/ 1435191 h 2340761"/>
                <a:gd name="connsiteX1048" fmla="*/ 1008638 w 2967861"/>
                <a:gd name="connsiteY1048" fmla="*/ 1435191 h 2340761"/>
                <a:gd name="connsiteX1049" fmla="*/ 999325 w 2967861"/>
                <a:gd name="connsiteY1049" fmla="*/ 1437364 h 2340761"/>
                <a:gd name="connsiteX1050" fmla="*/ 992185 w 2967861"/>
                <a:gd name="connsiteY1050" fmla="*/ 1438295 h 2340761"/>
                <a:gd name="connsiteX1051" fmla="*/ 990011 w 2967861"/>
                <a:gd name="connsiteY1051" fmla="*/ 1433018 h 2340761"/>
                <a:gd name="connsiteX1052" fmla="*/ 989080 w 2967861"/>
                <a:gd name="connsiteY1052" fmla="*/ 1427740 h 2340761"/>
                <a:gd name="connsiteX1053" fmla="*/ 989080 w 2967861"/>
                <a:gd name="connsiteY1053" fmla="*/ 1422463 h 2340761"/>
                <a:gd name="connsiteX1054" fmla="*/ 986907 w 2967861"/>
                <a:gd name="connsiteY1054" fmla="*/ 1416254 h 2340761"/>
                <a:gd name="connsiteX1055" fmla="*/ 984734 w 2967861"/>
                <a:gd name="connsiteY1055" fmla="*/ 1410976 h 2340761"/>
                <a:gd name="connsiteX1056" fmla="*/ 979456 w 2967861"/>
                <a:gd name="connsiteY1056" fmla="*/ 1408803 h 2340761"/>
                <a:gd name="connsiteX1057" fmla="*/ 977283 w 2967861"/>
                <a:gd name="connsiteY1057" fmla="*/ 1408803 h 2340761"/>
                <a:gd name="connsiteX1058" fmla="*/ 975110 w 2967861"/>
                <a:gd name="connsiteY1058" fmla="*/ 1408803 h 2340761"/>
                <a:gd name="connsiteX1059" fmla="*/ 975110 w 2967861"/>
                <a:gd name="connsiteY1059" fmla="*/ 1410976 h 2340761"/>
                <a:gd name="connsiteX1060" fmla="*/ 974179 w 2967861"/>
                <a:gd name="connsiteY1060" fmla="*/ 1413149 h 2340761"/>
                <a:gd name="connsiteX1061" fmla="*/ 972006 w 2967861"/>
                <a:gd name="connsiteY1061" fmla="*/ 1418427 h 2340761"/>
                <a:gd name="connsiteX1062" fmla="*/ 964865 w 2967861"/>
                <a:gd name="connsiteY1062" fmla="*/ 1407872 h 2340761"/>
                <a:gd name="connsiteX1063" fmla="*/ 957725 w 2967861"/>
                <a:gd name="connsiteY1063" fmla="*/ 1392970 h 2340761"/>
                <a:gd name="connsiteX1064" fmla="*/ 948412 w 2967861"/>
                <a:gd name="connsiteY1064" fmla="*/ 1375896 h 2340761"/>
                <a:gd name="connsiteX1065" fmla="*/ 943134 w 2967861"/>
                <a:gd name="connsiteY1065" fmla="*/ 1358821 h 2340761"/>
                <a:gd name="connsiteX1066" fmla="*/ 939098 w 2967861"/>
                <a:gd name="connsiteY1066" fmla="*/ 1343920 h 2340761"/>
                <a:gd name="connsiteX1067" fmla="*/ 946239 w 2967861"/>
                <a:gd name="connsiteY1067" fmla="*/ 1343920 h 2340761"/>
                <a:gd name="connsiteX1068" fmla="*/ 950274 w 2967861"/>
                <a:gd name="connsiteY1068" fmla="*/ 1343920 h 2340761"/>
                <a:gd name="connsiteX1069" fmla="*/ 952448 w 2967861"/>
                <a:gd name="connsiteY1069" fmla="*/ 1343920 h 2340761"/>
                <a:gd name="connsiteX1070" fmla="*/ 953379 w 2967861"/>
                <a:gd name="connsiteY1070" fmla="*/ 1343920 h 2340761"/>
                <a:gd name="connsiteX1071" fmla="*/ 955552 w 2967861"/>
                <a:gd name="connsiteY1071" fmla="*/ 1343920 h 2340761"/>
                <a:gd name="connsiteX1072" fmla="*/ 967039 w 2967861"/>
                <a:gd name="connsiteY1072" fmla="*/ 1353544 h 2340761"/>
                <a:gd name="connsiteX1073" fmla="*/ 972316 w 2967861"/>
                <a:gd name="connsiteY1073" fmla="*/ 1363167 h 2340761"/>
                <a:gd name="connsiteX1074" fmla="*/ 975421 w 2967861"/>
                <a:gd name="connsiteY1074" fmla="*/ 1373723 h 2340761"/>
                <a:gd name="connsiteX1075" fmla="*/ 984734 w 2967861"/>
                <a:gd name="connsiteY1075" fmla="*/ 1381173 h 2340761"/>
                <a:gd name="connsiteX1076" fmla="*/ 997152 w 2967861"/>
                <a:gd name="connsiteY1076" fmla="*/ 1388624 h 2340761"/>
                <a:gd name="connsiteX1077" fmla="*/ 1008638 w 2967861"/>
                <a:gd name="connsiteY1077" fmla="*/ 1393902 h 2340761"/>
                <a:gd name="connsiteX1078" fmla="*/ 1019193 w 2967861"/>
                <a:gd name="connsiteY1078" fmla="*/ 1401352 h 2340761"/>
                <a:gd name="connsiteX1079" fmla="*/ 1031611 w 2967861"/>
                <a:gd name="connsiteY1079" fmla="*/ 1401352 h 2340761"/>
                <a:gd name="connsiteX1080" fmla="*/ 1040925 w 2967861"/>
                <a:gd name="connsiteY1080" fmla="*/ 1400421 h 2340761"/>
                <a:gd name="connsiteX1081" fmla="*/ 1048065 w 2967861"/>
                <a:gd name="connsiteY1081" fmla="*/ 1398248 h 2340761"/>
                <a:gd name="connsiteX1082" fmla="*/ 1059551 w 2967861"/>
                <a:gd name="connsiteY1082" fmla="*/ 1393902 h 2340761"/>
                <a:gd name="connsiteX1083" fmla="*/ 1066692 w 2967861"/>
                <a:gd name="connsiteY1083" fmla="*/ 1407561 h 2340761"/>
                <a:gd name="connsiteX1084" fmla="*/ 1071969 w 2967861"/>
                <a:gd name="connsiteY1084" fmla="*/ 1418116 h 2340761"/>
                <a:gd name="connsiteX1085" fmla="*/ 1102082 w 2967861"/>
                <a:gd name="connsiteY1085" fmla="*/ 1420290 h 2340761"/>
                <a:gd name="connsiteX1086" fmla="*/ 1133438 w 2967861"/>
                <a:gd name="connsiteY1086" fmla="*/ 1422463 h 2340761"/>
                <a:gd name="connsiteX1087" fmla="*/ 1164793 w 2967861"/>
                <a:gd name="connsiteY1087" fmla="*/ 1422463 h 2340761"/>
                <a:gd name="connsiteX1088" fmla="*/ 1194906 w 2967861"/>
                <a:gd name="connsiteY1088" fmla="*/ 1418116 h 2340761"/>
                <a:gd name="connsiteX1089" fmla="*/ 1206392 w 2967861"/>
                <a:gd name="connsiteY1089" fmla="*/ 1429603 h 2340761"/>
                <a:gd name="connsiteX1090" fmla="*/ 1218810 w 2967861"/>
                <a:gd name="connsiteY1090" fmla="*/ 1437985 h 2340761"/>
                <a:gd name="connsiteX1091" fmla="*/ 1231228 w 2967861"/>
                <a:gd name="connsiteY1091" fmla="*/ 1447609 h 2340761"/>
                <a:gd name="connsiteX1092" fmla="*/ 1238368 w 2967861"/>
                <a:gd name="connsiteY1092" fmla="*/ 1458164 h 2340761"/>
                <a:gd name="connsiteX1093" fmla="*/ 1235264 w 2967861"/>
                <a:gd name="connsiteY1093" fmla="*/ 1471824 h 2340761"/>
                <a:gd name="connsiteX1094" fmla="*/ 1238368 w 2967861"/>
                <a:gd name="connsiteY1094" fmla="*/ 1474928 h 2340761"/>
                <a:gd name="connsiteX1095" fmla="*/ 1242404 w 2967861"/>
                <a:gd name="connsiteY1095" fmla="*/ 1479274 h 2340761"/>
                <a:gd name="connsiteX1096" fmla="*/ 1247681 w 2967861"/>
                <a:gd name="connsiteY1096" fmla="*/ 1482379 h 2340761"/>
                <a:gd name="connsiteX1097" fmla="*/ 1251717 w 2967861"/>
                <a:gd name="connsiteY1097" fmla="*/ 1486725 h 2340761"/>
                <a:gd name="connsiteX1098" fmla="*/ 1262273 w 2967861"/>
                <a:gd name="connsiteY1098" fmla="*/ 1487656 h 2340761"/>
                <a:gd name="connsiteX1099" fmla="*/ 1271586 w 2967861"/>
                <a:gd name="connsiteY1099" fmla="*/ 1487656 h 2340761"/>
                <a:gd name="connsiteX1100" fmla="*/ 1284004 w 2967861"/>
                <a:gd name="connsiteY1100" fmla="*/ 1486725 h 2340761"/>
                <a:gd name="connsiteX1101" fmla="*/ 1288039 w 2967861"/>
                <a:gd name="connsiteY1101" fmla="*/ 1524910 h 2340761"/>
                <a:gd name="connsiteX1102" fmla="*/ 1296422 w 2967861"/>
                <a:gd name="connsiteY1102" fmla="*/ 1556575 h 2340761"/>
                <a:gd name="connsiteX1103" fmla="*/ 1308840 w 2967861"/>
                <a:gd name="connsiteY1103" fmla="*/ 1586068 h 2340761"/>
                <a:gd name="connsiteX1104" fmla="*/ 1327466 w 2967861"/>
                <a:gd name="connsiteY1104" fmla="*/ 1613697 h 2340761"/>
                <a:gd name="connsiteX1105" fmla="*/ 1327466 w 2967861"/>
                <a:gd name="connsiteY1105" fmla="*/ 1615870 h 2340761"/>
                <a:gd name="connsiteX1106" fmla="*/ 1325293 w 2967861"/>
                <a:gd name="connsiteY1106" fmla="*/ 1618044 h 2340761"/>
                <a:gd name="connsiteX1107" fmla="*/ 1323120 w 2967861"/>
                <a:gd name="connsiteY1107" fmla="*/ 1621148 h 2340761"/>
                <a:gd name="connsiteX1108" fmla="*/ 1322188 w 2967861"/>
                <a:gd name="connsiteY1108" fmla="*/ 1625494 h 2340761"/>
                <a:gd name="connsiteX1109" fmla="*/ 1323120 w 2967861"/>
                <a:gd name="connsiteY1109" fmla="*/ 1628599 h 2340761"/>
                <a:gd name="connsiteX1110" fmla="*/ 1329329 w 2967861"/>
                <a:gd name="connsiteY1110" fmla="*/ 1645673 h 2340761"/>
                <a:gd name="connsiteX1111" fmla="*/ 1339884 w 2967861"/>
                <a:gd name="connsiteY1111" fmla="*/ 1665852 h 2340761"/>
                <a:gd name="connsiteX1112" fmla="*/ 1351370 w 2967861"/>
                <a:gd name="connsiteY1112" fmla="*/ 1678581 h 2340761"/>
                <a:gd name="connsiteX1113" fmla="*/ 1352302 w 2967861"/>
                <a:gd name="connsiteY1113" fmla="*/ 1680754 h 2340761"/>
                <a:gd name="connsiteX1114" fmla="*/ 1354475 w 2967861"/>
                <a:gd name="connsiteY1114" fmla="*/ 1680754 h 2340761"/>
                <a:gd name="connsiteX1115" fmla="*/ 1356648 w 2967861"/>
                <a:gd name="connsiteY1115" fmla="*/ 1682927 h 2340761"/>
                <a:gd name="connsiteX1116" fmla="*/ 1358821 w 2967861"/>
                <a:gd name="connsiteY1116" fmla="*/ 1682927 h 2340761"/>
                <a:gd name="connsiteX1117" fmla="*/ 1378690 w 2967861"/>
                <a:gd name="connsiteY1117" fmla="*/ 1658712 h 2340761"/>
                <a:gd name="connsiteX1118" fmla="*/ 1391108 w 2967861"/>
                <a:gd name="connsiteY1118" fmla="*/ 1633255 h 2340761"/>
                <a:gd name="connsiteX1119" fmla="*/ 1400421 w 2967861"/>
                <a:gd name="connsiteY1119" fmla="*/ 1601590 h 2340761"/>
                <a:gd name="connsiteX1120" fmla="*/ 1403525 w 2967861"/>
                <a:gd name="connsiteY1120" fmla="*/ 1564647 h 2340761"/>
                <a:gd name="connsiteX1121" fmla="*/ 1415943 w 2967861"/>
                <a:gd name="connsiteY1121" fmla="*/ 1557196 h 2340761"/>
                <a:gd name="connsiteX1122" fmla="*/ 1425257 w 2967861"/>
                <a:gd name="connsiteY1122" fmla="*/ 1547572 h 2340761"/>
                <a:gd name="connsiteX1123" fmla="*/ 1434570 w 2967861"/>
                <a:gd name="connsiteY1123" fmla="*/ 1540122 h 2340761"/>
                <a:gd name="connsiteX1124" fmla="*/ 1451334 w 2967861"/>
                <a:gd name="connsiteY1124" fmla="*/ 1540122 h 2340761"/>
                <a:gd name="connsiteX1125" fmla="*/ 1463752 w 2967861"/>
                <a:gd name="connsiteY1125" fmla="*/ 1507214 h 2340761"/>
                <a:gd name="connsiteX1126" fmla="*/ 1470892 w 2967861"/>
                <a:gd name="connsiteY1126" fmla="*/ 1501937 h 2340761"/>
                <a:gd name="connsiteX1127" fmla="*/ 1478032 w 2967861"/>
                <a:gd name="connsiteY1127" fmla="*/ 1499764 h 2340761"/>
                <a:gd name="connsiteX1128" fmla="*/ 1485172 w 2967861"/>
                <a:gd name="connsiteY1128" fmla="*/ 1499764 h 2340761"/>
                <a:gd name="connsiteX1129" fmla="*/ 1488277 w 2967861"/>
                <a:gd name="connsiteY1129" fmla="*/ 1497591 h 2340761"/>
                <a:gd name="connsiteX1130" fmla="*/ 1493555 w 2967861"/>
                <a:gd name="connsiteY1130" fmla="*/ 1490140 h 2340761"/>
                <a:gd name="connsiteX1131" fmla="*/ 1497590 w 2967861"/>
                <a:gd name="connsiteY1131" fmla="*/ 1475239 h 2340761"/>
                <a:gd name="connsiteX1132" fmla="*/ 1512181 w 2967861"/>
                <a:gd name="connsiteY1132" fmla="*/ 1475239 h 2340761"/>
                <a:gd name="connsiteX1133" fmla="*/ 1526772 w 2967861"/>
                <a:gd name="connsiteY1133" fmla="*/ 1477412 h 2340761"/>
                <a:gd name="connsiteX1134" fmla="*/ 1543536 w 2967861"/>
                <a:gd name="connsiteY1134" fmla="*/ 1475239 h 2340761"/>
                <a:gd name="connsiteX1135" fmla="*/ 1544468 w 2967861"/>
                <a:gd name="connsiteY1135" fmla="*/ 1473065 h 2340761"/>
                <a:gd name="connsiteX1136" fmla="*/ 1546641 w 2967861"/>
                <a:gd name="connsiteY1136" fmla="*/ 1472134 h 2340761"/>
                <a:gd name="connsiteX1137" fmla="*/ 1548814 w 2967861"/>
                <a:gd name="connsiteY1137" fmla="*/ 1467788 h 2340761"/>
                <a:gd name="connsiteX1138" fmla="*/ 1550987 w 2967861"/>
                <a:gd name="connsiteY1138" fmla="*/ 1465615 h 2340761"/>
                <a:gd name="connsiteX1139" fmla="*/ 1554092 w 2967861"/>
                <a:gd name="connsiteY1139" fmla="*/ 1462510 h 2340761"/>
                <a:gd name="connsiteX1140" fmla="*/ 1565578 w 2967861"/>
                <a:gd name="connsiteY1140" fmla="*/ 1480516 h 2340761"/>
                <a:gd name="connsiteX1141" fmla="*/ 1573960 w 2967861"/>
                <a:gd name="connsiteY1141" fmla="*/ 1495418 h 2340761"/>
                <a:gd name="connsiteX1142" fmla="*/ 1585447 w 2967861"/>
                <a:gd name="connsiteY1142" fmla="*/ 1509077 h 2340761"/>
                <a:gd name="connsiteX1143" fmla="*/ 1592587 w 2967861"/>
                <a:gd name="connsiteY1143" fmla="*/ 1523979 h 2340761"/>
                <a:gd name="connsiteX1144" fmla="*/ 1597864 w 2967861"/>
                <a:gd name="connsiteY1144" fmla="*/ 1541984 h 2340761"/>
                <a:gd name="connsiteX1145" fmla="*/ 1597864 w 2967861"/>
                <a:gd name="connsiteY1145" fmla="*/ 1564337 h 2340761"/>
                <a:gd name="connsiteX1146" fmla="*/ 1600037 w 2967861"/>
                <a:gd name="connsiteY1146" fmla="*/ 1566509 h 2340761"/>
                <a:gd name="connsiteX1147" fmla="*/ 1600969 w 2967861"/>
                <a:gd name="connsiteY1147" fmla="*/ 1566509 h 2340761"/>
                <a:gd name="connsiteX1148" fmla="*/ 1600969 w 2967861"/>
                <a:gd name="connsiteY1148" fmla="*/ 1567441 h 2340761"/>
                <a:gd name="connsiteX1149" fmla="*/ 1603142 w 2967861"/>
                <a:gd name="connsiteY1149" fmla="*/ 1567441 h 2340761"/>
                <a:gd name="connsiteX1150" fmla="*/ 1610282 w 2967861"/>
                <a:gd name="connsiteY1150" fmla="*/ 1567441 h 2340761"/>
                <a:gd name="connsiteX1151" fmla="*/ 1617422 w 2967861"/>
                <a:gd name="connsiteY1151" fmla="*/ 1566509 h 2340761"/>
                <a:gd name="connsiteX1152" fmla="*/ 1621458 w 2967861"/>
                <a:gd name="connsiteY1152" fmla="*/ 1564337 h 2340761"/>
                <a:gd name="connsiteX1153" fmla="*/ 1626736 w 2967861"/>
                <a:gd name="connsiteY1153" fmla="*/ 1559990 h 2340761"/>
                <a:gd name="connsiteX1154" fmla="*/ 1629840 w 2967861"/>
                <a:gd name="connsiteY1154" fmla="*/ 1556886 h 2340761"/>
                <a:gd name="connsiteX1155" fmla="*/ 1641327 w 2967861"/>
                <a:gd name="connsiteY1155" fmla="*/ 1569614 h 2340761"/>
                <a:gd name="connsiteX1156" fmla="*/ 1648467 w 2967861"/>
                <a:gd name="connsiteY1156" fmla="*/ 1586688 h 2340761"/>
                <a:gd name="connsiteX1157" fmla="*/ 1650640 w 2967861"/>
                <a:gd name="connsiteY1157" fmla="*/ 1606867 h 2340761"/>
                <a:gd name="connsiteX1158" fmla="*/ 1650640 w 2967861"/>
                <a:gd name="connsiteY1158" fmla="*/ 1629220 h 2340761"/>
                <a:gd name="connsiteX1159" fmla="*/ 1650640 w 2967861"/>
                <a:gd name="connsiteY1159" fmla="*/ 1649399 h 2340761"/>
                <a:gd name="connsiteX1160" fmla="*/ 1650640 w 2967861"/>
                <a:gd name="connsiteY1160" fmla="*/ 1668336 h 2340761"/>
                <a:gd name="connsiteX1161" fmla="*/ 1653745 w 2967861"/>
                <a:gd name="connsiteY1161" fmla="*/ 1683237 h 2340761"/>
                <a:gd name="connsiteX1162" fmla="*/ 1653745 w 2967861"/>
                <a:gd name="connsiteY1162" fmla="*/ 1686342 h 2340761"/>
                <a:gd name="connsiteX1163" fmla="*/ 1663058 w 2967861"/>
                <a:gd name="connsiteY1163" fmla="*/ 1683237 h 2340761"/>
                <a:gd name="connsiteX1164" fmla="*/ 1663058 w 2967861"/>
                <a:gd name="connsiteY1164" fmla="*/ 1686342 h 2340761"/>
                <a:gd name="connsiteX1165" fmla="*/ 1672371 w 2967861"/>
                <a:gd name="connsiteY1165" fmla="*/ 1699070 h 2340761"/>
                <a:gd name="connsiteX1166" fmla="*/ 1677649 w 2967861"/>
                <a:gd name="connsiteY1166" fmla="*/ 1713971 h 2340761"/>
                <a:gd name="connsiteX1167" fmla="*/ 1682927 w 2967861"/>
                <a:gd name="connsiteY1167" fmla="*/ 1728873 h 2340761"/>
                <a:gd name="connsiteX1168" fmla="*/ 1686962 w 2967861"/>
                <a:gd name="connsiteY1168" fmla="*/ 1745947 h 2340761"/>
                <a:gd name="connsiteX1169" fmla="*/ 1693171 w 2967861"/>
                <a:gd name="connsiteY1169" fmla="*/ 1760849 h 2340761"/>
                <a:gd name="connsiteX1170" fmla="*/ 1702485 w 2967861"/>
                <a:gd name="connsiteY1170" fmla="*/ 1768299 h 2340761"/>
                <a:gd name="connsiteX1171" fmla="*/ 1704658 w 2967861"/>
                <a:gd name="connsiteY1171" fmla="*/ 1770472 h 2340761"/>
                <a:gd name="connsiteX1172" fmla="*/ 1715213 w 2967861"/>
                <a:gd name="connsiteY1172" fmla="*/ 1775750 h 2340761"/>
                <a:gd name="connsiteX1173" fmla="*/ 1726699 w 2967861"/>
                <a:gd name="connsiteY1173" fmla="*/ 1785374 h 2340761"/>
                <a:gd name="connsiteX1174" fmla="*/ 1737255 w 2967861"/>
                <a:gd name="connsiteY1174" fmla="*/ 1785374 h 2340761"/>
                <a:gd name="connsiteX1175" fmla="*/ 1736323 w 2967861"/>
                <a:gd name="connsiteY1175" fmla="*/ 1758986 h 2340761"/>
                <a:gd name="connsiteX1176" fmla="*/ 1729183 w 2967861"/>
                <a:gd name="connsiteY1176" fmla="*/ 1733529 h 2340761"/>
                <a:gd name="connsiteX1177" fmla="*/ 1717696 w 2967861"/>
                <a:gd name="connsiteY1177" fmla="*/ 1711177 h 2340761"/>
                <a:gd name="connsiteX1178" fmla="*/ 1703106 w 2967861"/>
                <a:gd name="connsiteY1178" fmla="*/ 1696276 h 2340761"/>
                <a:gd name="connsiteX1179" fmla="*/ 1700001 w 2967861"/>
                <a:gd name="connsiteY1179" fmla="*/ 1694103 h 2340761"/>
                <a:gd name="connsiteX1180" fmla="*/ 1695965 w 2967861"/>
                <a:gd name="connsiteY1180" fmla="*/ 1694103 h 2340761"/>
                <a:gd name="connsiteX1181" fmla="*/ 1692861 w 2967861"/>
                <a:gd name="connsiteY1181" fmla="*/ 1694103 h 2340761"/>
                <a:gd name="connsiteX1182" fmla="*/ 1688825 w 2967861"/>
                <a:gd name="connsiteY1182" fmla="*/ 1694103 h 2340761"/>
                <a:gd name="connsiteX1183" fmla="*/ 1687894 w 2967861"/>
                <a:gd name="connsiteY1183" fmla="*/ 1691930 h 2340761"/>
                <a:gd name="connsiteX1184" fmla="*/ 1681685 w 2967861"/>
                <a:gd name="connsiteY1184" fmla="*/ 1681374 h 2340761"/>
                <a:gd name="connsiteX1185" fmla="*/ 1680753 w 2967861"/>
                <a:gd name="connsiteY1185" fmla="*/ 1671751 h 2340761"/>
                <a:gd name="connsiteX1186" fmla="*/ 1676718 w 2967861"/>
                <a:gd name="connsiteY1186" fmla="*/ 1664300 h 2340761"/>
                <a:gd name="connsiteX1187" fmla="*/ 1667404 w 2967861"/>
                <a:gd name="connsiteY1187" fmla="*/ 1659022 h 2340761"/>
                <a:gd name="connsiteX1188" fmla="*/ 1676718 w 2967861"/>
                <a:gd name="connsiteY1188" fmla="*/ 1634808 h 2340761"/>
                <a:gd name="connsiteX1189" fmla="*/ 1683858 w 2967861"/>
                <a:gd name="connsiteY1189" fmla="*/ 1605315 h 2340761"/>
                <a:gd name="connsiteX1190" fmla="*/ 1700622 w 2967861"/>
                <a:gd name="connsiteY1190" fmla="*/ 1618975 h 2340761"/>
                <a:gd name="connsiteX1191" fmla="*/ 1716144 w 2967861"/>
                <a:gd name="connsiteY1191" fmla="*/ 1631703 h 2340761"/>
                <a:gd name="connsiteX1192" fmla="*/ 1730735 w 2967861"/>
                <a:gd name="connsiteY1192" fmla="*/ 1644431 h 2340761"/>
                <a:gd name="connsiteX1193" fmla="*/ 1742222 w 2967861"/>
                <a:gd name="connsiteY1193" fmla="*/ 1659333 h 2340761"/>
                <a:gd name="connsiteX1194" fmla="*/ 1747499 w 2967861"/>
                <a:gd name="connsiteY1194" fmla="*/ 1679512 h 2340761"/>
                <a:gd name="connsiteX1195" fmla="*/ 1754640 w 2967861"/>
                <a:gd name="connsiteY1195" fmla="*/ 1679512 h 2340761"/>
                <a:gd name="connsiteX1196" fmla="*/ 1815176 w 2967861"/>
                <a:gd name="connsiteY1196" fmla="*/ 1629841 h 2340761"/>
                <a:gd name="connsiteX1197" fmla="*/ 1813003 w 2967861"/>
                <a:gd name="connsiteY1197" fmla="*/ 1600348 h 2340761"/>
                <a:gd name="connsiteX1198" fmla="*/ 1807726 w 2967861"/>
                <a:gd name="connsiteY1198" fmla="*/ 1576133 h 2340761"/>
                <a:gd name="connsiteX1199" fmla="*/ 1796239 w 2967861"/>
                <a:gd name="connsiteY1199" fmla="*/ 1558128 h 2340761"/>
                <a:gd name="connsiteX1200" fmla="*/ 1783822 w 2967861"/>
                <a:gd name="connsiteY1200" fmla="*/ 1541053 h 2340761"/>
                <a:gd name="connsiteX1201" fmla="*/ 1767057 w 2967861"/>
                <a:gd name="connsiteY1201" fmla="*/ 1525220 h 2340761"/>
                <a:gd name="connsiteX1202" fmla="*/ 1769230 w 2967861"/>
                <a:gd name="connsiteY1202" fmla="*/ 1510319 h 2340761"/>
                <a:gd name="connsiteX1203" fmla="*/ 1774508 w 2967861"/>
                <a:gd name="connsiteY1203" fmla="*/ 1500695 h 2340761"/>
                <a:gd name="connsiteX1204" fmla="*/ 1780717 w 2967861"/>
                <a:gd name="connsiteY1204" fmla="*/ 1495418 h 2340761"/>
                <a:gd name="connsiteX1205" fmla="*/ 1787857 w 2967861"/>
                <a:gd name="connsiteY1205" fmla="*/ 1489209 h 2340761"/>
                <a:gd name="connsiteX1206" fmla="*/ 1794066 w 2967861"/>
                <a:gd name="connsiteY1206" fmla="*/ 1480827 h 2340761"/>
                <a:gd name="connsiteX1207" fmla="*/ 1800275 w 2967861"/>
                <a:gd name="connsiteY1207" fmla="*/ 1480827 h 2340761"/>
                <a:gd name="connsiteX1208" fmla="*/ 1805553 w 2967861"/>
                <a:gd name="connsiteY1208" fmla="*/ 1481758 h 2340761"/>
                <a:gd name="connsiteX1209" fmla="*/ 1807726 w 2967861"/>
                <a:gd name="connsiteY1209" fmla="*/ 1481758 h 2340761"/>
                <a:gd name="connsiteX1210" fmla="*/ 1810830 w 2967861"/>
                <a:gd name="connsiteY1210" fmla="*/ 1483931 h 2340761"/>
                <a:gd name="connsiteX1211" fmla="*/ 1813003 w 2967861"/>
                <a:gd name="connsiteY1211" fmla="*/ 1488277 h 2340761"/>
                <a:gd name="connsiteX1212" fmla="*/ 1816108 w 2967861"/>
                <a:gd name="connsiteY1212" fmla="*/ 1493555 h 2340761"/>
                <a:gd name="connsiteX1213" fmla="*/ 1818281 w 2967861"/>
                <a:gd name="connsiteY1213" fmla="*/ 1496659 h 2340761"/>
                <a:gd name="connsiteX1214" fmla="*/ 1816108 w 2967861"/>
                <a:gd name="connsiteY1214" fmla="*/ 1501006 h 2340761"/>
                <a:gd name="connsiteX1215" fmla="*/ 1815176 w 2967861"/>
                <a:gd name="connsiteY1215" fmla="*/ 1504110 h 2340761"/>
                <a:gd name="connsiteX1216" fmla="*/ 1811141 w 2967861"/>
                <a:gd name="connsiteY1216" fmla="*/ 1506283 h 2340761"/>
                <a:gd name="connsiteX1217" fmla="*/ 1808036 w 2967861"/>
                <a:gd name="connsiteY1217" fmla="*/ 1506283 h 2340761"/>
                <a:gd name="connsiteX1218" fmla="*/ 1804000 w 2967861"/>
                <a:gd name="connsiteY1218" fmla="*/ 1508456 h 2340761"/>
                <a:gd name="connsiteX1219" fmla="*/ 1804000 w 2967861"/>
                <a:gd name="connsiteY1219" fmla="*/ 1518080 h 2340761"/>
                <a:gd name="connsiteX1220" fmla="*/ 1804000 w 2967861"/>
                <a:gd name="connsiteY1220" fmla="*/ 1523358 h 2340761"/>
                <a:gd name="connsiteX1221" fmla="*/ 1806173 w 2967861"/>
                <a:gd name="connsiteY1221" fmla="*/ 1528635 h 2340761"/>
                <a:gd name="connsiteX1222" fmla="*/ 1808346 w 2967861"/>
                <a:gd name="connsiteY1222" fmla="*/ 1533913 h 2340761"/>
                <a:gd name="connsiteX1223" fmla="*/ 1811451 w 2967861"/>
                <a:gd name="connsiteY1223" fmla="*/ 1532981 h 2340761"/>
                <a:gd name="connsiteX1224" fmla="*/ 1813624 w 2967861"/>
                <a:gd name="connsiteY1224" fmla="*/ 1532981 h 2340761"/>
                <a:gd name="connsiteX1225" fmla="*/ 1815797 w 2967861"/>
                <a:gd name="connsiteY1225" fmla="*/ 1532981 h 2340761"/>
                <a:gd name="connsiteX1226" fmla="*/ 1816729 w 2967861"/>
                <a:gd name="connsiteY1226" fmla="*/ 1530808 h 2340761"/>
                <a:gd name="connsiteX1227" fmla="*/ 1818902 w 2967861"/>
                <a:gd name="connsiteY1227" fmla="*/ 1530808 h 2340761"/>
                <a:gd name="connsiteX1228" fmla="*/ 1826042 w 2967861"/>
                <a:gd name="connsiteY1228" fmla="*/ 1526462 h 2340761"/>
                <a:gd name="connsiteX1229" fmla="*/ 1830078 w 2967861"/>
                <a:gd name="connsiteY1229" fmla="*/ 1523358 h 2340761"/>
                <a:gd name="connsiteX1230" fmla="*/ 1831009 w 2967861"/>
                <a:gd name="connsiteY1230" fmla="*/ 1521184 h 2340761"/>
                <a:gd name="connsiteX1231" fmla="*/ 1835045 w 2967861"/>
                <a:gd name="connsiteY1231" fmla="*/ 1518080 h 2340761"/>
                <a:gd name="connsiteX1232" fmla="*/ 1838150 w 2967861"/>
                <a:gd name="connsiteY1232" fmla="*/ 1513734 h 2340761"/>
                <a:gd name="connsiteX1233" fmla="*/ 1837218 w 2967861"/>
                <a:gd name="connsiteY1233" fmla="*/ 1508456 h 2340761"/>
                <a:gd name="connsiteX1234" fmla="*/ 1837218 w 2967861"/>
                <a:gd name="connsiteY1234" fmla="*/ 1503179 h 2340761"/>
                <a:gd name="connsiteX1235" fmla="*/ 1835045 w 2967861"/>
                <a:gd name="connsiteY1235" fmla="*/ 1501006 h 2340761"/>
                <a:gd name="connsiteX1236" fmla="*/ 1835045 w 2967861"/>
                <a:gd name="connsiteY1236" fmla="*/ 1498832 h 2340761"/>
                <a:gd name="connsiteX1237" fmla="*/ 1835045 w 2967861"/>
                <a:gd name="connsiteY1237" fmla="*/ 1495728 h 2340761"/>
                <a:gd name="connsiteX1238" fmla="*/ 1835045 w 2967861"/>
                <a:gd name="connsiteY1238" fmla="*/ 1491382 h 2340761"/>
                <a:gd name="connsiteX1239" fmla="*/ 1835045 w 2967861"/>
                <a:gd name="connsiteY1239" fmla="*/ 1483931 h 2340761"/>
                <a:gd name="connsiteX1240" fmla="*/ 1862054 w 2967861"/>
                <a:gd name="connsiteY1240" fmla="*/ 1478653 h 2340761"/>
                <a:gd name="connsiteX1241" fmla="*/ 1891236 w 2967861"/>
                <a:gd name="connsiteY1241" fmla="*/ 1469030 h 2340761"/>
                <a:gd name="connsiteX1242" fmla="*/ 1916382 w 2967861"/>
                <a:gd name="connsiteY1242" fmla="*/ 1458474 h 2340761"/>
                <a:gd name="connsiteX1243" fmla="*/ 1940286 w 2967861"/>
                <a:gd name="connsiteY1243" fmla="*/ 1443573 h 2340761"/>
                <a:gd name="connsiteX1244" fmla="*/ 1958913 w 2967861"/>
                <a:gd name="connsiteY1244" fmla="*/ 1423394 h 2340761"/>
                <a:gd name="connsiteX1245" fmla="*/ 1967295 w 2967861"/>
                <a:gd name="connsiteY1245" fmla="*/ 1408493 h 2340761"/>
                <a:gd name="connsiteX1246" fmla="*/ 1974435 w 2967861"/>
                <a:gd name="connsiteY1246" fmla="*/ 1394833 h 2340761"/>
                <a:gd name="connsiteX1247" fmla="*/ 1981575 w 2967861"/>
                <a:gd name="connsiteY1247" fmla="*/ 1379932 h 2340761"/>
                <a:gd name="connsiteX1248" fmla="*/ 1993993 w 2967861"/>
                <a:gd name="connsiteY1248" fmla="*/ 1371550 h 2340761"/>
                <a:gd name="connsiteX1249" fmla="*/ 1993993 w 2967861"/>
                <a:gd name="connsiteY1249" fmla="*/ 1351992 h 2340761"/>
                <a:gd name="connsiteX1250" fmla="*/ 1993062 w 2967861"/>
                <a:gd name="connsiteY1250" fmla="*/ 1329639 h 2340761"/>
                <a:gd name="connsiteX1251" fmla="*/ 1989026 w 2967861"/>
                <a:gd name="connsiteY1251" fmla="*/ 1309460 h 2340761"/>
                <a:gd name="connsiteX1252" fmla="*/ 1981886 w 2967861"/>
                <a:gd name="connsiteY1252" fmla="*/ 1289281 h 2340761"/>
                <a:gd name="connsiteX1253" fmla="*/ 1973504 w 2967861"/>
                <a:gd name="connsiteY1253" fmla="*/ 1274380 h 2340761"/>
                <a:gd name="connsiteX1254" fmla="*/ 1958913 w 2967861"/>
                <a:gd name="connsiteY1254" fmla="*/ 1264756 h 2340761"/>
                <a:gd name="connsiteX1255" fmla="*/ 1964190 w 2967861"/>
                <a:gd name="connsiteY1255" fmla="*/ 1252028 h 2340761"/>
                <a:gd name="connsiteX1256" fmla="*/ 1969468 w 2967861"/>
                <a:gd name="connsiteY1256" fmla="*/ 1244577 h 2340761"/>
                <a:gd name="connsiteX1257" fmla="*/ 1976608 w 2967861"/>
                <a:gd name="connsiteY1257" fmla="*/ 1237127 h 2340761"/>
                <a:gd name="connsiteX1258" fmla="*/ 1983748 w 2967861"/>
                <a:gd name="connsiteY1258" fmla="*/ 1227503 h 2340761"/>
                <a:gd name="connsiteX1259" fmla="*/ 2003617 w 2967861"/>
                <a:gd name="connsiteY1259" fmla="*/ 1227503 h 2340761"/>
                <a:gd name="connsiteX1260" fmla="*/ 2003617 w 2967861"/>
                <a:gd name="connsiteY1260" fmla="*/ 1214774 h 2340761"/>
                <a:gd name="connsiteX1261" fmla="*/ 1998339 w 2967861"/>
                <a:gd name="connsiteY1261" fmla="*/ 1214774 h 2340761"/>
                <a:gd name="connsiteX1262" fmla="*/ 1987784 w 2967861"/>
                <a:gd name="connsiteY1262" fmla="*/ 1209497 h 2340761"/>
                <a:gd name="connsiteX1263" fmla="*/ 1978471 w 2967861"/>
                <a:gd name="connsiteY1263" fmla="*/ 1209497 h 2340761"/>
                <a:gd name="connsiteX1264" fmla="*/ 1969157 w 2967861"/>
                <a:gd name="connsiteY1264" fmla="*/ 1212601 h 2340761"/>
                <a:gd name="connsiteX1265" fmla="*/ 1958602 w 2967861"/>
                <a:gd name="connsiteY1265" fmla="*/ 1218810 h 2340761"/>
                <a:gd name="connsiteX1266" fmla="*/ 1954567 w 2967861"/>
                <a:gd name="connsiteY1266" fmla="*/ 1212601 h 2340761"/>
                <a:gd name="connsiteX1267" fmla="*/ 1951462 w 2967861"/>
                <a:gd name="connsiteY1267" fmla="*/ 1209497 h 2340761"/>
                <a:gd name="connsiteX1268" fmla="*/ 1947426 w 2967861"/>
                <a:gd name="connsiteY1268" fmla="*/ 1205151 h 2340761"/>
                <a:gd name="connsiteX1269" fmla="*/ 1942149 w 2967861"/>
                <a:gd name="connsiteY1269" fmla="*/ 1202046 h 2340761"/>
                <a:gd name="connsiteX1270" fmla="*/ 1935008 w 2967861"/>
                <a:gd name="connsiteY1270" fmla="*/ 1197700 h 2340761"/>
                <a:gd name="connsiteX1271" fmla="*/ 1942149 w 2967861"/>
                <a:gd name="connsiteY1271" fmla="*/ 1184972 h 2340761"/>
                <a:gd name="connsiteX1272" fmla="*/ 1954567 w 2967861"/>
                <a:gd name="connsiteY1272" fmla="*/ 1174416 h 2340761"/>
                <a:gd name="connsiteX1273" fmla="*/ 1966985 w 2967861"/>
                <a:gd name="connsiteY1273" fmla="*/ 1164793 h 2340761"/>
                <a:gd name="connsiteX1274" fmla="*/ 1978471 w 2967861"/>
                <a:gd name="connsiteY1274" fmla="*/ 1153306 h 2340761"/>
                <a:gd name="connsiteX1275" fmla="*/ 1983748 w 2967861"/>
                <a:gd name="connsiteY1275" fmla="*/ 1155479 h 2340761"/>
                <a:gd name="connsiteX1276" fmla="*/ 1987784 w 2967861"/>
                <a:gd name="connsiteY1276" fmla="*/ 1155479 h 2340761"/>
                <a:gd name="connsiteX1277" fmla="*/ 1990889 w 2967861"/>
                <a:gd name="connsiteY1277" fmla="*/ 1157652 h 2340761"/>
                <a:gd name="connsiteX1278" fmla="*/ 1993993 w 2967861"/>
                <a:gd name="connsiteY1278" fmla="*/ 1157652 h 2340761"/>
                <a:gd name="connsiteX1279" fmla="*/ 1990889 w 2967861"/>
                <a:gd name="connsiteY1279" fmla="*/ 1165103 h 2340761"/>
                <a:gd name="connsiteX1280" fmla="*/ 1988716 w 2967861"/>
                <a:gd name="connsiteY1280" fmla="*/ 1168208 h 2340761"/>
                <a:gd name="connsiteX1281" fmla="*/ 1987784 w 2967861"/>
                <a:gd name="connsiteY1281" fmla="*/ 1174416 h 2340761"/>
                <a:gd name="connsiteX1282" fmla="*/ 1985611 w 2967861"/>
                <a:gd name="connsiteY1282" fmla="*/ 1177521 h 2340761"/>
                <a:gd name="connsiteX1283" fmla="*/ 1983438 w 2967861"/>
                <a:gd name="connsiteY1283" fmla="*/ 1182799 h 2340761"/>
                <a:gd name="connsiteX1284" fmla="*/ 1983438 w 2967861"/>
                <a:gd name="connsiteY1284" fmla="*/ 1187145 h 2340761"/>
                <a:gd name="connsiteX1285" fmla="*/ 1995856 w 2967861"/>
                <a:gd name="connsiteY1285" fmla="*/ 1181867 h 2340761"/>
                <a:gd name="connsiteX1286" fmla="*/ 2010447 w 2967861"/>
                <a:gd name="connsiteY1286" fmla="*/ 1175658 h 2340761"/>
                <a:gd name="connsiteX1287" fmla="*/ 2022865 w 2967861"/>
                <a:gd name="connsiteY1287" fmla="*/ 1172554 h 2340761"/>
                <a:gd name="connsiteX1288" fmla="*/ 2034351 w 2967861"/>
                <a:gd name="connsiteY1288" fmla="*/ 1174727 h 2340761"/>
                <a:gd name="connsiteX1289" fmla="*/ 2043664 w 2967861"/>
                <a:gd name="connsiteY1289" fmla="*/ 1174727 h 2340761"/>
                <a:gd name="connsiteX1290" fmla="*/ 2039629 w 2967861"/>
                <a:gd name="connsiteY1290" fmla="*/ 1182178 h 2340761"/>
                <a:gd name="connsiteX1291" fmla="*/ 2037456 w 2967861"/>
                <a:gd name="connsiteY1291" fmla="*/ 1187455 h 2340761"/>
                <a:gd name="connsiteX1292" fmla="*/ 2034351 w 2967861"/>
                <a:gd name="connsiteY1292" fmla="*/ 1192733 h 2340761"/>
                <a:gd name="connsiteX1293" fmla="*/ 2030315 w 2967861"/>
                <a:gd name="connsiteY1293" fmla="*/ 1198010 h 2340761"/>
                <a:gd name="connsiteX1294" fmla="*/ 2034351 w 2967861"/>
                <a:gd name="connsiteY1294" fmla="*/ 1204219 h 2340761"/>
                <a:gd name="connsiteX1295" fmla="*/ 2037456 w 2967861"/>
                <a:gd name="connsiteY1295" fmla="*/ 1205151 h 2340761"/>
                <a:gd name="connsiteX1296" fmla="*/ 2039629 w 2967861"/>
                <a:gd name="connsiteY1296" fmla="*/ 1207324 h 2340761"/>
                <a:gd name="connsiteX1297" fmla="*/ 2041802 w 2967861"/>
                <a:gd name="connsiteY1297" fmla="*/ 1207324 h 2340761"/>
                <a:gd name="connsiteX1298" fmla="*/ 2044906 w 2967861"/>
                <a:gd name="connsiteY1298" fmla="*/ 1207324 h 2340761"/>
                <a:gd name="connsiteX1299" fmla="*/ 2048942 w 2967861"/>
                <a:gd name="connsiteY1299" fmla="*/ 1207324 h 2340761"/>
                <a:gd name="connsiteX1300" fmla="*/ 2054220 w 2967861"/>
                <a:gd name="connsiteY1300" fmla="*/ 1207324 h 2340761"/>
                <a:gd name="connsiteX1301" fmla="*/ 2054220 w 2967861"/>
                <a:gd name="connsiteY1301" fmla="*/ 1218810 h 2340761"/>
                <a:gd name="connsiteX1302" fmla="*/ 2052046 w 2967861"/>
                <a:gd name="connsiteY1302" fmla="*/ 1233712 h 2340761"/>
                <a:gd name="connsiteX1303" fmla="*/ 2052046 w 2967861"/>
                <a:gd name="connsiteY1303" fmla="*/ 1246440 h 2340761"/>
                <a:gd name="connsiteX1304" fmla="*/ 2054220 w 2967861"/>
                <a:gd name="connsiteY1304" fmla="*/ 1254822 h 2340761"/>
                <a:gd name="connsiteX1305" fmla="*/ 2054220 w 2967861"/>
                <a:gd name="connsiteY1305" fmla="*/ 1264446 h 2340761"/>
                <a:gd name="connsiteX1306" fmla="*/ 2078124 w 2967861"/>
                <a:gd name="connsiteY1306" fmla="*/ 1261341 h 2340761"/>
                <a:gd name="connsiteX1307" fmla="*/ 2092715 w 2967861"/>
                <a:gd name="connsiteY1307" fmla="*/ 1255132 h 2340761"/>
                <a:gd name="connsiteX1308" fmla="*/ 2099855 w 2967861"/>
                <a:gd name="connsiteY1308" fmla="*/ 1247682 h 2340761"/>
                <a:gd name="connsiteX1309" fmla="*/ 2102960 w 2967861"/>
                <a:gd name="connsiteY1309" fmla="*/ 1239300 h 2340761"/>
                <a:gd name="connsiteX1310" fmla="*/ 2100787 w 2967861"/>
                <a:gd name="connsiteY1310" fmla="*/ 1226571 h 2340761"/>
                <a:gd name="connsiteX1311" fmla="*/ 2097682 w 2967861"/>
                <a:gd name="connsiteY1311" fmla="*/ 1215085 h 2340761"/>
                <a:gd name="connsiteX1312" fmla="*/ 2090542 w 2967861"/>
                <a:gd name="connsiteY1312" fmla="*/ 1202357 h 2340761"/>
                <a:gd name="connsiteX1313" fmla="*/ 2085264 w 2967861"/>
                <a:gd name="connsiteY1313" fmla="*/ 1189628 h 2340761"/>
                <a:gd name="connsiteX1314" fmla="*/ 2078124 w 2967861"/>
                <a:gd name="connsiteY1314" fmla="*/ 1178142 h 2340761"/>
                <a:gd name="connsiteX1315" fmla="*/ 2074088 w 2967861"/>
                <a:gd name="connsiteY1315" fmla="*/ 1167587 h 2340761"/>
                <a:gd name="connsiteX1316" fmla="*/ 2078124 w 2967861"/>
                <a:gd name="connsiteY1316" fmla="*/ 1165414 h 2340761"/>
                <a:gd name="connsiteX1317" fmla="*/ 2081228 w 2967861"/>
                <a:gd name="connsiteY1317" fmla="*/ 1165414 h 2340761"/>
                <a:gd name="connsiteX1318" fmla="*/ 2083402 w 2967861"/>
                <a:gd name="connsiteY1318" fmla="*/ 1165414 h 2340761"/>
                <a:gd name="connsiteX1319" fmla="*/ 2085575 w 2967861"/>
                <a:gd name="connsiteY1319" fmla="*/ 1163241 h 2340761"/>
                <a:gd name="connsiteX1320" fmla="*/ 2087748 w 2967861"/>
                <a:gd name="connsiteY1320" fmla="*/ 1163241 h 2340761"/>
                <a:gd name="connsiteX1321" fmla="*/ 2098303 w 2967861"/>
                <a:gd name="connsiteY1321" fmla="*/ 1155790 h 2340761"/>
                <a:gd name="connsiteX1322" fmla="*/ 2105443 w 2967861"/>
                <a:gd name="connsiteY1322" fmla="*/ 1145235 h 2340761"/>
                <a:gd name="connsiteX1323" fmla="*/ 2110721 w 2967861"/>
                <a:gd name="connsiteY1323" fmla="*/ 1133748 h 2340761"/>
                <a:gd name="connsiteX1324" fmla="*/ 2117861 w 2967861"/>
                <a:gd name="connsiteY1324" fmla="*/ 1123193 h 2340761"/>
                <a:gd name="connsiteX1325" fmla="*/ 2127175 w 2967861"/>
                <a:gd name="connsiteY1325" fmla="*/ 1113569 h 2340761"/>
                <a:gd name="connsiteX1326" fmla="*/ 2137730 w 2967861"/>
                <a:gd name="connsiteY1326" fmla="*/ 1111396 h 2340761"/>
                <a:gd name="connsiteX1327" fmla="*/ 2149216 w 2967861"/>
                <a:gd name="connsiteY1327" fmla="*/ 1111396 h 2340761"/>
                <a:gd name="connsiteX1328" fmla="*/ 2161634 w 2967861"/>
                <a:gd name="connsiteY1328" fmla="*/ 1113569 h 2340761"/>
                <a:gd name="connsiteX1329" fmla="*/ 2174052 w 2967861"/>
                <a:gd name="connsiteY1329" fmla="*/ 1110465 h 2340761"/>
                <a:gd name="connsiteX1330" fmla="*/ 2178088 w 2967861"/>
                <a:gd name="connsiteY1330" fmla="*/ 1106118 h 2340761"/>
                <a:gd name="connsiteX1331" fmla="*/ 2185228 w 2967861"/>
                <a:gd name="connsiteY1331" fmla="*/ 1096495 h 2340761"/>
                <a:gd name="connsiteX1332" fmla="*/ 2195783 w 2967861"/>
                <a:gd name="connsiteY1332" fmla="*/ 1083766 h 2340761"/>
                <a:gd name="connsiteX1333" fmla="*/ 2208201 w 2967861"/>
                <a:gd name="connsiteY1333" fmla="*/ 1071038 h 2340761"/>
                <a:gd name="connsiteX1334" fmla="*/ 2219687 w 2967861"/>
                <a:gd name="connsiteY1334" fmla="*/ 1056137 h 2340761"/>
                <a:gd name="connsiteX1335" fmla="*/ 2230242 w 2967861"/>
                <a:gd name="connsiteY1335" fmla="*/ 1043408 h 2340761"/>
                <a:gd name="connsiteX1336" fmla="*/ 2239556 w 2967861"/>
                <a:gd name="connsiteY1336" fmla="*/ 1031922 h 2340761"/>
                <a:gd name="connsiteX1337" fmla="*/ 2243592 w 2967861"/>
                <a:gd name="connsiteY1337" fmla="*/ 1028817 h 2340761"/>
                <a:gd name="connsiteX1338" fmla="*/ 2250732 w 2967861"/>
                <a:gd name="connsiteY1338" fmla="*/ 1011743 h 2340761"/>
                <a:gd name="connsiteX1339" fmla="*/ 2256010 w 2967861"/>
                <a:gd name="connsiteY1339" fmla="*/ 999015 h 2340761"/>
                <a:gd name="connsiteX1340" fmla="*/ 2263150 w 2967861"/>
                <a:gd name="connsiteY1340" fmla="*/ 986286 h 2340761"/>
                <a:gd name="connsiteX1341" fmla="*/ 2273705 w 2967861"/>
                <a:gd name="connsiteY1341" fmla="*/ 974800 h 2340761"/>
                <a:gd name="connsiteX1342" fmla="*/ 2270600 w 2967861"/>
                <a:gd name="connsiteY1342" fmla="*/ 962072 h 2340761"/>
                <a:gd name="connsiteX1343" fmla="*/ 2266565 w 2967861"/>
                <a:gd name="connsiteY1343" fmla="*/ 952448 h 2340761"/>
                <a:gd name="connsiteX1344" fmla="*/ 2263460 w 2967861"/>
                <a:gd name="connsiteY1344" fmla="*/ 942824 h 2340761"/>
                <a:gd name="connsiteX1345" fmla="*/ 2263460 w 2967861"/>
                <a:gd name="connsiteY1345" fmla="*/ 932269 h 2340761"/>
                <a:gd name="connsiteX1346" fmla="*/ 2265633 w 2967861"/>
                <a:gd name="connsiteY1346" fmla="*/ 922645 h 2340761"/>
                <a:gd name="connsiteX1347" fmla="*/ 2270911 w 2967861"/>
                <a:gd name="connsiteY1347" fmla="*/ 917367 h 2340761"/>
                <a:gd name="connsiteX1348" fmla="*/ 2273084 w 2967861"/>
                <a:gd name="connsiteY1348" fmla="*/ 912090 h 2340761"/>
                <a:gd name="connsiteX1349" fmla="*/ 2270911 w 2967861"/>
                <a:gd name="connsiteY1349" fmla="*/ 902466 h 2340761"/>
                <a:gd name="connsiteX1350" fmla="*/ 2266875 w 2967861"/>
                <a:gd name="connsiteY1350" fmla="*/ 887565 h 2340761"/>
                <a:gd name="connsiteX1351" fmla="*/ 2263771 w 2967861"/>
                <a:gd name="connsiteY1351" fmla="*/ 877941 h 2340761"/>
                <a:gd name="connsiteX1352" fmla="*/ 2258493 w 2967861"/>
                <a:gd name="connsiteY1352" fmla="*/ 870490 h 2340761"/>
                <a:gd name="connsiteX1353" fmla="*/ 2251353 w 2967861"/>
                <a:gd name="connsiteY1353" fmla="*/ 862108 h 2340761"/>
                <a:gd name="connsiteX1354" fmla="*/ 2242039 w 2967861"/>
                <a:gd name="connsiteY1354" fmla="*/ 862108 h 2340761"/>
                <a:gd name="connsiteX1355" fmla="*/ 2236762 w 2967861"/>
                <a:gd name="connsiteY1355" fmla="*/ 862108 h 2340761"/>
                <a:gd name="connsiteX1356" fmla="*/ 2230553 w 2967861"/>
                <a:gd name="connsiteY1356" fmla="*/ 863039 h 2340761"/>
                <a:gd name="connsiteX1357" fmla="*/ 2227448 w 2967861"/>
                <a:gd name="connsiteY1357" fmla="*/ 865213 h 2340761"/>
                <a:gd name="connsiteX1358" fmla="*/ 2223413 w 2967861"/>
                <a:gd name="connsiteY1358" fmla="*/ 869559 h 2340761"/>
                <a:gd name="connsiteX1359" fmla="*/ 2216272 w 2967861"/>
                <a:gd name="connsiteY1359" fmla="*/ 867386 h 2340761"/>
                <a:gd name="connsiteX1360" fmla="*/ 2213168 w 2967861"/>
                <a:gd name="connsiteY1360" fmla="*/ 865213 h 2340761"/>
                <a:gd name="connsiteX1361" fmla="*/ 2209132 w 2967861"/>
                <a:gd name="connsiteY1361" fmla="*/ 862108 h 2340761"/>
                <a:gd name="connsiteX1362" fmla="*/ 2208201 w 2967861"/>
                <a:gd name="connsiteY1362" fmla="*/ 857762 h 2340761"/>
                <a:gd name="connsiteX1363" fmla="*/ 2206028 w 2967861"/>
                <a:gd name="connsiteY1363" fmla="*/ 854657 h 2340761"/>
                <a:gd name="connsiteX1364" fmla="*/ 2203854 w 2967861"/>
                <a:gd name="connsiteY1364" fmla="*/ 848448 h 2340761"/>
                <a:gd name="connsiteX1365" fmla="*/ 2188332 w 2967861"/>
                <a:gd name="connsiteY1365" fmla="*/ 848448 h 2340761"/>
                <a:gd name="connsiteX1366" fmla="*/ 2188332 w 2967861"/>
                <a:gd name="connsiteY1366" fmla="*/ 837893 h 2340761"/>
                <a:gd name="connsiteX1367" fmla="*/ 2200750 w 2967861"/>
                <a:gd name="connsiteY1367" fmla="*/ 828269 h 2340761"/>
                <a:gd name="connsiteX1368" fmla="*/ 2206028 w 2967861"/>
                <a:gd name="connsiteY1368" fmla="*/ 820819 h 2340761"/>
                <a:gd name="connsiteX1369" fmla="*/ 2211305 w 2967861"/>
                <a:gd name="connsiteY1369" fmla="*/ 812437 h 2340761"/>
                <a:gd name="connsiteX1370" fmla="*/ 2218446 w 2967861"/>
                <a:gd name="connsiteY1370" fmla="*/ 804986 h 2340761"/>
                <a:gd name="connsiteX1371" fmla="*/ 2247627 w 2967861"/>
                <a:gd name="connsiteY1371" fmla="*/ 795362 h 2340761"/>
                <a:gd name="connsiteX1372" fmla="*/ 2256941 w 2967861"/>
                <a:gd name="connsiteY1372" fmla="*/ 785738 h 2340761"/>
                <a:gd name="connsiteX1373" fmla="*/ 2264081 w 2967861"/>
                <a:gd name="connsiteY1373" fmla="*/ 773010 h 2340761"/>
                <a:gd name="connsiteX1374" fmla="*/ 2271221 w 2967861"/>
                <a:gd name="connsiteY1374" fmla="*/ 760282 h 2340761"/>
                <a:gd name="connsiteX1375" fmla="*/ 2278361 w 2967861"/>
                <a:gd name="connsiteY1375" fmla="*/ 746622 h 2340761"/>
                <a:gd name="connsiteX1376" fmla="*/ 2290779 w 2967861"/>
                <a:gd name="connsiteY1376" fmla="*/ 736067 h 2340761"/>
                <a:gd name="connsiteX1377" fmla="*/ 2305370 w 2967861"/>
                <a:gd name="connsiteY1377" fmla="*/ 726443 h 2340761"/>
                <a:gd name="connsiteX1378" fmla="*/ 2317788 w 2967861"/>
                <a:gd name="connsiteY1378" fmla="*/ 713715 h 2340761"/>
                <a:gd name="connsiteX1379" fmla="*/ 2354110 w 2967861"/>
                <a:gd name="connsiteY1379" fmla="*/ 718993 h 2340761"/>
                <a:gd name="connsiteX1380" fmla="*/ 2363424 w 2967861"/>
                <a:gd name="connsiteY1380" fmla="*/ 730479 h 2340761"/>
                <a:gd name="connsiteX1381" fmla="*/ 2375841 w 2967861"/>
                <a:gd name="connsiteY1381" fmla="*/ 732652 h 2340761"/>
                <a:gd name="connsiteX1382" fmla="*/ 2390432 w 2967861"/>
                <a:gd name="connsiteY1382" fmla="*/ 726443 h 2340761"/>
                <a:gd name="connsiteX1383" fmla="*/ 2407196 w 2967861"/>
                <a:gd name="connsiteY1383" fmla="*/ 723339 h 2340761"/>
                <a:gd name="connsiteX1384" fmla="*/ 2407196 w 2967861"/>
                <a:gd name="connsiteY1384" fmla="*/ 743518 h 2340761"/>
                <a:gd name="connsiteX1385" fmla="*/ 2422719 w 2967861"/>
                <a:gd name="connsiteY1385" fmla="*/ 743518 h 2340761"/>
                <a:gd name="connsiteX1386" fmla="*/ 2439483 w 2967861"/>
                <a:gd name="connsiteY1386" fmla="*/ 741345 h 2340761"/>
                <a:gd name="connsiteX1387" fmla="*/ 2451901 w 2967861"/>
                <a:gd name="connsiteY1387" fmla="*/ 739171 h 2340761"/>
                <a:gd name="connsiteX1388" fmla="*/ 2463387 w 2967861"/>
                <a:gd name="connsiteY1388" fmla="*/ 733894 h 2340761"/>
                <a:gd name="connsiteX1389" fmla="*/ 2463387 w 2967861"/>
                <a:gd name="connsiteY1389" fmla="*/ 730789 h 2340761"/>
                <a:gd name="connsiteX1390" fmla="*/ 2461214 w 2967861"/>
                <a:gd name="connsiteY1390" fmla="*/ 726443 h 2340761"/>
                <a:gd name="connsiteX1391" fmla="*/ 2459041 w 2967861"/>
                <a:gd name="connsiteY1391" fmla="*/ 721166 h 2340761"/>
                <a:gd name="connsiteX1392" fmla="*/ 2458110 w 2967861"/>
                <a:gd name="connsiteY1392" fmla="*/ 718061 h 2340761"/>
                <a:gd name="connsiteX1393" fmla="*/ 2458110 w 2967861"/>
                <a:gd name="connsiteY1393" fmla="*/ 713715 h 2340761"/>
                <a:gd name="connsiteX1394" fmla="*/ 2458110 w 2967861"/>
                <a:gd name="connsiteY1394" fmla="*/ 710610 h 2340761"/>
                <a:gd name="connsiteX1395" fmla="*/ 2463387 w 2967861"/>
                <a:gd name="connsiteY1395" fmla="*/ 700987 h 2340761"/>
                <a:gd name="connsiteX1396" fmla="*/ 2473942 w 2967861"/>
                <a:gd name="connsiteY1396" fmla="*/ 688258 h 2340761"/>
                <a:gd name="connsiteX1397" fmla="*/ 2485429 w 2967861"/>
                <a:gd name="connsiteY1397" fmla="*/ 674599 h 2340761"/>
                <a:gd name="connsiteX1398" fmla="*/ 2497847 w 2967861"/>
                <a:gd name="connsiteY1398" fmla="*/ 664044 h 2340761"/>
                <a:gd name="connsiteX1399" fmla="*/ 2507160 w 2967861"/>
                <a:gd name="connsiteY1399" fmla="*/ 658766 h 2340761"/>
                <a:gd name="connsiteX1400" fmla="*/ 2510265 w 2967861"/>
                <a:gd name="connsiteY1400" fmla="*/ 656593 h 2340761"/>
                <a:gd name="connsiteX1401" fmla="*/ 2515542 w 2967861"/>
                <a:gd name="connsiteY1401" fmla="*/ 658766 h 2340761"/>
                <a:gd name="connsiteX1402" fmla="*/ 2519578 w 2967861"/>
                <a:gd name="connsiteY1402" fmla="*/ 659697 h 2340761"/>
                <a:gd name="connsiteX1403" fmla="*/ 2524855 w 2967861"/>
                <a:gd name="connsiteY1403" fmla="*/ 661871 h 2340761"/>
                <a:gd name="connsiteX1404" fmla="*/ 2530133 w 2967861"/>
                <a:gd name="connsiteY1404" fmla="*/ 666217 h 2340761"/>
                <a:gd name="connsiteX1405" fmla="*/ 2530133 w 2967861"/>
                <a:gd name="connsiteY1405" fmla="*/ 669321 h 2340761"/>
                <a:gd name="connsiteX1406" fmla="*/ 2529202 w 2967861"/>
                <a:gd name="connsiteY1406" fmla="*/ 673667 h 2340761"/>
                <a:gd name="connsiteX1407" fmla="*/ 2529202 w 2967861"/>
                <a:gd name="connsiteY1407" fmla="*/ 674599 h 2340761"/>
                <a:gd name="connsiteX1408" fmla="*/ 2529202 w 2967861"/>
                <a:gd name="connsiteY1408" fmla="*/ 676772 h 2340761"/>
                <a:gd name="connsiteX1409" fmla="*/ 2527028 w 2967861"/>
                <a:gd name="connsiteY1409" fmla="*/ 678945 h 2340761"/>
                <a:gd name="connsiteX1410" fmla="*/ 2527028 w 2967861"/>
                <a:gd name="connsiteY1410" fmla="*/ 684223 h 2340761"/>
                <a:gd name="connsiteX1411" fmla="*/ 2529202 w 2967861"/>
                <a:gd name="connsiteY1411" fmla="*/ 688569 h 2340761"/>
                <a:gd name="connsiteX1412" fmla="*/ 2529202 w 2967861"/>
                <a:gd name="connsiteY1412" fmla="*/ 689500 h 2340761"/>
                <a:gd name="connsiteX1413" fmla="*/ 2530133 w 2967861"/>
                <a:gd name="connsiteY1413" fmla="*/ 695709 h 2340761"/>
                <a:gd name="connsiteX1414" fmla="*/ 2546897 w 2967861"/>
                <a:gd name="connsiteY1414" fmla="*/ 688258 h 2340761"/>
                <a:gd name="connsiteX1415" fmla="*/ 2559315 w 2967861"/>
                <a:gd name="connsiteY1415" fmla="*/ 678635 h 2340761"/>
                <a:gd name="connsiteX1416" fmla="*/ 2568628 w 2967861"/>
                <a:gd name="connsiteY1416" fmla="*/ 665906 h 2340761"/>
                <a:gd name="connsiteX1417" fmla="*/ 2577942 w 2967861"/>
                <a:gd name="connsiteY1417" fmla="*/ 651005 h 2340761"/>
                <a:gd name="connsiteX1418" fmla="*/ 2587255 w 2967861"/>
                <a:gd name="connsiteY1418" fmla="*/ 637345 h 2340761"/>
                <a:gd name="connsiteX1419" fmla="*/ 2588186 w 2967861"/>
                <a:gd name="connsiteY1419" fmla="*/ 636414 h 2340761"/>
                <a:gd name="connsiteX1420" fmla="*/ 2590359 w 2967861"/>
                <a:gd name="connsiteY1420" fmla="*/ 634241 h 2340761"/>
                <a:gd name="connsiteX1421" fmla="*/ 2593464 w 2967861"/>
                <a:gd name="connsiteY1421" fmla="*/ 632068 h 2340761"/>
                <a:gd name="connsiteX1422" fmla="*/ 2595637 w 2967861"/>
                <a:gd name="connsiteY1422" fmla="*/ 634241 h 2340761"/>
                <a:gd name="connsiteX1423" fmla="*/ 2595637 w 2967861"/>
                <a:gd name="connsiteY1423" fmla="*/ 636414 h 2340761"/>
                <a:gd name="connsiteX1424" fmla="*/ 2597810 w 2967861"/>
                <a:gd name="connsiteY1424" fmla="*/ 636414 h 2340761"/>
                <a:gd name="connsiteX1425" fmla="*/ 2597810 w 2967861"/>
                <a:gd name="connsiteY1425" fmla="*/ 637345 h 2340761"/>
                <a:gd name="connsiteX1426" fmla="*/ 2592533 w 2967861"/>
                <a:gd name="connsiteY1426" fmla="*/ 651005 h 2340761"/>
                <a:gd name="connsiteX1427" fmla="*/ 2588497 w 2967861"/>
                <a:gd name="connsiteY1427" fmla="*/ 665906 h 2340761"/>
                <a:gd name="connsiteX1428" fmla="*/ 2583219 w 2967861"/>
                <a:gd name="connsiteY1428" fmla="*/ 678635 h 2340761"/>
                <a:gd name="connsiteX1429" fmla="*/ 2570802 w 2967861"/>
                <a:gd name="connsiteY1429" fmla="*/ 688258 h 2340761"/>
                <a:gd name="connsiteX1430" fmla="*/ 2558384 w 2967861"/>
                <a:gd name="connsiteY1430" fmla="*/ 696640 h 2340761"/>
                <a:gd name="connsiteX1431" fmla="*/ 2546897 w 2967861"/>
                <a:gd name="connsiteY1431" fmla="*/ 706264 h 2340761"/>
                <a:gd name="connsiteX1432" fmla="*/ 2532306 w 2967861"/>
                <a:gd name="connsiteY1432" fmla="*/ 728616 h 2340761"/>
                <a:gd name="connsiteX1433" fmla="*/ 2517715 w 2967861"/>
                <a:gd name="connsiteY1433" fmla="*/ 750968 h 2340761"/>
                <a:gd name="connsiteX1434" fmla="*/ 2510575 w 2967861"/>
                <a:gd name="connsiteY1434" fmla="*/ 758419 h 2340761"/>
                <a:gd name="connsiteX1435" fmla="*/ 2500020 w 2967861"/>
                <a:gd name="connsiteY1435" fmla="*/ 761524 h 2340761"/>
                <a:gd name="connsiteX1436" fmla="*/ 2490706 w 2967861"/>
                <a:gd name="connsiteY1436" fmla="*/ 765870 h 2340761"/>
                <a:gd name="connsiteX1437" fmla="*/ 2483566 w 2967861"/>
                <a:gd name="connsiteY1437" fmla="*/ 771147 h 2340761"/>
                <a:gd name="connsiteX1438" fmla="*/ 2476426 w 2967861"/>
                <a:gd name="connsiteY1438" fmla="*/ 786049 h 2340761"/>
                <a:gd name="connsiteX1439" fmla="*/ 2478599 w 2967861"/>
                <a:gd name="connsiteY1439" fmla="*/ 798777 h 2340761"/>
                <a:gd name="connsiteX1440" fmla="*/ 2483877 w 2967861"/>
                <a:gd name="connsiteY1440" fmla="*/ 808401 h 2340761"/>
                <a:gd name="connsiteX1441" fmla="*/ 2480772 w 2967861"/>
                <a:gd name="connsiteY1441" fmla="*/ 815852 h 2340761"/>
                <a:gd name="connsiteX1442" fmla="*/ 2478599 w 2967861"/>
                <a:gd name="connsiteY1442" fmla="*/ 821129 h 2340761"/>
                <a:gd name="connsiteX1443" fmla="*/ 2473322 w 2967861"/>
                <a:gd name="connsiteY1443" fmla="*/ 825475 h 2340761"/>
                <a:gd name="connsiteX1444" fmla="*/ 2469286 w 2967861"/>
                <a:gd name="connsiteY1444" fmla="*/ 828580 h 2340761"/>
                <a:gd name="connsiteX1445" fmla="*/ 2464008 w 2967861"/>
                <a:gd name="connsiteY1445" fmla="*/ 832926 h 2340761"/>
                <a:gd name="connsiteX1446" fmla="*/ 2461835 w 2967861"/>
                <a:gd name="connsiteY1446" fmla="*/ 865833 h 2340761"/>
                <a:gd name="connsiteX1447" fmla="*/ 2464008 w 2967861"/>
                <a:gd name="connsiteY1447" fmla="*/ 893463 h 2340761"/>
                <a:gd name="connsiteX1448" fmla="*/ 2473322 w 2967861"/>
                <a:gd name="connsiteY1448" fmla="*/ 917678 h 2340761"/>
                <a:gd name="connsiteX1449" fmla="*/ 2487912 w 2967861"/>
                <a:gd name="connsiteY1449" fmla="*/ 937857 h 2340761"/>
                <a:gd name="connsiteX1450" fmla="*/ 2487912 w 2967861"/>
                <a:gd name="connsiteY1450" fmla="*/ 943134 h 2340761"/>
                <a:gd name="connsiteX1451" fmla="*/ 2494121 w 2967861"/>
                <a:gd name="connsiteY1451" fmla="*/ 943134 h 2340761"/>
                <a:gd name="connsiteX1452" fmla="*/ 2498157 w 2967861"/>
                <a:gd name="connsiteY1452" fmla="*/ 922955 h 2340761"/>
                <a:gd name="connsiteX1453" fmla="*/ 2510575 w 2967861"/>
                <a:gd name="connsiteY1453" fmla="*/ 922955 h 2340761"/>
                <a:gd name="connsiteX1454" fmla="*/ 2515852 w 2967861"/>
                <a:gd name="connsiteY1454" fmla="*/ 904950 h 2340761"/>
                <a:gd name="connsiteX1455" fmla="*/ 2522993 w 2967861"/>
                <a:gd name="connsiteY1455" fmla="*/ 890048 h 2340761"/>
                <a:gd name="connsiteX1456" fmla="*/ 2527028 w 2967861"/>
                <a:gd name="connsiteY1456" fmla="*/ 890048 h 2340761"/>
                <a:gd name="connsiteX1457" fmla="*/ 2529202 w 2967861"/>
                <a:gd name="connsiteY1457" fmla="*/ 890048 h 2340761"/>
                <a:gd name="connsiteX1458" fmla="*/ 2530133 w 2967861"/>
                <a:gd name="connsiteY1458" fmla="*/ 890048 h 2340761"/>
                <a:gd name="connsiteX1459" fmla="*/ 2534169 w 2967861"/>
                <a:gd name="connsiteY1459" fmla="*/ 890048 h 2340761"/>
                <a:gd name="connsiteX1460" fmla="*/ 2537273 w 2967861"/>
                <a:gd name="connsiteY1460" fmla="*/ 890048 h 2340761"/>
                <a:gd name="connsiteX1461" fmla="*/ 2539446 w 2967861"/>
                <a:gd name="connsiteY1461" fmla="*/ 875147 h 2340761"/>
                <a:gd name="connsiteX1462" fmla="*/ 2541620 w 2967861"/>
                <a:gd name="connsiteY1462" fmla="*/ 867696 h 2340761"/>
                <a:gd name="connsiteX1463" fmla="*/ 2546897 w 2967861"/>
                <a:gd name="connsiteY1463" fmla="*/ 860245 h 2340761"/>
                <a:gd name="connsiteX1464" fmla="*/ 2554037 w 2967861"/>
                <a:gd name="connsiteY1464" fmla="*/ 848759 h 2340761"/>
                <a:gd name="connsiteX1465" fmla="*/ 2566455 w 2967861"/>
                <a:gd name="connsiteY1465" fmla="*/ 848759 h 2340761"/>
                <a:gd name="connsiteX1466" fmla="*/ 2566455 w 2967861"/>
                <a:gd name="connsiteY1466" fmla="*/ 840377 h 2340761"/>
                <a:gd name="connsiteX1467" fmla="*/ 2566455 w 2967861"/>
                <a:gd name="connsiteY1467" fmla="*/ 832926 h 2340761"/>
                <a:gd name="connsiteX1468" fmla="*/ 2568628 w 2967861"/>
                <a:gd name="connsiteY1468" fmla="*/ 827649 h 2340761"/>
                <a:gd name="connsiteX1469" fmla="*/ 2570802 w 2967861"/>
                <a:gd name="connsiteY1469" fmla="*/ 821440 h 2340761"/>
                <a:gd name="connsiteX1470" fmla="*/ 2572975 w 2967861"/>
                <a:gd name="connsiteY1470" fmla="*/ 820508 h 2340761"/>
                <a:gd name="connsiteX1471" fmla="*/ 2573906 w 2967861"/>
                <a:gd name="connsiteY1471" fmla="*/ 818335 h 2340761"/>
                <a:gd name="connsiteX1472" fmla="*/ 2576079 w 2967861"/>
                <a:gd name="connsiteY1472" fmla="*/ 818335 h 2340761"/>
                <a:gd name="connsiteX1473" fmla="*/ 2578252 w 2967861"/>
                <a:gd name="connsiteY1473" fmla="*/ 818335 h 2340761"/>
                <a:gd name="connsiteX1474" fmla="*/ 2583530 w 2967861"/>
                <a:gd name="connsiteY1474" fmla="*/ 818335 h 2340761"/>
                <a:gd name="connsiteX1475" fmla="*/ 2580425 w 2967861"/>
                <a:gd name="connsiteY1475" fmla="*/ 794120 h 2340761"/>
                <a:gd name="connsiteX1476" fmla="*/ 2580425 w 2967861"/>
                <a:gd name="connsiteY1476" fmla="*/ 766491 h 2340761"/>
                <a:gd name="connsiteX1477" fmla="*/ 2581356 w 2967861"/>
                <a:gd name="connsiteY1477" fmla="*/ 742276 h 2340761"/>
                <a:gd name="connsiteX1478" fmla="*/ 2590670 w 2967861"/>
                <a:gd name="connsiteY1478" fmla="*/ 719924 h 2340761"/>
                <a:gd name="connsiteX1479" fmla="*/ 2595948 w 2967861"/>
                <a:gd name="connsiteY1479" fmla="*/ 718993 h 2340761"/>
                <a:gd name="connsiteX1480" fmla="*/ 2607434 w 2967861"/>
                <a:gd name="connsiteY1480" fmla="*/ 716819 h 2340761"/>
                <a:gd name="connsiteX1481" fmla="*/ 2619852 w 2967861"/>
                <a:gd name="connsiteY1481" fmla="*/ 716819 h 2340761"/>
                <a:gd name="connsiteX1482" fmla="*/ 2629165 w 2967861"/>
                <a:gd name="connsiteY1482" fmla="*/ 716819 h 2340761"/>
                <a:gd name="connsiteX1483" fmla="*/ 2634443 w 2967861"/>
                <a:gd name="connsiteY1483" fmla="*/ 714646 h 2340761"/>
                <a:gd name="connsiteX1484" fmla="*/ 2634443 w 2967861"/>
                <a:gd name="connsiteY1484" fmla="*/ 707196 h 2340761"/>
                <a:gd name="connsiteX1485" fmla="*/ 2639720 w 2967861"/>
                <a:gd name="connsiteY1485" fmla="*/ 704091 h 2340761"/>
                <a:gd name="connsiteX1486" fmla="*/ 2646861 w 2967861"/>
                <a:gd name="connsiteY1486" fmla="*/ 699745 h 2340761"/>
                <a:gd name="connsiteX1487" fmla="*/ 2656174 w 2967861"/>
                <a:gd name="connsiteY1487" fmla="*/ 697572 h 2340761"/>
                <a:gd name="connsiteX1488" fmla="*/ 2663314 w 2967861"/>
                <a:gd name="connsiteY1488" fmla="*/ 696640 h 2340761"/>
                <a:gd name="connsiteX1489" fmla="*/ 2666419 w 2967861"/>
                <a:gd name="connsiteY1489" fmla="*/ 701918 h 2340761"/>
                <a:gd name="connsiteX1490" fmla="*/ 2672628 w 2967861"/>
                <a:gd name="connsiteY1490" fmla="*/ 707196 h 2340761"/>
                <a:gd name="connsiteX1491" fmla="*/ 2677905 w 2967861"/>
                <a:gd name="connsiteY1491" fmla="*/ 711542 h 2340761"/>
                <a:gd name="connsiteX1492" fmla="*/ 2685045 w 2967861"/>
                <a:gd name="connsiteY1492" fmla="*/ 709369 h 2340761"/>
                <a:gd name="connsiteX1493" fmla="*/ 2692186 w 2967861"/>
                <a:gd name="connsiteY1493" fmla="*/ 705022 h 2340761"/>
                <a:gd name="connsiteX1494" fmla="*/ 2702741 w 2967861"/>
                <a:gd name="connsiteY1494" fmla="*/ 701918 h 2340761"/>
                <a:gd name="connsiteX1495" fmla="*/ 2717332 w 2967861"/>
                <a:gd name="connsiteY1495" fmla="*/ 699745 h 2340761"/>
                <a:gd name="connsiteX1496" fmla="*/ 2724472 w 2967861"/>
                <a:gd name="connsiteY1496" fmla="*/ 689190 h 2340761"/>
                <a:gd name="connsiteX1497" fmla="*/ 2728508 w 2967861"/>
                <a:gd name="connsiteY1497" fmla="*/ 677703 h 2340761"/>
                <a:gd name="connsiteX1498" fmla="*/ 2729439 w 2967861"/>
                <a:gd name="connsiteY1498" fmla="*/ 662802 h 2340761"/>
                <a:gd name="connsiteX1499" fmla="*/ 2744030 w 2967861"/>
                <a:gd name="connsiteY1499" fmla="*/ 657524 h 2340761"/>
                <a:gd name="connsiteX1500" fmla="*/ 2757690 w 2967861"/>
                <a:gd name="connsiteY1500" fmla="*/ 652247 h 2340761"/>
                <a:gd name="connsiteX1501" fmla="*/ 2768245 w 2967861"/>
                <a:gd name="connsiteY1501" fmla="*/ 644796 h 2340761"/>
                <a:gd name="connsiteX1502" fmla="*/ 2773522 w 2967861"/>
                <a:gd name="connsiteY1502" fmla="*/ 629895 h 2340761"/>
                <a:gd name="connsiteX1503" fmla="*/ 2782836 w 2967861"/>
                <a:gd name="connsiteY1503" fmla="*/ 632068 h 2340761"/>
                <a:gd name="connsiteX1504" fmla="*/ 2789976 w 2967861"/>
                <a:gd name="connsiteY1504" fmla="*/ 632999 h 2340761"/>
                <a:gd name="connsiteX1505" fmla="*/ 2795254 w 2967861"/>
                <a:gd name="connsiteY1505" fmla="*/ 637345 h 2340761"/>
                <a:gd name="connsiteX1506" fmla="*/ 2802394 w 2967861"/>
                <a:gd name="connsiteY1506" fmla="*/ 642623 h 2340761"/>
                <a:gd name="connsiteX1507" fmla="*/ 2807671 w 2967861"/>
                <a:gd name="connsiteY1507" fmla="*/ 640450 h 2340761"/>
                <a:gd name="connsiteX1508" fmla="*/ 2811707 w 2967861"/>
                <a:gd name="connsiteY1508" fmla="*/ 640450 h 2340761"/>
                <a:gd name="connsiteX1509" fmla="*/ 2813880 w 2967861"/>
                <a:gd name="connsiteY1509" fmla="*/ 638277 h 2340761"/>
                <a:gd name="connsiteX1510" fmla="*/ 2816985 w 2967861"/>
                <a:gd name="connsiteY1510" fmla="*/ 638277 h 2340761"/>
                <a:gd name="connsiteX1511" fmla="*/ 2811707 w 2967861"/>
                <a:gd name="connsiteY1511" fmla="*/ 612820 h 2340761"/>
                <a:gd name="connsiteX1512" fmla="*/ 2800221 w 2967861"/>
                <a:gd name="connsiteY1512" fmla="*/ 590468 h 2340761"/>
                <a:gd name="connsiteX1513" fmla="*/ 2789666 w 2967861"/>
                <a:gd name="connsiteY1513" fmla="*/ 577740 h 2340761"/>
                <a:gd name="connsiteX1514" fmla="*/ 2792770 w 2967861"/>
                <a:gd name="connsiteY1514" fmla="*/ 572462 h 2340761"/>
                <a:gd name="connsiteX1515" fmla="*/ 2794943 w 2967861"/>
                <a:gd name="connsiteY1515" fmla="*/ 570289 h 2340761"/>
                <a:gd name="connsiteX1516" fmla="*/ 2797116 w 2967861"/>
                <a:gd name="connsiteY1516" fmla="*/ 568116 h 2340761"/>
                <a:gd name="connsiteX1517" fmla="*/ 2799290 w 2967861"/>
                <a:gd name="connsiteY1517" fmla="*/ 568116 h 2340761"/>
                <a:gd name="connsiteX1518" fmla="*/ 2800221 w 2967861"/>
                <a:gd name="connsiteY1518" fmla="*/ 568116 h 2340761"/>
                <a:gd name="connsiteX1519" fmla="*/ 2802394 w 2967861"/>
                <a:gd name="connsiteY1519" fmla="*/ 570289 h 2340761"/>
                <a:gd name="connsiteX1520" fmla="*/ 2804567 w 2967861"/>
                <a:gd name="connsiteY1520" fmla="*/ 570289 h 2340761"/>
                <a:gd name="connsiteX1521" fmla="*/ 2806740 w 2967861"/>
                <a:gd name="connsiteY1521" fmla="*/ 570289 h 2340761"/>
                <a:gd name="connsiteX1522" fmla="*/ 2809845 w 2967861"/>
                <a:gd name="connsiteY1522" fmla="*/ 570289 h 2340761"/>
                <a:gd name="connsiteX1523" fmla="*/ 2813880 w 2967861"/>
                <a:gd name="connsiteY1523" fmla="*/ 568116 h 2340761"/>
                <a:gd name="connsiteX1524" fmla="*/ 2822263 w 2967861"/>
                <a:gd name="connsiteY1524" fmla="*/ 560665 h 2340761"/>
                <a:gd name="connsiteX1525" fmla="*/ 2826298 w 2967861"/>
                <a:gd name="connsiteY1525" fmla="*/ 547937 h 2340761"/>
                <a:gd name="connsiteX1526" fmla="*/ 2829403 w 2967861"/>
                <a:gd name="connsiteY1526" fmla="*/ 533036 h 2340761"/>
                <a:gd name="connsiteX1527" fmla="*/ 2829403 w 2967861"/>
                <a:gd name="connsiteY1527" fmla="*/ 520307 h 2340761"/>
                <a:gd name="connsiteX1528" fmla="*/ 2833439 w 2967861"/>
                <a:gd name="connsiteY1528" fmla="*/ 525585 h 2340761"/>
                <a:gd name="connsiteX1529" fmla="*/ 2838716 w 2967861"/>
                <a:gd name="connsiteY1529" fmla="*/ 533036 h 2340761"/>
                <a:gd name="connsiteX1530" fmla="*/ 2842752 w 2967861"/>
                <a:gd name="connsiteY1530" fmla="*/ 540486 h 2340761"/>
                <a:gd name="connsiteX1531" fmla="*/ 2845856 w 2967861"/>
                <a:gd name="connsiteY1531" fmla="*/ 538313 h 2340761"/>
                <a:gd name="connsiteX1532" fmla="*/ 2848029 w 2967861"/>
                <a:gd name="connsiteY1532" fmla="*/ 538313 h 2340761"/>
                <a:gd name="connsiteX1533" fmla="*/ 2850203 w 2967861"/>
                <a:gd name="connsiteY1533" fmla="*/ 538313 h 2340761"/>
                <a:gd name="connsiteX1534" fmla="*/ 2851134 w 2967861"/>
                <a:gd name="connsiteY1534" fmla="*/ 536140 h 2340761"/>
                <a:gd name="connsiteX1535" fmla="*/ 2853307 w 2967861"/>
                <a:gd name="connsiteY1535" fmla="*/ 536140 h 2340761"/>
                <a:gd name="connsiteX1536" fmla="*/ 2860447 w 2967861"/>
                <a:gd name="connsiteY1536" fmla="*/ 536140 h 2340761"/>
                <a:gd name="connsiteX1537" fmla="*/ 2864483 w 2967861"/>
                <a:gd name="connsiteY1537" fmla="*/ 538313 h 2340761"/>
                <a:gd name="connsiteX1538" fmla="*/ 2865414 w 2967861"/>
                <a:gd name="connsiteY1538" fmla="*/ 540486 h 2340761"/>
                <a:gd name="connsiteX1539" fmla="*/ 2869450 w 2967861"/>
                <a:gd name="connsiteY1539" fmla="*/ 542659 h 2340761"/>
                <a:gd name="connsiteX1540" fmla="*/ 2872555 w 2967861"/>
                <a:gd name="connsiteY1540" fmla="*/ 543591 h 2340761"/>
                <a:gd name="connsiteX1541" fmla="*/ 2872555 w 2967861"/>
                <a:gd name="connsiteY1541" fmla="*/ 557250 h 2340761"/>
                <a:gd name="connsiteX1542" fmla="*/ 2887146 w 2967861"/>
                <a:gd name="connsiteY1542" fmla="*/ 560355 h 2340761"/>
                <a:gd name="connsiteX1543" fmla="*/ 2898632 w 2967861"/>
                <a:gd name="connsiteY1543" fmla="*/ 565632 h 2340761"/>
                <a:gd name="connsiteX1544" fmla="*/ 2905772 w 2967861"/>
                <a:gd name="connsiteY1544" fmla="*/ 577119 h 2340761"/>
                <a:gd name="connsiteX1545" fmla="*/ 2912913 w 2967861"/>
                <a:gd name="connsiteY1545" fmla="*/ 577119 h 2340761"/>
                <a:gd name="connsiteX1546" fmla="*/ 2916017 w 2967861"/>
                <a:gd name="connsiteY1546" fmla="*/ 577119 h 2340761"/>
                <a:gd name="connsiteX1547" fmla="*/ 2920053 w 2967861"/>
                <a:gd name="connsiteY1547" fmla="*/ 577119 h 2340761"/>
                <a:gd name="connsiteX1548" fmla="*/ 2923158 w 2967861"/>
                <a:gd name="connsiteY1548" fmla="*/ 574946 h 2340761"/>
                <a:gd name="connsiteX1549" fmla="*/ 2925330 w 2967861"/>
                <a:gd name="connsiteY1549" fmla="*/ 572773 h 2340761"/>
                <a:gd name="connsiteX1550" fmla="*/ 2928435 w 2967861"/>
                <a:gd name="connsiteY1550" fmla="*/ 567495 h 2340761"/>
                <a:gd name="connsiteX1551" fmla="*/ 2930608 w 2967861"/>
                <a:gd name="connsiteY1551" fmla="*/ 564390 h 2340761"/>
                <a:gd name="connsiteX1552" fmla="*/ 2930608 w 2967861"/>
                <a:gd name="connsiteY1552" fmla="*/ 562217 h 2340761"/>
                <a:gd name="connsiteX1553" fmla="*/ 2928435 w 2967861"/>
                <a:gd name="connsiteY1553" fmla="*/ 557871 h 2340761"/>
                <a:gd name="connsiteX1554" fmla="*/ 2927503 w 2967861"/>
                <a:gd name="connsiteY1554" fmla="*/ 556940 h 2340761"/>
                <a:gd name="connsiteX1555" fmla="*/ 2925330 w 2967861"/>
                <a:gd name="connsiteY1555" fmla="*/ 554767 h 2340761"/>
                <a:gd name="connsiteX1556" fmla="*/ 2921295 w 2967861"/>
                <a:gd name="connsiteY1556" fmla="*/ 552594 h 2340761"/>
                <a:gd name="connsiteX1557" fmla="*/ 2923468 w 2967861"/>
                <a:gd name="connsiteY1557" fmla="*/ 547316 h 2340761"/>
                <a:gd name="connsiteX1558" fmla="*/ 2925641 w 2967861"/>
                <a:gd name="connsiteY1558" fmla="*/ 542038 h 2340761"/>
                <a:gd name="connsiteX1559" fmla="*/ 2927814 w 2967861"/>
                <a:gd name="connsiteY1559" fmla="*/ 539865 h 2340761"/>
                <a:gd name="connsiteX1560" fmla="*/ 2930919 w 2967861"/>
                <a:gd name="connsiteY1560" fmla="*/ 535519 h 2340761"/>
                <a:gd name="connsiteX1561" fmla="*/ 2933092 w 2967861"/>
                <a:gd name="connsiteY1561" fmla="*/ 532415 h 2340761"/>
                <a:gd name="connsiteX1562" fmla="*/ 2969414 w 2967861"/>
                <a:gd name="connsiteY1562" fmla="*/ 532415 h 2340761"/>
                <a:gd name="connsiteX1563" fmla="*/ 2965999 w 2967861"/>
                <a:gd name="connsiteY1563" fmla="*/ 516271 h 2340761"/>
                <a:gd name="connsiteX1564" fmla="*/ 758729 w 2967861"/>
                <a:gd name="connsiteY1564" fmla="*/ 1039993 h 2340761"/>
                <a:gd name="connsiteX1565" fmla="*/ 776425 w 2967861"/>
                <a:gd name="connsiteY1565" fmla="*/ 1034716 h 2340761"/>
                <a:gd name="connsiteX1566" fmla="*/ 791016 w 2967861"/>
                <a:gd name="connsiteY1566" fmla="*/ 1027265 h 2340761"/>
                <a:gd name="connsiteX1567" fmla="*/ 791016 w 2967861"/>
                <a:gd name="connsiteY1567" fmla="*/ 1030370 h 2340761"/>
                <a:gd name="connsiteX1568" fmla="*/ 791016 w 2967861"/>
                <a:gd name="connsiteY1568" fmla="*/ 1034716 h 2340761"/>
                <a:gd name="connsiteX1569" fmla="*/ 791016 w 2967861"/>
                <a:gd name="connsiteY1569" fmla="*/ 1039993 h 2340761"/>
                <a:gd name="connsiteX1570" fmla="*/ 788843 w 2967861"/>
                <a:gd name="connsiteY1570" fmla="*/ 1045271 h 2340761"/>
                <a:gd name="connsiteX1571" fmla="*/ 785738 w 2967861"/>
                <a:gd name="connsiteY1571" fmla="*/ 1050549 h 2340761"/>
                <a:gd name="connsiteX1572" fmla="*/ 785738 w 2967861"/>
                <a:gd name="connsiteY1572" fmla="*/ 1057999 h 2340761"/>
                <a:gd name="connsiteX1573" fmla="*/ 774252 w 2967861"/>
                <a:gd name="connsiteY1573" fmla="*/ 1057999 h 2340761"/>
                <a:gd name="connsiteX1574" fmla="*/ 765870 w 2967861"/>
                <a:gd name="connsiteY1574" fmla="*/ 1057068 h 2340761"/>
                <a:gd name="connsiteX1575" fmla="*/ 758729 w 2967861"/>
                <a:gd name="connsiteY1575" fmla="*/ 1054895 h 2340761"/>
                <a:gd name="connsiteX1576" fmla="*/ 758729 w 2967861"/>
                <a:gd name="connsiteY1576" fmla="*/ 1039993 h 2340761"/>
                <a:gd name="connsiteX1577" fmla="*/ 644175 w 2967861"/>
                <a:gd name="connsiteY1577" fmla="*/ 1152064 h 2340761"/>
                <a:gd name="connsiteX1578" fmla="*/ 645106 w 2967861"/>
                <a:gd name="connsiteY1578" fmla="*/ 1151133 h 2340761"/>
                <a:gd name="connsiteX1579" fmla="*/ 645106 w 2967861"/>
                <a:gd name="connsiteY1579" fmla="*/ 1148960 h 2340761"/>
                <a:gd name="connsiteX1580" fmla="*/ 647279 w 2967861"/>
                <a:gd name="connsiteY1580" fmla="*/ 1148960 h 2340761"/>
                <a:gd name="connsiteX1581" fmla="*/ 649453 w 2967861"/>
                <a:gd name="connsiteY1581" fmla="*/ 1146787 h 2340761"/>
                <a:gd name="connsiteX1582" fmla="*/ 651626 w 2967861"/>
                <a:gd name="connsiteY1582" fmla="*/ 1144614 h 2340761"/>
                <a:gd name="connsiteX1583" fmla="*/ 666217 w 2967861"/>
                <a:gd name="connsiteY1583" fmla="*/ 1144614 h 2340761"/>
                <a:gd name="connsiteX1584" fmla="*/ 662181 w 2967861"/>
                <a:gd name="connsiteY1584" fmla="*/ 1148960 h 2340761"/>
                <a:gd name="connsiteX1585" fmla="*/ 659076 w 2967861"/>
                <a:gd name="connsiteY1585" fmla="*/ 1151133 h 2340761"/>
                <a:gd name="connsiteX1586" fmla="*/ 655041 w 2967861"/>
                <a:gd name="connsiteY1586" fmla="*/ 1152064 h 2340761"/>
                <a:gd name="connsiteX1587" fmla="*/ 651936 w 2967861"/>
                <a:gd name="connsiteY1587" fmla="*/ 1154238 h 2340761"/>
                <a:gd name="connsiteX1588" fmla="*/ 645727 w 2967861"/>
                <a:gd name="connsiteY1588" fmla="*/ 1156411 h 2340761"/>
                <a:gd name="connsiteX1589" fmla="*/ 642623 w 2967861"/>
                <a:gd name="connsiteY1589" fmla="*/ 1156411 h 2340761"/>
                <a:gd name="connsiteX1590" fmla="*/ 644175 w 2967861"/>
                <a:gd name="connsiteY1590" fmla="*/ 1152064 h 2340761"/>
                <a:gd name="connsiteX1591" fmla="*/ 765870 w 2967861"/>
                <a:gd name="connsiteY1591" fmla="*/ 1265377 h 2340761"/>
                <a:gd name="connsiteX1592" fmla="*/ 759661 w 2967861"/>
                <a:gd name="connsiteY1592" fmla="*/ 1282452 h 2340761"/>
                <a:gd name="connsiteX1593" fmla="*/ 752520 w 2967861"/>
                <a:gd name="connsiteY1593" fmla="*/ 1300457 h 2340761"/>
                <a:gd name="connsiteX1594" fmla="*/ 751589 w 2967861"/>
                <a:gd name="connsiteY1594" fmla="*/ 1315359 h 2340761"/>
                <a:gd name="connsiteX1595" fmla="*/ 737930 w 2967861"/>
                <a:gd name="connsiteY1595" fmla="*/ 1319705 h 2340761"/>
                <a:gd name="connsiteX1596" fmla="*/ 725512 w 2967861"/>
                <a:gd name="connsiteY1596" fmla="*/ 1320636 h 2340761"/>
                <a:gd name="connsiteX1597" fmla="*/ 714957 w 2967861"/>
                <a:gd name="connsiteY1597" fmla="*/ 1315359 h 2340761"/>
                <a:gd name="connsiteX1598" fmla="*/ 701297 w 2967861"/>
                <a:gd name="connsiteY1598" fmla="*/ 1312254 h 2340761"/>
                <a:gd name="connsiteX1599" fmla="*/ 696019 w 2967861"/>
                <a:gd name="connsiteY1599" fmla="*/ 1312254 h 2340761"/>
                <a:gd name="connsiteX1600" fmla="*/ 692915 w 2967861"/>
                <a:gd name="connsiteY1600" fmla="*/ 1312254 h 2340761"/>
                <a:gd name="connsiteX1601" fmla="*/ 688879 w 2967861"/>
                <a:gd name="connsiteY1601" fmla="*/ 1313186 h 2340761"/>
                <a:gd name="connsiteX1602" fmla="*/ 685775 w 2967861"/>
                <a:gd name="connsiteY1602" fmla="*/ 1317532 h 2340761"/>
                <a:gd name="connsiteX1603" fmla="*/ 683602 w 2967861"/>
                <a:gd name="connsiteY1603" fmla="*/ 1319705 h 2340761"/>
                <a:gd name="connsiteX1604" fmla="*/ 681428 w 2967861"/>
                <a:gd name="connsiteY1604" fmla="*/ 1322810 h 2340761"/>
                <a:gd name="connsiteX1605" fmla="*/ 678324 w 2967861"/>
                <a:gd name="connsiteY1605" fmla="*/ 1324983 h 2340761"/>
                <a:gd name="connsiteX1606" fmla="*/ 673046 w 2967861"/>
                <a:gd name="connsiteY1606" fmla="*/ 1322810 h 2340761"/>
                <a:gd name="connsiteX1607" fmla="*/ 661560 w 2967861"/>
                <a:gd name="connsiteY1607" fmla="*/ 1320636 h 2340761"/>
                <a:gd name="connsiteX1608" fmla="*/ 646969 w 2967861"/>
                <a:gd name="connsiteY1608" fmla="*/ 1319705 h 2340761"/>
                <a:gd name="connsiteX1609" fmla="*/ 632378 w 2967861"/>
                <a:gd name="connsiteY1609" fmla="*/ 1315359 h 2340761"/>
                <a:gd name="connsiteX1610" fmla="*/ 617787 w 2967861"/>
                <a:gd name="connsiteY1610" fmla="*/ 1313186 h 2340761"/>
                <a:gd name="connsiteX1611" fmla="*/ 610647 w 2967861"/>
                <a:gd name="connsiteY1611" fmla="*/ 1312254 h 2340761"/>
                <a:gd name="connsiteX1612" fmla="*/ 596056 w 2967861"/>
                <a:gd name="connsiteY1612" fmla="*/ 1306046 h 2340761"/>
                <a:gd name="connsiteX1613" fmla="*/ 581465 w 2967861"/>
                <a:gd name="connsiteY1613" fmla="*/ 1298595 h 2340761"/>
                <a:gd name="connsiteX1614" fmla="*/ 566874 w 2967861"/>
                <a:gd name="connsiteY1614" fmla="*/ 1295490 h 2340761"/>
                <a:gd name="connsiteX1615" fmla="*/ 551352 w 2967861"/>
                <a:gd name="connsiteY1615" fmla="*/ 1298595 h 2340761"/>
                <a:gd name="connsiteX1616" fmla="*/ 539865 w 2967861"/>
                <a:gd name="connsiteY1616" fmla="*/ 1306046 h 2340761"/>
                <a:gd name="connsiteX1617" fmla="*/ 536761 w 2967861"/>
                <a:gd name="connsiteY1617" fmla="*/ 1315669 h 2340761"/>
                <a:gd name="connsiteX1618" fmla="*/ 532725 w 2967861"/>
                <a:gd name="connsiteY1618" fmla="*/ 1325293 h 2340761"/>
                <a:gd name="connsiteX1619" fmla="*/ 530552 w 2967861"/>
                <a:gd name="connsiteY1619" fmla="*/ 1335848 h 2340761"/>
                <a:gd name="connsiteX1620" fmla="*/ 523411 w 2967861"/>
                <a:gd name="connsiteY1620" fmla="*/ 1334917 h 2340761"/>
                <a:gd name="connsiteX1621" fmla="*/ 510994 w 2967861"/>
                <a:gd name="connsiteY1621" fmla="*/ 1330571 h 2340761"/>
                <a:gd name="connsiteX1622" fmla="*/ 496403 w 2967861"/>
                <a:gd name="connsiteY1622" fmla="*/ 1327466 h 2340761"/>
                <a:gd name="connsiteX1623" fmla="*/ 485848 w 2967861"/>
                <a:gd name="connsiteY1623" fmla="*/ 1323120 h 2340761"/>
                <a:gd name="connsiteX1624" fmla="*/ 478707 w 2967861"/>
                <a:gd name="connsiteY1624" fmla="*/ 1320016 h 2340761"/>
                <a:gd name="connsiteX1625" fmla="*/ 474671 w 2967861"/>
                <a:gd name="connsiteY1625" fmla="*/ 1305114 h 2340761"/>
                <a:gd name="connsiteX1626" fmla="*/ 460081 w 2967861"/>
                <a:gd name="connsiteY1626" fmla="*/ 1297664 h 2340761"/>
                <a:gd name="connsiteX1627" fmla="*/ 445490 w 2967861"/>
                <a:gd name="connsiteY1627" fmla="*/ 1295490 h 2340761"/>
                <a:gd name="connsiteX1628" fmla="*/ 430899 w 2967861"/>
                <a:gd name="connsiteY1628" fmla="*/ 1295490 h 2340761"/>
                <a:gd name="connsiteX1629" fmla="*/ 418481 w 2967861"/>
                <a:gd name="connsiteY1629" fmla="*/ 1291144 h 2340761"/>
                <a:gd name="connsiteX1630" fmla="*/ 415376 w 2967861"/>
                <a:gd name="connsiteY1630" fmla="*/ 1288040 h 2340761"/>
                <a:gd name="connsiteX1631" fmla="*/ 413203 w 2967861"/>
                <a:gd name="connsiteY1631" fmla="*/ 1285867 h 2340761"/>
                <a:gd name="connsiteX1632" fmla="*/ 409167 w 2967861"/>
                <a:gd name="connsiteY1632" fmla="*/ 1282762 h 2340761"/>
                <a:gd name="connsiteX1633" fmla="*/ 408236 w 2967861"/>
                <a:gd name="connsiteY1633" fmla="*/ 1278416 h 2340761"/>
                <a:gd name="connsiteX1634" fmla="*/ 402027 w 2967861"/>
                <a:gd name="connsiteY1634" fmla="*/ 1275311 h 2340761"/>
                <a:gd name="connsiteX1635" fmla="*/ 406063 w 2967861"/>
                <a:gd name="connsiteY1635" fmla="*/ 1256374 h 2340761"/>
                <a:gd name="connsiteX1636" fmla="*/ 409167 w 2967861"/>
                <a:gd name="connsiteY1636" fmla="*/ 1238368 h 2340761"/>
                <a:gd name="connsiteX1637" fmla="*/ 415376 w 2967861"/>
                <a:gd name="connsiteY1637" fmla="*/ 1221294 h 2340761"/>
                <a:gd name="connsiteX1638" fmla="*/ 410720 w 2967861"/>
                <a:gd name="connsiteY1638" fmla="*/ 1221294 h 2340761"/>
                <a:gd name="connsiteX1639" fmla="*/ 401406 w 2967861"/>
                <a:gd name="connsiteY1639" fmla="*/ 1219121 h 2340761"/>
                <a:gd name="connsiteX1640" fmla="*/ 381538 w 2967861"/>
                <a:gd name="connsiteY1640" fmla="*/ 1218189 h 2340761"/>
                <a:gd name="connsiteX1641" fmla="*/ 358565 w 2967861"/>
                <a:gd name="connsiteY1641" fmla="*/ 1218189 h 2340761"/>
                <a:gd name="connsiteX1642" fmla="*/ 330314 w 2967861"/>
                <a:gd name="connsiteY1642" fmla="*/ 1218189 h 2340761"/>
                <a:gd name="connsiteX1643" fmla="*/ 305168 w 2967861"/>
                <a:gd name="connsiteY1643" fmla="*/ 1219121 h 2340761"/>
                <a:gd name="connsiteX1644" fmla="*/ 281264 w 2967861"/>
                <a:gd name="connsiteY1644" fmla="*/ 1223467 h 2340761"/>
                <a:gd name="connsiteX1645" fmla="*/ 265742 w 2967861"/>
                <a:gd name="connsiteY1645" fmla="*/ 1226571 h 2340761"/>
                <a:gd name="connsiteX1646" fmla="*/ 254255 w 2967861"/>
                <a:gd name="connsiteY1646" fmla="*/ 1234022 h 2340761"/>
                <a:gd name="connsiteX1647" fmla="*/ 239664 w 2967861"/>
                <a:gd name="connsiteY1647" fmla="*/ 1243646 h 2340761"/>
                <a:gd name="connsiteX1648" fmla="*/ 225073 w 2967861"/>
                <a:gd name="connsiteY1648" fmla="*/ 1251097 h 2340761"/>
                <a:gd name="connsiteX1649" fmla="*/ 174160 w 2967861"/>
                <a:gd name="connsiteY1649" fmla="*/ 1243646 h 2340761"/>
                <a:gd name="connsiteX1650" fmla="*/ 174160 w 2967861"/>
                <a:gd name="connsiteY1650" fmla="*/ 1234022 h 2340761"/>
                <a:gd name="connsiteX1651" fmla="*/ 180369 w 2967861"/>
                <a:gd name="connsiteY1651" fmla="*/ 1233091 h 2340761"/>
                <a:gd name="connsiteX1652" fmla="*/ 183473 w 2967861"/>
                <a:gd name="connsiteY1652" fmla="*/ 1230918 h 2340761"/>
                <a:gd name="connsiteX1653" fmla="*/ 187509 w 2967861"/>
                <a:gd name="connsiteY1653" fmla="*/ 1228744 h 2340761"/>
                <a:gd name="connsiteX1654" fmla="*/ 190614 w 2967861"/>
                <a:gd name="connsiteY1654" fmla="*/ 1226571 h 2340761"/>
                <a:gd name="connsiteX1655" fmla="*/ 192787 w 2967861"/>
                <a:gd name="connsiteY1655" fmla="*/ 1226571 h 2340761"/>
                <a:gd name="connsiteX1656" fmla="*/ 195891 w 2967861"/>
                <a:gd name="connsiteY1656" fmla="*/ 1228744 h 2340761"/>
                <a:gd name="connsiteX1657" fmla="*/ 199927 w 2967861"/>
                <a:gd name="connsiteY1657" fmla="*/ 1230918 h 2340761"/>
                <a:gd name="connsiteX1658" fmla="*/ 205205 w 2967861"/>
                <a:gd name="connsiteY1658" fmla="*/ 1233091 h 2340761"/>
                <a:gd name="connsiteX1659" fmla="*/ 208309 w 2967861"/>
                <a:gd name="connsiteY1659" fmla="*/ 1233091 h 2340761"/>
                <a:gd name="connsiteX1660" fmla="*/ 214518 w 2967861"/>
                <a:gd name="connsiteY1660" fmla="*/ 1230918 h 2340761"/>
                <a:gd name="connsiteX1661" fmla="*/ 219796 w 2967861"/>
                <a:gd name="connsiteY1661" fmla="*/ 1225640 h 2340761"/>
                <a:gd name="connsiteX1662" fmla="*/ 222900 w 2967861"/>
                <a:gd name="connsiteY1662" fmla="*/ 1219431 h 2340761"/>
                <a:gd name="connsiteX1663" fmla="*/ 226936 w 2967861"/>
                <a:gd name="connsiteY1663" fmla="*/ 1216327 h 2340761"/>
                <a:gd name="connsiteX1664" fmla="*/ 232213 w 2967861"/>
                <a:gd name="connsiteY1664" fmla="*/ 1211980 h 2340761"/>
                <a:gd name="connsiteX1665" fmla="*/ 244631 w 2967861"/>
                <a:gd name="connsiteY1665" fmla="*/ 1211049 h 2340761"/>
                <a:gd name="connsiteX1666" fmla="*/ 244631 w 2967861"/>
                <a:gd name="connsiteY1666" fmla="*/ 1204840 h 2340761"/>
                <a:gd name="connsiteX1667" fmla="*/ 244631 w 2967861"/>
                <a:gd name="connsiteY1667" fmla="*/ 1202978 h 2340761"/>
                <a:gd name="connsiteX1668" fmla="*/ 244631 w 2967861"/>
                <a:gd name="connsiteY1668" fmla="*/ 1200804 h 2340761"/>
                <a:gd name="connsiteX1669" fmla="*/ 244631 w 2967861"/>
                <a:gd name="connsiteY1669" fmla="*/ 1196458 h 2340761"/>
                <a:gd name="connsiteX1670" fmla="*/ 248667 w 2967861"/>
                <a:gd name="connsiteY1670" fmla="*/ 1195527 h 2340761"/>
                <a:gd name="connsiteX1671" fmla="*/ 250840 w 2967861"/>
                <a:gd name="connsiteY1671" fmla="*/ 1193354 h 2340761"/>
                <a:gd name="connsiteX1672" fmla="*/ 251771 w 2967861"/>
                <a:gd name="connsiteY1672" fmla="*/ 1191181 h 2340761"/>
                <a:gd name="connsiteX1673" fmla="*/ 253945 w 2967861"/>
                <a:gd name="connsiteY1673" fmla="*/ 1191181 h 2340761"/>
                <a:gd name="connsiteX1674" fmla="*/ 256118 w 2967861"/>
                <a:gd name="connsiteY1674" fmla="*/ 1189007 h 2340761"/>
                <a:gd name="connsiteX1675" fmla="*/ 261395 w 2967861"/>
                <a:gd name="connsiteY1675" fmla="*/ 1189007 h 2340761"/>
                <a:gd name="connsiteX1676" fmla="*/ 259222 w 2967861"/>
                <a:gd name="connsiteY1676" fmla="*/ 1185903 h 2340761"/>
                <a:gd name="connsiteX1677" fmla="*/ 256118 w 2967861"/>
                <a:gd name="connsiteY1677" fmla="*/ 1181557 h 2340761"/>
                <a:gd name="connsiteX1678" fmla="*/ 253945 w 2967861"/>
                <a:gd name="connsiteY1678" fmla="*/ 1180625 h 2340761"/>
                <a:gd name="connsiteX1679" fmla="*/ 251771 w 2967861"/>
                <a:gd name="connsiteY1679" fmla="*/ 1178452 h 2340761"/>
                <a:gd name="connsiteX1680" fmla="*/ 251771 w 2967861"/>
                <a:gd name="connsiteY1680" fmla="*/ 1174106 h 2340761"/>
                <a:gd name="connsiteX1681" fmla="*/ 253945 w 2967861"/>
                <a:gd name="connsiteY1681" fmla="*/ 1173175 h 2340761"/>
                <a:gd name="connsiteX1682" fmla="*/ 257980 w 2967861"/>
                <a:gd name="connsiteY1682" fmla="*/ 1159515 h 2340761"/>
                <a:gd name="connsiteX1683" fmla="*/ 263258 w 2967861"/>
                <a:gd name="connsiteY1683" fmla="*/ 1148960 h 2340761"/>
                <a:gd name="connsiteX1684" fmla="*/ 270398 w 2967861"/>
                <a:gd name="connsiteY1684" fmla="*/ 1139336 h 2340761"/>
                <a:gd name="connsiteX1685" fmla="*/ 290267 w 2967861"/>
                <a:gd name="connsiteY1685" fmla="*/ 1139336 h 2340761"/>
                <a:gd name="connsiteX1686" fmla="*/ 295544 w 2967861"/>
                <a:gd name="connsiteY1686" fmla="*/ 1130954 h 2340761"/>
                <a:gd name="connsiteX1687" fmla="*/ 297717 w 2967861"/>
                <a:gd name="connsiteY1687" fmla="*/ 1119468 h 2340761"/>
                <a:gd name="connsiteX1688" fmla="*/ 300822 w 2967861"/>
                <a:gd name="connsiteY1688" fmla="*/ 1108912 h 2340761"/>
                <a:gd name="connsiteX1689" fmla="*/ 310135 w 2967861"/>
                <a:gd name="connsiteY1689" fmla="*/ 1101462 h 2340761"/>
                <a:gd name="connsiteX1690" fmla="*/ 314171 w 2967861"/>
                <a:gd name="connsiteY1690" fmla="*/ 1099289 h 2340761"/>
                <a:gd name="connsiteX1691" fmla="*/ 315102 w 2967861"/>
                <a:gd name="connsiteY1691" fmla="*/ 1099289 h 2340761"/>
                <a:gd name="connsiteX1692" fmla="*/ 319138 w 2967861"/>
                <a:gd name="connsiteY1692" fmla="*/ 1099289 h 2340761"/>
                <a:gd name="connsiteX1693" fmla="*/ 321311 w 2967861"/>
                <a:gd name="connsiteY1693" fmla="*/ 1101462 h 2340761"/>
                <a:gd name="connsiteX1694" fmla="*/ 322243 w 2967861"/>
                <a:gd name="connsiteY1694" fmla="*/ 1104566 h 2340761"/>
                <a:gd name="connsiteX1695" fmla="*/ 324416 w 2967861"/>
                <a:gd name="connsiteY1695" fmla="*/ 1108912 h 2340761"/>
                <a:gd name="connsiteX1696" fmla="*/ 344284 w 2967861"/>
                <a:gd name="connsiteY1696" fmla="*/ 1104566 h 2340761"/>
                <a:gd name="connsiteX1697" fmla="*/ 361048 w 2967861"/>
                <a:gd name="connsiteY1697" fmla="*/ 1094942 h 2340761"/>
                <a:gd name="connsiteX1698" fmla="*/ 373466 w 2967861"/>
                <a:gd name="connsiteY1698" fmla="*/ 1084387 h 2340761"/>
                <a:gd name="connsiteX1699" fmla="*/ 388057 w 2967861"/>
                <a:gd name="connsiteY1699" fmla="*/ 1089665 h 2340761"/>
                <a:gd name="connsiteX1700" fmla="*/ 399544 w 2967861"/>
                <a:gd name="connsiteY1700" fmla="*/ 1101151 h 2340761"/>
                <a:gd name="connsiteX1701" fmla="*/ 406684 w 2967861"/>
                <a:gd name="connsiteY1701" fmla="*/ 1113880 h 2340761"/>
                <a:gd name="connsiteX1702" fmla="*/ 415066 w 2967861"/>
                <a:gd name="connsiteY1702" fmla="*/ 1124435 h 2340761"/>
                <a:gd name="connsiteX1703" fmla="*/ 424379 w 2967861"/>
                <a:gd name="connsiteY1703" fmla="*/ 1135921 h 2340761"/>
                <a:gd name="connsiteX1704" fmla="*/ 453561 w 2967861"/>
                <a:gd name="connsiteY1704" fmla="*/ 1156100 h 2340761"/>
                <a:gd name="connsiteX1705" fmla="*/ 480570 w 2967861"/>
                <a:gd name="connsiteY1705" fmla="*/ 1176279 h 2340761"/>
                <a:gd name="connsiteX1706" fmla="*/ 480570 w 2967861"/>
                <a:gd name="connsiteY1706" fmla="*/ 1180625 h 2340761"/>
                <a:gd name="connsiteX1707" fmla="*/ 480570 w 2967861"/>
                <a:gd name="connsiteY1707" fmla="*/ 1183730 h 2340761"/>
                <a:gd name="connsiteX1708" fmla="*/ 479639 w 2967861"/>
                <a:gd name="connsiteY1708" fmla="*/ 1185903 h 2340761"/>
                <a:gd name="connsiteX1709" fmla="*/ 479639 w 2967861"/>
                <a:gd name="connsiteY1709" fmla="*/ 1188076 h 2340761"/>
                <a:gd name="connsiteX1710" fmla="*/ 477466 w 2967861"/>
                <a:gd name="connsiteY1710" fmla="*/ 1189007 h 2340761"/>
                <a:gd name="connsiteX1711" fmla="*/ 470325 w 2967861"/>
                <a:gd name="connsiteY1711" fmla="*/ 1196458 h 2340761"/>
                <a:gd name="connsiteX1712" fmla="*/ 458839 w 2967861"/>
                <a:gd name="connsiteY1712" fmla="*/ 1200804 h 2340761"/>
                <a:gd name="connsiteX1713" fmla="*/ 444248 w 2967861"/>
                <a:gd name="connsiteY1713" fmla="*/ 1202978 h 2340761"/>
                <a:gd name="connsiteX1714" fmla="*/ 429657 w 2967861"/>
                <a:gd name="connsiteY1714" fmla="*/ 1200804 h 2340761"/>
                <a:gd name="connsiteX1715" fmla="*/ 435866 w 2967861"/>
                <a:gd name="connsiteY1715" fmla="*/ 1213533 h 2340761"/>
                <a:gd name="connsiteX1716" fmla="*/ 444248 w 2967861"/>
                <a:gd name="connsiteY1716" fmla="*/ 1218810 h 2340761"/>
                <a:gd name="connsiteX1717" fmla="*/ 455734 w 2967861"/>
                <a:gd name="connsiteY1717" fmla="*/ 1223157 h 2340761"/>
                <a:gd name="connsiteX1718" fmla="*/ 465048 w 2967861"/>
                <a:gd name="connsiteY1718" fmla="*/ 1230607 h 2340761"/>
                <a:gd name="connsiteX1719" fmla="*/ 473430 w 2967861"/>
                <a:gd name="connsiteY1719" fmla="*/ 1230607 h 2340761"/>
                <a:gd name="connsiteX1720" fmla="*/ 473430 w 2967861"/>
                <a:gd name="connsiteY1720" fmla="*/ 1206082 h 2340761"/>
                <a:gd name="connsiteX1721" fmla="*/ 484916 w 2967861"/>
                <a:gd name="connsiteY1721" fmla="*/ 1206082 h 2340761"/>
                <a:gd name="connsiteX1722" fmla="*/ 488021 w 2967861"/>
                <a:gd name="connsiteY1722" fmla="*/ 1198631 h 2340761"/>
                <a:gd name="connsiteX1723" fmla="*/ 492057 w 2967861"/>
                <a:gd name="connsiteY1723" fmla="*/ 1193354 h 2340761"/>
                <a:gd name="connsiteX1724" fmla="*/ 495161 w 2967861"/>
                <a:gd name="connsiteY1724" fmla="*/ 1189007 h 2340761"/>
                <a:gd name="connsiteX1725" fmla="*/ 500439 w 2967861"/>
                <a:gd name="connsiteY1725" fmla="*/ 1185903 h 2340761"/>
                <a:gd name="connsiteX1726" fmla="*/ 499507 w 2967861"/>
                <a:gd name="connsiteY1726" fmla="*/ 1180625 h 2340761"/>
                <a:gd name="connsiteX1727" fmla="*/ 497334 w 2967861"/>
                <a:gd name="connsiteY1727" fmla="*/ 1176279 h 2340761"/>
                <a:gd name="connsiteX1728" fmla="*/ 497334 w 2967861"/>
                <a:gd name="connsiteY1728" fmla="*/ 1174106 h 2340761"/>
                <a:gd name="connsiteX1729" fmla="*/ 495161 w 2967861"/>
                <a:gd name="connsiteY1729" fmla="*/ 1171002 h 2340761"/>
                <a:gd name="connsiteX1730" fmla="*/ 494230 w 2967861"/>
                <a:gd name="connsiteY1730" fmla="*/ 1166655 h 2340761"/>
                <a:gd name="connsiteX1731" fmla="*/ 494230 w 2967861"/>
                <a:gd name="connsiteY1731" fmla="*/ 1161378 h 2340761"/>
                <a:gd name="connsiteX1732" fmla="*/ 499507 w 2967861"/>
                <a:gd name="connsiteY1732" fmla="*/ 1161378 h 2340761"/>
                <a:gd name="connsiteX1733" fmla="*/ 504785 w 2967861"/>
                <a:gd name="connsiteY1733" fmla="*/ 1163551 h 2340761"/>
                <a:gd name="connsiteX1734" fmla="*/ 507889 w 2967861"/>
                <a:gd name="connsiteY1734" fmla="*/ 1165724 h 2340761"/>
                <a:gd name="connsiteX1735" fmla="*/ 510062 w 2967861"/>
                <a:gd name="connsiteY1735" fmla="*/ 1165724 h 2340761"/>
                <a:gd name="connsiteX1736" fmla="*/ 514098 w 2967861"/>
                <a:gd name="connsiteY1736" fmla="*/ 1165724 h 2340761"/>
                <a:gd name="connsiteX1737" fmla="*/ 517203 w 2967861"/>
                <a:gd name="connsiteY1737" fmla="*/ 1165724 h 2340761"/>
                <a:gd name="connsiteX1738" fmla="*/ 521238 w 2967861"/>
                <a:gd name="connsiteY1738" fmla="*/ 1165724 h 2340761"/>
                <a:gd name="connsiteX1739" fmla="*/ 521238 w 2967861"/>
                <a:gd name="connsiteY1739" fmla="*/ 1161378 h 2340761"/>
                <a:gd name="connsiteX1740" fmla="*/ 509752 w 2967861"/>
                <a:gd name="connsiteY1740" fmla="*/ 1151754 h 2340761"/>
                <a:gd name="connsiteX1741" fmla="*/ 499197 w 2967861"/>
                <a:gd name="connsiteY1741" fmla="*/ 1144303 h 2340761"/>
                <a:gd name="connsiteX1742" fmla="*/ 484606 w 2967861"/>
                <a:gd name="connsiteY1742" fmla="*/ 1139026 h 2340761"/>
                <a:gd name="connsiteX1743" fmla="*/ 484606 w 2967861"/>
                <a:gd name="connsiteY1743" fmla="*/ 1128471 h 2340761"/>
                <a:gd name="connsiteX1744" fmla="*/ 470015 w 2967861"/>
                <a:gd name="connsiteY1744" fmla="*/ 1128471 h 2340761"/>
                <a:gd name="connsiteX1745" fmla="*/ 457597 w 2967861"/>
                <a:gd name="connsiteY1745" fmla="*/ 1109533 h 2340761"/>
                <a:gd name="connsiteX1746" fmla="*/ 443937 w 2967861"/>
                <a:gd name="connsiteY1746" fmla="*/ 1093701 h 2340761"/>
                <a:gd name="connsiteX1747" fmla="*/ 429346 w 2967861"/>
                <a:gd name="connsiteY1747" fmla="*/ 1078799 h 2340761"/>
                <a:gd name="connsiteX1748" fmla="*/ 429346 w 2967861"/>
                <a:gd name="connsiteY1748" fmla="*/ 1072590 h 2340761"/>
                <a:gd name="connsiteX1749" fmla="*/ 429346 w 2967861"/>
                <a:gd name="connsiteY1749" fmla="*/ 1069486 h 2340761"/>
                <a:gd name="connsiteX1750" fmla="*/ 429346 w 2967861"/>
                <a:gd name="connsiteY1750" fmla="*/ 1065140 h 2340761"/>
                <a:gd name="connsiteX1751" fmla="*/ 429346 w 2967861"/>
                <a:gd name="connsiteY1751" fmla="*/ 1064208 h 2340761"/>
                <a:gd name="connsiteX1752" fmla="*/ 433382 w 2967861"/>
                <a:gd name="connsiteY1752" fmla="*/ 1062035 h 2340761"/>
                <a:gd name="connsiteX1753" fmla="*/ 436487 w 2967861"/>
                <a:gd name="connsiteY1753" fmla="*/ 1057689 h 2340761"/>
                <a:gd name="connsiteX1754" fmla="*/ 438660 w 2967861"/>
                <a:gd name="connsiteY1754" fmla="*/ 1057689 h 2340761"/>
                <a:gd name="connsiteX1755" fmla="*/ 438660 w 2967861"/>
                <a:gd name="connsiteY1755" fmla="*/ 1056758 h 2340761"/>
                <a:gd name="connsiteX1756" fmla="*/ 440833 w 2967861"/>
                <a:gd name="connsiteY1756" fmla="*/ 1056758 h 2340761"/>
                <a:gd name="connsiteX1757" fmla="*/ 443006 w 2967861"/>
                <a:gd name="connsiteY1757" fmla="*/ 1056758 h 2340761"/>
                <a:gd name="connsiteX1758" fmla="*/ 443937 w 2967861"/>
                <a:gd name="connsiteY1758" fmla="*/ 1054584 h 2340761"/>
                <a:gd name="connsiteX1759" fmla="*/ 446111 w 2967861"/>
                <a:gd name="connsiteY1759" fmla="*/ 1057689 h 2340761"/>
                <a:gd name="connsiteX1760" fmla="*/ 448284 w 2967861"/>
                <a:gd name="connsiteY1760" fmla="*/ 1062035 h 2340761"/>
                <a:gd name="connsiteX1761" fmla="*/ 448284 w 2967861"/>
                <a:gd name="connsiteY1761" fmla="*/ 1065140 h 2340761"/>
                <a:gd name="connsiteX1762" fmla="*/ 450457 w 2967861"/>
                <a:gd name="connsiteY1762" fmla="*/ 1071349 h 2340761"/>
                <a:gd name="connsiteX1763" fmla="*/ 465048 w 2967861"/>
                <a:gd name="connsiteY1763" fmla="*/ 1067002 h 2340761"/>
                <a:gd name="connsiteX1764" fmla="*/ 472188 w 2967861"/>
                <a:gd name="connsiteY1764" fmla="*/ 1087181 h 2340761"/>
                <a:gd name="connsiteX1765" fmla="*/ 479328 w 2967861"/>
                <a:gd name="connsiteY1765" fmla="*/ 1098668 h 2340761"/>
                <a:gd name="connsiteX1766" fmla="*/ 487710 w 2967861"/>
                <a:gd name="connsiteY1766" fmla="*/ 1103945 h 2340761"/>
                <a:gd name="connsiteX1767" fmla="*/ 497024 w 2967861"/>
                <a:gd name="connsiteY1767" fmla="*/ 1106118 h 2340761"/>
                <a:gd name="connsiteX1768" fmla="*/ 507579 w 2967861"/>
                <a:gd name="connsiteY1768" fmla="*/ 1111396 h 2340761"/>
                <a:gd name="connsiteX1769" fmla="*/ 521238 w 2967861"/>
                <a:gd name="connsiteY1769" fmla="*/ 1121020 h 2340761"/>
                <a:gd name="connsiteX1770" fmla="*/ 526516 w 2967861"/>
                <a:gd name="connsiteY1770" fmla="*/ 1126297 h 2340761"/>
                <a:gd name="connsiteX1771" fmla="*/ 526516 w 2967861"/>
                <a:gd name="connsiteY1771" fmla="*/ 1133748 h 2340761"/>
                <a:gd name="connsiteX1772" fmla="*/ 524343 w 2967861"/>
                <a:gd name="connsiteY1772" fmla="*/ 1141199 h 2340761"/>
                <a:gd name="connsiteX1773" fmla="*/ 522170 w 2967861"/>
                <a:gd name="connsiteY1773" fmla="*/ 1150823 h 2340761"/>
                <a:gd name="connsiteX1774" fmla="*/ 524343 w 2967861"/>
                <a:gd name="connsiteY1774" fmla="*/ 1161378 h 2340761"/>
                <a:gd name="connsiteX1775" fmla="*/ 528379 w 2967861"/>
                <a:gd name="connsiteY1775" fmla="*/ 1165724 h 2340761"/>
                <a:gd name="connsiteX1776" fmla="*/ 531483 w 2967861"/>
                <a:gd name="connsiteY1776" fmla="*/ 1166655 h 2340761"/>
                <a:gd name="connsiteX1777" fmla="*/ 536761 w 2967861"/>
                <a:gd name="connsiteY1777" fmla="*/ 1171002 h 2340761"/>
                <a:gd name="connsiteX1778" fmla="*/ 540797 w 2967861"/>
                <a:gd name="connsiteY1778" fmla="*/ 1174106 h 2340761"/>
                <a:gd name="connsiteX1779" fmla="*/ 543901 w 2967861"/>
                <a:gd name="connsiteY1779" fmla="*/ 1176279 h 2340761"/>
                <a:gd name="connsiteX1780" fmla="*/ 560665 w 2967861"/>
                <a:gd name="connsiteY1780" fmla="*/ 1225951 h 2340761"/>
                <a:gd name="connsiteX1781" fmla="*/ 564701 w 2967861"/>
                <a:gd name="connsiteY1781" fmla="*/ 1225951 h 2340761"/>
                <a:gd name="connsiteX1782" fmla="*/ 565632 w 2967861"/>
                <a:gd name="connsiteY1782" fmla="*/ 1228124 h 2340761"/>
                <a:gd name="connsiteX1783" fmla="*/ 567805 w 2967861"/>
                <a:gd name="connsiteY1783" fmla="*/ 1228124 h 2340761"/>
                <a:gd name="connsiteX1784" fmla="*/ 569978 w 2967861"/>
                <a:gd name="connsiteY1784" fmla="*/ 1230297 h 2340761"/>
                <a:gd name="connsiteX1785" fmla="*/ 575256 w 2967861"/>
                <a:gd name="connsiteY1785" fmla="*/ 1228124 h 2340761"/>
                <a:gd name="connsiteX1786" fmla="*/ 580534 w 2967861"/>
                <a:gd name="connsiteY1786" fmla="*/ 1225951 h 2340761"/>
                <a:gd name="connsiteX1787" fmla="*/ 582707 w 2967861"/>
                <a:gd name="connsiteY1787" fmla="*/ 1225019 h 2340761"/>
                <a:gd name="connsiteX1788" fmla="*/ 584880 w 2967861"/>
                <a:gd name="connsiteY1788" fmla="*/ 1220673 h 2340761"/>
                <a:gd name="connsiteX1789" fmla="*/ 584880 w 2967861"/>
                <a:gd name="connsiteY1789" fmla="*/ 1218500 h 2340761"/>
                <a:gd name="connsiteX1790" fmla="*/ 587053 w 2967861"/>
                <a:gd name="connsiteY1790" fmla="*/ 1215395 h 2340761"/>
                <a:gd name="connsiteX1791" fmla="*/ 587984 w 2967861"/>
                <a:gd name="connsiteY1791" fmla="*/ 1211049 h 2340761"/>
                <a:gd name="connsiteX1792" fmla="*/ 592020 w 2967861"/>
                <a:gd name="connsiteY1792" fmla="*/ 1210118 h 2340761"/>
                <a:gd name="connsiteX1793" fmla="*/ 597298 w 2967861"/>
                <a:gd name="connsiteY1793" fmla="*/ 1205772 h 2340761"/>
                <a:gd name="connsiteX1794" fmla="*/ 594193 w 2967861"/>
                <a:gd name="connsiteY1794" fmla="*/ 1188697 h 2340761"/>
                <a:gd name="connsiteX1795" fmla="*/ 587053 w 2967861"/>
                <a:gd name="connsiteY1795" fmla="*/ 1172864 h 2340761"/>
                <a:gd name="connsiteX1796" fmla="*/ 577740 w 2967861"/>
                <a:gd name="connsiteY1796" fmla="*/ 1161378 h 2340761"/>
                <a:gd name="connsiteX1797" fmla="*/ 577740 w 2967861"/>
                <a:gd name="connsiteY1797" fmla="*/ 1156411 h 2340761"/>
                <a:gd name="connsiteX1798" fmla="*/ 580844 w 2967861"/>
                <a:gd name="connsiteY1798" fmla="*/ 1158584 h 2340761"/>
                <a:gd name="connsiteX1799" fmla="*/ 580844 w 2967861"/>
                <a:gd name="connsiteY1799" fmla="*/ 1159515 h 2340761"/>
                <a:gd name="connsiteX1800" fmla="*/ 583017 w 2967861"/>
                <a:gd name="connsiteY1800" fmla="*/ 1161688 h 2340761"/>
                <a:gd name="connsiteX1801" fmla="*/ 585190 w 2967861"/>
                <a:gd name="connsiteY1801" fmla="*/ 1166035 h 2340761"/>
                <a:gd name="connsiteX1802" fmla="*/ 592331 w 2967861"/>
                <a:gd name="connsiteY1802" fmla="*/ 1163861 h 2340761"/>
                <a:gd name="connsiteX1803" fmla="*/ 595435 w 2967861"/>
                <a:gd name="connsiteY1803" fmla="*/ 1163861 h 2340761"/>
                <a:gd name="connsiteX1804" fmla="*/ 597608 w 2967861"/>
                <a:gd name="connsiteY1804" fmla="*/ 1163861 h 2340761"/>
                <a:gd name="connsiteX1805" fmla="*/ 599781 w 2967861"/>
                <a:gd name="connsiteY1805" fmla="*/ 1161688 h 2340761"/>
                <a:gd name="connsiteX1806" fmla="*/ 599781 w 2967861"/>
                <a:gd name="connsiteY1806" fmla="*/ 1159515 h 2340761"/>
                <a:gd name="connsiteX1807" fmla="*/ 599781 w 2967861"/>
                <a:gd name="connsiteY1807" fmla="*/ 1158584 h 2340761"/>
                <a:gd name="connsiteX1808" fmla="*/ 597608 w 2967861"/>
                <a:gd name="connsiteY1808" fmla="*/ 1154238 h 2340761"/>
                <a:gd name="connsiteX1809" fmla="*/ 597608 w 2967861"/>
                <a:gd name="connsiteY1809" fmla="*/ 1148960 h 2340761"/>
                <a:gd name="connsiteX1810" fmla="*/ 600713 w 2967861"/>
                <a:gd name="connsiteY1810" fmla="*/ 1148960 h 2340761"/>
                <a:gd name="connsiteX1811" fmla="*/ 600713 w 2967861"/>
                <a:gd name="connsiteY1811" fmla="*/ 1144614 h 2340761"/>
                <a:gd name="connsiteX1812" fmla="*/ 604748 w 2967861"/>
                <a:gd name="connsiteY1812" fmla="*/ 1144614 h 2340761"/>
                <a:gd name="connsiteX1813" fmla="*/ 607853 w 2967861"/>
                <a:gd name="connsiteY1813" fmla="*/ 1144614 h 2340761"/>
                <a:gd name="connsiteX1814" fmla="*/ 610026 w 2967861"/>
                <a:gd name="connsiteY1814" fmla="*/ 1146787 h 2340761"/>
                <a:gd name="connsiteX1815" fmla="*/ 612199 w 2967861"/>
                <a:gd name="connsiteY1815" fmla="*/ 1146787 h 2340761"/>
                <a:gd name="connsiteX1816" fmla="*/ 614372 w 2967861"/>
                <a:gd name="connsiteY1816" fmla="*/ 1148960 h 2340761"/>
                <a:gd name="connsiteX1817" fmla="*/ 619650 w 2967861"/>
                <a:gd name="connsiteY1817" fmla="*/ 1151133 h 2340761"/>
                <a:gd name="connsiteX1818" fmla="*/ 622754 w 2967861"/>
                <a:gd name="connsiteY1818" fmla="*/ 1152064 h 2340761"/>
                <a:gd name="connsiteX1819" fmla="*/ 624927 w 2967861"/>
                <a:gd name="connsiteY1819" fmla="*/ 1154238 h 2340761"/>
                <a:gd name="connsiteX1820" fmla="*/ 627100 w 2967861"/>
                <a:gd name="connsiteY1820" fmla="*/ 1156411 h 2340761"/>
                <a:gd name="connsiteX1821" fmla="*/ 630205 w 2967861"/>
                <a:gd name="connsiteY1821" fmla="*/ 1158584 h 2340761"/>
                <a:gd name="connsiteX1822" fmla="*/ 634241 w 2967861"/>
                <a:gd name="connsiteY1822" fmla="*/ 1161688 h 2340761"/>
                <a:gd name="connsiteX1823" fmla="*/ 632068 w 2967861"/>
                <a:gd name="connsiteY1823" fmla="*/ 1166966 h 2340761"/>
                <a:gd name="connsiteX1824" fmla="*/ 629894 w 2967861"/>
                <a:gd name="connsiteY1824" fmla="*/ 1171312 h 2340761"/>
                <a:gd name="connsiteX1825" fmla="*/ 629894 w 2967861"/>
                <a:gd name="connsiteY1825" fmla="*/ 1174416 h 2340761"/>
                <a:gd name="connsiteX1826" fmla="*/ 629894 w 2967861"/>
                <a:gd name="connsiteY1826" fmla="*/ 1178763 h 2340761"/>
                <a:gd name="connsiteX1827" fmla="*/ 629894 w 2967861"/>
                <a:gd name="connsiteY1827" fmla="*/ 1181867 h 2340761"/>
                <a:gd name="connsiteX1828" fmla="*/ 629894 w 2967861"/>
                <a:gd name="connsiteY1828" fmla="*/ 1186213 h 2340761"/>
                <a:gd name="connsiteX1829" fmla="*/ 629894 w 2967861"/>
                <a:gd name="connsiteY1829" fmla="*/ 1189318 h 2340761"/>
                <a:gd name="connsiteX1830" fmla="*/ 636103 w 2967861"/>
                <a:gd name="connsiteY1830" fmla="*/ 1206392 h 2340761"/>
                <a:gd name="connsiteX1831" fmla="*/ 648521 w 2967861"/>
                <a:gd name="connsiteY1831" fmla="*/ 1223467 h 2340761"/>
                <a:gd name="connsiteX1832" fmla="*/ 665285 w 2967861"/>
                <a:gd name="connsiteY1832" fmla="*/ 1234022 h 2340761"/>
                <a:gd name="connsiteX1833" fmla="*/ 680808 w 2967861"/>
                <a:gd name="connsiteY1833" fmla="*/ 1238368 h 2340761"/>
                <a:gd name="connsiteX1834" fmla="*/ 684843 w 2967861"/>
                <a:gd name="connsiteY1834" fmla="*/ 1236195 h 2340761"/>
                <a:gd name="connsiteX1835" fmla="*/ 687948 w 2967861"/>
                <a:gd name="connsiteY1835" fmla="*/ 1233091 h 2340761"/>
                <a:gd name="connsiteX1836" fmla="*/ 690121 w 2967861"/>
                <a:gd name="connsiteY1836" fmla="*/ 1228744 h 2340761"/>
                <a:gd name="connsiteX1837" fmla="*/ 695399 w 2967861"/>
                <a:gd name="connsiteY1837" fmla="*/ 1226571 h 2340761"/>
                <a:gd name="connsiteX1838" fmla="*/ 699434 w 2967861"/>
                <a:gd name="connsiteY1838" fmla="*/ 1225640 h 2340761"/>
                <a:gd name="connsiteX1839" fmla="*/ 704712 w 2967861"/>
                <a:gd name="connsiteY1839" fmla="*/ 1226571 h 2340761"/>
                <a:gd name="connsiteX1840" fmla="*/ 714025 w 2967861"/>
                <a:gd name="connsiteY1840" fmla="*/ 1230918 h 2340761"/>
                <a:gd name="connsiteX1841" fmla="*/ 721165 w 2967861"/>
                <a:gd name="connsiteY1841" fmla="*/ 1234022 h 2340761"/>
                <a:gd name="connsiteX1842" fmla="*/ 728306 w 2967861"/>
                <a:gd name="connsiteY1842" fmla="*/ 1236195 h 2340761"/>
                <a:gd name="connsiteX1843" fmla="*/ 735446 w 2967861"/>
                <a:gd name="connsiteY1843" fmla="*/ 1234022 h 2340761"/>
                <a:gd name="connsiteX1844" fmla="*/ 743828 w 2967861"/>
                <a:gd name="connsiteY1844" fmla="*/ 1226571 h 2340761"/>
                <a:gd name="connsiteX1845" fmla="*/ 750968 w 2967861"/>
                <a:gd name="connsiteY1845" fmla="*/ 1226571 h 2340761"/>
                <a:gd name="connsiteX1846" fmla="*/ 755004 w 2967861"/>
                <a:gd name="connsiteY1846" fmla="*/ 1226571 h 2340761"/>
                <a:gd name="connsiteX1847" fmla="*/ 758109 w 2967861"/>
                <a:gd name="connsiteY1847" fmla="*/ 1226571 h 2340761"/>
                <a:gd name="connsiteX1848" fmla="*/ 760282 w 2967861"/>
                <a:gd name="connsiteY1848" fmla="*/ 1228744 h 2340761"/>
                <a:gd name="connsiteX1849" fmla="*/ 762455 w 2967861"/>
                <a:gd name="connsiteY1849" fmla="*/ 1230918 h 2340761"/>
                <a:gd name="connsiteX1850" fmla="*/ 762455 w 2967861"/>
                <a:gd name="connsiteY1850" fmla="*/ 1234022 h 2340761"/>
                <a:gd name="connsiteX1851" fmla="*/ 764628 w 2967861"/>
                <a:gd name="connsiteY1851" fmla="*/ 1238368 h 2340761"/>
                <a:gd name="connsiteX1852" fmla="*/ 767732 w 2967861"/>
                <a:gd name="connsiteY1852" fmla="*/ 1251097 h 2340761"/>
                <a:gd name="connsiteX1853" fmla="*/ 765870 w 2967861"/>
                <a:gd name="connsiteY1853" fmla="*/ 1265377 h 2340761"/>
                <a:gd name="connsiteX1854" fmla="*/ 845033 w 2967861"/>
                <a:gd name="connsiteY1854" fmla="*/ 1136232 h 2340761"/>
                <a:gd name="connsiteX1855" fmla="*/ 825165 w 2967861"/>
                <a:gd name="connsiteY1855" fmla="*/ 1141509 h 2340761"/>
                <a:gd name="connsiteX1856" fmla="*/ 803434 w 2967861"/>
                <a:gd name="connsiteY1856" fmla="*/ 1143682 h 2340761"/>
                <a:gd name="connsiteX1857" fmla="*/ 781702 w 2967861"/>
                <a:gd name="connsiteY1857" fmla="*/ 1139336 h 2340761"/>
                <a:gd name="connsiteX1858" fmla="*/ 773320 w 2967861"/>
                <a:gd name="connsiteY1858" fmla="*/ 1136232 h 2340761"/>
                <a:gd name="connsiteX1859" fmla="*/ 766180 w 2967861"/>
                <a:gd name="connsiteY1859" fmla="*/ 1130954 h 2340761"/>
                <a:gd name="connsiteX1860" fmla="*/ 756867 w 2967861"/>
                <a:gd name="connsiteY1860" fmla="*/ 1124745 h 2340761"/>
                <a:gd name="connsiteX1861" fmla="*/ 742276 w 2967861"/>
                <a:gd name="connsiteY1861" fmla="*/ 1124745 h 2340761"/>
                <a:gd name="connsiteX1862" fmla="*/ 727685 w 2967861"/>
                <a:gd name="connsiteY1862" fmla="*/ 1126918 h 2340761"/>
                <a:gd name="connsiteX1863" fmla="*/ 713094 w 2967861"/>
                <a:gd name="connsiteY1863" fmla="*/ 1134369 h 2340761"/>
                <a:gd name="connsiteX1864" fmla="*/ 700676 w 2967861"/>
                <a:gd name="connsiteY1864" fmla="*/ 1139647 h 2340761"/>
                <a:gd name="connsiteX1865" fmla="*/ 686085 w 2967861"/>
                <a:gd name="connsiteY1865" fmla="*/ 1141820 h 2340761"/>
                <a:gd name="connsiteX1866" fmla="*/ 671494 w 2967861"/>
                <a:gd name="connsiteY1866" fmla="*/ 1136542 h 2340761"/>
                <a:gd name="connsiteX1867" fmla="*/ 666217 w 2967861"/>
                <a:gd name="connsiteY1867" fmla="*/ 1134369 h 2340761"/>
                <a:gd name="connsiteX1868" fmla="*/ 662181 w 2967861"/>
                <a:gd name="connsiteY1868" fmla="*/ 1132196 h 2340761"/>
                <a:gd name="connsiteX1869" fmla="*/ 659076 w 2967861"/>
                <a:gd name="connsiteY1869" fmla="*/ 1131265 h 2340761"/>
                <a:gd name="connsiteX1870" fmla="*/ 656903 w 2967861"/>
                <a:gd name="connsiteY1870" fmla="*/ 1126918 h 2340761"/>
                <a:gd name="connsiteX1871" fmla="*/ 656903 w 2967861"/>
                <a:gd name="connsiteY1871" fmla="*/ 1123814 h 2340761"/>
                <a:gd name="connsiteX1872" fmla="*/ 654730 w 2967861"/>
                <a:gd name="connsiteY1872" fmla="*/ 1116363 h 2340761"/>
                <a:gd name="connsiteX1873" fmla="*/ 654730 w 2967861"/>
                <a:gd name="connsiteY1873" fmla="*/ 1110154 h 2340761"/>
                <a:gd name="connsiteX1874" fmla="*/ 658766 w 2967861"/>
                <a:gd name="connsiteY1874" fmla="*/ 1099599 h 2340761"/>
                <a:gd name="connsiteX1875" fmla="*/ 665906 w 2967861"/>
                <a:gd name="connsiteY1875" fmla="*/ 1086871 h 2340761"/>
                <a:gd name="connsiteX1876" fmla="*/ 674288 w 2967861"/>
                <a:gd name="connsiteY1876" fmla="*/ 1071969 h 2340761"/>
                <a:gd name="connsiteX1877" fmla="*/ 683602 w 2967861"/>
                <a:gd name="connsiteY1877" fmla="*/ 1057068 h 2340761"/>
                <a:gd name="connsiteX1878" fmla="*/ 690742 w 2967861"/>
                <a:gd name="connsiteY1878" fmla="*/ 1043408 h 2340761"/>
                <a:gd name="connsiteX1879" fmla="*/ 694778 w 2967861"/>
                <a:gd name="connsiteY1879" fmla="*/ 1035026 h 2340761"/>
                <a:gd name="connsiteX1880" fmla="*/ 703160 w 2967861"/>
                <a:gd name="connsiteY1880" fmla="*/ 1037199 h 2340761"/>
                <a:gd name="connsiteX1881" fmla="*/ 710300 w 2967861"/>
                <a:gd name="connsiteY1881" fmla="*/ 1040304 h 2340761"/>
                <a:gd name="connsiteX1882" fmla="*/ 715578 w 2967861"/>
                <a:gd name="connsiteY1882" fmla="*/ 1042477 h 2340761"/>
                <a:gd name="connsiteX1883" fmla="*/ 721786 w 2967861"/>
                <a:gd name="connsiteY1883" fmla="*/ 1047755 h 2340761"/>
                <a:gd name="connsiteX1884" fmla="*/ 724891 w 2967861"/>
                <a:gd name="connsiteY1884" fmla="*/ 1049928 h 2340761"/>
                <a:gd name="connsiteX1885" fmla="*/ 727064 w 2967861"/>
                <a:gd name="connsiteY1885" fmla="*/ 1049928 h 2340761"/>
                <a:gd name="connsiteX1886" fmla="*/ 729237 w 2967861"/>
                <a:gd name="connsiteY1886" fmla="*/ 1049928 h 2340761"/>
                <a:gd name="connsiteX1887" fmla="*/ 730168 w 2967861"/>
                <a:gd name="connsiteY1887" fmla="*/ 1050859 h 2340761"/>
                <a:gd name="connsiteX1888" fmla="*/ 717751 w 2967861"/>
                <a:gd name="connsiteY1888" fmla="*/ 1055205 h 2340761"/>
                <a:gd name="connsiteX1889" fmla="*/ 721786 w 2967861"/>
                <a:gd name="connsiteY1889" fmla="*/ 1064829 h 2340761"/>
                <a:gd name="connsiteX1890" fmla="*/ 728927 w 2967861"/>
                <a:gd name="connsiteY1890" fmla="*/ 1072280 h 2340761"/>
                <a:gd name="connsiteX1891" fmla="*/ 734204 w 2967861"/>
                <a:gd name="connsiteY1891" fmla="*/ 1079731 h 2340761"/>
                <a:gd name="connsiteX1892" fmla="*/ 743518 w 2967861"/>
                <a:gd name="connsiteY1892" fmla="*/ 1080662 h 2340761"/>
                <a:gd name="connsiteX1893" fmla="*/ 755935 w 2967861"/>
                <a:gd name="connsiteY1893" fmla="*/ 1075384 h 2340761"/>
                <a:gd name="connsiteX1894" fmla="*/ 765249 w 2967861"/>
                <a:gd name="connsiteY1894" fmla="*/ 1067934 h 2340761"/>
                <a:gd name="connsiteX1895" fmla="*/ 780771 w 2967861"/>
                <a:gd name="connsiteY1895" fmla="*/ 1073211 h 2340761"/>
                <a:gd name="connsiteX1896" fmla="*/ 800640 w 2967861"/>
                <a:gd name="connsiteY1896" fmla="*/ 1084698 h 2340761"/>
                <a:gd name="connsiteX1897" fmla="*/ 821439 w 2967861"/>
                <a:gd name="connsiteY1897" fmla="*/ 1097426 h 2340761"/>
                <a:gd name="connsiteX1898" fmla="*/ 836030 w 2967861"/>
                <a:gd name="connsiteY1898" fmla="*/ 1110154 h 2340761"/>
                <a:gd name="connsiteX1899" fmla="*/ 844413 w 2967861"/>
                <a:gd name="connsiteY1899" fmla="*/ 1125056 h 2340761"/>
                <a:gd name="connsiteX1900" fmla="*/ 850621 w 2967861"/>
                <a:gd name="connsiteY1900" fmla="*/ 1125056 h 2340761"/>
                <a:gd name="connsiteX1901" fmla="*/ 845033 w 2967861"/>
                <a:gd name="connsiteY1901" fmla="*/ 1136232 h 2340761"/>
                <a:gd name="connsiteX1902" fmla="*/ 1025402 w 2967861"/>
                <a:gd name="connsiteY1902" fmla="*/ 1146787 h 2340761"/>
                <a:gd name="connsiteX1903" fmla="*/ 1022298 w 2967861"/>
                <a:gd name="connsiteY1903" fmla="*/ 1146787 h 2340761"/>
                <a:gd name="connsiteX1904" fmla="*/ 1018262 w 2967861"/>
                <a:gd name="connsiteY1904" fmla="*/ 1146787 h 2340761"/>
                <a:gd name="connsiteX1905" fmla="*/ 1015157 w 2967861"/>
                <a:gd name="connsiteY1905" fmla="*/ 1146787 h 2340761"/>
                <a:gd name="connsiteX1906" fmla="*/ 1011122 w 2967861"/>
                <a:gd name="connsiteY1906" fmla="*/ 1144614 h 2340761"/>
                <a:gd name="connsiteX1907" fmla="*/ 1008949 w 2967861"/>
                <a:gd name="connsiteY1907" fmla="*/ 1161688 h 2340761"/>
                <a:gd name="connsiteX1908" fmla="*/ 1011122 w 2967861"/>
                <a:gd name="connsiteY1908" fmla="*/ 1173175 h 2340761"/>
                <a:gd name="connsiteX1909" fmla="*/ 1016399 w 2967861"/>
                <a:gd name="connsiteY1909" fmla="*/ 1183730 h 2340761"/>
                <a:gd name="connsiteX1910" fmla="*/ 1020435 w 2967861"/>
                <a:gd name="connsiteY1910" fmla="*/ 1196458 h 2340761"/>
                <a:gd name="connsiteX1911" fmla="*/ 1022608 w 2967861"/>
                <a:gd name="connsiteY1911" fmla="*/ 1217569 h 2340761"/>
                <a:gd name="connsiteX1912" fmla="*/ 995600 w 2967861"/>
                <a:gd name="connsiteY1912" fmla="*/ 1218500 h 2340761"/>
                <a:gd name="connsiteX1913" fmla="*/ 976973 w 2967861"/>
                <a:gd name="connsiteY1913" fmla="*/ 1215395 h 2340761"/>
                <a:gd name="connsiteX1914" fmla="*/ 966418 w 2967861"/>
                <a:gd name="connsiteY1914" fmla="*/ 1205772 h 2340761"/>
                <a:gd name="connsiteX1915" fmla="*/ 962382 w 2967861"/>
                <a:gd name="connsiteY1915" fmla="*/ 1188697 h 2340761"/>
                <a:gd name="connsiteX1916" fmla="*/ 962382 w 2967861"/>
                <a:gd name="connsiteY1916" fmla="*/ 1165414 h 2340761"/>
                <a:gd name="connsiteX1917" fmla="*/ 974800 w 2967861"/>
                <a:gd name="connsiteY1917" fmla="*/ 1165414 h 2340761"/>
                <a:gd name="connsiteX1918" fmla="*/ 967660 w 2967861"/>
                <a:gd name="connsiteY1918" fmla="*/ 1151754 h 2340761"/>
                <a:gd name="connsiteX1919" fmla="*/ 955242 w 2967861"/>
                <a:gd name="connsiteY1919" fmla="*/ 1138094 h 2340761"/>
                <a:gd name="connsiteX1920" fmla="*/ 944686 w 2967861"/>
                <a:gd name="connsiteY1920" fmla="*/ 1121020 h 2340761"/>
                <a:gd name="connsiteX1921" fmla="*/ 933200 w 2967861"/>
                <a:gd name="connsiteY1921" fmla="*/ 1103945 h 2340761"/>
                <a:gd name="connsiteX1922" fmla="*/ 927922 w 2967861"/>
                <a:gd name="connsiteY1922" fmla="*/ 1086871 h 2340761"/>
                <a:gd name="connsiteX1923" fmla="*/ 931027 w 2967861"/>
                <a:gd name="connsiteY1923" fmla="*/ 1071038 h 2340761"/>
                <a:gd name="connsiteX1924" fmla="*/ 938167 w 2967861"/>
                <a:gd name="connsiteY1924" fmla="*/ 1059552 h 2340761"/>
                <a:gd name="connsiteX1925" fmla="*/ 949653 w 2967861"/>
                <a:gd name="connsiteY1925" fmla="*/ 1049928 h 2340761"/>
                <a:gd name="connsiteX1926" fmla="*/ 962071 w 2967861"/>
                <a:gd name="connsiteY1926" fmla="*/ 1044650 h 2340761"/>
                <a:gd name="connsiteX1927" fmla="*/ 974489 w 2967861"/>
                <a:gd name="connsiteY1927" fmla="*/ 1039373 h 2340761"/>
                <a:gd name="connsiteX1928" fmla="*/ 985976 w 2967861"/>
                <a:gd name="connsiteY1928" fmla="*/ 1029749 h 2340761"/>
                <a:gd name="connsiteX1929" fmla="*/ 995289 w 2967861"/>
                <a:gd name="connsiteY1929" fmla="*/ 1029749 h 2340761"/>
                <a:gd name="connsiteX1930" fmla="*/ 1000567 w 2967861"/>
                <a:gd name="connsiteY1930" fmla="*/ 1031922 h 2340761"/>
                <a:gd name="connsiteX1931" fmla="*/ 1005844 w 2967861"/>
                <a:gd name="connsiteY1931" fmla="*/ 1031922 h 2340761"/>
                <a:gd name="connsiteX1932" fmla="*/ 1011122 w 2967861"/>
                <a:gd name="connsiteY1932" fmla="*/ 1034095 h 2340761"/>
                <a:gd name="connsiteX1933" fmla="*/ 1008017 w 2967861"/>
                <a:gd name="connsiteY1933" fmla="*/ 1049928 h 2340761"/>
                <a:gd name="connsiteX1934" fmla="*/ 1000877 w 2967861"/>
                <a:gd name="connsiteY1934" fmla="*/ 1063587 h 2340761"/>
                <a:gd name="connsiteX1935" fmla="*/ 986286 w 2967861"/>
                <a:gd name="connsiteY1935" fmla="*/ 1068865 h 2340761"/>
                <a:gd name="connsiteX1936" fmla="*/ 966418 w 2967861"/>
                <a:gd name="connsiteY1936" fmla="*/ 1071038 h 2340761"/>
                <a:gd name="connsiteX1937" fmla="*/ 973558 w 2967861"/>
                <a:gd name="connsiteY1937" fmla="*/ 1086871 h 2340761"/>
                <a:gd name="connsiteX1938" fmla="*/ 985976 w 2967861"/>
                <a:gd name="connsiteY1938" fmla="*/ 1101772 h 2340761"/>
                <a:gd name="connsiteX1939" fmla="*/ 1001498 w 2967861"/>
                <a:gd name="connsiteY1939" fmla="*/ 1111396 h 2340761"/>
                <a:gd name="connsiteX1940" fmla="*/ 1000567 w 2967861"/>
                <a:gd name="connsiteY1940" fmla="*/ 1115742 h 2340761"/>
                <a:gd name="connsiteX1941" fmla="*/ 998394 w 2967861"/>
                <a:gd name="connsiteY1941" fmla="*/ 1116674 h 2340761"/>
                <a:gd name="connsiteX1942" fmla="*/ 996220 w 2967861"/>
                <a:gd name="connsiteY1942" fmla="*/ 1116674 h 2340761"/>
                <a:gd name="connsiteX1943" fmla="*/ 995289 w 2967861"/>
                <a:gd name="connsiteY1943" fmla="*/ 1121020 h 2340761"/>
                <a:gd name="connsiteX1944" fmla="*/ 1000567 w 2967861"/>
                <a:gd name="connsiteY1944" fmla="*/ 1130644 h 2340761"/>
                <a:gd name="connsiteX1945" fmla="*/ 1005844 w 2967861"/>
                <a:gd name="connsiteY1945" fmla="*/ 1139026 h 2340761"/>
                <a:gd name="connsiteX1946" fmla="*/ 1008017 w 2967861"/>
                <a:gd name="connsiteY1946" fmla="*/ 1143372 h 2340761"/>
                <a:gd name="connsiteX1947" fmla="*/ 1008949 w 2967861"/>
                <a:gd name="connsiteY1947" fmla="*/ 1144303 h 2340761"/>
                <a:gd name="connsiteX1948" fmla="*/ 1011122 w 2967861"/>
                <a:gd name="connsiteY1948" fmla="*/ 1143372 h 2340761"/>
                <a:gd name="connsiteX1949" fmla="*/ 1011122 w 2967861"/>
                <a:gd name="connsiteY1949" fmla="*/ 1141199 h 2340761"/>
                <a:gd name="connsiteX1950" fmla="*/ 1013295 w 2967861"/>
                <a:gd name="connsiteY1950" fmla="*/ 1138094 h 2340761"/>
                <a:gd name="connsiteX1951" fmla="*/ 1013295 w 2967861"/>
                <a:gd name="connsiteY1951" fmla="*/ 1133748 h 2340761"/>
                <a:gd name="connsiteX1952" fmla="*/ 1015468 w 2967861"/>
                <a:gd name="connsiteY1952" fmla="*/ 1131575 h 2340761"/>
                <a:gd name="connsiteX1953" fmla="*/ 1018573 w 2967861"/>
                <a:gd name="connsiteY1953" fmla="*/ 1133748 h 2340761"/>
                <a:gd name="connsiteX1954" fmla="*/ 1022608 w 2967861"/>
                <a:gd name="connsiteY1954" fmla="*/ 1138094 h 2340761"/>
                <a:gd name="connsiteX1955" fmla="*/ 1023540 w 2967861"/>
                <a:gd name="connsiteY1955" fmla="*/ 1139026 h 2340761"/>
                <a:gd name="connsiteX1956" fmla="*/ 1027575 w 2967861"/>
                <a:gd name="connsiteY1956" fmla="*/ 1141199 h 2340761"/>
                <a:gd name="connsiteX1957" fmla="*/ 1030680 w 2967861"/>
                <a:gd name="connsiteY1957" fmla="*/ 1144303 h 2340761"/>
                <a:gd name="connsiteX1958" fmla="*/ 1025402 w 2967861"/>
                <a:gd name="connsiteY1958" fmla="*/ 1146787 h 23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</a:cxnLst>
              <a:rect l="l" t="t" r="r" b="b"/>
              <a:pathLst>
                <a:path w="2967861" h="2340761">
                  <a:moveTo>
                    <a:pt x="2965999" y="516271"/>
                  </a:moveTo>
                  <a:lnTo>
                    <a:pt x="2956685" y="502612"/>
                  </a:lnTo>
                  <a:lnTo>
                    <a:pt x="2945199" y="489883"/>
                  </a:lnTo>
                  <a:lnTo>
                    <a:pt x="2934644" y="477155"/>
                  </a:lnTo>
                  <a:lnTo>
                    <a:pt x="2930608" y="477155"/>
                  </a:lnTo>
                  <a:lnTo>
                    <a:pt x="2929677" y="477155"/>
                  </a:lnTo>
                  <a:lnTo>
                    <a:pt x="2927503" y="479328"/>
                  </a:lnTo>
                  <a:lnTo>
                    <a:pt x="2925330" y="479328"/>
                  </a:lnTo>
                  <a:lnTo>
                    <a:pt x="2923158" y="480260"/>
                  </a:lnTo>
                  <a:lnTo>
                    <a:pt x="2905462" y="477155"/>
                  </a:lnTo>
                  <a:lnTo>
                    <a:pt x="2896149" y="469705"/>
                  </a:lnTo>
                  <a:lnTo>
                    <a:pt x="2889008" y="460081"/>
                  </a:lnTo>
                  <a:lnTo>
                    <a:pt x="2881868" y="449526"/>
                  </a:lnTo>
                  <a:lnTo>
                    <a:pt x="2871313" y="439902"/>
                  </a:lnTo>
                  <a:lnTo>
                    <a:pt x="2866035" y="435555"/>
                  </a:lnTo>
                  <a:lnTo>
                    <a:pt x="2859827" y="435555"/>
                  </a:lnTo>
                  <a:lnTo>
                    <a:pt x="2854549" y="434624"/>
                  </a:lnTo>
                  <a:lnTo>
                    <a:pt x="2849271" y="434624"/>
                  </a:lnTo>
                  <a:lnTo>
                    <a:pt x="2843994" y="430278"/>
                  </a:lnTo>
                  <a:lnTo>
                    <a:pt x="2810776" y="395508"/>
                  </a:lnTo>
                  <a:lnTo>
                    <a:pt x="2751481" y="370051"/>
                  </a:lnTo>
                  <a:lnTo>
                    <a:pt x="2747445" y="370983"/>
                  </a:lnTo>
                  <a:lnTo>
                    <a:pt x="2744340" y="373156"/>
                  </a:lnTo>
                  <a:lnTo>
                    <a:pt x="2740305" y="377502"/>
                  </a:lnTo>
                  <a:lnTo>
                    <a:pt x="2735027" y="378433"/>
                  </a:lnTo>
                  <a:lnTo>
                    <a:pt x="2729750" y="378433"/>
                  </a:lnTo>
                  <a:lnTo>
                    <a:pt x="2723541" y="378433"/>
                  </a:lnTo>
                  <a:lnTo>
                    <a:pt x="2708950" y="373156"/>
                  </a:lnTo>
                  <a:lnTo>
                    <a:pt x="2696532" y="365705"/>
                  </a:lnTo>
                  <a:lnTo>
                    <a:pt x="2678836" y="362601"/>
                  </a:lnTo>
                  <a:lnTo>
                    <a:pt x="2678836" y="367878"/>
                  </a:lnTo>
                  <a:lnTo>
                    <a:pt x="2678836" y="373156"/>
                  </a:lnTo>
                  <a:lnTo>
                    <a:pt x="2676664" y="377502"/>
                  </a:lnTo>
                  <a:lnTo>
                    <a:pt x="2676664" y="380607"/>
                  </a:lnTo>
                  <a:lnTo>
                    <a:pt x="2678836" y="382780"/>
                  </a:lnTo>
                  <a:lnTo>
                    <a:pt x="2681010" y="385884"/>
                  </a:lnTo>
                  <a:lnTo>
                    <a:pt x="2684114" y="392093"/>
                  </a:lnTo>
                  <a:lnTo>
                    <a:pt x="2681941" y="397371"/>
                  </a:lnTo>
                  <a:lnTo>
                    <a:pt x="2681941" y="400475"/>
                  </a:lnTo>
                  <a:lnTo>
                    <a:pt x="2681010" y="404821"/>
                  </a:lnTo>
                  <a:lnTo>
                    <a:pt x="2678836" y="406994"/>
                  </a:lnTo>
                  <a:lnTo>
                    <a:pt x="2678836" y="412272"/>
                  </a:lnTo>
                  <a:lnTo>
                    <a:pt x="2671696" y="406994"/>
                  </a:lnTo>
                  <a:lnTo>
                    <a:pt x="2666419" y="402648"/>
                  </a:lnTo>
                  <a:lnTo>
                    <a:pt x="2660210" y="395198"/>
                  </a:lnTo>
                  <a:lnTo>
                    <a:pt x="2654932" y="389920"/>
                  </a:lnTo>
                  <a:lnTo>
                    <a:pt x="2651828" y="382469"/>
                  </a:lnTo>
                  <a:lnTo>
                    <a:pt x="2616437" y="382469"/>
                  </a:lnTo>
                  <a:lnTo>
                    <a:pt x="2581978" y="382469"/>
                  </a:lnTo>
                  <a:lnTo>
                    <a:pt x="2547518" y="385574"/>
                  </a:lnTo>
                  <a:lnTo>
                    <a:pt x="2544414" y="384642"/>
                  </a:lnTo>
                  <a:lnTo>
                    <a:pt x="2542240" y="380296"/>
                  </a:lnTo>
                  <a:lnTo>
                    <a:pt x="2538205" y="378123"/>
                  </a:lnTo>
                  <a:lnTo>
                    <a:pt x="2535100" y="365395"/>
                  </a:lnTo>
                  <a:lnTo>
                    <a:pt x="2532927" y="350493"/>
                  </a:lnTo>
                  <a:lnTo>
                    <a:pt x="2527650" y="333419"/>
                  </a:lnTo>
                  <a:lnTo>
                    <a:pt x="2515232" y="330314"/>
                  </a:lnTo>
                  <a:lnTo>
                    <a:pt x="2498468" y="327210"/>
                  </a:lnTo>
                  <a:lnTo>
                    <a:pt x="2481703" y="325037"/>
                  </a:lnTo>
                  <a:lnTo>
                    <a:pt x="2464008" y="325037"/>
                  </a:lnTo>
                  <a:lnTo>
                    <a:pt x="2451590" y="330314"/>
                  </a:lnTo>
                  <a:lnTo>
                    <a:pt x="2437931" y="325037"/>
                  </a:lnTo>
                  <a:lnTo>
                    <a:pt x="2427375" y="315413"/>
                  </a:lnTo>
                  <a:lnTo>
                    <a:pt x="2420235" y="304858"/>
                  </a:lnTo>
                  <a:lnTo>
                    <a:pt x="2414958" y="293371"/>
                  </a:lnTo>
                  <a:lnTo>
                    <a:pt x="2401298" y="293371"/>
                  </a:lnTo>
                  <a:lnTo>
                    <a:pt x="2388880" y="293371"/>
                  </a:lnTo>
                  <a:lnTo>
                    <a:pt x="2378325" y="297718"/>
                  </a:lnTo>
                  <a:lnTo>
                    <a:pt x="2373047" y="295544"/>
                  </a:lnTo>
                  <a:lnTo>
                    <a:pt x="2369012" y="293371"/>
                  </a:lnTo>
                  <a:lnTo>
                    <a:pt x="2365907" y="291198"/>
                  </a:lnTo>
                  <a:lnTo>
                    <a:pt x="2365907" y="288094"/>
                  </a:lnTo>
                  <a:lnTo>
                    <a:pt x="2363734" y="285921"/>
                  </a:lnTo>
                  <a:lnTo>
                    <a:pt x="2363734" y="282816"/>
                  </a:lnTo>
                  <a:lnTo>
                    <a:pt x="2361561" y="276607"/>
                  </a:lnTo>
                  <a:lnTo>
                    <a:pt x="2358457" y="273503"/>
                  </a:lnTo>
                  <a:lnTo>
                    <a:pt x="2351316" y="268225"/>
                  </a:lnTo>
                  <a:lnTo>
                    <a:pt x="2334552" y="262016"/>
                  </a:lnTo>
                  <a:lnTo>
                    <a:pt x="2315925" y="256739"/>
                  </a:lnTo>
                  <a:lnTo>
                    <a:pt x="2296057" y="251461"/>
                  </a:lnTo>
                  <a:lnTo>
                    <a:pt x="2276188" y="249288"/>
                  </a:lnTo>
                  <a:lnTo>
                    <a:pt x="2258493" y="249288"/>
                  </a:lnTo>
                  <a:lnTo>
                    <a:pt x="2247007" y="253634"/>
                  </a:lnTo>
                  <a:lnTo>
                    <a:pt x="2234589" y="256739"/>
                  </a:lnTo>
                  <a:lnTo>
                    <a:pt x="2237693" y="273813"/>
                  </a:lnTo>
                  <a:lnTo>
                    <a:pt x="2241729" y="286541"/>
                  </a:lnTo>
                  <a:lnTo>
                    <a:pt x="2243902" y="305479"/>
                  </a:lnTo>
                  <a:lnTo>
                    <a:pt x="2236762" y="305479"/>
                  </a:lnTo>
                  <a:lnTo>
                    <a:pt x="2232726" y="303306"/>
                  </a:lnTo>
                  <a:lnTo>
                    <a:pt x="2227448" y="303306"/>
                  </a:lnTo>
                  <a:lnTo>
                    <a:pt x="2225275" y="303306"/>
                  </a:lnTo>
                  <a:lnTo>
                    <a:pt x="2222171" y="303306"/>
                  </a:lnTo>
                  <a:lnTo>
                    <a:pt x="2218135" y="306410"/>
                  </a:lnTo>
                  <a:lnTo>
                    <a:pt x="2215030" y="310756"/>
                  </a:lnTo>
                  <a:lnTo>
                    <a:pt x="2207890" y="306410"/>
                  </a:lnTo>
                  <a:lnTo>
                    <a:pt x="2201681" y="303306"/>
                  </a:lnTo>
                  <a:lnTo>
                    <a:pt x="2198577" y="298028"/>
                  </a:lnTo>
                  <a:lnTo>
                    <a:pt x="2193299" y="293682"/>
                  </a:lnTo>
                  <a:lnTo>
                    <a:pt x="2188022" y="288404"/>
                  </a:lnTo>
                  <a:lnTo>
                    <a:pt x="2174362" y="310756"/>
                  </a:lnTo>
                  <a:lnTo>
                    <a:pt x="2165980" y="308583"/>
                  </a:lnTo>
                  <a:lnTo>
                    <a:pt x="2158840" y="306410"/>
                  </a:lnTo>
                  <a:lnTo>
                    <a:pt x="2152631" y="303306"/>
                  </a:lnTo>
                  <a:lnTo>
                    <a:pt x="2149526" y="298028"/>
                  </a:lnTo>
                  <a:lnTo>
                    <a:pt x="2147353" y="290577"/>
                  </a:lnTo>
                  <a:lnTo>
                    <a:pt x="2147353" y="280953"/>
                  </a:lnTo>
                  <a:lnTo>
                    <a:pt x="2140213" y="290577"/>
                  </a:lnTo>
                  <a:lnTo>
                    <a:pt x="2137109" y="301132"/>
                  </a:lnTo>
                  <a:lnTo>
                    <a:pt x="2133073" y="312619"/>
                  </a:lnTo>
                  <a:lnTo>
                    <a:pt x="2127795" y="321001"/>
                  </a:lnTo>
                  <a:lnTo>
                    <a:pt x="2125622" y="323174"/>
                  </a:lnTo>
                  <a:lnTo>
                    <a:pt x="2123449" y="325347"/>
                  </a:lnTo>
                  <a:lnTo>
                    <a:pt x="2112894" y="317896"/>
                  </a:lnTo>
                  <a:lnTo>
                    <a:pt x="2100476" y="310446"/>
                  </a:lnTo>
                  <a:lnTo>
                    <a:pt x="2091163" y="300822"/>
                  </a:lnTo>
                  <a:lnTo>
                    <a:pt x="2088989" y="295544"/>
                  </a:lnTo>
                  <a:lnTo>
                    <a:pt x="2088058" y="291198"/>
                  </a:lnTo>
                  <a:lnTo>
                    <a:pt x="2088058" y="288094"/>
                  </a:lnTo>
                  <a:lnTo>
                    <a:pt x="2085885" y="283747"/>
                  </a:lnTo>
                  <a:lnTo>
                    <a:pt x="2083712" y="280643"/>
                  </a:lnTo>
                  <a:lnTo>
                    <a:pt x="2090852" y="261706"/>
                  </a:lnTo>
                  <a:lnTo>
                    <a:pt x="2103270" y="248978"/>
                  </a:lnTo>
                  <a:lnTo>
                    <a:pt x="2093957" y="212034"/>
                  </a:lnTo>
                  <a:lnTo>
                    <a:pt x="2090852" y="212034"/>
                  </a:lnTo>
                  <a:lnTo>
                    <a:pt x="2090852" y="206757"/>
                  </a:lnTo>
                  <a:lnTo>
                    <a:pt x="2070984" y="208930"/>
                  </a:lnTo>
                  <a:lnTo>
                    <a:pt x="2058566" y="214208"/>
                  </a:lnTo>
                  <a:lnTo>
                    <a:pt x="2047079" y="223831"/>
                  </a:lnTo>
                  <a:lnTo>
                    <a:pt x="2036524" y="218554"/>
                  </a:lnTo>
                  <a:lnTo>
                    <a:pt x="2025038" y="212345"/>
                  </a:lnTo>
                  <a:lnTo>
                    <a:pt x="2014482" y="207067"/>
                  </a:lnTo>
                  <a:lnTo>
                    <a:pt x="2012310" y="209240"/>
                  </a:lnTo>
                  <a:lnTo>
                    <a:pt x="2012310" y="211414"/>
                  </a:lnTo>
                  <a:lnTo>
                    <a:pt x="2010136" y="211414"/>
                  </a:lnTo>
                  <a:lnTo>
                    <a:pt x="2007032" y="212345"/>
                  </a:lnTo>
                  <a:lnTo>
                    <a:pt x="2007032" y="218554"/>
                  </a:lnTo>
                  <a:lnTo>
                    <a:pt x="2007032" y="223831"/>
                  </a:lnTo>
                  <a:lnTo>
                    <a:pt x="2007032" y="226936"/>
                  </a:lnTo>
                  <a:lnTo>
                    <a:pt x="2007032" y="229109"/>
                  </a:lnTo>
                  <a:lnTo>
                    <a:pt x="2007032" y="232213"/>
                  </a:lnTo>
                  <a:lnTo>
                    <a:pt x="2002996" y="243700"/>
                  </a:lnTo>
                  <a:lnTo>
                    <a:pt x="1950841" y="239354"/>
                  </a:lnTo>
                  <a:lnTo>
                    <a:pt x="1948668" y="234076"/>
                  </a:lnTo>
                  <a:lnTo>
                    <a:pt x="1948668" y="228799"/>
                  </a:lnTo>
                  <a:lnTo>
                    <a:pt x="1946495" y="223521"/>
                  </a:lnTo>
                  <a:lnTo>
                    <a:pt x="1946495" y="218243"/>
                  </a:lnTo>
                  <a:lnTo>
                    <a:pt x="1946495" y="216070"/>
                  </a:lnTo>
                  <a:lnTo>
                    <a:pt x="1934077" y="206446"/>
                  </a:lnTo>
                  <a:lnTo>
                    <a:pt x="1921659" y="204273"/>
                  </a:lnTo>
                  <a:lnTo>
                    <a:pt x="1904895" y="204273"/>
                  </a:lnTo>
                  <a:lnTo>
                    <a:pt x="1887200" y="206446"/>
                  </a:lnTo>
                  <a:lnTo>
                    <a:pt x="1887200" y="219175"/>
                  </a:lnTo>
                  <a:lnTo>
                    <a:pt x="1877886" y="219175"/>
                  </a:lnTo>
                  <a:lnTo>
                    <a:pt x="1877886" y="218243"/>
                  </a:lnTo>
                  <a:lnTo>
                    <a:pt x="1875713" y="218243"/>
                  </a:lnTo>
                  <a:lnTo>
                    <a:pt x="1873540" y="216070"/>
                  </a:lnTo>
                  <a:lnTo>
                    <a:pt x="1875713" y="206446"/>
                  </a:lnTo>
                  <a:lnTo>
                    <a:pt x="1877886" y="198996"/>
                  </a:lnTo>
                  <a:lnTo>
                    <a:pt x="1880060" y="193718"/>
                  </a:lnTo>
                  <a:lnTo>
                    <a:pt x="1883164" y="188441"/>
                  </a:lnTo>
                  <a:lnTo>
                    <a:pt x="1883164" y="182232"/>
                  </a:lnTo>
                  <a:lnTo>
                    <a:pt x="1873851" y="186578"/>
                  </a:lnTo>
                  <a:lnTo>
                    <a:pt x="1866710" y="191856"/>
                  </a:lnTo>
                  <a:lnTo>
                    <a:pt x="1859570" y="197133"/>
                  </a:lnTo>
                  <a:lnTo>
                    <a:pt x="1854293" y="203342"/>
                  </a:lnTo>
                  <a:lnTo>
                    <a:pt x="1851188" y="201169"/>
                  </a:lnTo>
                  <a:lnTo>
                    <a:pt x="1849015" y="201169"/>
                  </a:lnTo>
                  <a:lnTo>
                    <a:pt x="1849015" y="198996"/>
                  </a:lnTo>
                  <a:lnTo>
                    <a:pt x="1849015" y="196823"/>
                  </a:lnTo>
                  <a:lnTo>
                    <a:pt x="1849015" y="195891"/>
                  </a:lnTo>
                  <a:lnTo>
                    <a:pt x="1851188" y="191545"/>
                  </a:lnTo>
                  <a:lnTo>
                    <a:pt x="1851188" y="188441"/>
                  </a:lnTo>
                  <a:lnTo>
                    <a:pt x="1834424" y="186267"/>
                  </a:lnTo>
                  <a:lnTo>
                    <a:pt x="1819833" y="188441"/>
                  </a:lnTo>
                  <a:lnTo>
                    <a:pt x="1807415" y="195891"/>
                  </a:lnTo>
                  <a:lnTo>
                    <a:pt x="1803379" y="195891"/>
                  </a:lnTo>
                  <a:lnTo>
                    <a:pt x="1815797" y="180990"/>
                  </a:lnTo>
                  <a:lnTo>
                    <a:pt x="1832561" y="169503"/>
                  </a:lnTo>
                  <a:lnTo>
                    <a:pt x="1849325" y="159880"/>
                  </a:lnTo>
                  <a:lnTo>
                    <a:pt x="1863916" y="151498"/>
                  </a:lnTo>
                  <a:lnTo>
                    <a:pt x="1869194" y="141874"/>
                  </a:lnTo>
                  <a:lnTo>
                    <a:pt x="1873230" y="132250"/>
                  </a:lnTo>
                  <a:lnTo>
                    <a:pt x="1878507" y="123868"/>
                  </a:lnTo>
                  <a:lnTo>
                    <a:pt x="1890925" y="114244"/>
                  </a:lnTo>
                  <a:lnTo>
                    <a:pt x="1890925" y="90029"/>
                  </a:lnTo>
                  <a:lnTo>
                    <a:pt x="1881612" y="77301"/>
                  </a:lnTo>
                  <a:lnTo>
                    <a:pt x="1873230" y="65815"/>
                  </a:lnTo>
                  <a:lnTo>
                    <a:pt x="1861743" y="57432"/>
                  </a:lnTo>
                  <a:lnTo>
                    <a:pt x="1847152" y="49982"/>
                  </a:lnTo>
                  <a:lnTo>
                    <a:pt x="1847152" y="47809"/>
                  </a:lnTo>
                  <a:lnTo>
                    <a:pt x="1847152" y="45636"/>
                  </a:lnTo>
                  <a:lnTo>
                    <a:pt x="1844979" y="43462"/>
                  </a:lnTo>
                  <a:lnTo>
                    <a:pt x="1844048" y="45636"/>
                  </a:lnTo>
                  <a:lnTo>
                    <a:pt x="1827284" y="50913"/>
                  </a:lnTo>
                  <a:lnTo>
                    <a:pt x="1812693" y="53086"/>
                  </a:lnTo>
                  <a:lnTo>
                    <a:pt x="1800275" y="55259"/>
                  </a:lnTo>
                  <a:lnTo>
                    <a:pt x="1787857" y="60537"/>
                  </a:lnTo>
                  <a:lnTo>
                    <a:pt x="1780717" y="50913"/>
                  </a:lnTo>
                  <a:lnTo>
                    <a:pt x="1773577" y="43462"/>
                  </a:lnTo>
                  <a:lnTo>
                    <a:pt x="1766436" y="40358"/>
                  </a:lnTo>
                  <a:lnTo>
                    <a:pt x="1751845" y="36012"/>
                  </a:lnTo>
                  <a:lnTo>
                    <a:pt x="1752777" y="30734"/>
                  </a:lnTo>
                  <a:lnTo>
                    <a:pt x="1754950" y="28561"/>
                  </a:lnTo>
                  <a:lnTo>
                    <a:pt x="1757123" y="25457"/>
                  </a:lnTo>
                  <a:lnTo>
                    <a:pt x="1760227" y="23283"/>
                  </a:lnTo>
                  <a:lnTo>
                    <a:pt x="1762401" y="22352"/>
                  </a:lnTo>
                  <a:lnTo>
                    <a:pt x="1767678" y="20179"/>
                  </a:lnTo>
                  <a:lnTo>
                    <a:pt x="1766747" y="14901"/>
                  </a:lnTo>
                  <a:lnTo>
                    <a:pt x="1762711" y="10555"/>
                  </a:lnTo>
                  <a:lnTo>
                    <a:pt x="1760538" y="7451"/>
                  </a:lnTo>
                  <a:lnTo>
                    <a:pt x="1759607" y="5278"/>
                  </a:lnTo>
                  <a:lnTo>
                    <a:pt x="1755571" y="0"/>
                  </a:lnTo>
                  <a:lnTo>
                    <a:pt x="1735702" y="0"/>
                  </a:lnTo>
                  <a:lnTo>
                    <a:pt x="1731666" y="18006"/>
                  </a:lnTo>
                  <a:lnTo>
                    <a:pt x="1721111" y="28561"/>
                  </a:lnTo>
                  <a:lnTo>
                    <a:pt x="1708693" y="38185"/>
                  </a:lnTo>
                  <a:lnTo>
                    <a:pt x="1695034" y="45636"/>
                  </a:lnTo>
                  <a:lnTo>
                    <a:pt x="1679511" y="53086"/>
                  </a:lnTo>
                  <a:lnTo>
                    <a:pt x="1679511" y="73265"/>
                  </a:lnTo>
                  <a:lnTo>
                    <a:pt x="1674234" y="73265"/>
                  </a:lnTo>
                  <a:lnTo>
                    <a:pt x="1668025" y="72334"/>
                  </a:lnTo>
                  <a:lnTo>
                    <a:pt x="1664921" y="72334"/>
                  </a:lnTo>
                  <a:lnTo>
                    <a:pt x="1659643" y="70161"/>
                  </a:lnTo>
                  <a:lnTo>
                    <a:pt x="1653434" y="75438"/>
                  </a:lnTo>
                  <a:lnTo>
                    <a:pt x="1646294" y="82889"/>
                  </a:lnTo>
                  <a:lnTo>
                    <a:pt x="1639153" y="88167"/>
                  </a:lnTo>
                  <a:lnTo>
                    <a:pt x="1632013" y="94376"/>
                  </a:lnTo>
                  <a:lnTo>
                    <a:pt x="1626736" y="94376"/>
                  </a:lnTo>
                  <a:lnTo>
                    <a:pt x="1616181" y="94376"/>
                  </a:lnTo>
                  <a:lnTo>
                    <a:pt x="1601590" y="94376"/>
                  </a:lnTo>
                  <a:lnTo>
                    <a:pt x="1586999" y="94376"/>
                  </a:lnTo>
                  <a:lnTo>
                    <a:pt x="1575512" y="94376"/>
                  </a:lnTo>
                  <a:lnTo>
                    <a:pt x="1572408" y="99653"/>
                  </a:lnTo>
                  <a:lnTo>
                    <a:pt x="1570235" y="104931"/>
                  </a:lnTo>
                  <a:lnTo>
                    <a:pt x="1567130" y="110208"/>
                  </a:lnTo>
                  <a:lnTo>
                    <a:pt x="1564957" y="117659"/>
                  </a:lnTo>
                  <a:lnTo>
                    <a:pt x="1543226" y="117659"/>
                  </a:lnTo>
                  <a:lnTo>
                    <a:pt x="1526462" y="123868"/>
                  </a:lnTo>
                  <a:lnTo>
                    <a:pt x="1511871" y="130077"/>
                  </a:lnTo>
                  <a:lnTo>
                    <a:pt x="1497280" y="141563"/>
                  </a:lnTo>
                  <a:lnTo>
                    <a:pt x="1484862" y="152118"/>
                  </a:lnTo>
                  <a:lnTo>
                    <a:pt x="1468098" y="161742"/>
                  </a:lnTo>
                  <a:lnTo>
                    <a:pt x="1462821" y="180679"/>
                  </a:lnTo>
                  <a:lnTo>
                    <a:pt x="1459716" y="198685"/>
                  </a:lnTo>
                  <a:lnTo>
                    <a:pt x="1455680" y="215760"/>
                  </a:lnTo>
                  <a:lnTo>
                    <a:pt x="1452576" y="215760"/>
                  </a:lnTo>
                  <a:lnTo>
                    <a:pt x="1445436" y="198685"/>
                  </a:lnTo>
                  <a:lnTo>
                    <a:pt x="1419358" y="203963"/>
                  </a:lnTo>
                  <a:lnTo>
                    <a:pt x="1395454" y="211414"/>
                  </a:lnTo>
                  <a:lnTo>
                    <a:pt x="1399490" y="233766"/>
                  </a:lnTo>
                  <a:lnTo>
                    <a:pt x="1404767" y="253945"/>
                  </a:lnTo>
                  <a:lnTo>
                    <a:pt x="1410045" y="275055"/>
                  </a:lnTo>
                  <a:lnTo>
                    <a:pt x="1419358" y="290888"/>
                  </a:lnTo>
                  <a:lnTo>
                    <a:pt x="1431776" y="304547"/>
                  </a:lnTo>
                  <a:lnTo>
                    <a:pt x="1431776" y="312929"/>
                  </a:lnTo>
                  <a:lnTo>
                    <a:pt x="1416254" y="302374"/>
                  </a:lnTo>
                  <a:lnTo>
                    <a:pt x="1399490" y="287473"/>
                  </a:lnTo>
                  <a:lnTo>
                    <a:pt x="1388934" y="272571"/>
                  </a:lnTo>
                  <a:lnTo>
                    <a:pt x="1368135" y="272571"/>
                  </a:lnTo>
                  <a:lnTo>
                    <a:pt x="1352612" y="275676"/>
                  </a:lnTo>
                  <a:lnTo>
                    <a:pt x="1338953" y="283127"/>
                  </a:lnTo>
                  <a:lnTo>
                    <a:pt x="1331812" y="274745"/>
                  </a:lnTo>
                  <a:lnTo>
                    <a:pt x="1328708" y="263258"/>
                  </a:lnTo>
                  <a:lnTo>
                    <a:pt x="1324672" y="252703"/>
                  </a:lnTo>
                  <a:lnTo>
                    <a:pt x="1321568" y="250530"/>
                  </a:lnTo>
                  <a:lnTo>
                    <a:pt x="1321568" y="249909"/>
                  </a:lnTo>
                  <a:lnTo>
                    <a:pt x="1319394" y="249909"/>
                  </a:lnTo>
                  <a:lnTo>
                    <a:pt x="1316290" y="249909"/>
                  </a:lnTo>
                  <a:lnTo>
                    <a:pt x="1312254" y="249909"/>
                  </a:lnTo>
                  <a:lnTo>
                    <a:pt x="1312254" y="284679"/>
                  </a:lnTo>
                  <a:lnTo>
                    <a:pt x="1289281" y="305789"/>
                  </a:lnTo>
                  <a:lnTo>
                    <a:pt x="1294559" y="320691"/>
                  </a:lnTo>
                  <a:lnTo>
                    <a:pt x="1299837" y="331246"/>
                  </a:lnTo>
                  <a:lnTo>
                    <a:pt x="1305114" y="343974"/>
                  </a:lnTo>
                  <a:lnTo>
                    <a:pt x="1309150" y="362911"/>
                  </a:lnTo>
                  <a:lnTo>
                    <a:pt x="1329018" y="370362"/>
                  </a:lnTo>
                  <a:lnTo>
                    <a:pt x="1350750" y="378744"/>
                  </a:lnTo>
                  <a:lnTo>
                    <a:pt x="1368445" y="386195"/>
                  </a:lnTo>
                  <a:lnTo>
                    <a:pt x="1368445" y="392403"/>
                  </a:lnTo>
                  <a:lnTo>
                    <a:pt x="1350750" y="386195"/>
                  </a:lnTo>
                  <a:lnTo>
                    <a:pt x="1332123" y="386195"/>
                  </a:lnTo>
                  <a:lnTo>
                    <a:pt x="1312254" y="386195"/>
                  </a:lnTo>
                  <a:lnTo>
                    <a:pt x="1314427" y="401096"/>
                  </a:lnTo>
                  <a:lnTo>
                    <a:pt x="1316601" y="418170"/>
                  </a:lnTo>
                  <a:lnTo>
                    <a:pt x="1319705" y="435245"/>
                  </a:lnTo>
                  <a:lnTo>
                    <a:pt x="1316601" y="453251"/>
                  </a:lnTo>
                  <a:lnTo>
                    <a:pt x="1310392" y="464737"/>
                  </a:lnTo>
                  <a:lnTo>
                    <a:pt x="1303251" y="479639"/>
                  </a:lnTo>
                  <a:lnTo>
                    <a:pt x="1296111" y="492367"/>
                  </a:lnTo>
                  <a:lnTo>
                    <a:pt x="1293006" y="494540"/>
                  </a:lnTo>
                  <a:lnTo>
                    <a:pt x="1290833" y="495472"/>
                  </a:lnTo>
                  <a:lnTo>
                    <a:pt x="1289902" y="497645"/>
                  </a:lnTo>
                  <a:lnTo>
                    <a:pt x="1269102" y="497645"/>
                  </a:lnTo>
                  <a:lnTo>
                    <a:pt x="1269102" y="492057"/>
                  </a:lnTo>
                  <a:lnTo>
                    <a:pt x="1276243" y="489883"/>
                  </a:lnTo>
                  <a:lnTo>
                    <a:pt x="1282452" y="486779"/>
                  </a:lnTo>
                  <a:lnTo>
                    <a:pt x="1287729" y="484606"/>
                  </a:lnTo>
                  <a:lnTo>
                    <a:pt x="1290833" y="480260"/>
                  </a:lnTo>
                  <a:lnTo>
                    <a:pt x="1296111" y="477155"/>
                  </a:lnTo>
                  <a:lnTo>
                    <a:pt x="1296111" y="460081"/>
                  </a:lnTo>
                  <a:lnTo>
                    <a:pt x="1300147" y="447352"/>
                  </a:lnTo>
                  <a:lnTo>
                    <a:pt x="1305424" y="435866"/>
                  </a:lnTo>
                  <a:lnTo>
                    <a:pt x="1302320" y="429657"/>
                  </a:lnTo>
                  <a:lnTo>
                    <a:pt x="1300147" y="423448"/>
                  </a:lnTo>
                  <a:lnTo>
                    <a:pt x="1296111" y="420344"/>
                  </a:lnTo>
                  <a:lnTo>
                    <a:pt x="1293006" y="415997"/>
                  </a:lnTo>
                  <a:lnTo>
                    <a:pt x="1290833" y="412893"/>
                  </a:lnTo>
                  <a:lnTo>
                    <a:pt x="1289902" y="407615"/>
                  </a:lnTo>
                  <a:lnTo>
                    <a:pt x="1289902" y="400165"/>
                  </a:lnTo>
                  <a:lnTo>
                    <a:pt x="1293006" y="390541"/>
                  </a:lnTo>
                  <a:lnTo>
                    <a:pt x="1296111" y="379054"/>
                  </a:lnTo>
                  <a:lnTo>
                    <a:pt x="1296111" y="366326"/>
                  </a:lnTo>
                  <a:lnTo>
                    <a:pt x="1293006" y="355771"/>
                  </a:lnTo>
                  <a:lnTo>
                    <a:pt x="1289902" y="340870"/>
                  </a:lnTo>
                  <a:lnTo>
                    <a:pt x="1283693" y="328141"/>
                  </a:lnTo>
                  <a:lnTo>
                    <a:pt x="1280589" y="318517"/>
                  </a:lnTo>
                  <a:lnTo>
                    <a:pt x="1282762" y="311067"/>
                  </a:lnTo>
                  <a:lnTo>
                    <a:pt x="1283693" y="299580"/>
                  </a:lnTo>
                  <a:lnTo>
                    <a:pt x="1287729" y="286852"/>
                  </a:lnTo>
                  <a:lnTo>
                    <a:pt x="1290833" y="271951"/>
                  </a:lnTo>
                  <a:lnTo>
                    <a:pt x="1293006" y="257049"/>
                  </a:lnTo>
                  <a:lnTo>
                    <a:pt x="1285866" y="249598"/>
                  </a:lnTo>
                  <a:lnTo>
                    <a:pt x="1280589" y="239975"/>
                  </a:lnTo>
                  <a:lnTo>
                    <a:pt x="1260720" y="239043"/>
                  </a:lnTo>
                  <a:lnTo>
                    <a:pt x="1243956" y="239975"/>
                  </a:lnTo>
                  <a:lnTo>
                    <a:pt x="1234643" y="246184"/>
                  </a:lnTo>
                  <a:lnTo>
                    <a:pt x="1227502" y="254566"/>
                  </a:lnTo>
                  <a:lnTo>
                    <a:pt x="1222225" y="266052"/>
                  </a:lnTo>
                  <a:lnTo>
                    <a:pt x="1218189" y="276607"/>
                  </a:lnTo>
                  <a:lnTo>
                    <a:pt x="1215085" y="290267"/>
                  </a:lnTo>
                  <a:lnTo>
                    <a:pt x="1211049" y="300822"/>
                  </a:lnTo>
                  <a:lnTo>
                    <a:pt x="1203909" y="310446"/>
                  </a:lnTo>
                  <a:lnTo>
                    <a:pt x="1193353" y="317896"/>
                  </a:lnTo>
                  <a:lnTo>
                    <a:pt x="1196458" y="338075"/>
                  </a:lnTo>
                  <a:lnTo>
                    <a:pt x="1198631" y="352977"/>
                  </a:lnTo>
                  <a:lnTo>
                    <a:pt x="1202667" y="370051"/>
                  </a:lnTo>
                  <a:lnTo>
                    <a:pt x="1200494" y="392403"/>
                  </a:lnTo>
                  <a:lnTo>
                    <a:pt x="1217258" y="392403"/>
                  </a:lnTo>
                  <a:lnTo>
                    <a:pt x="1218189" y="399854"/>
                  </a:lnTo>
                  <a:lnTo>
                    <a:pt x="1222225" y="405132"/>
                  </a:lnTo>
                  <a:lnTo>
                    <a:pt x="1224398" y="410409"/>
                  </a:lnTo>
                  <a:lnTo>
                    <a:pt x="1227502" y="414756"/>
                  </a:lnTo>
                  <a:lnTo>
                    <a:pt x="1232780" y="420033"/>
                  </a:lnTo>
                  <a:lnTo>
                    <a:pt x="1231849" y="423138"/>
                  </a:lnTo>
                  <a:lnTo>
                    <a:pt x="1231849" y="425311"/>
                  </a:lnTo>
                  <a:lnTo>
                    <a:pt x="1229676" y="427484"/>
                  </a:lnTo>
                  <a:lnTo>
                    <a:pt x="1220362" y="423138"/>
                  </a:lnTo>
                  <a:lnTo>
                    <a:pt x="1205771" y="415687"/>
                  </a:lnTo>
                  <a:lnTo>
                    <a:pt x="1190249" y="402959"/>
                  </a:lnTo>
                  <a:lnTo>
                    <a:pt x="1171622" y="390230"/>
                  </a:lnTo>
                  <a:lnTo>
                    <a:pt x="1159204" y="377502"/>
                  </a:lnTo>
                  <a:lnTo>
                    <a:pt x="1149891" y="366016"/>
                  </a:lnTo>
                  <a:lnTo>
                    <a:pt x="1142751" y="366016"/>
                  </a:lnTo>
                  <a:lnTo>
                    <a:pt x="1135611" y="366016"/>
                  </a:lnTo>
                  <a:lnTo>
                    <a:pt x="1130333" y="363842"/>
                  </a:lnTo>
                  <a:lnTo>
                    <a:pt x="1126297" y="362911"/>
                  </a:lnTo>
                  <a:lnTo>
                    <a:pt x="1119157" y="366016"/>
                  </a:lnTo>
                  <a:lnTo>
                    <a:pt x="1116052" y="368189"/>
                  </a:lnTo>
                  <a:lnTo>
                    <a:pt x="1112017" y="371293"/>
                  </a:lnTo>
                  <a:lnTo>
                    <a:pt x="1106739" y="375639"/>
                  </a:lnTo>
                  <a:lnTo>
                    <a:pt x="1106739" y="383090"/>
                  </a:lnTo>
                  <a:lnTo>
                    <a:pt x="1106739" y="388368"/>
                  </a:lnTo>
                  <a:lnTo>
                    <a:pt x="1108912" y="392714"/>
                  </a:lnTo>
                  <a:lnTo>
                    <a:pt x="1111085" y="395818"/>
                  </a:lnTo>
                  <a:lnTo>
                    <a:pt x="1114190" y="400165"/>
                  </a:lnTo>
                  <a:lnTo>
                    <a:pt x="1114190" y="405442"/>
                  </a:lnTo>
                  <a:lnTo>
                    <a:pt x="1112017" y="410720"/>
                  </a:lnTo>
                  <a:lnTo>
                    <a:pt x="1112017" y="415066"/>
                  </a:lnTo>
                  <a:lnTo>
                    <a:pt x="1111085" y="415997"/>
                  </a:lnTo>
                  <a:lnTo>
                    <a:pt x="1108912" y="420344"/>
                  </a:lnTo>
                  <a:lnTo>
                    <a:pt x="1106739" y="423448"/>
                  </a:lnTo>
                  <a:lnTo>
                    <a:pt x="1099599" y="422517"/>
                  </a:lnTo>
                  <a:lnTo>
                    <a:pt x="1096495" y="422517"/>
                  </a:lnTo>
                  <a:lnTo>
                    <a:pt x="1094321" y="420344"/>
                  </a:lnTo>
                  <a:lnTo>
                    <a:pt x="1092148" y="418170"/>
                  </a:lnTo>
                  <a:lnTo>
                    <a:pt x="1089044" y="415066"/>
                  </a:lnTo>
                  <a:lnTo>
                    <a:pt x="1086871" y="412893"/>
                  </a:lnTo>
                  <a:lnTo>
                    <a:pt x="1083766" y="412893"/>
                  </a:lnTo>
                  <a:lnTo>
                    <a:pt x="1072280" y="415997"/>
                  </a:lnTo>
                  <a:lnTo>
                    <a:pt x="1061724" y="420344"/>
                  </a:lnTo>
                  <a:lnTo>
                    <a:pt x="1048065" y="425621"/>
                  </a:lnTo>
                  <a:lnTo>
                    <a:pt x="1035647" y="430899"/>
                  </a:lnTo>
                  <a:lnTo>
                    <a:pt x="1030369" y="436176"/>
                  </a:lnTo>
                  <a:lnTo>
                    <a:pt x="1021056" y="436176"/>
                  </a:lnTo>
                  <a:lnTo>
                    <a:pt x="1028196" y="425621"/>
                  </a:lnTo>
                  <a:lnTo>
                    <a:pt x="1035336" y="420344"/>
                  </a:lnTo>
                  <a:lnTo>
                    <a:pt x="1044650" y="415066"/>
                  </a:lnTo>
                  <a:lnTo>
                    <a:pt x="1053963" y="407615"/>
                  </a:lnTo>
                  <a:lnTo>
                    <a:pt x="1040304" y="403269"/>
                  </a:lnTo>
                  <a:lnTo>
                    <a:pt x="1025713" y="400165"/>
                  </a:lnTo>
                  <a:lnTo>
                    <a:pt x="1010190" y="400165"/>
                  </a:lnTo>
                  <a:lnTo>
                    <a:pt x="1008017" y="407615"/>
                  </a:lnTo>
                  <a:lnTo>
                    <a:pt x="1008017" y="412893"/>
                  </a:lnTo>
                  <a:lnTo>
                    <a:pt x="1005844" y="415997"/>
                  </a:lnTo>
                  <a:lnTo>
                    <a:pt x="1003671" y="420344"/>
                  </a:lnTo>
                  <a:lnTo>
                    <a:pt x="1000567" y="423448"/>
                  </a:lnTo>
                  <a:lnTo>
                    <a:pt x="1000567" y="427794"/>
                  </a:lnTo>
                  <a:lnTo>
                    <a:pt x="996531" y="425621"/>
                  </a:lnTo>
                  <a:lnTo>
                    <a:pt x="995600" y="422517"/>
                  </a:lnTo>
                  <a:lnTo>
                    <a:pt x="993426" y="420344"/>
                  </a:lnTo>
                  <a:lnTo>
                    <a:pt x="991253" y="415997"/>
                  </a:lnTo>
                  <a:lnTo>
                    <a:pt x="990322" y="412893"/>
                  </a:lnTo>
                  <a:lnTo>
                    <a:pt x="986286" y="410720"/>
                  </a:lnTo>
                  <a:lnTo>
                    <a:pt x="983182" y="408547"/>
                  </a:lnTo>
                  <a:lnTo>
                    <a:pt x="981009" y="410720"/>
                  </a:lnTo>
                  <a:lnTo>
                    <a:pt x="975731" y="410720"/>
                  </a:lnTo>
                  <a:lnTo>
                    <a:pt x="969522" y="412893"/>
                  </a:lnTo>
                  <a:lnTo>
                    <a:pt x="957104" y="429967"/>
                  </a:lnTo>
                  <a:lnTo>
                    <a:pt x="942513" y="443627"/>
                  </a:lnTo>
                  <a:lnTo>
                    <a:pt x="930095" y="460702"/>
                  </a:lnTo>
                  <a:lnTo>
                    <a:pt x="932269" y="465979"/>
                  </a:lnTo>
                  <a:lnTo>
                    <a:pt x="932269" y="470325"/>
                  </a:lnTo>
                  <a:lnTo>
                    <a:pt x="932269" y="475603"/>
                  </a:lnTo>
                  <a:lnTo>
                    <a:pt x="932269" y="479949"/>
                  </a:lnTo>
                  <a:lnTo>
                    <a:pt x="930095" y="485227"/>
                  </a:lnTo>
                  <a:lnTo>
                    <a:pt x="926060" y="487400"/>
                  </a:lnTo>
                  <a:lnTo>
                    <a:pt x="925128" y="487400"/>
                  </a:lnTo>
                  <a:lnTo>
                    <a:pt x="922955" y="488331"/>
                  </a:lnTo>
                  <a:lnTo>
                    <a:pt x="920782" y="488331"/>
                  </a:lnTo>
                  <a:lnTo>
                    <a:pt x="915504" y="488331"/>
                  </a:lnTo>
                  <a:lnTo>
                    <a:pt x="911469" y="487400"/>
                  </a:lnTo>
                  <a:lnTo>
                    <a:pt x="908364" y="485227"/>
                  </a:lnTo>
                  <a:lnTo>
                    <a:pt x="906191" y="483054"/>
                  </a:lnTo>
                  <a:lnTo>
                    <a:pt x="900914" y="480881"/>
                  </a:lnTo>
                  <a:lnTo>
                    <a:pt x="900914" y="460702"/>
                  </a:lnTo>
                  <a:lnTo>
                    <a:pt x="908054" y="460702"/>
                  </a:lnTo>
                  <a:lnTo>
                    <a:pt x="911158" y="458528"/>
                  </a:lnTo>
                  <a:lnTo>
                    <a:pt x="913331" y="458528"/>
                  </a:lnTo>
                  <a:lnTo>
                    <a:pt x="917367" y="457597"/>
                  </a:lnTo>
                  <a:lnTo>
                    <a:pt x="917367" y="447973"/>
                  </a:lnTo>
                  <a:lnTo>
                    <a:pt x="911158" y="438349"/>
                  </a:lnTo>
                  <a:lnTo>
                    <a:pt x="904018" y="427794"/>
                  </a:lnTo>
                  <a:lnTo>
                    <a:pt x="896878" y="420344"/>
                  </a:lnTo>
                  <a:lnTo>
                    <a:pt x="866765" y="420344"/>
                  </a:lnTo>
                  <a:lnTo>
                    <a:pt x="873905" y="464737"/>
                  </a:lnTo>
                  <a:lnTo>
                    <a:pt x="877009" y="504785"/>
                  </a:lnTo>
                  <a:lnTo>
                    <a:pt x="869869" y="502612"/>
                  </a:lnTo>
                  <a:lnTo>
                    <a:pt x="862729" y="501680"/>
                  </a:lnTo>
                  <a:lnTo>
                    <a:pt x="855588" y="499507"/>
                  </a:lnTo>
                  <a:lnTo>
                    <a:pt x="850311" y="497334"/>
                  </a:lnTo>
                  <a:lnTo>
                    <a:pt x="840997" y="510062"/>
                  </a:lnTo>
                  <a:lnTo>
                    <a:pt x="830442" y="521549"/>
                  </a:lnTo>
                  <a:lnTo>
                    <a:pt x="813678" y="529000"/>
                  </a:lnTo>
                  <a:lnTo>
                    <a:pt x="815851" y="534277"/>
                  </a:lnTo>
                  <a:lnTo>
                    <a:pt x="815851" y="537382"/>
                  </a:lnTo>
                  <a:lnTo>
                    <a:pt x="815851" y="539555"/>
                  </a:lnTo>
                  <a:lnTo>
                    <a:pt x="818025" y="541728"/>
                  </a:lnTo>
                  <a:lnTo>
                    <a:pt x="818956" y="543901"/>
                  </a:lnTo>
                  <a:lnTo>
                    <a:pt x="821129" y="544832"/>
                  </a:lnTo>
                  <a:lnTo>
                    <a:pt x="821129" y="551041"/>
                  </a:lnTo>
                  <a:lnTo>
                    <a:pt x="818956" y="556319"/>
                  </a:lnTo>
                  <a:lnTo>
                    <a:pt x="818025" y="558492"/>
                  </a:lnTo>
                  <a:lnTo>
                    <a:pt x="815851" y="561596"/>
                  </a:lnTo>
                  <a:lnTo>
                    <a:pt x="813678" y="565943"/>
                  </a:lnTo>
                  <a:lnTo>
                    <a:pt x="799087" y="559734"/>
                  </a:lnTo>
                  <a:lnTo>
                    <a:pt x="786669" y="552283"/>
                  </a:lnTo>
                  <a:lnTo>
                    <a:pt x="774252" y="544832"/>
                  </a:lnTo>
                  <a:lnTo>
                    <a:pt x="774252" y="549179"/>
                  </a:lnTo>
                  <a:lnTo>
                    <a:pt x="767732" y="549179"/>
                  </a:lnTo>
                  <a:lnTo>
                    <a:pt x="767732" y="559734"/>
                  </a:lnTo>
                  <a:lnTo>
                    <a:pt x="769906" y="569358"/>
                  </a:lnTo>
                  <a:lnTo>
                    <a:pt x="772079" y="582086"/>
                  </a:lnTo>
                  <a:lnTo>
                    <a:pt x="764938" y="581155"/>
                  </a:lnTo>
                  <a:lnTo>
                    <a:pt x="760903" y="576808"/>
                  </a:lnTo>
                  <a:lnTo>
                    <a:pt x="755625" y="574635"/>
                  </a:lnTo>
                  <a:lnTo>
                    <a:pt x="752520" y="569358"/>
                  </a:lnTo>
                  <a:lnTo>
                    <a:pt x="748485" y="559734"/>
                  </a:lnTo>
                  <a:lnTo>
                    <a:pt x="745380" y="544832"/>
                  </a:lnTo>
                  <a:lnTo>
                    <a:pt x="743207" y="526827"/>
                  </a:lnTo>
                  <a:lnTo>
                    <a:pt x="741034" y="509752"/>
                  </a:lnTo>
                  <a:lnTo>
                    <a:pt x="738861" y="497024"/>
                  </a:lnTo>
                  <a:lnTo>
                    <a:pt x="753452" y="502301"/>
                  </a:lnTo>
                  <a:lnTo>
                    <a:pt x="768043" y="509752"/>
                  </a:lnTo>
                  <a:lnTo>
                    <a:pt x="784807" y="517203"/>
                  </a:lnTo>
                  <a:lnTo>
                    <a:pt x="802502" y="517203"/>
                  </a:lnTo>
                  <a:lnTo>
                    <a:pt x="819266" y="508821"/>
                  </a:lnTo>
                  <a:lnTo>
                    <a:pt x="831684" y="495161"/>
                  </a:lnTo>
                  <a:lnTo>
                    <a:pt x="833857" y="479328"/>
                  </a:lnTo>
                  <a:lnTo>
                    <a:pt x="830753" y="462254"/>
                  </a:lnTo>
                  <a:lnTo>
                    <a:pt x="819266" y="445179"/>
                  </a:lnTo>
                  <a:lnTo>
                    <a:pt x="806848" y="429347"/>
                  </a:lnTo>
                  <a:lnTo>
                    <a:pt x="792258" y="414445"/>
                  </a:lnTo>
                  <a:lnTo>
                    <a:pt x="777667" y="402959"/>
                  </a:lnTo>
                  <a:lnTo>
                    <a:pt x="765249" y="395508"/>
                  </a:lnTo>
                  <a:lnTo>
                    <a:pt x="732031" y="392403"/>
                  </a:lnTo>
                  <a:lnTo>
                    <a:pt x="726753" y="386195"/>
                  </a:lnTo>
                  <a:lnTo>
                    <a:pt x="721476" y="380917"/>
                  </a:lnTo>
                  <a:lnTo>
                    <a:pt x="719303" y="375639"/>
                  </a:lnTo>
                  <a:lnTo>
                    <a:pt x="717130" y="371293"/>
                  </a:lnTo>
                  <a:lnTo>
                    <a:pt x="711852" y="371293"/>
                  </a:lnTo>
                  <a:lnTo>
                    <a:pt x="704712" y="373466"/>
                  </a:lnTo>
                  <a:lnTo>
                    <a:pt x="692294" y="378744"/>
                  </a:lnTo>
                  <a:lnTo>
                    <a:pt x="690121" y="375639"/>
                  </a:lnTo>
                  <a:lnTo>
                    <a:pt x="689190" y="373466"/>
                  </a:lnTo>
                  <a:lnTo>
                    <a:pt x="687016" y="373466"/>
                  </a:lnTo>
                  <a:lnTo>
                    <a:pt x="684843" y="370362"/>
                  </a:lnTo>
                  <a:lnTo>
                    <a:pt x="684843" y="366016"/>
                  </a:lnTo>
                  <a:lnTo>
                    <a:pt x="687016" y="363842"/>
                  </a:lnTo>
                  <a:lnTo>
                    <a:pt x="687016" y="362911"/>
                  </a:lnTo>
                  <a:lnTo>
                    <a:pt x="689190" y="362911"/>
                  </a:lnTo>
                  <a:lnTo>
                    <a:pt x="690121" y="360738"/>
                  </a:lnTo>
                  <a:lnTo>
                    <a:pt x="692294" y="358565"/>
                  </a:lnTo>
                  <a:lnTo>
                    <a:pt x="689190" y="343664"/>
                  </a:lnTo>
                  <a:lnTo>
                    <a:pt x="682981" y="336213"/>
                  </a:lnTo>
                  <a:lnTo>
                    <a:pt x="675840" y="334040"/>
                  </a:lnTo>
                  <a:lnTo>
                    <a:pt x="668700" y="333108"/>
                  </a:lnTo>
                  <a:lnTo>
                    <a:pt x="660318" y="328762"/>
                  </a:lnTo>
                  <a:lnTo>
                    <a:pt x="653178" y="321311"/>
                  </a:lnTo>
                  <a:lnTo>
                    <a:pt x="636414" y="323485"/>
                  </a:lnTo>
                  <a:lnTo>
                    <a:pt x="619650" y="327831"/>
                  </a:lnTo>
                  <a:lnTo>
                    <a:pt x="607232" y="330935"/>
                  </a:lnTo>
                  <a:lnTo>
                    <a:pt x="595745" y="340559"/>
                  </a:lnTo>
                  <a:lnTo>
                    <a:pt x="589536" y="355460"/>
                  </a:lnTo>
                  <a:lnTo>
                    <a:pt x="583328" y="351114"/>
                  </a:lnTo>
                  <a:lnTo>
                    <a:pt x="581465" y="351114"/>
                  </a:lnTo>
                  <a:lnTo>
                    <a:pt x="579292" y="348941"/>
                  </a:lnTo>
                  <a:lnTo>
                    <a:pt x="577119" y="348941"/>
                  </a:lnTo>
                  <a:lnTo>
                    <a:pt x="574014" y="348941"/>
                  </a:lnTo>
                  <a:lnTo>
                    <a:pt x="569978" y="348941"/>
                  </a:lnTo>
                  <a:lnTo>
                    <a:pt x="564701" y="348941"/>
                  </a:lnTo>
                  <a:lnTo>
                    <a:pt x="564701" y="362601"/>
                  </a:lnTo>
                  <a:lnTo>
                    <a:pt x="560665" y="360428"/>
                  </a:lnTo>
                  <a:lnTo>
                    <a:pt x="559734" y="360428"/>
                  </a:lnTo>
                  <a:lnTo>
                    <a:pt x="557561" y="360428"/>
                  </a:lnTo>
                  <a:lnTo>
                    <a:pt x="555387" y="358254"/>
                  </a:lnTo>
                  <a:lnTo>
                    <a:pt x="535519" y="363532"/>
                  </a:lnTo>
                  <a:lnTo>
                    <a:pt x="520928" y="375019"/>
                  </a:lnTo>
                  <a:lnTo>
                    <a:pt x="511615" y="392093"/>
                  </a:lnTo>
                  <a:lnTo>
                    <a:pt x="494850" y="392093"/>
                  </a:lnTo>
                  <a:lnTo>
                    <a:pt x="494850" y="406994"/>
                  </a:lnTo>
                  <a:lnTo>
                    <a:pt x="479328" y="415377"/>
                  </a:lnTo>
                  <a:lnTo>
                    <a:pt x="466910" y="430278"/>
                  </a:lnTo>
                  <a:lnTo>
                    <a:pt x="453251" y="452630"/>
                  </a:lnTo>
                  <a:lnTo>
                    <a:pt x="442696" y="476845"/>
                  </a:lnTo>
                  <a:lnTo>
                    <a:pt x="431209" y="501060"/>
                  </a:lnTo>
                  <a:lnTo>
                    <a:pt x="420654" y="524343"/>
                  </a:lnTo>
                  <a:lnTo>
                    <a:pt x="408236" y="544522"/>
                  </a:lnTo>
                  <a:lnTo>
                    <a:pt x="394577" y="561596"/>
                  </a:lnTo>
                  <a:lnTo>
                    <a:pt x="396750" y="565943"/>
                  </a:lnTo>
                  <a:lnTo>
                    <a:pt x="396750" y="569047"/>
                  </a:lnTo>
                  <a:lnTo>
                    <a:pt x="396750" y="571220"/>
                  </a:lnTo>
                  <a:lnTo>
                    <a:pt x="398923" y="571220"/>
                  </a:lnTo>
                  <a:lnTo>
                    <a:pt x="401096" y="571220"/>
                  </a:lnTo>
                  <a:lnTo>
                    <a:pt x="404200" y="573393"/>
                  </a:lnTo>
                  <a:lnTo>
                    <a:pt x="394887" y="581775"/>
                  </a:lnTo>
                  <a:lnTo>
                    <a:pt x="384332" y="586122"/>
                  </a:lnTo>
                  <a:lnTo>
                    <a:pt x="371914" y="593572"/>
                  </a:lnTo>
                  <a:lnTo>
                    <a:pt x="369741" y="596677"/>
                  </a:lnTo>
                  <a:lnTo>
                    <a:pt x="367568" y="602886"/>
                  </a:lnTo>
                  <a:lnTo>
                    <a:pt x="366636" y="605990"/>
                  </a:lnTo>
                  <a:lnTo>
                    <a:pt x="364463" y="610336"/>
                  </a:lnTo>
                  <a:lnTo>
                    <a:pt x="360427" y="613441"/>
                  </a:lnTo>
                  <a:lnTo>
                    <a:pt x="359496" y="611268"/>
                  </a:lnTo>
                  <a:lnTo>
                    <a:pt x="357323" y="610336"/>
                  </a:lnTo>
                  <a:lnTo>
                    <a:pt x="355150" y="608163"/>
                  </a:lnTo>
                  <a:lnTo>
                    <a:pt x="352045" y="605990"/>
                  </a:lnTo>
                  <a:lnTo>
                    <a:pt x="345836" y="611268"/>
                  </a:lnTo>
                  <a:lnTo>
                    <a:pt x="340559" y="617477"/>
                  </a:lnTo>
                  <a:lnTo>
                    <a:pt x="335281" y="622754"/>
                  </a:lnTo>
                  <a:lnTo>
                    <a:pt x="331246" y="625859"/>
                  </a:lnTo>
                  <a:lnTo>
                    <a:pt x="325968" y="640760"/>
                  </a:lnTo>
                  <a:lnTo>
                    <a:pt x="323795" y="652247"/>
                  </a:lnTo>
                  <a:lnTo>
                    <a:pt x="320690" y="660629"/>
                  </a:lnTo>
                  <a:lnTo>
                    <a:pt x="311377" y="670252"/>
                  </a:lnTo>
                  <a:lnTo>
                    <a:pt x="313550" y="692605"/>
                  </a:lnTo>
                  <a:lnTo>
                    <a:pt x="316655" y="709679"/>
                  </a:lnTo>
                  <a:lnTo>
                    <a:pt x="320690" y="724581"/>
                  </a:lnTo>
                  <a:lnTo>
                    <a:pt x="322864" y="742586"/>
                  </a:lnTo>
                  <a:lnTo>
                    <a:pt x="323795" y="764938"/>
                  </a:lnTo>
                  <a:lnTo>
                    <a:pt x="327831" y="764938"/>
                  </a:lnTo>
                  <a:lnTo>
                    <a:pt x="330004" y="767112"/>
                  </a:lnTo>
                  <a:lnTo>
                    <a:pt x="330935" y="767112"/>
                  </a:lnTo>
                  <a:lnTo>
                    <a:pt x="333108" y="767112"/>
                  </a:lnTo>
                  <a:lnTo>
                    <a:pt x="335281" y="769285"/>
                  </a:lnTo>
                  <a:lnTo>
                    <a:pt x="352977" y="764938"/>
                  </a:lnTo>
                  <a:lnTo>
                    <a:pt x="364463" y="759661"/>
                  </a:lnTo>
                  <a:lnTo>
                    <a:pt x="375018" y="752210"/>
                  </a:lnTo>
                  <a:lnTo>
                    <a:pt x="384332" y="742586"/>
                  </a:lnTo>
                  <a:lnTo>
                    <a:pt x="398923" y="735136"/>
                  </a:lnTo>
                  <a:lnTo>
                    <a:pt x="409478" y="762765"/>
                  </a:lnTo>
                  <a:lnTo>
                    <a:pt x="415687" y="786980"/>
                  </a:lnTo>
                  <a:lnTo>
                    <a:pt x="424069" y="809332"/>
                  </a:lnTo>
                  <a:lnTo>
                    <a:pt x="438660" y="829511"/>
                  </a:lnTo>
                  <a:lnTo>
                    <a:pt x="438660" y="833857"/>
                  </a:lnTo>
                  <a:lnTo>
                    <a:pt x="444869" y="833857"/>
                  </a:lnTo>
                  <a:lnTo>
                    <a:pt x="453251" y="818956"/>
                  </a:lnTo>
                  <a:lnTo>
                    <a:pt x="462564" y="807470"/>
                  </a:lnTo>
                  <a:lnTo>
                    <a:pt x="474051" y="796914"/>
                  </a:lnTo>
                  <a:lnTo>
                    <a:pt x="481191" y="784186"/>
                  </a:lnTo>
                  <a:lnTo>
                    <a:pt x="488331" y="767112"/>
                  </a:lnTo>
                  <a:lnTo>
                    <a:pt x="491436" y="744759"/>
                  </a:lnTo>
                  <a:lnTo>
                    <a:pt x="515340" y="735136"/>
                  </a:lnTo>
                  <a:lnTo>
                    <a:pt x="516271" y="734204"/>
                  </a:lnTo>
                  <a:lnTo>
                    <a:pt x="516271" y="729858"/>
                  </a:lnTo>
                  <a:lnTo>
                    <a:pt x="518444" y="727685"/>
                  </a:lnTo>
                  <a:lnTo>
                    <a:pt x="518444" y="726754"/>
                  </a:lnTo>
                  <a:lnTo>
                    <a:pt x="520618" y="724581"/>
                  </a:lnTo>
                  <a:lnTo>
                    <a:pt x="522791" y="722407"/>
                  </a:lnTo>
                  <a:lnTo>
                    <a:pt x="528068" y="720234"/>
                  </a:lnTo>
                  <a:lnTo>
                    <a:pt x="524032" y="704402"/>
                  </a:lnTo>
                  <a:lnTo>
                    <a:pt x="516892" y="690742"/>
                  </a:lnTo>
                  <a:lnTo>
                    <a:pt x="506337" y="680187"/>
                  </a:lnTo>
                  <a:lnTo>
                    <a:pt x="494850" y="670563"/>
                  </a:lnTo>
                  <a:lnTo>
                    <a:pt x="501059" y="645106"/>
                  </a:lnTo>
                  <a:lnTo>
                    <a:pt x="509441" y="622754"/>
                  </a:lnTo>
                  <a:lnTo>
                    <a:pt x="523101" y="603817"/>
                  </a:lnTo>
                  <a:lnTo>
                    <a:pt x="537692" y="587984"/>
                  </a:lnTo>
                  <a:lnTo>
                    <a:pt x="550110" y="570910"/>
                  </a:lnTo>
                  <a:lnTo>
                    <a:pt x="559423" y="550731"/>
                  </a:lnTo>
                  <a:lnTo>
                    <a:pt x="564701" y="524343"/>
                  </a:lnTo>
                  <a:lnTo>
                    <a:pt x="581465" y="523412"/>
                  </a:lnTo>
                  <a:lnTo>
                    <a:pt x="595125" y="521238"/>
                  </a:lnTo>
                  <a:lnTo>
                    <a:pt x="601334" y="526516"/>
                  </a:lnTo>
                  <a:lnTo>
                    <a:pt x="606611" y="531794"/>
                  </a:lnTo>
                  <a:lnTo>
                    <a:pt x="611889" y="537071"/>
                  </a:lnTo>
                  <a:lnTo>
                    <a:pt x="602575" y="554146"/>
                  </a:lnTo>
                  <a:lnTo>
                    <a:pt x="590157" y="569047"/>
                  </a:lnTo>
                  <a:lnTo>
                    <a:pt x="575566" y="583949"/>
                  </a:lnTo>
                  <a:lnTo>
                    <a:pt x="560976" y="596677"/>
                  </a:lnTo>
                  <a:lnTo>
                    <a:pt x="552593" y="615614"/>
                  </a:lnTo>
                  <a:lnTo>
                    <a:pt x="550420" y="628342"/>
                  </a:lnTo>
                  <a:lnTo>
                    <a:pt x="552593" y="643244"/>
                  </a:lnTo>
                  <a:lnTo>
                    <a:pt x="553525" y="655972"/>
                  </a:lnTo>
                  <a:lnTo>
                    <a:pt x="552593" y="667458"/>
                  </a:lnTo>
                  <a:lnTo>
                    <a:pt x="553525" y="682360"/>
                  </a:lnTo>
                  <a:lnTo>
                    <a:pt x="557561" y="690742"/>
                  </a:lnTo>
                  <a:lnTo>
                    <a:pt x="562838" y="698193"/>
                  </a:lnTo>
                  <a:lnTo>
                    <a:pt x="568116" y="705643"/>
                  </a:lnTo>
                  <a:lnTo>
                    <a:pt x="572152" y="715267"/>
                  </a:lnTo>
                  <a:lnTo>
                    <a:pt x="593883" y="712163"/>
                  </a:lnTo>
                  <a:lnTo>
                    <a:pt x="613751" y="705954"/>
                  </a:lnTo>
                  <a:lnTo>
                    <a:pt x="631447" y="697572"/>
                  </a:lnTo>
                  <a:lnTo>
                    <a:pt x="638587" y="697572"/>
                  </a:lnTo>
                  <a:lnTo>
                    <a:pt x="644796" y="698503"/>
                  </a:lnTo>
                  <a:lnTo>
                    <a:pt x="647900" y="700676"/>
                  </a:lnTo>
                  <a:lnTo>
                    <a:pt x="653178" y="702849"/>
                  </a:lnTo>
                  <a:lnTo>
                    <a:pt x="659387" y="705022"/>
                  </a:lnTo>
                  <a:lnTo>
                    <a:pt x="652246" y="715578"/>
                  </a:lnTo>
                  <a:lnTo>
                    <a:pt x="642933" y="719924"/>
                  </a:lnTo>
                  <a:lnTo>
                    <a:pt x="633620" y="717751"/>
                  </a:lnTo>
                  <a:lnTo>
                    <a:pt x="621202" y="715578"/>
                  </a:lnTo>
                  <a:lnTo>
                    <a:pt x="608784" y="715578"/>
                  </a:lnTo>
                  <a:lnTo>
                    <a:pt x="601644" y="719924"/>
                  </a:lnTo>
                  <a:lnTo>
                    <a:pt x="595435" y="723028"/>
                  </a:lnTo>
                  <a:lnTo>
                    <a:pt x="589226" y="727375"/>
                  </a:lnTo>
                  <a:lnTo>
                    <a:pt x="579913" y="728306"/>
                  </a:lnTo>
                  <a:lnTo>
                    <a:pt x="583017" y="745380"/>
                  </a:lnTo>
                  <a:lnTo>
                    <a:pt x="585190" y="755004"/>
                  </a:lnTo>
                  <a:lnTo>
                    <a:pt x="589226" y="762455"/>
                  </a:lnTo>
                  <a:lnTo>
                    <a:pt x="590157" y="773010"/>
                  </a:lnTo>
                  <a:lnTo>
                    <a:pt x="592331" y="790085"/>
                  </a:lnTo>
                  <a:lnTo>
                    <a:pt x="587053" y="787911"/>
                  </a:lnTo>
                  <a:lnTo>
                    <a:pt x="581775" y="785738"/>
                  </a:lnTo>
                  <a:lnTo>
                    <a:pt x="579602" y="784807"/>
                  </a:lnTo>
                  <a:lnTo>
                    <a:pt x="577429" y="780461"/>
                  </a:lnTo>
                  <a:lnTo>
                    <a:pt x="575256" y="777356"/>
                  </a:lnTo>
                  <a:lnTo>
                    <a:pt x="572152" y="773010"/>
                  </a:lnTo>
                  <a:lnTo>
                    <a:pt x="572152" y="769906"/>
                  </a:lnTo>
                  <a:lnTo>
                    <a:pt x="566874" y="770837"/>
                  </a:lnTo>
                  <a:lnTo>
                    <a:pt x="562838" y="773010"/>
                  </a:lnTo>
                  <a:lnTo>
                    <a:pt x="559734" y="777356"/>
                  </a:lnTo>
                  <a:lnTo>
                    <a:pt x="555698" y="778288"/>
                  </a:lnTo>
                  <a:lnTo>
                    <a:pt x="552593" y="782634"/>
                  </a:lnTo>
                  <a:lnTo>
                    <a:pt x="548558" y="808090"/>
                  </a:lnTo>
                  <a:lnTo>
                    <a:pt x="548558" y="839756"/>
                  </a:lnTo>
                  <a:lnTo>
                    <a:pt x="543280" y="841929"/>
                  </a:lnTo>
                  <a:lnTo>
                    <a:pt x="539244" y="841929"/>
                  </a:lnTo>
                  <a:lnTo>
                    <a:pt x="536140" y="842860"/>
                  </a:lnTo>
                  <a:lnTo>
                    <a:pt x="532104" y="847207"/>
                  </a:lnTo>
                  <a:lnTo>
                    <a:pt x="531173" y="849380"/>
                  </a:lnTo>
                  <a:lnTo>
                    <a:pt x="528999" y="854657"/>
                  </a:lnTo>
                  <a:lnTo>
                    <a:pt x="509131" y="850311"/>
                  </a:lnTo>
                  <a:lnTo>
                    <a:pt x="494540" y="849380"/>
                  </a:lnTo>
                  <a:lnTo>
                    <a:pt x="485227" y="852484"/>
                  </a:lnTo>
                  <a:lnTo>
                    <a:pt x="478086" y="856830"/>
                  </a:lnTo>
                  <a:lnTo>
                    <a:pt x="472809" y="862108"/>
                  </a:lnTo>
                  <a:lnTo>
                    <a:pt x="463495" y="867386"/>
                  </a:lnTo>
                  <a:lnTo>
                    <a:pt x="452940" y="871732"/>
                  </a:lnTo>
                  <a:lnTo>
                    <a:pt x="443627" y="871732"/>
                  </a:lnTo>
                  <a:lnTo>
                    <a:pt x="436487" y="865523"/>
                  </a:lnTo>
                  <a:lnTo>
                    <a:pt x="431209" y="862418"/>
                  </a:lnTo>
                  <a:lnTo>
                    <a:pt x="423138" y="862418"/>
                  </a:lnTo>
                  <a:lnTo>
                    <a:pt x="411651" y="867696"/>
                  </a:lnTo>
                  <a:lnTo>
                    <a:pt x="406373" y="864592"/>
                  </a:lnTo>
                  <a:lnTo>
                    <a:pt x="402338" y="862418"/>
                  </a:lnTo>
                  <a:lnTo>
                    <a:pt x="401406" y="860245"/>
                  </a:lnTo>
                  <a:lnTo>
                    <a:pt x="397371" y="858072"/>
                  </a:lnTo>
                  <a:lnTo>
                    <a:pt x="392093" y="854968"/>
                  </a:lnTo>
                  <a:lnTo>
                    <a:pt x="392093" y="842239"/>
                  </a:lnTo>
                  <a:lnTo>
                    <a:pt x="394266" y="825165"/>
                  </a:lnTo>
                  <a:lnTo>
                    <a:pt x="395197" y="807159"/>
                  </a:lnTo>
                  <a:lnTo>
                    <a:pt x="397371" y="793500"/>
                  </a:lnTo>
                  <a:lnTo>
                    <a:pt x="399544" y="786049"/>
                  </a:lnTo>
                  <a:lnTo>
                    <a:pt x="399544" y="777667"/>
                  </a:lnTo>
                  <a:lnTo>
                    <a:pt x="387126" y="780771"/>
                  </a:lnTo>
                  <a:lnTo>
                    <a:pt x="375639" y="785117"/>
                  </a:lnTo>
                  <a:lnTo>
                    <a:pt x="360117" y="786049"/>
                  </a:lnTo>
                  <a:lnTo>
                    <a:pt x="361048" y="803123"/>
                  </a:lnTo>
                  <a:lnTo>
                    <a:pt x="361048" y="823302"/>
                  </a:lnTo>
                  <a:lnTo>
                    <a:pt x="365084" y="845654"/>
                  </a:lnTo>
                  <a:lnTo>
                    <a:pt x="372224" y="864592"/>
                  </a:lnTo>
                  <a:lnTo>
                    <a:pt x="370051" y="865523"/>
                  </a:lnTo>
                  <a:lnTo>
                    <a:pt x="370051" y="867696"/>
                  </a:lnTo>
                  <a:lnTo>
                    <a:pt x="370051" y="869869"/>
                  </a:lnTo>
                  <a:lnTo>
                    <a:pt x="367878" y="872042"/>
                  </a:lnTo>
                  <a:lnTo>
                    <a:pt x="353287" y="877320"/>
                  </a:lnTo>
                  <a:lnTo>
                    <a:pt x="337765" y="882597"/>
                  </a:lnTo>
                  <a:lnTo>
                    <a:pt x="324105" y="887875"/>
                  </a:lnTo>
                  <a:lnTo>
                    <a:pt x="313550" y="895326"/>
                  </a:lnTo>
                  <a:lnTo>
                    <a:pt x="308273" y="906812"/>
                  </a:lnTo>
                  <a:lnTo>
                    <a:pt x="306099" y="917367"/>
                  </a:lnTo>
                  <a:lnTo>
                    <a:pt x="298959" y="928854"/>
                  </a:lnTo>
                  <a:lnTo>
                    <a:pt x="264500" y="939409"/>
                  </a:lnTo>
                  <a:lnTo>
                    <a:pt x="262327" y="943755"/>
                  </a:lnTo>
                  <a:lnTo>
                    <a:pt x="260154" y="946860"/>
                  </a:lnTo>
                  <a:lnTo>
                    <a:pt x="260154" y="951206"/>
                  </a:lnTo>
                  <a:lnTo>
                    <a:pt x="260154" y="954310"/>
                  </a:lnTo>
                  <a:lnTo>
                    <a:pt x="260154" y="958657"/>
                  </a:lnTo>
                  <a:lnTo>
                    <a:pt x="259222" y="961761"/>
                  </a:lnTo>
                  <a:lnTo>
                    <a:pt x="257049" y="963934"/>
                  </a:lnTo>
                  <a:lnTo>
                    <a:pt x="251771" y="966107"/>
                  </a:lnTo>
                  <a:lnTo>
                    <a:pt x="247736" y="967039"/>
                  </a:lnTo>
                  <a:lnTo>
                    <a:pt x="242458" y="969212"/>
                  </a:lnTo>
                  <a:lnTo>
                    <a:pt x="238422" y="973558"/>
                  </a:lnTo>
                  <a:lnTo>
                    <a:pt x="235318" y="971385"/>
                  </a:lnTo>
                  <a:lnTo>
                    <a:pt x="231282" y="969212"/>
                  </a:lnTo>
                  <a:lnTo>
                    <a:pt x="228178" y="969212"/>
                  </a:lnTo>
                  <a:lnTo>
                    <a:pt x="226004" y="967039"/>
                  </a:lnTo>
                  <a:lnTo>
                    <a:pt x="220727" y="966107"/>
                  </a:lnTo>
                  <a:lnTo>
                    <a:pt x="215449" y="966107"/>
                  </a:lnTo>
                  <a:lnTo>
                    <a:pt x="215449" y="986286"/>
                  </a:lnTo>
                  <a:lnTo>
                    <a:pt x="209240" y="986286"/>
                  </a:lnTo>
                  <a:lnTo>
                    <a:pt x="203963" y="986286"/>
                  </a:lnTo>
                  <a:lnTo>
                    <a:pt x="198685" y="988459"/>
                  </a:lnTo>
                  <a:lnTo>
                    <a:pt x="194650" y="989391"/>
                  </a:lnTo>
                  <a:lnTo>
                    <a:pt x="188441" y="989391"/>
                  </a:lnTo>
                  <a:lnTo>
                    <a:pt x="184405" y="991564"/>
                  </a:lnTo>
                  <a:lnTo>
                    <a:pt x="181300" y="991564"/>
                  </a:lnTo>
                  <a:lnTo>
                    <a:pt x="179127" y="993737"/>
                  </a:lnTo>
                  <a:lnTo>
                    <a:pt x="175091" y="995910"/>
                  </a:lnTo>
                  <a:lnTo>
                    <a:pt x="171987" y="996842"/>
                  </a:lnTo>
                  <a:lnTo>
                    <a:pt x="181300" y="1006465"/>
                  </a:lnTo>
                  <a:lnTo>
                    <a:pt x="193718" y="1013916"/>
                  </a:lnTo>
                  <a:lnTo>
                    <a:pt x="206136" y="1018262"/>
                  </a:lnTo>
                  <a:lnTo>
                    <a:pt x="218554" y="1021367"/>
                  </a:lnTo>
                  <a:lnTo>
                    <a:pt x="220727" y="1040304"/>
                  </a:lnTo>
                  <a:lnTo>
                    <a:pt x="222900" y="1056137"/>
                  </a:lnTo>
                  <a:lnTo>
                    <a:pt x="222900" y="1073211"/>
                  </a:lnTo>
                  <a:lnTo>
                    <a:pt x="218864" y="1088113"/>
                  </a:lnTo>
                  <a:lnTo>
                    <a:pt x="218864" y="1090286"/>
                  </a:lnTo>
                  <a:lnTo>
                    <a:pt x="218864" y="1091217"/>
                  </a:lnTo>
                  <a:lnTo>
                    <a:pt x="216691" y="1091217"/>
                  </a:lnTo>
                  <a:lnTo>
                    <a:pt x="216691" y="1093390"/>
                  </a:lnTo>
                  <a:lnTo>
                    <a:pt x="215760" y="1095563"/>
                  </a:lnTo>
                  <a:lnTo>
                    <a:pt x="202100" y="1100841"/>
                  </a:lnTo>
                  <a:lnTo>
                    <a:pt x="184405" y="1105187"/>
                  </a:lnTo>
                  <a:lnTo>
                    <a:pt x="166709" y="1105187"/>
                  </a:lnTo>
                  <a:lnTo>
                    <a:pt x="149945" y="1100841"/>
                  </a:lnTo>
                  <a:lnTo>
                    <a:pt x="135354" y="1095563"/>
                  </a:lnTo>
                  <a:lnTo>
                    <a:pt x="130077" y="1095563"/>
                  </a:lnTo>
                  <a:lnTo>
                    <a:pt x="126041" y="1097736"/>
                  </a:lnTo>
                  <a:lnTo>
                    <a:pt x="122936" y="1097736"/>
                  </a:lnTo>
                  <a:lnTo>
                    <a:pt x="120763" y="1097736"/>
                  </a:lnTo>
                  <a:lnTo>
                    <a:pt x="118590" y="1098668"/>
                  </a:lnTo>
                  <a:lnTo>
                    <a:pt x="116417" y="1103014"/>
                  </a:lnTo>
                  <a:lnTo>
                    <a:pt x="115796" y="1106739"/>
                  </a:lnTo>
                  <a:lnTo>
                    <a:pt x="111760" y="1119468"/>
                  </a:lnTo>
                  <a:lnTo>
                    <a:pt x="111760" y="1140578"/>
                  </a:lnTo>
                  <a:lnTo>
                    <a:pt x="111760" y="1163861"/>
                  </a:lnTo>
                  <a:lnTo>
                    <a:pt x="113934" y="1188076"/>
                  </a:lnTo>
                  <a:lnTo>
                    <a:pt x="116107" y="1208255"/>
                  </a:lnTo>
                  <a:lnTo>
                    <a:pt x="116107" y="1223157"/>
                  </a:lnTo>
                  <a:lnTo>
                    <a:pt x="119211" y="1223157"/>
                  </a:lnTo>
                  <a:lnTo>
                    <a:pt x="119211" y="1228434"/>
                  </a:lnTo>
                  <a:lnTo>
                    <a:pt x="126351" y="1228434"/>
                  </a:lnTo>
                  <a:lnTo>
                    <a:pt x="131629" y="1227503"/>
                  </a:lnTo>
                  <a:lnTo>
                    <a:pt x="135665" y="1227503"/>
                  </a:lnTo>
                  <a:lnTo>
                    <a:pt x="138769" y="1223157"/>
                  </a:lnTo>
                  <a:lnTo>
                    <a:pt x="144978" y="1225330"/>
                  </a:lnTo>
                  <a:lnTo>
                    <a:pt x="148083" y="1225330"/>
                  </a:lnTo>
                  <a:lnTo>
                    <a:pt x="152118" y="1227503"/>
                  </a:lnTo>
                  <a:lnTo>
                    <a:pt x="155223" y="1228434"/>
                  </a:lnTo>
                  <a:lnTo>
                    <a:pt x="157396" y="1230607"/>
                  </a:lnTo>
                  <a:lnTo>
                    <a:pt x="157396" y="1232780"/>
                  </a:lnTo>
                  <a:lnTo>
                    <a:pt x="157396" y="1234953"/>
                  </a:lnTo>
                  <a:lnTo>
                    <a:pt x="159569" y="1234953"/>
                  </a:lnTo>
                  <a:lnTo>
                    <a:pt x="159569" y="1235885"/>
                  </a:lnTo>
                  <a:lnTo>
                    <a:pt x="153360" y="1252959"/>
                  </a:lnTo>
                  <a:lnTo>
                    <a:pt x="142805" y="1265688"/>
                  </a:lnTo>
                  <a:lnTo>
                    <a:pt x="130387" y="1277174"/>
                  </a:lnTo>
                  <a:lnTo>
                    <a:pt x="116728" y="1287729"/>
                  </a:lnTo>
                  <a:lnTo>
                    <a:pt x="104310" y="1299216"/>
                  </a:lnTo>
                  <a:lnTo>
                    <a:pt x="94996" y="1314117"/>
                  </a:lnTo>
                  <a:lnTo>
                    <a:pt x="94065" y="1324672"/>
                  </a:lnTo>
                  <a:lnTo>
                    <a:pt x="94996" y="1337401"/>
                  </a:lnTo>
                  <a:lnTo>
                    <a:pt x="94996" y="1348887"/>
                  </a:lnTo>
                  <a:lnTo>
                    <a:pt x="91892" y="1357269"/>
                  </a:lnTo>
                  <a:lnTo>
                    <a:pt x="77301" y="1366893"/>
                  </a:lnTo>
                  <a:lnTo>
                    <a:pt x="62710" y="1374344"/>
                  </a:lnTo>
                  <a:lnTo>
                    <a:pt x="48119" y="1383967"/>
                  </a:lnTo>
                  <a:lnTo>
                    <a:pt x="35701" y="1394523"/>
                  </a:lnTo>
                  <a:lnTo>
                    <a:pt x="31666" y="1401973"/>
                  </a:lnTo>
                  <a:lnTo>
                    <a:pt x="24525" y="1415633"/>
                  </a:lnTo>
                  <a:lnTo>
                    <a:pt x="17385" y="1431466"/>
                  </a:lnTo>
                  <a:lnTo>
                    <a:pt x="10245" y="1450403"/>
                  </a:lnTo>
                  <a:lnTo>
                    <a:pt x="3104" y="1466236"/>
                  </a:lnTo>
                  <a:lnTo>
                    <a:pt x="0" y="1481137"/>
                  </a:lnTo>
                  <a:lnTo>
                    <a:pt x="0" y="1492623"/>
                  </a:lnTo>
                  <a:lnTo>
                    <a:pt x="3104" y="1500074"/>
                  </a:lnTo>
                  <a:lnTo>
                    <a:pt x="9313" y="1509698"/>
                  </a:lnTo>
                  <a:lnTo>
                    <a:pt x="12418" y="1518080"/>
                  </a:lnTo>
                  <a:lnTo>
                    <a:pt x="12418" y="1532981"/>
                  </a:lnTo>
                  <a:lnTo>
                    <a:pt x="10245" y="1542605"/>
                  </a:lnTo>
                  <a:lnTo>
                    <a:pt x="7140" y="1555334"/>
                  </a:lnTo>
                  <a:lnTo>
                    <a:pt x="3104" y="1570235"/>
                  </a:lnTo>
                  <a:lnTo>
                    <a:pt x="2173" y="1587309"/>
                  </a:lnTo>
                  <a:lnTo>
                    <a:pt x="5278" y="1597865"/>
                  </a:lnTo>
                  <a:lnTo>
                    <a:pt x="5278" y="1622079"/>
                  </a:lnTo>
                  <a:lnTo>
                    <a:pt x="14591" y="1633566"/>
                  </a:lnTo>
                  <a:lnTo>
                    <a:pt x="29182" y="1646294"/>
                  </a:lnTo>
                  <a:lnTo>
                    <a:pt x="45946" y="1659022"/>
                  </a:lnTo>
                  <a:lnTo>
                    <a:pt x="56501" y="1671751"/>
                  </a:lnTo>
                  <a:lnTo>
                    <a:pt x="65815" y="1695965"/>
                  </a:lnTo>
                  <a:lnTo>
                    <a:pt x="78232" y="1705589"/>
                  </a:lnTo>
                  <a:lnTo>
                    <a:pt x="92823" y="1713040"/>
                  </a:lnTo>
                  <a:lnTo>
                    <a:pt x="107414" y="1720491"/>
                  </a:lnTo>
                  <a:lnTo>
                    <a:pt x="122005" y="1727941"/>
                  </a:lnTo>
                  <a:lnTo>
                    <a:pt x="132560" y="1740670"/>
                  </a:lnTo>
                  <a:lnTo>
                    <a:pt x="139701" y="1738497"/>
                  </a:lnTo>
                  <a:lnTo>
                    <a:pt x="145910" y="1736323"/>
                  </a:lnTo>
                  <a:lnTo>
                    <a:pt x="149014" y="1733219"/>
                  </a:lnTo>
                  <a:lnTo>
                    <a:pt x="153050" y="1731046"/>
                  </a:lnTo>
                  <a:lnTo>
                    <a:pt x="161432" y="1733219"/>
                  </a:lnTo>
                  <a:lnTo>
                    <a:pt x="172918" y="1736323"/>
                  </a:lnTo>
                  <a:lnTo>
                    <a:pt x="185336" y="1736323"/>
                  </a:lnTo>
                  <a:lnTo>
                    <a:pt x="189372" y="1723595"/>
                  </a:lnTo>
                  <a:lnTo>
                    <a:pt x="224763" y="1731046"/>
                  </a:lnTo>
                  <a:lnTo>
                    <a:pt x="239354" y="1725768"/>
                  </a:lnTo>
                  <a:lnTo>
                    <a:pt x="257980" y="1718318"/>
                  </a:lnTo>
                  <a:lnTo>
                    <a:pt x="275676" y="1710867"/>
                  </a:lnTo>
                  <a:lnTo>
                    <a:pt x="290267" y="1713040"/>
                  </a:lnTo>
                  <a:lnTo>
                    <a:pt x="302685" y="1713971"/>
                  </a:lnTo>
                  <a:lnTo>
                    <a:pt x="316344" y="1716144"/>
                  </a:lnTo>
                  <a:lnTo>
                    <a:pt x="336213" y="1747810"/>
                  </a:lnTo>
                  <a:lnTo>
                    <a:pt x="343353" y="1747810"/>
                  </a:lnTo>
                  <a:lnTo>
                    <a:pt x="348631" y="1747810"/>
                  </a:lnTo>
                  <a:lnTo>
                    <a:pt x="353908" y="1745637"/>
                  </a:lnTo>
                  <a:lnTo>
                    <a:pt x="356081" y="1743464"/>
                  </a:lnTo>
                  <a:lnTo>
                    <a:pt x="360117" y="1740359"/>
                  </a:lnTo>
                  <a:lnTo>
                    <a:pt x="367257" y="1742532"/>
                  </a:lnTo>
                  <a:lnTo>
                    <a:pt x="372535" y="1742532"/>
                  </a:lnTo>
                  <a:lnTo>
                    <a:pt x="375639" y="1743464"/>
                  </a:lnTo>
                  <a:lnTo>
                    <a:pt x="379675" y="1747810"/>
                  </a:lnTo>
                  <a:lnTo>
                    <a:pt x="382780" y="1749983"/>
                  </a:lnTo>
                  <a:lnTo>
                    <a:pt x="388989" y="1753088"/>
                  </a:lnTo>
                  <a:lnTo>
                    <a:pt x="382780" y="1775440"/>
                  </a:lnTo>
                  <a:lnTo>
                    <a:pt x="377502" y="1795619"/>
                  </a:lnTo>
                  <a:lnTo>
                    <a:pt x="372224" y="1817971"/>
                  </a:lnTo>
                  <a:lnTo>
                    <a:pt x="388989" y="1835045"/>
                  </a:lnTo>
                  <a:lnTo>
                    <a:pt x="404511" y="1855224"/>
                  </a:lnTo>
                  <a:lnTo>
                    <a:pt x="421275" y="1877576"/>
                  </a:lnTo>
                  <a:lnTo>
                    <a:pt x="431830" y="1899928"/>
                  </a:lnTo>
                  <a:lnTo>
                    <a:pt x="435866" y="1917003"/>
                  </a:lnTo>
                  <a:lnTo>
                    <a:pt x="435866" y="1929731"/>
                  </a:lnTo>
                  <a:lnTo>
                    <a:pt x="438039" y="1942459"/>
                  </a:lnTo>
                  <a:lnTo>
                    <a:pt x="445179" y="1957361"/>
                  </a:lnTo>
                  <a:lnTo>
                    <a:pt x="438970" y="1972262"/>
                  </a:lnTo>
                  <a:lnTo>
                    <a:pt x="431830" y="1989337"/>
                  </a:lnTo>
                  <a:lnTo>
                    <a:pt x="421275" y="2009516"/>
                  </a:lnTo>
                  <a:lnTo>
                    <a:pt x="414135" y="2027522"/>
                  </a:lnTo>
                  <a:lnTo>
                    <a:pt x="410099" y="2048632"/>
                  </a:lnTo>
                  <a:lnTo>
                    <a:pt x="412272" y="2066638"/>
                  </a:lnTo>
                  <a:lnTo>
                    <a:pt x="419412" y="2081539"/>
                  </a:lnTo>
                  <a:lnTo>
                    <a:pt x="430899" y="2096441"/>
                  </a:lnTo>
                  <a:lnTo>
                    <a:pt x="441454" y="2113515"/>
                  </a:lnTo>
                  <a:lnTo>
                    <a:pt x="448594" y="2128416"/>
                  </a:lnTo>
                  <a:lnTo>
                    <a:pt x="448594" y="2133694"/>
                  </a:lnTo>
                  <a:lnTo>
                    <a:pt x="448594" y="2138972"/>
                  </a:lnTo>
                  <a:lnTo>
                    <a:pt x="446421" y="2143318"/>
                  </a:lnTo>
                  <a:lnTo>
                    <a:pt x="445490" y="2148595"/>
                  </a:lnTo>
                  <a:lnTo>
                    <a:pt x="445490" y="2151700"/>
                  </a:lnTo>
                  <a:lnTo>
                    <a:pt x="445490" y="2156046"/>
                  </a:lnTo>
                  <a:lnTo>
                    <a:pt x="452630" y="2159151"/>
                  </a:lnTo>
                  <a:lnTo>
                    <a:pt x="450457" y="2163497"/>
                  </a:lnTo>
                  <a:lnTo>
                    <a:pt x="448284" y="2166601"/>
                  </a:lnTo>
                  <a:lnTo>
                    <a:pt x="448284" y="2170948"/>
                  </a:lnTo>
                  <a:lnTo>
                    <a:pt x="446111" y="2176225"/>
                  </a:lnTo>
                  <a:lnTo>
                    <a:pt x="448284" y="2181503"/>
                  </a:lnTo>
                  <a:lnTo>
                    <a:pt x="450457" y="2181503"/>
                  </a:lnTo>
                  <a:lnTo>
                    <a:pt x="452630" y="2185849"/>
                  </a:lnTo>
                  <a:lnTo>
                    <a:pt x="455734" y="2186780"/>
                  </a:lnTo>
                  <a:lnTo>
                    <a:pt x="459770" y="2191127"/>
                  </a:lnTo>
                  <a:lnTo>
                    <a:pt x="459770" y="2193300"/>
                  </a:lnTo>
                  <a:lnTo>
                    <a:pt x="455734" y="2206028"/>
                  </a:lnTo>
                  <a:lnTo>
                    <a:pt x="465048" y="2224034"/>
                  </a:lnTo>
                  <a:lnTo>
                    <a:pt x="479639" y="2242971"/>
                  </a:lnTo>
                  <a:lnTo>
                    <a:pt x="494230" y="2260046"/>
                  </a:lnTo>
                  <a:lnTo>
                    <a:pt x="504785" y="2278051"/>
                  </a:lnTo>
                  <a:lnTo>
                    <a:pt x="506958" y="2290780"/>
                  </a:lnTo>
                  <a:lnTo>
                    <a:pt x="506958" y="2303508"/>
                  </a:lnTo>
                  <a:lnTo>
                    <a:pt x="506958" y="2314994"/>
                  </a:lnTo>
                  <a:lnTo>
                    <a:pt x="509131" y="2324618"/>
                  </a:lnTo>
                  <a:lnTo>
                    <a:pt x="512236" y="2327723"/>
                  </a:lnTo>
                  <a:lnTo>
                    <a:pt x="516271" y="2333000"/>
                  </a:lnTo>
                  <a:lnTo>
                    <a:pt x="519376" y="2335173"/>
                  </a:lnTo>
                  <a:lnTo>
                    <a:pt x="523411" y="2339520"/>
                  </a:lnTo>
                  <a:lnTo>
                    <a:pt x="528689" y="2342624"/>
                  </a:lnTo>
                  <a:lnTo>
                    <a:pt x="553835" y="2337347"/>
                  </a:lnTo>
                  <a:lnTo>
                    <a:pt x="582086" y="2332069"/>
                  </a:lnTo>
                  <a:lnTo>
                    <a:pt x="609095" y="2324618"/>
                  </a:lnTo>
                  <a:lnTo>
                    <a:pt x="636103" y="2317168"/>
                  </a:lnTo>
                  <a:lnTo>
                    <a:pt x="657834" y="2303508"/>
                  </a:lnTo>
                  <a:lnTo>
                    <a:pt x="675530" y="2287675"/>
                  </a:lnTo>
                  <a:lnTo>
                    <a:pt x="684843" y="2270601"/>
                  </a:lnTo>
                  <a:lnTo>
                    <a:pt x="691984" y="2253526"/>
                  </a:lnTo>
                  <a:lnTo>
                    <a:pt x="715888" y="2233347"/>
                  </a:lnTo>
                  <a:lnTo>
                    <a:pt x="718992" y="2218446"/>
                  </a:lnTo>
                  <a:lnTo>
                    <a:pt x="721165" y="2203544"/>
                  </a:lnTo>
                  <a:lnTo>
                    <a:pt x="723339" y="2188643"/>
                  </a:lnTo>
                  <a:lnTo>
                    <a:pt x="728616" y="2175915"/>
                  </a:lnTo>
                  <a:lnTo>
                    <a:pt x="748485" y="2171568"/>
                  </a:lnTo>
                  <a:lnTo>
                    <a:pt x="752520" y="2168464"/>
                  </a:lnTo>
                  <a:lnTo>
                    <a:pt x="753452" y="2164118"/>
                  </a:lnTo>
                  <a:lnTo>
                    <a:pt x="757488" y="2161013"/>
                  </a:lnTo>
                  <a:lnTo>
                    <a:pt x="759661" y="2158840"/>
                  </a:lnTo>
                  <a:lnTo>
                    <a:pt x="762765" y="2155736"/>
                  </a:lnTo>
                  <a:lnTo>
                    <a:pt x="768043" y="2151390"/>
                  </a:lnTo>
                  <a:lnTo>
                    <a:pt x="764938" y="2131211"/>
                  </a:lnTo>
                  <a:lnTo>
                    <a:pt x="757798" y="2114136"/>
                  </a:lnTo>
                  <a:lnTo>
                    <a:pt x="748485" y="2103581"/>
                  </a:lnTo>
                  <a:lnTo>
                    <a:pt x="757798" y="2084644"/>
                  </a:lnTo>
                  <a:lnTo>
                    <a:pt x="772389" y="2071915"/>
                  </a:lnTo>
                  <a:lnTo>
                    <a:pt x="790084" y="2062291"/>
                  </a:lnTo>
                  <a:lnTo>
                    <a:pt x="808711" y="2053909"/>
                  </a:lnTo>
                  <a:lnTo>
                    <a:pt x="824234" y="2042423"/>
                  </a:lnTo>
                  <a:lnTo>
                    <a:pt x="835720" y="2019140"/>
                  </a:lnTo>
                  <a:lnTo>
                    <a:pt x="837893" y="1996787"/>
                  </a:lnTo>
                  <a:lnTo>
                    <a:pt x="831684" y="1974435"/>
                  </a:lnTo>
                  <a:lnTo>
                    <a:pt x="824544" y="1952083"/>
                  </a:lnTo>
                  <a:lnTo>
                    <a:pt x="817404" y="1931904"/>
                  </a:lnTo>
                  <a:lnTo>
                    <a:pt x="810263" y="1909552"/>
                  </a:lnTo>
                  <a:lnTo>
                    <a:pt x="807159" y="1887200"/>
                  </a:lnTo>
                  <a:lnTo>
                    <a:pt x="812437" y="1862985"/>
                  </a:lnTo>
                  <a:lnTo>
                    <a:pt x="827027" y="1837529"/>
                  </a:lnTo>
                  <a:lnTo>
                    <a:pt x="845654" y="1815177"/>
                  </a:lnTo>
                  <a:lnTo>
                    <a:pt x="867385" y="1794066"/>
                  </a:lnTo>
                  <a:lnTo>
                    <a:pt x="890358" y="1776060"/>
                  </a:lnTo>
                  <a:lnTo>
                    <a:pt x="912090" y="1757123"/>
                  </a:lnTo>
                  <a:lnTo>
                    <a:pt x="931958" y="1736944"/>
                  </a:lnTo>
                  <a:lnTo>
                    <a:pt x="945618" y="1718938"/>
                  </a:lnTo>
                  <a:lnTo>
                    <a:pt x="958036" y="1696586"/>
                  </a:lnTo>
                  <a:lnTo>
                    <a:pt x="968591" y="1674234"/>
                  </a:lnTo>
                  <a:lnTo>
                    <a:pt x="975731" y="1655297"/>
                  </a:lnTo>
                  <a:lnTo>
                    <a:pt x="979767" y="1642569"/>
                  </a:lnTo>
                  <a:lnTo>
                    <a:pt x="979767" y="1631393"/>
                  </a:lnTo>
                  <a:lnTo>
                    <a:pt x="985044" y="1621769"/>
                  </a:lnTo>
                  <a:lnTo>
                    <a:pt x="985044" y="1618665"/>
                  </a:lnTo>
                  <a:lnTo>
                    <a:pt x="963313" y="1621769"/>
                  </a:lnTo>
                  <a:lnTo>
                    <a:pt x="939409" y="1627046"/>
                  </a:lnTo>
                  <a:lnTo>
                    <a:pt x="914263" y="1633255"/>
                  </a:lnTo>
                  <a:lnTo>
                    <a:pt x="895636" y="1641637"/>
                  </a:lnTo>
                  <a:lnTo>
                    <a:pt x="880114" y="1640706"/>
                  </a:lnTo>
                  <a:lnTo>
                    <a:pt x="874836" y="1634497"/>
                  </a:lnTo>
                  <a:lnTo>
                    <a:pt x="872663" y="1629220"/>
                  </a:lnTo>
                  <a:lnTo>
                    <a:pt x="872663" y="1623942"/>
                  </a:lnTo>
                  <a:lnTo>
                    <a:pt x="872663" y="1616491"/>
                  </a:lnTo>
                  <a:lnTo>
                    <a:pt x="868627" y="1611214"/>
                  </a:lnTo>
                  <a:lnTo>
                    <a:pt x="854036" y="1599727"/>
                  </a:lnTo>
                  <a:lnTo>
                    <a:pt x="836341" y="1589172"/>
                  </a:lnTo>
                  <a:lnTo>
                    <a:pt x="819577" y="1577686"/>
                  </a:lnTo>
                  <a:lnTo>
                    <a:pt x="809022" y="1564957"/>
                  </a:lnTo>
                  <a:lnTo>
                    <a:pt x="804986" y="1553471"/>
                  </a:lnTo>
                  <a:lnTo>
                    <a:pt x="802813" y="1545089"/>
                  </a:lnTo>
                  <a:lnTo>
                    <a:pt x="799708" y="1533602"/>
                  </a:lnTo>
                  <a:lnTo>
                    <a:pt x="797535" y="1530498"/>
                  </a:lnTo>
                  <a:lnTo>
                    <a:pt x="792258" y="1526152"/>
                  </a:lnTo>
                  <a:lnTo>
                    <a:pt x="786980" y="1523047"/>
                  </a:lnTo>
                  <a:lnTo>
                    <a:pt x="782944" y="1517770"/>
                  </a:lnTo>
                  <a:lnTo>
                    <a:pt x="779840" y="1513423"/>
                  </a:lnTo>
                  <a:lnTo>
                    <a:pt x="779840" y="1476480"/>
                  </a:lnTo>
                  <a:lnTo>
                    <a:pt x="777667" y="1471203"/>
                  </a:lnTo>
                  <a:lnTo>
                    <a:pt x="772389" y="1466856"/>
                  </a:lnTo>
                  <a:lnTo>
                    <a:pt x="768353" y="1463752"/>
                  </a:lnTo>
                  <a:lnTo>
                    <a:pt x="763076" y="1459406"/>
                  </a:lnTo>
                  <a:lnTo>
                    <a:pt x="759971" y="1456301"/>
                  </a:lnTo>
                  <a:lnTo>
                    <a:pt x="750658" y="1436122"/>
                  </a:lnTo>
                  <a:lnTo>
                    <a:pt x="743518" y="1415943"/>
                  </a:lnTo>
                  <a:lnTo>
                    <a:pt x="736377" y="1393591"/>
                  </a:lnTo>
                  <a:lnTo>
                    <a:pt x="724891" y="1374654"/>
                  </a:lnTo>
                  <a:lnTo>
                    <a:pt x="712473" y="1357580"/>
                  </a:lnTo>
                  <a:lnTo>
                    <a:pt x="712473" y="1350129"/>
                  </a:lnTo>
                  <a:lnTo>
                    <a:pt x="716509" y="1350129"/>
                  </a:lnTo>
                  <a:lnTo>
                    <a:pt x="719613" y="1357580"/>
                  </a:lnTo>
                  <a:lnTo>
                    <a:pt x="723649" y="1363788"/>
                  </a:lnTo>
                  <a:lnTo>
                    <a:pt x="726753" y="1366893"/>
                  </a:lnTo>
                  <a:lnTo>
                    <a:pt x="730789" y="1369066"/>
                  </a:lnTo>
                  <a:lnTo>
                    <a:pt x="733894" y="1371239"/>
                  </a:lnTo>
                  <a:lnTo>
                    <a:pt x="737930" y="1372170"/>
                  </a:lnTo>
                  <a:lnTo>
                    <a:pt x="738861" y="1376517"/>
                  </a:lnTo>
                  <a:lnTo>
                    <a:pt x="745070" y="1378690"/>
                  </a:lnTo>
                  <a:lnTo>
                    <a:pt x="755625" y="1386141"/>
                  </a:lnTo>
                  <a:lnTo>
                    <a:pt x="762765" y="1396696"/>
                  </a:lnTo>
                  <a:lnTo>
                    <a:pt x="768043" y="1409424"/>
                  </a:lnTo>
                  <a:lnTo>
                    <a:pt x="774252" y="1423084"/>
                  </a:lnTo>
                  <a:lnTo>
                    <a:pt x="779529" y="1435812"/>
                  </a:lnTo>
                  <a:lnTo>
                    <a:pt x="799398" y="1448540"/>
                  </a:lnTo>
                  <a:lnTo>
                    <a:pt x="804675" y="1459095"/>
                  </a:lnTo>
                  <a:lnTo>
                    <a:pt x="806848" y="1472755"/>
                  </a:lnTo>
                  <a:lnTo>
                    <a:pt x="809022" y="1485483"/>
                  </a:lnTo>
                  <a:lnTo>
                    <a:pt x="812126" y="1496038"/>
                  </a:lnTo>
                  <a:lnTo>
                    <a:pt x="824544" y="1510940"/>
                  </a:lnTo>
                  <a:lnTo>
                    <a:pt x="838204" y="1525841"/>
                  </a:lnTo>
                  <a:lnTo>
                    <a:pt x="850621" y="1542916"/>
                  </a:lnTo>
                  <a:lnTo>
                    <a:pt x="859935" y="1560922"/>
                  </a:lnTo>
                  <a:lnTo>
                    <a:pt x="860866" y="1572408"/>
                  </a:lnTo>
                  <a:lnTo>
                    <a:pt x="860866" y="1582963"/>
                  </a:lnTo>
                  <a:lnTo>
                    <a:pt x="863039" y="1594450"/>
                  </a:lnTo>
                  <a:lnTo>
                    <a:pt x="868317" y="1605005"/>
                  </a:lnTo>
                  <a:lnTo>
                    <a:pt x="870490" y="1609351"/>
                  </a:lnTo>
                  <a:lnTo>
                    <a:pt x="872663" y="1611524"/>
                  </a:lnTo>
                  <a:lnTo>
                    <a:pt x="874836" y="1612456"/>
                  </a:lnTo>
                  <a:lnTo>
                    <a:pt x="875767" y="1612456"/>
                  </a:lnTo>
                  <a:lnTo>
                    <a:pt x="879803" y="1614629"/>
                  </a:lnTo>
                  <a:lnTo>
                    <a:pt x="889117" y="1614629"/>
                  </a:lnTo>
                  <a:lnTo>
                    <a:pt x="901534" y="1611524"/>
                  </a:lnTo>
                  <a:lnTo>
                    <a:pt x="913952" y="1604074"/>
                  </a:lnTo>
                  <a:lnTo>
                    <a:pt x="928543" y="1597865"/>
                  </a:lnTo>
                  <a:lnTo>
                    <a:pt x="946239" y="1592587"/>
                  </a:lnTo>
                  <a:lnTo>
                    <a:pt x="963003" y="1589483"/>
                  </a:lnTo>
                  <a:lnTo>
                    <a:pt x="979767" y="1582032"/>
                  </a:lnTo>
                  <a:lnTo>
                    <a:pt x="992185" y="1572408"/>
                  </a:lnTo>
                  <a:lnTo>
                    <a:pt x="1002740" y="1560922"/>
                  </a:lnTo>
                  <a:lnTo>
                    <a:pt x="1016399" y="1553471"/>
                  </a:lnTo>
                  <a:lnTo>
                    <a:pt x="1039372" y="1553471"/>
                  </a:lnTo>
                  <a:lnTo>
                    <a:pt x="1039372" y="1544468"/>
                  </a:lnTo>
                  <a:lnTo>
                    <a:pt x="1057999" y="1531740"/>
                  </a:lnTo>
                  <a:lnTo>
                    <a:pt x="1075694" y="1520253"/>
                  </a:lnTo>
                  <a:lnTo>
                    <a:pt x="1075694" y="1500074"/>
                  </a:lnTo>
                  <a:lnTo>
                    <a:pt x="1089354" y="1494797"/>
                  </a:lnTo>
                  <a:lnTo>
                    <a:pt x="1095563" y="1487346"/>
                  </a:lnTo>
                  <a:lnTo>
                    <a:pt x="1101772" y="1477722"/>
                  </a:lnTo>
                  <a:lnTo>
                    <a:pt x="1108912" y="1468098"/>
                  </a:lnTo>
                  <a:lnTo>
                    <a:pt x="1087181" y="1450092"/>
                  </a:lnTo>
                  <a:lnTo>
                    <a:pt x="1060172" y="1435191"/>
                  </a:lnTo>
                  <a:lnTo>
                    <a:pt x="1057999" y="1420290"/>
                  </a:lnTo>
                  <a:lnTo>
                    <a:pt x="1055826" y="1401352"/>
                  </a:lnTo>
                  <a:lnTo>
                    <a:pt x="1035958" y="1416254"/>
                  </a:lnTo>
                  <a:lnTo>
                    <a:pt x="1019193" y="1435191"/>
                  </a:lnTo>
                  <a:lnTo>
                    <a:pt x="1008638" y="1435191"/>
                  </a:lnTo>
                  <a:lnTo>
                    <a:pt x="999325" y="1437364"/>
                  </a:lnTo>
                  <a:lnTo>
                    <a:pt x="992185" y="1438295"/>
                  </a:lnTo>
                  <a:lnTo>
                    <a:pt x="990011" y="1433018"/>
                  </a:lnTo>
                  <a:lnTo>
                    <a:pt x="989080" y="1427740"/>
                  </a:lnTo>
                  <a:lnTo>
                    <a:pt x="989080" y="1422463"/>
                  </a:lnTo>
                  <a:lnTo>
                    <a:pt x="986907" y="1416254"/>
                  </a:lnTo>
                  <a:lnTo>
                    <a:pt x="984734" y="1410976"/>
                  </a:lnTo>
                  <a:lnTo>
                    <a:pt x="979456" y="1408803"/>
                  </a:lnTo>
                  <a:lnTo>
                    <a:pt x="977283" y="1408803"/>
                  </a:lnTo>
                  <a:lnTo>
                    <a:pt x="975110" y="1408803"/>
                  </a:lnTo>
                  <a:lnTo>
                    <a:pt x="975110" y="1410976"/>
                  </a:lnTo>
                  <a:lnTo>
                    <a:pt x="974179" y="1413149"/>
                  </a:lnTo>
                  <a:lnTo>
                    <a:pt x="972006" y="1418427"/>
                  </a:lnTo>
                  <a:lnTo>
                    <a:pt x="964865" y="1407872"/>
                  </a:lnTo>
                  <a:lnTo>
                    <a:pt x="957725" y="1392970"/>
                  </a:lnTo>
                  <a:lnTo>
                    <a:pt x="948412" y="1375896"/>
                  </a:lnTo>
                  <a:lnTo>
                    <a:pt x="943134" y="1358821"/>
                  </a:lnTo>
                  <a:lnTo>
                    <a:pt x="939098" y="1343920"/>
                  </a:lnTo>
                  <a:lnTo>
                    <a:pt x="946239" y="1343920"/>
                  </a:lnTo>
                  <a:lnTo>
                    <a:pt x="950274" y="1343920"/>
                  </a:lnTo>
                  <a:lnTo>
                    <a:pt x="952448" y="1343920"/>
                  </a:lnTo>
                  <a:lnTo>
                    <a:pt x="953379" y="1343920"/>
                  </a:lnTo>
                  <a:lnTo>
                    <a:pt x="955552" y="1343920"/>
                  </a:lnTo>
                  <a:lnTo>
                    <a:pt x="967039" y="1353544"/>
                  </a:lnTo>
                  <a:lnTo>
                    <a:pt x="972316" y="1363167"/>
                  </a:lnTo>
                  <a:lnTo>
                    <a:pt x="975421" y="1373723"/>
                  </a:lnTo>
                  <a:lnTo>
                    <a:pt x="984734" y="1381173"/>
                  </a:lnTo>
                  <a:lnTo>
                    <a:pt x="997152" y="1388624"/>
                  </a:lnTo>
                  <a:lnTo>
                    <a:pt x="1008638" y="1393902"/>
                  </a:lnTo>
                  <a:lnTo>
                    <a:pt x="1019193" y="1401352"/>
                  </a:lnTo>
                  <a:lnTo>
                    <a:pt x="1031611" y="1401352"/>
                  </a:lnTo>
                  <a:lnTo>
                    <a:pt x="1040925" y="1400421"/>
                  </a:lnTo>
                  <a:lnTo>
                    <a:pt x="1048065" y="1398248"/>
                  </a:lnTo>
                  <a:lnTo>
                    <a:pt x="1059551" y="1393902"/>
                  </a:lnTo>
                  <a:lnTo>
                    <a:pt x="1066692" y="1407561"/>
                  </a:lnTo>
                  <a:lnTo>
                    <a:pt x="1071969" y="1418116"/>
                  </a:lnTo>
                  <a:lnTo>
                    <a:pt x="1102082" y="1420290"/>
                  </a:lnTo>
                  <a:lnTo>
                    <a:pt x="1133438" y="1422463"/>
                  </a:lnTo>
                  <a:lnTo>
                    <a:pt x="1164793" y="1422463"/>
                  </a:lnTo>
                  <a:lnTo>
                    <a:pt x="1194906" y="1418116"/>
                  </a:lnTo>
                  <a:lnTo>
                    <a:pt x="1206392" y="1429603"/>
                  </a:lnTo>
                  <a:lnTo>
                    <a:pt x="1218810" y="1437985"/>
                  </a:lnTo>
                  <a:lnTo>
                    <a:pt x="1231228" y="1447609"/>
                  </a:lnTo>
                  <a:lnTo>
                    <a:pt x="1238368" y="1458164"/>
                  </a:lnTo>
                  <a:lnTo>
                    <a:pt x="1235264" y="1471824"/>
                  </a:lnTo>
                  <a:lnTo>
                    <a:pt x="1238368" y="1474928"/>
                  </a:lnTo>
                  <a:lnTo>
                    <a:pt x="1242404" y="1479274"/>
                  </a:lnTo>
                  <a:lnTo>
                    <a:pt x="1247681" y="1482379"/>
                  </a:lnTo>
                  <a:lnTo>
                    <a:pt x="1251717" y="1486725"/>
                  </a:lnTo>
                  <a:lnTo>
                    <a:pt x="1262273" y="1487656"/>
                  </a:lnTo>
                  <a:lnTo>
                    <a:pt x="1271586" y="1487656"/>
                  </a:lnTo>
                  <a:lnTo>
                    <a:pt x="1284004" y="1486725"/>
                  </a:lnTo>
                  <a:lnTo>
                    <a:pt x="1288039" y="1524910"/>
                  </a:lnTo>
                  <a:lnTo>
                    <a:pt x="1296422" y="1556575"/>
                  </a:lnTo>
                  <a:lnTo>
                    <a:pt x="1308840" y="1586068"/>
                  </a:lnTo>
                  <a:lnTo>
                    <a:pt x="1327466" y="1613697"/>
                  </a:lnTo>
                  <a:lnTo>
                    <a:pt x="1327466" y="1615870"/>
                  </a:lnTo>
                  <a:lnTo>
                    <a:pt x="1325293" y="1618044"/>
                  </a:lnTo>
                  <a:lnTo>
                    <a:pt x="1323120" y="1621148"/>
                  </a:lnTo>
                  <a:lnTo>
                    <a:pt x="1322188" y="1625494"/>
                  </a:lnTo>
                  <a:lnTo>
                    <a:pt x="1323120" y="1628599"/>
                  </a:lnTo>
                  <a:lnTo>
                    <a:pt x="1329329" y="1645673"/>
                  </a:lnTo>
                  <a:lnTo>
                    <a:pt x="1339884" y="1665852"/>
                  </a:lnTo>
                  <a:lnTo>
                    <a:pt x="1351370" y="1678581"/>
                  </a:lnTo>
                  <a:lnTo>
                    <a:pt x="1352302" y="1680754"/>
                  </a:lnTo>
                  <a:lnTo>
                    <a:pt x="1354475" y="1680754"/>
                  </a:lnTo>
                  <a:lnTo>
                    <a:pt x="1356648" y="1682927"/>
                  </a:lnTo>
                  <a:lnTo>
                    <a:pt x="1358821" y="1682927"/>
                  </a:lnTo>
                  <a:lnTo>
                    <a:pt x="1378690" y="1658712"/>
                  </a:lnTo>
                  <a:lnTo>
                    <a:pt x="1391108" y="1633255"/>
                  </a:lnTo>
                  <a:lnTo>
                    <a:pt x="1400421" y="1601590"/>
                  </a:lnTo>
                  <a:lnTo>
                    <a:pt x="1403525" y="1564647"/>
                  </a:lnTo>
                  <a:lnTo>
                    <a:pt x="1415943" y="1557196"/>
                  </a:lnTo>
                  <a:lnTo>
                    <a:pt x="1425257" y="1547572"/>
                  </a:lnTo>
                  <a:lnTo>
                    <a:pt x="1434570" y="1540122"/>
                  </a:lnTo>
                  <a:lnTo>
                    <a:pt x="1451334" y="1540122"/>
                  </a:lnTo>
                  <a:lnTo>
                    <a:pt x="1463752" y="1507214"/>
                  </a:lnTo>
                  <a:lnTo>
                    <a:pt x="1470892" y="1501937"/>
                  </a:lnTo>
                  <a:lnTo>
                    <a:pt x="1478032" y="1499764"/>
                  </a:lnTo>
                  <a:lnTo>
                    <a:pt x="1485172" y="1499764"/>
                  </a:lnTo>
                  <a:lnTo>
                    <a:pt x="1488277" y="1497591"/>
                  </a:lnTo>
                  <a:lnTo>
                    <a:pt x="1493555" y="1490140"/>
                  </a:lnTo>
                  <a:lnTo>
                    <a:pt x="1497590" y="1475239"/>
                  </a:lnTo>
                  <a:lnTo>
                    <a:pt x="1512181" y="1475239"/>
                  </a:lnTo>
                  <a:lnTo>
                    <a:pt x="1526772" y="1477412"/>
                  </a:lnTo>
                  <a:lnTo>
                    <a:pt x="1543536" y="1475239"/>
                  </a:lnTo>
                  <a:lnTo>
                    <a:pt x="1544468" y="1473065"/>
                  </a:lnTo>
                  <a:lnTo>
                    <a:pt x="1546641" y="1472134"/>
                  </a:lnTo>
                  <a:lnTo>
                    <a:pt x="1548814" y="1467788"/>
                  </a:lnTo>
                  <a:lnTo>
                    <a:pt x="1550987" y="1465615"/>
                  </a:lnTo>
                  <a:lnTo>
                    <a:pt x="1554092" y="1462510"/>
                  </a:lnTo>
                  <a:lnTo>
                    <a:pt x="1565578" y="1480516"/>
                  </a:lnTo>
                  <a:lnTo>
                    <a:pt x="1573960" y="1495418"/>
                  </a:lnTo>
                  <a:lnTo>
                    <a:pt x="1585447" y="1509077"/>
                  </a:lnTo>
                  <a:lnTo>
                    <a:pt x="1592587" y="1523979"/>
                  </a:lnTo>
                  <a:lnTo>
                    <a:pt x="1597864" y="1541984"/>
                  </a:lnTo>
                  <a:lnTo>
                    <a:pt x="1597864" y="1564337"/>
                  </a:lnTo>
                  <a:lnTo>
                    <a:pt x="1600037" y="1566509"/>
                  </a:lnTo>
                  <a:lnTo>
                    <a:pt x="1600969" y="1566509"/>
                  </a:lnTo>
                  <a:lnTo>
                    <a:pt x="1600969" y="1567441"/>
                  </a:lnTo>
                  <a:lnTo>
                    <a:pt x="1603142" y="1567441"/>
                  </a:lnTo>
                  <a:lnTo>
                    <a:pt x="1610282" y="1567441"/>
                  </a:lnTo>
                  <a:lnTo>
                    <a:pt x="1617422" y="1566509"/>
                  </a:lnTo>
                  <a:lnTo>
                    <a:pt x="1621458" y="1564337"/>
                  </a:lnTo>
                  <a:lnTo>
                    <a:pt x="1626736" y="1559990"/>
                  </a:lnTo>
                  <a:lnTo>
                    <a:pt x="1629840" y="1556886"/>
                  </a:lnTo>
                  <a:lnTo>
                    <a:pt x="1641327" y="1569614"/>
                  </a:lnTo>
                  <a:lnTo>
                    <a:pt x="1648467" y="1586688"/>
                  </a:lnTo>
                  <a:lnTo>
                    <a:pt x="1650640" y="1606867"/>
                  </a:lnTo>
                  <a:lnTo>
                    <a:pt x="1650640" y="1629220"/>
                  </a:lnTo>
                  <a:lnTo>
                    <a:pt x="1650640" y="1649399"/>
                  </a:lnTo>
                  <a:lnTo>
                    <a:pt x="1650640" y="1668336"/>
                  </a:lnTo>
                  <a:lnTo>
                    <a:pt x="1653745" y="1683237"/>
                  </a:lnTo>
                  <a:lnTo>
                    <a:pt x="1653745" y="1686342"/>
                  </a:lnTo>
                  <a:lnTo>
                    <a:pt x="1663058" y="1683237"/>
                  </a:lnTo>
                  <a:lnTo>
                    <a:pt x="1663058" y="1686342"/>
                  </a:lnTo>
                  <a:lnTo>
                    <a:pt x="1672371" y="1699070"/>
                  </a:lnTo>
                  <a:lnTo>
                    <a:pt x="1677649" y="1713971"/>
                  </a:lnTo>
                  <a:lnTo>
                    <a:pt x="1682927" y="1728873"/>
                  </a:lnTo>
                  <a:lnTo>
                    <a:pt x="1686962" y="1745947"/>
                  </a:lnTo>
                  <a:lnTo>
                    <a:pt x="1693171" y="1760849"/>
                  </a:lnTo>
                  <a:lnTo>
                    <a:pt x="1702485" y="1768299"/>
                  </a:lnTo>
                  <a:lnTo>
                    <a:pt x="1704658" y="1770472"/>
                  </a:lnTo>
                  <a:lnTo>
                    <a:pt x="1715213" y="1775750"/>
                  </a:lnTo>
                  <a:lnTo>
                    <a:pt x="1726699" y="1785374"/>
                  </a:lnTo>
                  <a:lnTo>
                    <a:pt x="1737255" y="1785374"/>
                  </a:lnTo>
                  <a:lnTo>
                    <a:pt x="1736323" y="1758986"/>
                  </a:lnTo>
                  <a:lnTo>
                    <a:pt x="1729183" y="1733529"/>
                  </a:lnTo>
                  <a:lnTo>
                    <a:pt x="1717696" y="1711177"/>
                  </a:lnTo>
                  <a:lnTo>
                    <a:pt x="1703106" y="1696276"/>
                  </a:lnTo>
                  <a:lnTo>
                    <a:pt x="1700001" y="1694103"/>
                  </a:lnTo>
                  <a:lnTo>
                    <a:pt x="1695965" y="1694103"/>
                  </a:lnTo>
                  <a:lnTo>
                    <a:pt x="1692861" y="1694103"/>
                  </a:lnTo>
                  <a:lnTo>
                    <a:pt x="1688825" y="1694103"/>
                  </a:lnTo>
                  <a:lnTo>
                    <a:pt x="1687894" y="1691930"/>
                  </a:lnTo>
                  <a:lnTo>
                    <a:pt x="1681685" y="1681374"/>
                  </a:lnTo>
                  <a:lnTo>
                    <a:pt x="1680753" y="1671751"/>
                  </a:lnTo>
                  <a:lnTo>
                    <a:pt x="1676718" y="1664300"/>
                  </a:lnTo>
                  <a:lnTo>
                    <a:pt x="1667404" y="1659022"/>
                  </a:lnTo>
                  <a:lnTo>
                    <a:pt x="1676718" y="1634808"/>
                  </a:lnTo>
                  <a:lnTo>
                    <a:pt x="1683858" y="1605315"/>
                  </a:lnTo>
                  <a:lnTo>
                    <a:pt x="1700622" y="1618975"/>
                  </a:lnTo>
                  <a:lnTo>
                    <a:pt x="1716144" y="1631703"/>
                  </a:lnTo>
                  <a:lnTo>
                    <a:pt x="1730735" y="1644431"/>
                  </a:lnTo>
                  <a:lnTo>
                    <a:pt x="1742222" y="1659333"/>
                  </a:lnTo>
                  <a:lnTo>
                    <a:pt x="1747499" y="1679512"/>
                  </a:lnTo>
                  <a:lnTo>
                    <a:pt x="1754640" y="1679512"/>
                  </a:lnTo>
                  <a:lnTo>
                    <a:pt x="1815176" y="1629841"/>
                  </a:lnTo>
                  <a:lnTo>
                    <a:pt x="1813003" y="1600348"/>
                  </a:lnTo>
                  <a:lnTo>
                    <a:pt x="1807726" y="1576133"/>
                  </a:lnTo>
                  <a:lnTo>
                    <a:pt x="1796239" y="1558128"/>
                  </a:lnTo>
                  <a:lnTo>
                    <a:pt x="1783822" y="1541053"/>
                  </a:lnTo>
                  <a:lnTo>
                    <a:pt x="1767057" y="1525220"/>
                  </a:lnTo>
                  <a:lnTo>
                    <a:pt x="1769230" y="1510319"/>
                  </a:lnTo>
                  <a:lnTo>
                    <a:pt x="1774508" y="1500695"/>
                  </a:lnTo>
                  <a:lnTo>
                    <a:pt x="1780717" y="1495418"/>
                  </a:lnTo>
                  <a:lnTo>
                    <a:pt x="1787857" y="1489209"/>
                  </a:lnTo>
                  <a:lnTo>
                    <a:pt x="1794066" y="1480827"/>
                  </a:lnTo>
                  <a:lnTo>
                    <a:pt x="1800275" y="1480827"/>
                  </a:lnTo>
                  <a:lnTo>
                    <a:pt x="1805553" y="1481758"/>
                  </a:lnTo>
                  <a:lnTo>
                    <a:pt x="1807726" y="1481758"/>
                  </a:lnTo>
                  <a:lnTo>
                    <a:pt x="1810830" y="1483931"/>
                  </a:lnTo>
                  <a:lnTo>
                    <a:pt x="1813003" y="1488277"/>
                  </a:lnTo>
                  <a:lnTo>
                    <a:pt x="1816108" y="1493555"/>
                  </a:lnTo>
                  <a:lnTo>
                    <a:pt x="1818281" y="1496659"/>
                  </a:lnTo>
                  <a:lnTo>
                    <a:pt x="1816108" y="1501006"/>
                  </a:lnTo>
                  <a:lnTo>
                    <a:pt x="1815176" y="1504110"/>
                  </a:lnTo>
                  <a:lnTo>
                    <a:pt x="1811141" y="1506283"/>
                  </a:lnTo>
                  <a:lnTo>
                    <a:pt x="1808036" y="1506283"/>
                  </a:lnTo>
                  <a:lnTo>
                    <a:pt x="1804000" y="1508456"/>
                  </a:lnTo>
                  <a:lnTo>
                    <a:pt x="1804000" y="1518080"/>
                  </a:lnTo>
                  <a:lnTo>
                    <a:pt x="1804000" y="1523358"/>
                  </a:lnTo>
                  <a:lnTo>
                    <a:pt x="1806173" y="1528635"/>
                  </a:lnTo>
                  <a:lnTo>
                    <a:pt x="1808346" y="1533913"/>
                  </a:lnTo>
                  <a:lnTo>
                    <a:pt x="1811451" y="1532981"/>
                  </a:lnTo>
                  <a:lnTo>
                    <a:pt x="1813624" y="1532981"/>
                  </a:lnTo>
                  <a:lnTo>
                    <a:pt x="1815797" y="1532981"/>
                  </a:lnTo>
                  <a:lnTo>
                    <a:pt x="1816729" y="1530808"/>
                  </a:lnTo>
                  <a:lnTo>
                    <a:pt x="1818902" y="1530808"/>
                  </a:lnTo>
                  <a:lnTo>
                    <a:pt x="1826042" y="1526462"/>
                  </a:lnTo>
                  <a:lnTo>
                    <a:pt x="1830078" y="1523358"/>
                  </a:lnTo>
                  <a:lnTo>
                    <a:pt x="1831009" y="1521184"/>
                  </a:lnTo>
                  <a:lnTo>
                    <a:pt x="1835045" y="1518080"/>
                  </a:lnTo>
                  <a:lnTo>
                    <a:pt x="1838150" y="1513734"/>
                  </a:lnTo>
                  <a:lnTo>
                    <a:pt x="1837218" y="1508456"/>
                  </a:lnTo>
                  <a:lnTo>
                    <a:pt x="1837218" y="1503179"/>
                  </a:lnTo>
                  <a:lnTo>
                    <a:pt x="1835045" y="1501006"/>
                  </a:lnTo>
                  <a:lnTo>
                    <a:pt x="1835045" y="1498832"/>
                  </a:lnTo>
                  <a:lnTo>
                    <a:pt x="1835045" y="1495728"/>
                  </a:lnTo>
                  <a:lnTo>
                    <a:pt x="1835045" y="1491382"/>
                  </a:lnTo>
                  <a:lnTo>
                    <a:pt x="1835045" y="1483931"/>
                  </a:lnTo>
                  <a:lnTo>
                    <a:pt x="1862054" y="1478653"/>
                  </a:lnTo>
                  <a:lnTo>
                    <a:pt x="1891236" y="1469030"/>
                  </a:lnTo>
                  <a:lnTo>
                    <a:pt x="1916382" y="1458474"/>
                  </a:lnTo>
                  <a:lnTo>
                    <a:pt x="1940286" y="1443573"/>
                  </a:lnTo>
                  <a:lnTo>
                    <a:pt x="1958913" y="1423394"/>
                  </a:lnTo>
                  <a:lnTo>
                    <a:pt x="1967295" y="1408493"/>
                  </a:lnTo>
                  <a:lnTo>
                    <a:pt x="1974435" y="1394833"/>
                  </a:lnTo>
                  <a:lnTo>
                    <a:pt x="1981575" y="1379932"/>
                  </a:lnTo>
                  <a:lnTo>
                    <a:pt x="1993993" y="1371550"/>
                  </a:lnTo>
                  <a:lnTo>
                    <a:pt x="1993993" y="1351992"/>
                  </a:lnTo>
                  <a:lnTo>
                    <a:pt x="1993062" y="1329639"/>
                  </a:lnTo>
                  <a:lnTo>
                    <a:pt x="1989026" y="1309460"/>
                  </a:lnTo>
                  <a:lnTo>
                    <a:pt x="1981886" y="1289281"/>
                  </a:lnTo>
                  <a:lnTo>
                    <a:pt x="1973504" y="1274380"/>
                  </a:lnTo>
                  <a:lnTo>
                    <a:pt x="1958913" y="1264756"/>
                  </a:lnTo>
                  <a:lnTo>
                    <a:pt x="1964190" y="1252028"/>
                  </a:lnTo>
                  <a:lnTo>
                    <a:pt x="1969468" y="1244577"/>
                  </a:lnTo>
                  <a:lnTo>
                    <a:pt x="1976608" y="1237127"/>
                  </a:lnTo>
                  <a:lnTo>
                    <a:pt x="1983748" y="1227503"/>
                  </a:lnTo>
                  <a:lnTo>
                    <a:pt x="2003617" y="1227503"/>
                  </a:lnTo>
                  <a:lnTo>
                    <a:pt x="2003617" y="1214774"/>
                  </a:lnTo>
                  <a:lnTo>
                    <a:pt x="1998339" y="1214774"/>
                  </a:lnTo>
                  <a:lnTo>
                    <a:pt x="1987784" y="1209497"/>
                  </a:lnTo>
                  <a:lnTo>
                    <a:pt x="1978471" y="1209497"/>
                  </a:lnTo>
                  <a:lnTo>
                    <a:pt x="1969157" y="1212601"/>
                  </a:lnTo>
                  <a:lnTo>
                    <a:pt x="1958602" y="1218810"/>
                  </a:lnTo>
                  <a:lnTo>
                    <a:pt x="1954567" y="1212601"/>
                  </a:lnTo>
                  <a:lnTo>
                    <a:pt x="1951462" y="1209497"/>
                  </a:lnTo>
                  <a:lnTo>
                    <a:pt x="1947426" y="1205151"/>
                  </a:lnTo>
                  <a:lnTo>
                    <a:pt x="1942149" y="1202046"/>
                  </a:lnTo>
                  <a:lnTo>
                    <a:pt x="1935008" y="1197700"/>
                  </a:lnTo>
                  <a:lnTo>
                    <a:pt x="1942149" y="1184972"/>
                  </a:lnTo>
                  <a:lnTo>
                    <a:pt x="1954567" y="1174416"/>
                  </a:lnTo>
                  <a:lnTo>
                    <a:pt x="1966985" y="1164793"/>
                  </a:lnTo>
                  <a:lnTo>
                    <a:pt x="1978471" y="1153306"/>
                  </a:lnTo>
                  <a:lnTo>
                    <a:pt x="1983748" y="1155479"/>
                  </a:lnTo>
                  <a:lnTo>
                    <a:pt x="1987784" y="1155479"/>
                  </a:lnTo>
                  <a:lnTo>
                    <a:pt x="1990889" y="1157652"/>
                  </a:lnTo>
                  <a:lnTo>
                    <a:pt x="1993993" y="1157652"/>
                  </a:lnTo>
                  <a:lnTo>
                    <a:pt x="1990889" y="1165103"/>
                  </a:lnTo>
                  <a:lnTo>
                    <a:pt x="1988716" y="1168208"/>
                  </a:lnTo>
                  <a:lnTo>
                    <a:pt x="1987784" y="1174416"/>
                  </a:lnTo>
                  <a:lnTo>
                    <a:pt x="1985611" y="1177521"/>
                  </a:lnTo>
                  <a:lnTo>
                    <a:pt x="1983438" y="1182799"/>
                  </a:lnTo>
                  <a:lnTo>
                    <a:pt x="1983438" y="1187145"/>
                  </a:lnTo>
                  <a:lnTo>
                    <a:pt x="1995856" y="1181867"/>
                  </a:lnTo>
                  <a:lnTo>
                    <a:pt x="2010447" y="1175658"/>
                  </a:lnTo>
                  <a:lnTo>
                    <a:pt x="2022865" y="1172554"/>
                  </a:lnTo>
                  <a:lnTo>
                    <a:pt x="2034351" y="1174727"/>
                  </a:lnTo>
                  <a:lnTo>
                    <a:pt x="2043664" y="1174727"/>
                  </a:lnTo>
                  <a:lnTo>
                    <a:pt x="2039629" y="1182178"/>
                  </a:lnTo>
                  <a:lnTo>
                    <a:pt x="2037456" y="1187455"/>
                  </a:lnTo>
                  <a:lnTo>
                    <a:pt x="2034351" y="1192733"/>
                  </a:lnTo>
                  <a:lnTo>
                    <a:pt x="2030315" y="1198010"/>
                  </a:lnTo>
                  <a:lnTo>
                    <a:pt x="2034351" y="1204219"/>
                  </a:lnTo>
                  <a:lnTo>
                    <a:pt x="2037456" y="1205151"/>
                  </a:lnTo>
                  <a:lnTo>
                    <a:pt x="2039629" y="1207324"/>
                  </a:lnTo>
                  <a:lnTo>
                    <a:pt x="2041802" y="1207324"/>
                  </a:lnTo>
                  <a:lnTo>
                    <a:pt x="2044906" y="1207324"/>
                  </a:lnTo>
                  <a:lnTo>
                    <a:pt x="2048942" y="1207324"/>
                  </a:lnTo>
                  <a:lnTo>
                    <a:pt x="2054220" y="1207324"/>
                  </a:lnTo>
                  <a:lnTo>
                    <a:pt x="2054220" y="1218810"/>
                  </a:lnTo>
                  <a:lnTo>
                    <a:pt x="2052046" y="1233712"/>
                  </a:lnTo>
                  <a:lnTo>
                    <a:pt x="2052046" y="1246440"/>
                  </a:lnTo>
                  <a:lnTo>
                    <a:pt x="2054220" y="1254822"/>
                  </a:lnTo>
                  <a:lnTo>
                    <a:pt x="2054220" y="1264446"/>
                  </a:lnTo>
                  <a:lnTo>
                    <a:pt x="2078124" y="1261341"/>
                  </a:lnTo>
                  <a:lnTo>
                    <a:pt x="2092715" y="1255132"/>
                  </a:lnTo>
                  <a:lnTo>
                    <a:pt x="2099855" y="1247682"/>
                  </a:lnTo>
                  <a:lnTo>
                    <a:pt x="2102960" y="1239300"/>
                  </a:lnTo>
                  <a:lnTo>
                    <a:pt x="2100787" y="1226571"/>
                  </a:lnTo>
                  <a:lnTo>
                    <a:pt x="2097682" y="1215085"/>
                  </a:lnTo>
                  <a:lnTo>
                    <a:pt x="2090542" y="1202357"/>
                  </a:lnTo>
                  <a:lnTo>
                    <a:pt x="2085264" y="1189628"/>
                  </a:lnTo>
                  <a:lnTo>
                    <a:pt x="2078124" y="1178142"/>
                  </a:lnTo>
                  <a:lnTo>
                    <a:pt x="2074088" y="1167587"/>
                  </a:lnTo>
                  <a:lnTo>
                    <a:pt x="2078124" y="1165414"/>
                  </a:lnTo>
                  <a:lnTo>
                    <a:pt x="2081228" y="1165414"/>
                  </a:lnTo>
                  <a:lnTo>
                    <a:pt x="2083402" y="1165414"/>
                  </a:lnTo>
                  <a:lnTo>
                    <a:pt x="2085575" y="1163241"/>
                  </a:lnTo>
                  <a:lnTo>
                    <a:pt x="2087748" y="1163241"/>
                  </a:lnTo>
                  <a:lnTo>
                    <a:pt x="2098303" y="1155790"/>
                  </a:lnTo>
                  <a:lnTo>
                    <a:pt x="2105443" y="1145235"/>
                  </a:lnTo>
                  <a:lnTo>
                    <a:pt x="2110721" y="1133748"/>
                  </a:lnTo>
                  <a:lnTo>
                    <a:pt x="2117861" y="1123193"/>
                  </a:lnTo>
                  <a:lnTo>
                    <a:pt x="2127175" y="1113569"/>
                  </a:lnTo>
                  <a:lnTo>
                    <a:pt x="2137730" y="1111396"/>
                  </a:lnTo>
                  <a:lnTo>
                    <a:pt x="2149216" y="1111396"/>
                  </a:lnTo>
                  <a:lnTo>
                    <a:pt x="2161634" y="1113569"/>
                  </a:lnTo>
                  <a:lnTo>
                    <a:pt x="2174052" y="1110465"/>
                  </a:lnTo>
                  <a:lnTo>
                    <a:pt x="2178088" y="1106118"/>
                  </a:lnTo>
                  <a:lnTo>
                    <a:pt x="2185228" y="1096495"/>
                  </a:lnTo>
                  <a:lnTo>
                    <a:pt x="2195783" y="1083766"/>
                  </a:lnTo>
                  <a:lnTo>
                    <a:pt x="2208201" y="1071038"/>
                  </a:lnTo>
                  <a:lnTo>
                    <a:pt x="2219687" y="1056137"/>
                  </a:lnTo>
                  <a:lnTo>
                    <a:pt x="2230242" y="1043408"/>
                  </a:lnTo>
                  <a:lnTo>
                    <a:pt x="2239556" y="1031922"/>
                  </a:lnTo>
                  <a:lnTo>
                    <a:pt x="2243592" y="1028817"/>
                  </a:lnTo>
                  <a:lnTo>
                    <a:pt x="2250732" y="1011743"/>
                  </a:lnTo>
                  <a:lnTo>
                    <a:pt x="2256010" y="999015"/>
                  </a:lnTo>
                  <a:lnTo>
                    <a:pt x="2263150" y="986286"/>
                  </a:lnTo>
                  <a:lnTo>
                    <a:pt x="2273705" y="974800"/>
                  </a:lnTo>
                  <a:lnTo>
                    <a:pt x="2270600" y="962072"/>
                  </a:lnTo>
                  <a:lnTo>
                    <a:pt x="2266565" y="952448"/>
                  </a:lnTo>
                  <a:lnTo>
                    <a:pt x="2263460" y="942824"/>
                  </a:lnTo>
                  <a:lnTo>
                    <a:pt x="2263460" y="932269"/>
                  </a:lnTo>
                  <a:lnTo>
                    <a:pt x="2265633" y="922645"/>
                  </a:lnTo>
                  <a:lnTo>
                    <a:pt x="2270911" y="917367"/>
                  </a:lnTo>
                  <a:lnTo>
                    <a:pt x="2273084" y="912090"/>
                  </a:lnTo>
                  <a:lnTo>
                    <a:pt x="2270911" y="902466"/>
                  </a:lnTo>
                  <a:lnTo>
                    <a:pt x="2266875" y="887565"/>
                  </a:lnTo>
                  <a:lnTo>
                    <a:pt x="2263771" y="877941"/>
                  </a:lnTo>
                  <a:lnTo>
                    <a:pt x="2258493" y="870490"/>
                  </a:lnTo>
                  <a:lnTo>
                    <a:pt x="2251353" y="862108"/>
                  </a:lnTo>
                  <a:lnTo>
                    <a:pt x="2242039" y="862108"/>
                  </a:lnTo>
                  <a:lnTo>
                    <a:pt x="2236762" y="862108"/>
                  </a:lnTo>
                  <a:lnTo>
                    <a:pt x="2230553" y="863039"/>
                  </a:lnTo>
                  <a:lnTo>
                    <a:pt x="2227448" y="865213"/>
                  </a:lnTo>
                  <a:lnTo>
                    <a:pt x="2223413" y="869559"/>
                  </a:lnTo>
                  <a:lnTo>
                    <a:pt x="2216272" y="867386"/>
                  </a:lnTo>
                  <a:lnTo>
                    <a:pt x="2213168" y="865213"/>
                  </a:lnTo>
                  <a:lnTo>
                    <a:pt x="2209132" y="862108"/>
                  </a:lnTo>
                  <a:lnTo>
                    <a:pt x="2208201" y="857762"/>
                  </a:lnTo>
                  <a:lnTo>
                    <a:pt x="2206028" y="854657"/>
                  </a:lnTo>
                  <a:lnTo>
                    <a:pt x="2203854" y="848448"/>
                  </a:lnTo>
                  <a:lnTo>
                    <a:pt x="2188332" y="848448"/>
                  </a:lnTo>
                  <a:lnTo>
                    <a:pt x="2188332" y="837893"/>
                  </a:lnTo>
                  <a:lnTo>
                    <a:pt x="2200750" y="828269"/>
                  </a:lnTo>
                  <a:lnTo>
                    <a:pt x="2206028" y="820819"/>
                  </a:lnTo>
                  <a:lnTo>
                    <a:pt x="2211305" y="812437"/>
                  </a:lnTo>
                  <a:lnTo>
                    <a:pt x="2218446" y="804986"/>
                  </a:lnTo>
                  <a:lnTo>
                    <a:pt x="2247627" y="795362"/>
                  </a:lnTo>
                  <a:lnTo>
                    <a:pt x="2256941" y="785738"/>
                  </a:lnTo>
                  <a:lnTo>
                    <a:pt x="2264081" y="773010"/>
                  </a:lnTo>
                  <a:lnTo>
                    <a:pt x="2271221" y="760282"/>
                  </a:lnTo>
                  <a:lnTo>
                    <a:pt x="2278361" y="746622"/>
                  </a:lnTo>
                  <a:lnTo>
                    <a:pt x="2290779" y="736067"/>
                  </a:lnTo>
                  <a:lnTo>
                    <a:pt x="2305370" y="726443"/>
                  </a:lnTo>
                  <a:lnTo>
                    <a:pt x="2317788" y="713715"/>
                  </a:lnTo>
                  <a:lnTo>
                    <a:pt x="2354110" y="718993"/>
                  </a:lnTo>
                  <a:lnTo>
                    <a:pt x="2363424" y="730479"/>
                  </a:lnTo>
                  <a:lnTo>
                    <a:pt x="2375841" y="732652"/>
                  </a:lnTo>
                  <a:lnTo>
                    <a:pt x="2390432" y="726443"/>
                  </a:lnTo>
                  <a:lnTo>
                    <a:pt x="2407196" y="723339"/>
                  </a:lnTo>
                  <a:lnTo>
                    <a:pt x="2407196" y="743518"/>
                  </a:lnTo>
                  <a:lnTo>
                    <a:pt x="2422719" y="743518"/>
                  </a:lnTo>
                  <a:lnTo>
                    <a:pt x="2439483" y="741345"/>
                  </a:lnTo>
                  <a:lnTo>
                    <a:pt x="2451901" y="739171"/>
                  </a:lnTo>
                  <a:lnTo>
                    <a:pt x="2463387" y="733894"/>
                  </a:lnTo>
                  <a:lnTo>
                    <a:pt x="2463387" y="730789"/>
                  </a:lnTo>
                  <a:lnTo>
                    <a:pt x="2461214" y="726443"/>
                  </a:lnTo>
                  <a:lnTo>
                    <a:pt x="2459041" y="721166"/>
                  </a:lnTo>
                  <a:lnTo>
                    <a:pt x="2458110" y="718061"/>
                  </a:lnTo>
                  <a:lnTo>
                    <a:pt x="2458110" y="713715"/>
                  </a:lnTo>
                  <a:lnTo>
                    <a:pt x="2458110" y="710610"/>
                  </a:lnTo>
                  <a:lnTo>
                    <a:pt x="2463387" y="700987"/>
                  </a:lnTo>
                  <a:lnTo>
                    <a:pt x="2473942" y="688258"/>
                  </a:lnTo>
                  <a:lnTo>
                    <a:pt x="2485429" y="674599"/>
                  </a:lnTo>
                  <a:lnTo>
                    <a:pt x="2497847" y="664044"/>
                  </a:lnTo>
                  <a:lnTo>
                    <a:pt x="2507160" y="658766"/>
                  </a:lnTo>
                  <a:lnTo>
                    <a:pt x="2510265" y="656593"/>
                  </a:lnTo>
                  <a:lnTo>
                    <a:pt x="2515542" y="658766"/>
                  </a:lnTo>
                  <a:lnTo>
                    <a:pt x="2519578" y="659697"/>
                  </a:lnTo>
                  <a:lnTo>
                    <a:pt x="2524855" y="661871"/>
                  </a:lnTo>
                  <a:lnTo>
                    <a:pt x="2530133" y="666217"/>
                  </a:lnTo>
                  <a:lnTo>
                    <a:pt x="2530133" y="669321"/>
                  </a:lnTo>
                  <a:lnTo>
                    <a:pt x="2529202" y="673667"/>
                  </a:lnTo>
                  <a:lnTo>
                    <a:pt x="2529202" y="674599"/>
                  </a:lnTo>
                  <a:lnTo>
                    <a:pt x="2529202" y="676772"/>
                  </a:lnTo>
                  <a:lnTo>
                    <a:pt x="2527028" y="678945"/>
                  </a:lnTo>
                  <a:lnTo>
                    <a:pt x="2527028" y="684223"/>
                  </a:lnTo>
                  <a:lnTo>
                    <a:pt x="2529202" y="688569"/>
                  </a:lnTo>
                  <a:lnTo>
                    <a:pt x="2529202" y="689500"/>
                  </a:lnTo>
                  <a:lnTo>
                    <a:pt x="2530133" y="695709"/>
                  </a:lnTo>
                  <a:lnTo>
                    <a:pt x="2546897" y="688258"/>
                  </a:lnTo>
                  <a:lnTo>
                    <a:pt x="2559315" y="678635"/>
                  </a:lnTo>
                  <a:lnTo>
                    <a:pt x="2568628" y="665906"/>
                  </a:lnTo>
                  <a:lnTo>
                    <a:pt x="2577942" y="651005"/>
                  </a:lnTo>
                  <a:lnTo>
                    <a:pt x="2587255" y="637345"/>
                  </a:lnTo>
                  <a:lnTo>
                    <a:pt x="2588186" y="636414"/>
                  </a:lnTo>
                  <a:lnTo>
                    <a:pt x="2590359" y="634241"/>
                  </a:lnTo>
                  <a:lnTo>
                    <a:pt x="2593464" y="632068"/>
                  </a:lnTo>
                  <a:lnTo>
                    <a:pt x="2595637" y="634241"/>
                  </a:lnTo>
                  <a:lnTo>
                    <a:pt x="2595637" y="636414"/>
                  </a:lnTo>
                  <a:lnTo>
                    <a:pt x="2597810" y="636414"/>
                  </a:lnTo>
                  <a:lnTo>
                    <a:pt x="2597810" y="637345"/>
                  </a:lnTo>
                  <a:lnTo>
                    <a:pt x="2592533" y="651005"/>
                  </a:lnTo>
                  <a:lnTo>
                    <a:pt x="2588497" y="665906"/>
                  </a:lnTo>
                  <a:lnTo>
                    <a:pt x="2583219" y="678635"/>
                  </a:lnTo>
                  <a:lnTo>
                    <a:pt x="2570802" y="688258"/>
                  </a:lnTo>
                  <a:lnTo>
                    <a:pt x="2558384" y="696640"/>
                  </a:lnTo>
                  <a:lnTo>
                    <a:pt x="2546897" y="706264"/>
                  </a:lnTo>
                  <a:lnTo>
                    <a:pt x="2532306" y="728616"/>
                  </a:lnTo>
                  <a:lnTo>
                    <a:pt x="2517715" y="750968"/>
                  </a:lnTo>
                  <a:lnTo>
                    <a:pt x="2510575" y="758419"/>
                  </a:lnTo>
                  <a:lnTo>
                    <a:pt x="2500020" y="761524"/>
                  </a:lnTo>
                  <a:lnTo>
                    <a:pt x="2490706" y="765870"/>
                  </a:lnTo>
                  <a:lnTo>
                    <a:pt x="2483566" y="771147"/>
                  </a:lnTo>
                  <a:lnTo>
                    <a:pt x="2476426" y="786049"/>
                  </a:lnTo>
                  <a:lnTo>
                    <a:pt x="2478599" y="798777"/>
                  </a:lnTo>
                  <a:lnTo>
                    <a:pt x="2483877" y="808401"/>
                  </a:lnTo>
                  <a:lnTo>
                    <a:pt x="2480772" y="815852"/>
                  </a:lnTo>
                  <a:lnTo>
                    <a:pt x="2478599" y="821129"/>
                  </a:lnTo>
                  <a:lnTo>
                    <a:pt x="2473322" y="825475"/>
                  </a:lnTo>
                  <a:lnTo>
                    <a:pt x="2469286" y="828580"/>
                  </a:lnTo>
                  <a:lnTo>
                    <a:pt x="2464008" y="832926"/>
                  </a:lnTo>
                  <a:lnTo>
                    <a:pt x="2461835" y="865833"/>
                  </a:lnTo>
                  <a:lnTo>
                    <a:pt x="2464008" y="893463"/>
                  </a:lnTo>
                  <a:lnTo>
                    <a:pt x="2473322" y="917678"/>
                  </a:lnTo>
                  <a:lnTo>
                    <a:pt x="2487912" y="937857"/>
                  </a:lnTo>
                  <a:lnTo>
                    <a:pt x="2487912" y="943134"/>
                  </a:lnTo>
                  <a:lnTo>
                    <a:pt x="2494121" y="943134"/>
                  </a:lnTo>
                  <a:lnTo>
                    <a:pt x="2498157" y="922955"/>
                  </a:lnTo>
                  <a:lnTo>
                    <a:pt x="2510575" y="922955"/>
                  </a:lnTo>
                  <a:lnTo>
                    <a:pt x="2515852" y="904950"/>
                  </a:lnTo>
                  <a:lnTo>
                    <a:pt x="2522993" y="890048"/>
                  </a:lnTo>
                  <a:lnTo>
                    <a:pt x="2527028" y="890048"/>
                  </a:lnTo>
                  <a:lnTo>
                    <a:pt x="2529202" y="890048"/>
                  </a:lnTo>
                  <a:lnTo>
                    <a:pt x="2530133" y="890048"/>
                  </a:lnTo>
                  <a:lnTo>
                    <a:pt x="2534169" y="890048"/>
                  </a:lnTo>
                  <a:lnTo>
                    <a:pt x="2537273" y="890048"/>
                  </a:lnTo>
                  <a:lnTo>
                    <a:pt x="2539446" y="875147"/>
                  </a:lnTo>
                  <a:lnTo>
                    <a:pt x="2541620" y="867696"/>
                  </a:lnTo>
                  <a:lnTo>
                    <a:pt x="2546897" y="860245"/>
                  </a:lnTo>
                  <a:lnTo>
                    <a:pt x="2554037" y="848759"/>
                  </a:lnTo>
                  <a:lnTo>
                    <a:pt x="2566455" y="848759"/>
                  </a:lnTo>
                  <a:lnTo>
                    <a:pt x="2566455" y="840377"/>
                  </a:lnTo>
                  <a:lnTo>
                    <a:pt x="2566455" y="832926"/>
                  </a:lnTo>
                  <a:lnTo>
                    <a:pt x="2568628" y="827649"/>
                  </a:lnTo>
                  <a:lnTo>
                    <a:pt x="2570802" y="821440"/>
                  </a:lnTo>
                  <a:lnTo>
                    <a:pt x="2572975" y="820508"/>
                  </a:lnTo>
                  <a:lnTo>
                    <a:pt x="2573906" y="818335"/>
                  </a:lnTo>
                  <a:lnTo>
                    <a:pt x="2576079" y="818335"/>
                  </a:lnTo>
                  <a:lnTo>
                    <a:pt x="2578252" y="818335"/>
                  </a:lnTo>
                  <a:lnTo>
                    <a:pt x="2583530" y="818335"/>
                  </a:lnTo>
                  <a:lnTo>
                    <a:pt x="2580425" y="794120"/>
                  </a:lnTo>
                  <a:lnTo>
                    <a:pt x="2580425" y="766491"/>
                  </a:lnTo>
                  <a:lnTo>
                    <a:pt x="2581356" y="742276"/>
                  </a:lnTo>
                  <a:lnTo>
                    <a:pt x="2590670" y="719924"/>
                  </a:lnTo>
                  <a:lnTo>
                    <a:pt x="2595948" y="718993"/>
                  </a:lnTo>
                  <a:lnTo>
                    <a:pt x="2607434" y="716819"/>
                  </a:lnTo>
                  <a:lnTo>
                    <a:pt x="2619852" y="716819"/>
                  </a:lnTo>
                  <a:lnTo>
                    <a:pt x="2629165" y="716819"/>
                  </a:lnTo>
                  <a:lnTo>
                    <a:pt x="2634443" y="714646"/>
                  </a:lnTo>
                  <a:lnTo>
                    <a:pt x="2634443" y="707196"/>
                  </a:lnTo>
                  <a:lnTo>
                    <a:pt x="2639720" y="704091"/>
                  </a:lnTo>
                  <a:lnTo>
                    <a:pt x="2646861" y="699745"/>
                  </a:lnTo>
                  <a:lnTo>
                    <a:pt x="2656174" y="697572"/>
                  </a:lnTo>
                  <a:lnTo>
                    <a:pt x="2663314" y="696640"/>
                  </a:lnTo>
                  <a:lnTo>
                    <a:pt x="2666419" y="701918"/>
                  </a:lnTo>
                  <a:lnTo>
                    <a:pt x="2672628" y="707196"/>
                  </a:lnTo>
                  <a:lnTo>
                    <a:pt x="2677905" y="711542"/>
                  </a:lnTo>
                  <a:lnTo>
                    <a:pt x="2685045" y="709369"/>
                  </a:lnTo>
                  <a:lnTo>
                    <a:pt x="2692186" y="705022"/>
                  </a:lnTo>
                  <a:lnTo>
                    <a:pt x="2702741" y="701918"/>
                  </a:lnTo>
                  <a:lnTo>
                    <a:pt x="2717332" y="699745"/>
                  </a:lnTo>
                  <a:lnTo>
                    <a:pt x="2724472" y="689190"/>
                  </a:lnTo>
                  <a:lnTo>
                    <a:pt x="2728508" y="677703"/>
                  </a:lnTo>
                  <a:lnTo>
                    <a:pt x="2729439" y="662802"/>
                  </a:lnTo>
                  <a:lnTo>
                    <a:pt x="2744030" y="657524"/>
                  </a:lnTo>
                  <a:lnTo>
                    <a:pt x="2757690" y="652247"/>
                  </a:lnTo>
                  <a:lnTo>
                    <a:pt x="2768245" y="644796"/>
                  </a:lnTo>
                  <a:lnTo>
                    <a:pt x="2773522" y="629895"/>
                  </a:lnTo>
                  <a:lnTo>
                    <a:pt x="2782836" y="632068"/>
                  </a:lnTo>
                  <a:lnTo>
                    <a:pt x="2789976" y="632999"/>
                  </a:lnTo>
                  <a:lnTo>
                    <a:pt x="2795254" y="637345"/>
                  </a:lnTo>
                  <a:lnTo>
                    <a:pt x="2802394" y="642623"/>
                  </a:lnTo>
                  <a:lnTo>
                    <a:pt x="2807671" y="640450"/>
                  </a:lnTo>
                  <a:lnTo>
                    <a:pt x="2811707" y="640450"/>
                  </a:lnTo>
                  <a:lnTo>
                    <a:pt x="2813880" y="638277"/>
                  </a:lnTo>
                  <a:lnTo>
                    <a:pt x="2816985" y="638277"/>
                  </a:lnTo>
                  <a:lnTo>
                    <a:pt x="2811707" y="612820"/>
                  </a:lnTo>
                  <a:lnTo>
                    <a:pt x="2800221" y="590468"/>
                  </a:lnTo>
                  <a:lnTo>
                    <a:pt x="2789666" y="577740"/>
                  </a:lnTo>
                  <a:lnTo>
                    <a:pt x="2792770" y="572462"/>
                  </a:lnTo>
                  <a:lnTo>
                    <a:pt x="2794943" y="570289"/>
                  </a:lnTo>
                  <a:lnTo>
                    <a:pt x="2797116" y="568116"/>
                  </a:lnTo>
                  <a:lnTo>
                    <a:pt x="2799290" y="568116"/>
                  </a:lnTo>
                  <a:lnTo>
                    <a:pt x="2800221" y="568116"/>
                  </a:lnTo>
                  <a:lnTo>
                    <a:pt x="2802394" y="570289"/>
                  </a:lnTo>
                  <a:lnTo>
                    <a:pt x="2804567" y="570289"/>
                  </a:lnTo>
                  <a:lnTo>
                    <a:pt x="2806740" y="570289"/>
                  </a:lnTo>
                  <a:lnTo>
                    <a:pt x="2809845" y="570289"/>
                  </a:lnTo>
                  <a:lnTo>
                    <a:pt x="2813880" y="568116"/>
                  </a:lnTo>
                  <a:lnTo>
                    <a:pt x="2822263" y="560665"/>
                  </a:lnTo>
                  <a:lnTo>
                    <a:pt x="2826298" y="547937"/>
                  </a:lnTo>
                  <a:lnTo>
                    <a:pt x="2829403" y="533036"/>
                  </a:lnTo>
                  <a:lnTo>
                    <a:pt x="2829403" y="520307"/>
                  </a:lnTo>
                  <a:lnTo>
                    <a:pt x="2833439" y="525585"/>
                  </a:lnTo>
                  <a:lnTo>
                    <a:pt x="2838716" y="533036"/>
                  </a:lnTo>
                  <a:lnTo>
                    <a:pt x="2842752" y="540486"/>
                  </a:lnTo>
                  <a:lnTo>
                    <a:pt x="2845856" y="538313"/>
                  </a:lnTo>
                  <a:lnTo>
                    <a:pt x="2848029" y="538313"/>
                  </a:lnTo>
                  <a:lnTo>
                    <a:pt x="2850203" y="538313"/>
                  </a:lnTo>
                  <a:lnTo>
                    <a:pt x="2851134" y="536140"/>
                  </a:lnTo>
                  <a:lnTo>
                    <a:pt x="2853307" y="536140"/>
                  </a:lnTo>
                  <a:lnTo>
                    <a:pt x="2860447" y="536140"/>
                  </a:lnTo>
                  <a:lnTo>
                    <a:pt x="2864483" y="538313"/>
                  </a:lnTo>
                  <a:lnTo>
                    <a:pt x="2865414" y="540486"/>
                  </a:lnTo>
                  <a:lnTo>
                    <a:pt x="2869450" y="542659"/>
                  </a:lnTo>
                  <a:lnTo>
                    <a:pt x="2872555" y="543591"/>
                  </a:lnTo>
                  <a:lnTo>
                    <a:pt x="2872555" y="557250"/>
                  </a:lnTo>
                  <a:lnTo>
                    <a:pt x="2887146" y="560355"/>
                  </a:lnTo>
                  <a:lnTo>
                    <a:pt x="2898632" y="565632"/>
                  </a:lnTo>
                  <a:lnTo>
                    <a:pt x="2905772" y="577119"/>
                  </a:lnTo>
                  <a:lnTo>
                    <a:pt x="2912913" y="577119"/>
                  </a:lnTo>
                  <a:lnTo>
                    <a:pt x="2916017" y="577119"/>
                  </a:lnTo>
                  <a:lnTo>
                    <a:pt x="2920053" y="577119"/>
                  </a:lnTo>
                  <a:lnTo>
                    <a:pt x="2923158" y="574946"/>
                  </a:lnTo>
                  <a:lnTo>
                    <a:pt x="2925330" y="572773"/>
                  </a:lnTo>
                  <a:lnTo>
                    <a:pt x="2928435" y="567495"/>
                  </a:lnTo>
                  <a:lnTo>
                    <a:pt x="2930608" y="564390"/>
                  </a:lnTo>
                  <a:lnTo>
                    <a:pt x="2930608" y="562217"/>
                  </a:lnTo>
                  <a:lnTo>
                    <a:pt x="2928435" y="557871"/>
                  </a:lnTo>
                  <a:lnTo>
                    <a:pt x="2927503" y="556940"/>
                  </a:lnTo>
                  <a:lnTo>
                    <a:pt x="2925330" y="554767"/>
                  </a:lnTo>
                  <a:lnTo>
                    <a:pt x="2921295" y="552594"/>
                  </a:lnTo>
                  <a:lnTo>
                    <a:pt x="2923468" y="547316"/>
                  </a:lnTo>
                  <a:lnTo>
                    <a:pt x="2925641" y="542038"/>
                  </a:lnTo>
                  <a:lnTo>
                    <a:pt x="2927814" y="539865"/>
                  </a:lnTo>
                  <a:lnTo>
                    <a:pt x="2930919" y="535519"/>
                  </a:lnTo>
                  <a:lnTo>
                    <a:pt x="2933092" y="532415"/>
                  </a:lnTo>
                  <a:lnTo>
                    <a:pt x="2969414" y="532415"/>
                  </a:lnTo>
                  <a:lnTo>
                    <a:pt x="2965999" y="516271"/>
                  </a:lnTo>
                  <a:close/>
                  <a:moveTo>
                    <a:pt x="758729" y="1039993"/>
                  </a:moveTo>
                  <a:lnTo>
                    <a:pt x="776425" y="1034716"/>
                  </a:lnTo>
                  <a:lnTo>
                    <a:pt x="791016" y="1027265"/>
                  </a:lnTo>
                  <a:lnTo>
                    <a:pt x="791016" y="1030370"/>
                  </a:lnTo>
                  <a:lnTo>
                    <a:pt x="791016" y="1034716"/>
                  </a:lnTo>
                  <a:lnTo>
                    <a:pt x="791016" y="1039993"/>
                  </a:lnTo>
                  <a:lnTo>
                    <a:pt x="788843" y="1045271"/>
                  </a:lnTo>
                  <a:lnTo>
                    <a:pt x="785738" y="1050549"/>
                  </a:lnTo>
                  <a:lnTo>
                    <a:pt x="785738" y="1057999"/>
                  </a:lnTo>
                  <a:lnTo>
                    <a:pt x="774252" y="1057999"/>
                  </a:lnTo>
                  <a:lnTo>
                    <a:pt x="765870" y="1057068"/>
                  </a:lnTo>
                  <a:lnTo>
                    <a:pt x="758729" y="1054895"/>
                  </a:lnTo>
                  <a:lnTo>
                    <a:pt x="758729" y="1039993"/>
                  </a:lnTo>
                  <a:close/>
                  <a:moveTo>
                    <a:pt x="644175" y="1152064"/>
                  </a:moveTo>
                  <a:lnTo>
                    <a:pt x="645106" y="1151133"/>
                  </a:lnTo>
                  <a:lnTo>
                    <a:pt x="645106" y="1148960"/>
                  </a:lnTo>
                  <a:lnTo>
                    <a:pt x="647279" y="1148960"/>
                  </a:lnTo>
                  <a:lnTo>
                    <a:pt x="649453" y="1146787"/>
                  </a:lnTo>
                  <a:lnTo>
                    <a:pt x="651626" y="1144614"/>
                  </a:lnTo>
                  <a:lnTo>
                    <a:pt x="666217" y="1144614"/>
                  </a:lnTo>
                  <a:lnTo>
                    <a:pt x="662181" y="1148960"/>
                  </a:lnTo>
                  <a:lnTo>
                    <a:pt x="659076" y="1151133"/>
                  </a:lnTo>
                  <a:lnTo>
                    <a:pt x="655041" y="1152064"/>
                  </a:lnTo>
                  <a:lnTo>
                    <a:pt x="651936" y="1154238"/>
                  </a:lnTo>
                  <a:lnTo>
                    <a:pt x="645727" y="1156411"/>
                  </a:lnTo>
                  <a:lnTo>
                    <a:pt x="642623" y="1156411"/>
                  </a:lnTo>
                  <a:lnTo>
                    <a:pt x="644175" y="1152064"/>
                  </a:lnTo>
                  <a:close/>
                  <a:moveTo>
                    <a:pt x="765870" y="1265377"/>
                  </a:moveTo>
                  <a:lnTo>
                    <a:pt x="759661" y="1282452"/>
                  </a:lnTo>
                  <a:lnTo>
                    <a:pt x="752520" y="1300457"/>
                  </a:lnTo>
                  <a:lnTo>
                    <a:pt x="751589" y="1315359"/>
                  </a:lnTo>
                  <a:lnTo>
                    <a:pt x="737930" y="1319705"/>
                  </a:lnTo>
                  <a:lnTo>
                    <a:pt x="725512" y="1320636"/>
                  </a:lnTo>
                  <a:lnTo>
                    <a:pt x="714957" y="1315359"/>
                  </a:lnTo>
                  <a:lnTo>
                    <a:pt x="701297" y="1312254"/>
                  </a:lnTo>
                  <a:lnTo>
                    <a:pt x="696019" y="1312254"/>
                  </a:lnTo>
                  <a:lnTo>
                    <a:pt x="692915" y="1312254"/>
                  </a:lnTo>
                  <a:lnTo>
                    <a:pt x="688879" y="1313186"/>
                  </a:lnTo>
                  <a:lnTo>
                    <a:pt x="685775" y="1317532"/>
                  </a:lnTo>
                  <a:lnTo>
                    <a:pt x="683602" y="1319705"/>
                  </a:lnTo>
                  <a:lnTo>
                    <a:pt x="681428" y="1322810"/>
                  </a:lnTo>
                  <a:lnTo>
                    <a:pt x="678324" y="1324983"/>
                  </a:lnTo>
                  <a:lnTo>
                    <a:pt x="673046" y="1322810"/>
                  </a:lnTo>
                  <a:lnTo>
                    <a:pt x="661560" y="1320636"/>
                  </a:lnTo>
                  <a:lnTo>
                    <a:pt x="646969" y="1319705"/>
                  </a:lnTo>
                  <a:lnTo>
                    <a:pt x="632378" y="1315359"/>
                  </a:lnTo>
                  <a:lnTo>
                    <a:pt x="617787" y="1313186"/>
                  </a:lnTo>
                  <a:lnTo>
                    <a:pt x="610647" y="1312254"/>
                  </a:lnTo>
                  <a:lnTo>
                    <a:pt x="596056" y="1306046"/>
                  </a:lnTo>
                  <a:lnTo>
                    <a:pt x="581465" y="1298595"/>
                  </a:lnTo>
                  <a:lnTo>
                    <a:pt x="566874" y="1295490"/>
                  </a:lnTo>
                  <a:lnTo>
                    <a:pt x="551352" y="1298595"/>
                  </a:lnTo>
                  <a:lnTo>
                    <a:pt x="539865" y="1306046"/>
                  </a:lnTo>
                  <a:lnTo>
                    <a:pt x="536761" y="1315669"/>
                  </a:lnTo>
                  <a:lnTo>
                    <a:pt x="532725" y="1325293"/>
                  </a:lnTo>
                  <a:lnTo>
                    <a:pt x="530552" y="1335848"/>
                  </a:lnTo>
                  <a:lnTo>
                    <a:pt x="523411" y="1334917"/>
                  </a:lnTo>
                  <a:lnTo>
                    <a:pt x="510994" y="1330571"/>
                  </a:lnTo>
                  <a:lnTo>
                    <a:pt x="496403" y="1327466"/>
                  </a:lnTo>
                  <a:lnTo>
                    <a:pt x="485848" y="1323120"/>
                  </a:lnTo>
                  <a:lnTo>
                    <a:pt x="478707" y="1320016"/>
                  </a:lnTo>
                  <a:lnTo>
                    <a:pt x="474671" y="1305114"/>
                  </a:lnTo>
                  <a:lnTo>
                    <a:pt x="460081" y="1297664"/>
                  </a:lnTo>
                  <a:lnTo>
                    <a:pt x="445490" y="1295490"/>
                  </a:lnTo>
                  <a:lnTo>
                    <a:pt x="430899" y="1295490"/>
                  </a:lnTo>
                  <a:lnTo>
                    <a:pt x="418481" y="1291144"/>
                  </a:lnTo>
                  <a:lnTo>
                    <a:pt x="415376" y="1288040"/>
                  </a:lnTo>
                  <a:lnTo>
                    <a:pt x="413203" y="1285867"/>
                  </a:lnTo>
                  <a:lnTo>
                    <a:pt x="409167" y="1282762"/>
                  </a:lnTo>
                  <a:lnTo>
                    <a:pt x="408236" y="1278416"/>
                  </a:lnTo>
                  <a:lnTo>
                    <a:pt x="402027" y="1275311"/>
                  </a:lnTo>
                  <a:lnTo>
                    <a:pt x="406063" y="1256374"/>
                  </a:lnTo>
                  <a:lnTo>
                    <a:pt x="409167" y="1238368"/>
                  </a:lnTo>
                  <a:lnTo>
                    <a:pt x="415376" y="1221294"/>
                  </a:lnTo>
                  <a:lnTo>
                    <a:pt x="410720" y="1221294"/>
                  </a:lnTo>
                  <a:lnTo>
                    <a:pt x="401406" y="1219121"/>
                  </a:lnTo>
                  <a:lnTo>
                    <a:pt x="381538" y="1218189"/>
                  </a:lnTo>
                  <a:lnTo>
                    <a:pt x="358565" y="1218189"/>
                  </a:lnTo>
                  <a:lnTo>
                    <a:pt x="330314" y="1218189"/>
                  </a:lnTo>
                  <a:lnTo>
                    <a:pt x="305168" y="1219121"/>
                  </a:lnTo>
                  <a:lnTo>
                    <a:pt x="281264" y="1223467"/>
                  </a:lnTo>
                  <a:lnTo>
                    <a:pt x="265742" y="1226571"/>
                  </a:lnTo>
                  <a:lnTo>
                    <a:pt x="254255" y="1234022"/>
                  </a:lnTo>
                  <a:lnTo>
                    <a:pt x="239664" y="1243646"/>
                  </a:lnTo>
                  <a:lnTo>
                    <a:pt x="225073" y="1251097"/>
                  </a:lnTo>
                  <a:lnTo>
                    <a:pt x="174160" y="1243646"/>
                  </a:lnTo>
                  <a:lnTo>
                    <a:pt x="174160" y="1234022"/>
                  </a:lnTo>
                  <a:lnTo>
                    <a:pt x="180369" y="1233091"/>
                  </a:lnTo>
                  <a:lnTo>
                    <a:pt x="183473" y="1230918"/>
                  </a:lnTo>
                  <a:lnTo>
                    <a:pt x="187509" y="1228744"/>
                  </a:lnTo>
                  <a:lnTo>
                    <a:pt x="190614" y="1226571"/>
                  </a:lnTo>
                  <a:lnTo>
                    <a:pt x="192787" y="1226571"/>
                  </a:lnTo>
                  <a:lnTo>
                    <a:pt x="195891" y="1228744"/>
                  </a:lnTo>
                  <a:lnTo>
                    <a:pt x="199927" y="1230918"/>
                  </a:lnTo>
                  <a:lnTo>
                    <a:pt x="205205" y="1233091"/>
                  </a:lnTo>
                  <a:lnTo>
                    <a:pt x="208309" y="1233091"/>
                  </a:lnTo>
                  <a:lnTo>
                    <a:pt x="214518" y="1230918"/>
                  </a:lnTo>
                  <a:lnTo>
                    <a:pt x="219796" y="1225640"/>
                  </a:lnTo>
                  <a:lnTo>
                    <a:pt x="222900" y="1219431"/>
                  </a:lnTo>
                  <a:lnTo>
                    <a:pt x="226936" y="1216327"/>
                  </a:lnTo>
                  <a:lnTo>
                    <a:pt x="232213" y="1211980"/>
                  </a:lnTo>
                  <a:lnTo>
                    <a:pt x="244631" y="1211049"/>
                  </a:lnTo>
                  <a:lnTo>
                    <a:pt x="244631" y="1204840"/>
                  </a:lnTo>
                  <a:lnTo>
                    <a:pt x="244631" y="1202978"/>
                  </a:lnTo>
                  <a:lnTo>
                    <a:pt x="244631" y="1200804"/>
                  </a:lnTo>
                  <a:lnTo>
                    <a:pt x="244631" y="1196458"/>
                  </a:lnTo>
                  <a:lnTo>
                    <a:pt x="248667" y="1195527"/>
                  </a:lnTo>
                  <a:lnTo>
                    <a:pt x="250840" y="1193354"/>
                  </a:lnTo>
                  <a:lnTo>
                    <a:pt x="251771" y="1191181"/>
                  </a:lnTo>
                  <a:lnTo>
                    <a:pt x="253945" y="1191181"/>
                  </a:lnTo>
                  <a:lnTo>
                    <a:pt x="256118" y="1189007"/>
                  </a:lnTo>
                  <a:lnTo>
                    <a:pt x="261395" y="1189007"/>
                  </a:lnTo>
                  <a:lnTo>
                    <a:pt x="259222" y="1185903"/>
                  </a:lnTo>
                  <a:lnTo>
                    <a:pt x="256118" y="1181557"/>
                  </a:lnTo>
                  <a:lnTo>
                    <a:pt x="253945" y="1180625"/>
                  </a:lnTo>
                  <a:lnTo>
                    <a:pt x="251771" y="1178452"/>
                  </a:lnTo>
                  <a:lnTo>
                    <a:pt x="251771" y="1174106"/>
                  </a:lnTo>
                  <a:lnTo>
                    <a:pt x="253945" y="1173175"/>
                  </a:lnTo>
                  <a:lnTo>
                    <a:pt x="257980" y="1159515"/>
                  </a:lnTo>
                  <a:lnTo>
                    <a:pt x="263258" y="1148960"/>
                  </a:lnTo>
                  <a:lnTo>
                    <a:pt x="270398" y="1139336"/>
                  </a:lnTo>
                  <a:lnTo>
                    <a:pt x="290267" y="1139336"/>
                  </a:lnTo>
                  <a:lnTo>
                    <a:pt x="295544" y="1130954"/>
                  </a:lnTo>
                  <a:lnTo>
                    <a:pt x="297717" y="1119468"/>
                  </a:lnTo>
                  <a:lnTo>
                    <a:pt x="300822" y="1108912"/>
                  </a:lnTo>
                  <a:lnTo>
                    <a:pt x="310135" y="1101462"/>
                  </a:lnTo>
                  <a:lnTo>
                    <a:pt x="314171" y="1099289"/>
                  </a:lnTo>
                  <a:lnTo>
                    <a:pt x="315102" y="1099289"/>
                  </a:lnTo>
                  <a:lnTo>
                    <a:pt x="319138" y="1099289"/>
                  </a:lnTo>
                  <a:lnTo>
                    <a:pt x="321311" y="1101462"/>
                  </a:lnTo>
                  <a:lnTo>
                    <a:pt x="322243" y="1104566"/>
                  </a:lnTo>
                  <a:lnTo>
                    <a:pt x="324416" y="1108912"/>
                  </a:lnTo>
                  <a:lnTo>
                    <a:pt x="344284" y="1104566"/>
                  </a:lnTo>
                  <a:lnTo>
                    <a:pt x="361048" y="1094942"/>
                  </a:lnTo>
                  <a:lnTo>
                    <a:pt x="373466" y="1084387"/>
                  </a:lnTo>
                  <a:lnTo>
                    <a:pt x="388057" y="1089665"/>
                  </a:lnTo>
                  <a:lnTo>
                    <a:pt x="399544" y="1101151"/>
                  </a:lnTo>
                  <a:lnTo>
                    <a:pt x="406684" y="1113880"/>
                  </a:lnTo>
                  <a:lnTo>
                    <a:pt x="415066" y="1124435"/>
                  </a:lnTo>
                  <a:lnTo>
                    <a:pt x="424379" y="1135921"/>
                  </a:lnTo>
                  <a:lnTo>
                    <a:pt x="453561" y="1156100"/>
                  </a:lnTo>
                  <a:lnTo>
                    <a:pt x="480570" y="1176279"/>
                  </a:lnTo>
                  <a:lnTo>
                    <a:pt x="480570" y="1180625"/>
                  </a:lnTo>
                  <a:lnTo>
                    <a:pt x="480570" y="1183730"/>
                  </a:lnTo>
                  <a:lnTo>
                    <a:pt x="479639" y="1185903"/>
                  </a:lnTo>
                  <a:lnTo>
                    <a:pt x="479639" y="1188076"/>
                  </a:lnTo>
                  <a:lnTo>
                    <a:pt x="477466" y="1189007"/>
                  </a:lnTo>
                  <a:lnTo>
                    <a:pt x="470325" y="1196458"/>
                  </a:lnTo>
                  <a:lnTo>
                    <a:pt x="458839" y="1200804"/>
                  </a:lnTo>
                  <a:lnTo>
                    <a:pt x="444248" y="1202978"/>
                  </a:lnTo>
                  <a:lnTo>
                    <a:pt x="429657" y="1200804"/>
                  </a:lnTo>
                  <a:lnTo>
                    <a:pt x="435866" y="1213533"/>
                  </a:lnTo>
                  <a:lnTo>
                    <a:pt x="444248" y="1218810"/>
                  </a:lnTo>
                  <a:lnTo>
                    <a:pt x="455734" y="1223157"/>
                  </a:lnTo>
                  <a:lnTo>
                    <a:pt x="465048" y="1230607"/>
                  </a:lnTo>
                  <a:lnTo>
                    <a:pt x="473430" y="1230607"/>
                  </a:lnTo>
                  <a:lnTo>
                    <a:pt x="473430" y="1206082"/>
                  </a:lnTo>
                  <a:lnTo>
                    <a:pt x="484916" y="1206082"/>
                  </a:lnTo>
                  <a:lnTo>
                    <a:pt x="488021" y="1198631"/>
                  </a:lnTo>
                  <a:lnTo>
                    <a:pt x="492057" y="1193354"/>
                  </a:lnTo>
                  <a:lnTo>
                    <a:pt x="495161" y="1189007"/>
                  </a:lnTo>
                  <a:lnTo>
                    <a:pt x="500439" y="1185903"/>
                  </a:lnTo>
                  <a:lnTo>
                    <a:pt x="499507" y="1180625"/>
                  </a:lnTo>
                  <a:lnTo>
                    <a:pt x="497334" y="1176279"/>
                  </a:lnTo>
                  <a:lnTo>
                    <a:pt x="497334" y="1174106"/>
                  </a:lnTo>
                  <a:lnTo>
                    <a:pt x="495161" y="1171002"/>
                  </a:lnTo>
                  <a:lnTo>
                    <a:pt x="494230" y="1166655"/>
                  </a:lnTo>
                  <a:lnTo>
                    <a:pt x="494230" y="1161378"/>
                  </a:lnTo>
                  <a:lnTo>
                    <a:pt x="499507" y="1161378"/>
                  </a:lnTo>
                  <a:lnTo>
                    <a:pt x="504785" y="1163551"/>
                  </a:lnTo>
                  <a:lnTo>
                    <a:pt x="507889" y="1165724"/>
                  </a:lnTo>
                  <a:lnTo>
                    <a:pt x="510062" y="1165724"/>
                  </a:lnTo>
                  <a:lnTo>
                    <a:pt x="514098" y="1165724"/>
                  </a:lnTo>
                  <a:lnTo>
                    <a:pt x="517203" y="1165724"/>
                  </a:lnTo>
                  <a:lnTo>
                    <a:pt x="521238" y="1165724"/>
                  </a:lnTo>
                  <a:lnTo>
                    <a:pt x="521238" y="1161378"/>
                  </a:lnTo>
                  <a:lnTo>
                    <a:pt x="509752" y="1151754"/>
                  </a:lnTo>
                  <a:lnTo>
                    <a:pt x="499197" y="1144303"/>
                  </a:lnTo>
                  <a:lnTo>
                    <a:pt x="484606" y="1139026"/>
                  </a:lnTo>
                  <a:lnTo>
                    <a:pt x="484606" y="1128471"/>
                  </a:lnTo>
                  <a:lnTo>
                    <a:pt x="470015" y="1128471"/>
                  </a:lnTo>
                  <a:lnTo>
                    <a:pt x="457597" y="1109533"/>
                  </a:lnTo>
                  <a:lnTo>
                    <a:pt x="443937" y="1093701"/>
                  </a:lnTo>
                  <a:lnTo>
                    <a:pt x="429346" y="1078799"/>
                  </a:lnTo>
                  <a:lnTo>
                    <a:pt x="429346" y="1072590"/>
                  </a:lnTo>
                  <a:lnTo>
                    <a:pt x="429346" y="1069486"/>
                  </a:lnTo>
                  <a:lnTo>
                    <a:pt x="429346" y="1065140"/>
                  </a:lnTo>
                  <a:lnTo>
                    <a:pt x="429346" y="1064208"/>
                  </a:lnTo>
                  <a:lnTo>
                    <a:pt x="433382" y="1062035"/>
                  </a:lnTo>
                  <a:lnTo>
                    <a:pt x="436487" y="1057689"/>
                  </a:lnTo>
                  <a:lnTo>
                    <a:pt x="438660" y="1057689"/>
                  </a:lnTo>
                  <a:lnTo>
                    <a:pt x="438660" y="1056758"/>
                  </a:lnTo>
                  <a:lnTo>
                    <a:pt x="440833" y="1056758"/>
                  </a:lnTo>
                  <a:lnTo>
                    <a:pt x="443006" y="1056758"/>
                  </a:lnTo>
                  <a:lnTo>
                    <a:pt x="443937" y="1054584"/>
                  </a:lnTo>
                  <a:lnTo>
                    <a:pt x="446111" y="1057689"/>
                  </a:lnTo>
                  <a:lnTo>
                    <a:pt x="448284" y="1062035"/>
                  </a:lnTo>
                  <a:lnTo>
                    <a:pt x="448284" y="1065140"/>
                  </a:lnTo>
                  <a:lnTo>
                    <a:pt x="450457" y="1071349"/>
                  </a:lnTo>
                  <a:lnTo>
                    <a:pt x="465048" y="1067002"/>
                  </a:lnTo>
                  <a:lnTo>
                    <a:pt x="472188" y="1087181"/>
                  </a:lnTo>
                  <a:lnTo>
                    <a:pt x="479328" y="1098668"/>
                  </a:lnTo>
                  <a:lnTo>
                    <a:pt x="487710" y="1103945"/>
                  </a:lnTo>
                  <a:lnTo>
                    <a:pt x="497024" y="1106118"/>
                  </a:lnTo>
                  <a:lnTo>
                    <a:pt x="507579" y="1111396"/>
                  </a:lnTo>
                  <a:lnTo>
                    <a:pt x="521238" y="1121020"/>
                  </a:lnTo>
                  <a:lnTo>
                    <a:pt x="526516" y="1126297"/>
                  </a:lnTo>
                  <a:lnTo>
                    <a:pt x="526516" y="1133748"/>
                  </a:lnTo>
                  <a:lnTo>
                    <a:pt x="524343" y="1141199"/>
                  </a:lnTo>
                  <a:lnTo>
                    <a:pt x="522170" y="1150823"/>
                  </a:lnTo>
                  <a:lnTo>
                    <a:pt x="524343" y="1161378"/>
                  </a:lnTo>
                  <a:lnTo>
                    <a:pt x="528379" y="1165724"/>
                  </a:lnTo>
                  <a:lnTo>
                    <a:pt x="531483" y="1166655"/>
                  </a:lnTo>
                  <a:lnTo>
                    <a:pt x="536761" y="1171002"/>
                  </a:lnTo>
                  <a:lnTo>
                    <a:pt x="540797" y="1174106"/>
                  </a:lnTo>
                  <a:lnTo>
                    <a:pt x="543901" y="1176279"/>
                  </a:lnTo>
                  <a:lnTo>
                    <a:pt x="560665" y="1225951"/>
                  </a:lnTo>
                  <a:lnTo>
                    <a:pt x="564701" y="1225951"/>
                  </a:lnTo>
                  <a:lnTo>
                    <a:pt x="565632" y="1228124"/>
                  </a:lnTo>
                  <a:lnTo>
                    <a:pt x="567805" y="1228124"/>
                  </a:lnTo>
                  <a:lnTo>
                    <a:pt x="569978" y="1230297"/>
                  </a:lnTo>
                  <a:lnTo>
                    <a:pt x="575256" y="1228124"/>
                  </a:lnTo>
                  <a:lnTo>
                    <a:pt x="580534" y="1225951"/>
                  </a:lnTo>
                  <a:lnTo>
                    <a:pt x="582707" y="1225019"/>
                  </a:lnTo>
                  <a:lnTo>
                    <a:pt x="584880" y="1220673"/>
                  </a:lnTo>
                  <a:lnTo>
                    <a:pt x="584880" y="1218500"/>
                  </a:lnTo>
                  <a:lnTo>
                    <a:pt x="587053" y="1215395"/>
                  </a:lnTo>
                  <a:lnTo>
                    <a:pt x="587984" y="1211049"/>
                  </a:lnTo>
                  <a:lnTo>
                    <a:pt x="592020" y="1210118"/>
                  </a:lnTo>
                  <a:lnTo>
                    <a:pt x="597298" y="1205772"/>
                  </a:lnTo>
                  <a:lnTo>
                    <a:pt x="594193" y="1188697"/>
                  </a:lnTo>
                  <a:lnTo>
                    <a:pt x="587053" y="1172864"/>
                  </a:lnTo>
                  <a:lnTo>
                    <a:pt x="577740" y="1161378"/>
                  </a:lnTo>
                  <a:lnTo>
                    <a:pt x="577740" y="1156411"/>
                  </a:lnTo>
                  <a:lnTo>
                    <a:pt x="580844" y="1158584"/>
                  </a:lnTo>
                  <a:lnTo>
                    <a:pt x="580844" y="1159515"/>
                  </a:lnTo>
                  <a:lnTo>
                    <a:pt x="583017" y="1161688"/>
                  </a:lnTo>
                  <a:lnTo>
                    <a:pt x="585190" y="1166035"/>
                  </a:lnTo>
                  <a:lnTo>
                    <a:pt x="592331" y="1163861"/>
                  </a:lnTo>
                  <a:lnTo>
                    <a:pt x="595435" y="1163861"/>
                  </a:lnTo>
                  <a:lnTo>
                    <a:pt x="597608" y="1163861"/>
                  </a:lnTo>
                  <a:lnTo>
                    <a:pt x="599781" y="1161688"/>
                  </a:lnTo>
                  <a:lnTo>
                    <a:pt x="599781" y="1159515"/>
                  </a:lnTo>
                  <a:lnTo>
                    <a:pt x="599781" y="1158584"/>
                  </a:lnTo>
                  <a:lnTo>
                    <a:pt x="597608" y="1154238"/>
                  </a:lnTo>
                  <a:lnTo>
                    <a:pt x="597608" y="1148960"/>
                  </a:lnTo>
                  <a:lnTo>
                    <a:pt x="600713" y="1148960"/>
                  </a:lnTo>
                  <a:lnTo>
                    <a:pt x="600713" y="1144614"/>
                  </a:lnTo>
                  <a:lnTo>
                    <a:pt x="604748" y="1144614"/>
                  </a:lnTo>
                  <a:lnTo>
                    <a:pt x="607853" y="1144614"/>
                  </a:lnTo>
                  <a:lnTo>
                    <a:pt x="610026" y="1146787"/>
                  </a:lnTo>
                  <a:lnTo>
                    <a:pt x="612199" y="1146787"/>
                  </a:lnTo>
                  <a:lnTo>
                    <a:pt x="614372" y="1148960"/>
                  </a:lnTo>
                  <a:lnTo>
                    <a:pt x="619650" y="1151133"/>
                  </a:lnTo>
                  <a:lnTo>
                    <a:pt x="622754" y="1152064"/>
                  </a:lnTo>
                  <a:lnTo>
                    <a:pt x="624927" y="1154238"/>
                  </a:lnTo>
                  <a:lnTo>
                    <a:pt x="627100" y="1156411"/>
                  </a:lnTo>
                  <a:lnTo>
                    <a:pt x="630205" y="1158584"/>
                  </a:lnTo>
                  <a:lnTo>
                    <a:pt x="634241" y="1161688"/>
                  </a:lnTo>
                  <a:lnTo>
                    <a:pt x="632068" y="1166966"/>
                  </a:lnTo>
                  <a:lnTo>
                    <a:pt x="629894" y="1171312"/>
                  </a:lnTo>
                  <a:lnTo>
                    <a:pt x="629894" y="1174416"/>
                  </a:lnTo>
                  <a:lnTo>
                    <a:pt x="629894" y="1178763"/>
                  </a:lnTo>
                  <a:lnTo>
                    <a:pt x="629894" y="1181867"/>
                  </a:lnTo>
                  <a:lnTo>
                    <a:pt x="629894" y="1186213"/>
                  </a:lnTo>
                  <a:lnTo>
                    <a:pt x="629894" y="1189318"/>
                  </a:lnTo>
                  <a:lnTo>
                    <a:pt x="636103" y="1206392"/>
                  </a:lnTo>
                  <a:lnTo>
                    <a:pt x="648521" y="1223467"/>
                  </a:lnTo>
                  <a:lnTo>
                    <a:pt x="665285" y="1234022"/>
                  </a:lnTo>
                  <a:lnTo>
                    <a:pt x="680808" y="1238368"/>
                  </a:lnTo>
                  <a:lnTo>
                    <a:pt x="684843" y="1236195"/>
                  </a:lnTo>
                  <a:lnTo>
                    <a:pt x="687948" y="1233091"/>
                  </a:lnTo>
                  <a:lnTo>
                    <a:pt x="690121" y="1228744"/>
                  </a:lnTo>
                  <a:lnTo>
                    <a:pt x="695399" y="1226571"/>
                  </a:lnTo>
                  <a:lnTo>
                    <a:pt x="699434" y="1225640"/>
                  </a:lnTo>
                  <a:lnTo>
                    <a:pt x="704712" y="1226571"/>
                  </a:lnTo>
                  <a:lnTo>
                    <a:pt x="714025" y="1230918"/>
                  </a:lnTo>
                  <a:lnTo>
                    <a:pt x="721165" y="1234022"/>
                  </a:lnTo>
                  <a:lnTo>
                    <a:pt x="728306" y="1236195"/>
                  </a:lnTo>
                  <a:lnTo>
                    <a:pt x="735446" y="1234022"/>
                  </a:lnTo>
                  <a:lnTo>
                    <a:pt x="743828" y="1226571"/>
                  </a:lnTo>
                  <a:lnTo>
                    <a:pt x="750968" y="1226571"/>
                  </a:lnTo>
                  <a:lnTo>
                    <a:pt x="755004" y="1226571"/>
                  </a:lnTo>
                  <a:lnTo>
                    <a:pt x="758109" y="1226571"/>
                  </a:lnTo>
                  <a:lnTo>
                    <a:pt x="760282" y="1228744"/>
                  </a:lnTo>
                  <a:lnTo>
                    <a:pt x="762455" y="1230918"/>
                  </a:lnTo>
                  <a:lnTo>
                    <a:pt x="762455" y="1234022"/>
                  </a:lnTo>
                  <a:lnTo>
                    <a:pt x="764628" y="1238368"/>
                  </a:lnTo>
                  <a:lnTo>
                    <a:pt x="767732" y="1251097"/>
                  </a:lnTo>
                  <a:lnTo>
                    <a:pt x="765870" y="1265377"/>
                  </a:lnTo>
                  <a:close/>
                  <a:moveTo>
                    <a:pt x="845033" y="1136232"/>
                  </a:moveTo>
                  <a:lnTo>
                    <a:pt x="825165" y="1141509"/>
                  </a:lnTo>
                  <a:lnTo>
                    <a:pt x="803434" y="1143682"/>
                  </a:lnTo>
                  <a:lnTo>
                    <a:pt x="781702" y="1139336"/>
                  </a:lnTo>
                  <a:lnTo>
                    <a:pt x="773320" y="1136232"/>
                  </a:lnTo>
                  <a:lnTo>
                    <a:pt x="766180" y="1130954"/>
                  </a:lnTo>
                  <a:lnTo>
                    <a:pt x="756867" y="1124745"/>
                  </a:lnTo>
                  <a:lnTo>
                    <a:pt x="742276" y="1124745"/>
                  </a:lnTo>
                  <a:lnTo>
                    <a:pt x="727685" y="1126918"/>
                  </a:lnTo>
                  <a:lnTo>
                    <a:pt x="713094" y="1134369"/>
                  </a:lnTo>
                  <a:lnTo>
                    <a:pt x="700676" y="1139647"/>
                  </a:lnTo>
                  <a:lnTo>
                    <a:pt x="686085" y="1141820"/>
                  </a:lnTo>
                  <a:lnTo>
                    <a:pt x="671494" y="1136542"/>
                  </a:lnTo>
                  <a:lnTo>
                    <a:pt x="666217" y="1134369"/>
                  </a:lnTo>
                  <a:lnTo>
                    <a:pt x="662181" y="1132196"/>
                  </a:lnTo>
                  <a:lnTo>
                    <a:pt x="659076" y="1131265"/>
                  </a:lnTo>
                  <a:lnTo>
                    <a:pt x="656903" y="1126918"/>
                  </a:lnTo>
                  <a:lnTo>
                    <a:pt x="656903" y="1123814"/>
                  </a:lnTo>
                  <a:lnTo>
                    <a:pt x="654730" y="1116363"/>
                  </a:lnTo>
                  <a:lnTo>
                    <a:pt x="654730" y="1110154"/>
                  </a:lnTo>
                  <a:lnTo>
                    <a:pt x="658766" y="1099599"/>
                  </a:lnTo>
                  <a:lnTo>
                    <a:pt x="665906" y="1086871"/>
                  </a:lnTo>
                  <a:lnTo>
                    <a:pt x="674288" y="1071969"/>
                  </a:lnTo>
                  <a:lnTo>
                    <a:pt x="683602" y="1057068"/>
                  </a:lnTo>
                  <a:lnTo>
                    <a:pt x="690742" y="1043408"/>
                  </a:lnTo>
                  <a:lnTo>
                    <a:pt x="694778" y="1035026"/>
                  </a:lnTo>
                  <a:lnTo>
                    <a:pt x="703160" y="1037199"/>
                  </a:lnTo>
                  <a:lnTo>
                    <a:pt x="710300" y="1040304"/>
                  </a:lnTo>
                  <a:lnTo>
                    <a:pt x="715578" y="1042477"/>
                  </a:lnTo>
                  <a:lnTo>
                    <a:pt x="721786" y="1047755"/>
                  </a:lnTo>
                  <a:lnTo>
                    <a:pt x="724891" y="1049928"/>
                  </a:lnTo>
                  <a:lnTo>
                    <a:pt x="727064" y="1049928"/>
                  </a:lnTo>
                  <a:lnTo>
                    <a:pt x="729237" y="1049928"/>
                  </a:lnTo>
                  <a:lnTo>
                    <a:pt x="730168" y="1050859"/>
                  </a:lnTo>
                  <a:lnTo>
                    <a:pt x="717751" y="1055205"/>
                  </a:lnTo>
                  <a:lnTo>
                    <a:pt x="721786" y="1064829"/>
                  </a:lnTo>
                  <a:lnTo>
                    <a:pt x="728927" y="1072280"/>
                  </a:lnTo>
                  <a:lnTo>
                    <a:pt x="734204" y="1079731"/>
                  </a:lnTo>
                  <a:lnTo>
                    <a:pt x="743518" y="1080662"/>
                  </a:lnTo>
                  <a:lnTo>
                    <a:pt x="755935" y="1075384"/>
                  </a:lnTo>
                  <a:lnTo>
                    <a:pt x="765249" y="1067934"/>
                  </a:lnTo>
                  <a:lnTo>
                    <a:pt x="780771" y="1073211"/>
                  </a:lnTo>
                  <a:lnTo>
                    <a:pt x="800640" y="1084698"/>
                  </a:lnTo>
                  <a:lnTo>
                    <a:pt x="821439" y="1097426"/>
                  </a:lnTo>
                  <a:lnTo>
                    <a:pt x="836030" y="1110154"/>
                  </a:lnTo>
                  <a:lnTo>
                    <a:pt x="844413" y="1125056"/>
                  </a:lnTo>
                  <a:lnTo>
                    <a:pt x="850621" y="1125056"/>
                  </a:lnTo>
                  <a:lnTo>
                    <a:pt x="845033" y="1136232"/>
                  </a:lnTo>
                  <a:close/>
                  <a:moveTo>
                    <a:pt x="1025402" y="1146787"/>
                  </a:moveTo>
                  <a:lnTo>
                    <a:pt x="1022298" y="1146787"/>
                  </a:lnTo>
                  <a:lnTo>
                    <a:pt x="1018262" y="1146787"/>
                  </a:lnTo>
                  <a:lnTo>
                    <a:pt x="1015157" y="1146787"/>
                  </a:lnTo>
                  <a:lnTo>
                    <a:pt x="1011122" y="1144614"/>
                  </a:lnTo>
                  <a:lnTo>
                    <a:pt x="1008949" y="1161688"/>
                  </a:lnTo>
                  <a:lnTo>
                    <a:pt x="1011122" y="1173175"/>
                  </a:lnTo>
                  <a:lnTo>
                    <a:pt x="1016399" y="1183730"/>
                  </a:lnTo>
                  <a:lnTo>
                    <a:pt x="1020435" y="1196458"/>
                  </a:lnTo>
                  <a:lnTo>
                    <a:pt x="1022608" y="1217569"/>
                  </a:lnTo>
                  <a:lnTo>
                    <a:pt x="995600" y="1218500"/>
                  </a:lnTo>
                  <a:lnTo>
                    <a:pt x="976973" y="1215395"/>
                  </a:lnTo>
                  <a:lnTo>
                    <a:pt x="966418" y="1205772"/>
                  </a:lnTo>
                  <a:lnTo>
                    <a:pt x="962382" y="1188697"/>
                  </a:lnTo>
                  <a:lnTo>
                    <a:pt x="962382" y="1165414"/>
                  </a:lnTo>
                  <a:lnTo>
                    <a:pt x="974800" y="1165414"/>
                  </a:lnTo>
                  <a:lnTo>
                    <a:pt x="967660" y="1151754"/>
                  </a:lnTo>
                  <a:lnTo>
                    <a:pt x="955242" y="1138094"/>
                  </a:lnTo>
                  <a:lnTo>
                    <a:pt x="944686" y="1121020"/>
                  </a:lnTo>
                  <a:lnTo>
                    <a:pt x="933200" y="1103945"/>
                  </a:lnTo>
                  <a:lnTo>
                    <a:pt x="927922" y="1086871"/>
                  </a:lnTo>
                  <a:lnTo>
                    <a:pt x="931027" y="1071038"/>
                  </a:lnTo>
                  <a:lnTo>
                    <a:pt x="938167" y="1059552"/>
                  </a:lnTo>
                  <a:lnTo>
                    <a:pt x="949653" y="1049928"/>
                  </a:lnTo>
                  <a:lnTo>
                    <a:pt x="962071" y="1044650"/>
                  </a:lnTo>
                  <a:lnTo>
                    <a:pt x="974489" y="1039373"/>
                  </a:lnTo>
                  <a:lnTo>
                    <a:pt x="985976" y="1029749"/>
                  </a:lnTo>
                  <a:lnTo>
                    <a:pt x="995289" y="1029749"/>
                  </a:lnTo>
                  <a:lnTo>
                    <a:pt x="1000567" y="1031922"/>
                  </a:lnTo>
                  <a:lnTo>
                    <a:pt x="1005844" y="1031922"/>
                  </a:lnTo>
                  <a:lnTo>
                    <a:pt x="1011122" y="1034095"/>
                  </a:lnTo>
                  <a:lnTo>
                    <a:pt x="1008017" y="1049928"/>
                  </a:lnTo>
                  <a:lnTo>
                    <a:pt x="1000877" y="1063587"/>
                  </a:lnTo>
                  <a:lnTo>
                    <a:pt x="986286" y="1068865"/>
                  </a:lnTo>
                  <a:lnTo>
                    <a:pt x="966418" y="1071038"/>
                  </a:lnTo>
                  <a:lnTo>
                    <a:pt x="973558" y="1086871"/>
                  </a:lnTo>
                  <a:lnTo>
                    <a:pt x="985976" y="1101772"/>
                  </a:lnTo>
                  <a:lnTo>
                    <a:pt x="1001498" y="1111396"/>
                  </a:lnTo>
                  <a:lnTo>
                    <a:pt x="1000567" y="1115742"/>
                  </a:lnTo>
                  <a:lnTo>
                    <a:pt x="998394" y="1116674"/>
                  </a:lnTo>
                  <a:lnTo>
                    <a:pt x="996220" y="1116674"/>
                  </a:lnTo>
                  <a:lnTo>
                    <a:pt x="995289" y="1121020"/>
                  </a:lnTo>
                  <a:lnTo>
                    <a:pt x="1000567" y="1130644"/>
                  </a:lnTo>
                  <a:lnTo>
                    <a:pt x="1005844" y="1139026"/>
                  </a:lnTo>
                  <a:lnTo>
                    <a:pt x="1008017" y="1143372"/>
                  </a:lnTo>
                  <a:lnTo>
                    <a:pt x="1008949" y="1144303"/>
                  </a:lnTo>
                  <a:lnTo>
                    <a:pt x="1011122" y="1143372"/>
                  </a:lnTo>
                  <a:lnTo>
                    <a:pt x="1011122" y="1141199"/>
                  </a:lnTo>
                  <a:lnTo>
                    <a:pt x="1013295" y="1138094"/>
                  </a:lnTo>
                  <a:lnTo>
                    <a:pt x="1013295" y="1133748"/>
                  </a:lnTo>
                  <a:lnTo>
                    <a:pt x="1015468" y="1131575"/>
                  </a:lnTo>
                  <a:lnTo>
                    <a:pt x="1018573" y="1133748"/>
                  </a:lnTo>
                  <a:lnTo>
                    <a:pt x="1022608" y="1138094"/>
                  </a:lnTo>
                  <a:lnTo>
                    <a:pt x="1023540" y="1139026"/>
                  </a:lnTo>
                  <a:lnTo>
                    <a:pt x="1027575" y="1141199"/>
                  </a:lnTo>
                  <a:lnTo>
                    <a:pt x="1030680" y="1144303"/>
                  </a:lnTo>
                  <a:lnTo>
                    <a:pt x="1025402" y="114678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E6CC103-B182-4DD4-BBB0-0045C93384EE}"/>
                </a:ext>
              </a:extLst>
            </p:cNvPr>
            <p:cNvSpPr/>
            <p:nvPr/>
          </p:nvSpPr>
          <p:spPr>
            <a:xfrm>
              <a:off x="3690211" y="4196454"/>
              <a:ext cx="74507" cy="99343"/>
            </a:xfrm>
            <a:custGeom>
              <a:avLst/>
              <a:gdLst>
                <a:gd name="connsiteX0" fmla="*/ 60226 w 74506"/>
                <a:gd name="connsiteY0" fmla="*/ 0 h 99342"/>
                <a:gd name="connsiteX1" fmla="*/ 43462 w 74506"/>
                <a:gd name="connsiteY1" fmla="*/ 0 h 99342"/>
                <a:gd name="connsiteX2" fmla="*/ 23904 w 74506"/>
                <a:gd name="connsiteY2" fmla="*/ 2173 h 99342"/>
                <a:gd name="connsiteX3" fmla="*/ 4036 w 74506"/>
                <a:gd name="connsiteY3" fmla="*/ 4346 h 99342"/>
                <a:gd name="connsiteX4" fmla="*/ 4967 w 74506"/>
                <a:gd name="connsiteY4" fmla="*/ 11797 h 99342"/>
                <a:gd name="connsiteX5" fmla="*/ 7140 w 74506"/>
                <a:gd name="connsiteY5" fmla="*/ 14901 h 99342"/>
                <a:gd name="connsiteX6" fmla="*/ 11176 w 74506"/>
                <a:gd name="connsiteY6" fmla="*/ 19248 h 99342"/>
                <a:gd name="connsiteX7" fmla="*/ 14281 w 74506"/>
                <a:gd name="connsiteY7" fmla="*/ 20179 h 99342"/>
                <a:gd name="connsiteX8" fmla="*/ 18627 w 74506"/>
                <a:gd name="connsiteY8" fmla="*/ 22352 h 99342"/>
                <a:gd name="connsiteX9" fmla="*/ 23904 w 74506"/>
                <a:gd name="connsiteY9" fmla="*/ 24525 h 99342"/>
                <a:gd name="connsiteX10" fmla="*/ 18627 w 74506"/>
                <a:gd name="connsiteY10" fmla="*/ 31976 h 99342"/>
                <a:gd name="connsiteX11" fmla="*/ 11176 w 74506"/>
                <a:gd name="connsiteY11" fmla="*/ 37253 h 99342"/>
                <a:gd name="connsiteX12" fmla="*/ 4036 w 74506"/>
                <a:gd name="connsiteY12" fmla="*/ 40358 h 99342"/>
                <a:gd name="connsiteX13" fmla="*/ 0 w 74506"/>
                <a:gd name="connsiteY13" fmla="*/ 74197 h 99342"/>
                <a:gd name="connsiteX14" fmla="*/ 23904 w 74506"/>
                <a:gd name="connsiteY14" fmla="*/ 77301 h 99342"/>
                <a:gd name="connsiteX15" fmla="*/ 23904 w 74506"/>
                <a:gd name="connsiteY15" fmla="*/ 89098 h 99342"/>
                <a:gd name="connsiteX16" fmla="*/ 31045 w 74506"/>
                <a:gd name="connsiteY16" fmla="*/ 92202 h 99342"/>
                <a:gd name="connsiteX17" fmla="*/ 38495 w 74506"/>
                <a:gd name="connsiteY17" fmla="*/ 98411 h 99342"/>
                <a:gd name="connsiteX18" fmla="*/ 43462 w 74506"/>
                <a:gd name="connsiteY18" fmla="*/ 101826 h 99342"/>
                <a:gd name="connsiteX19" fmla="*/ 48740 w 74506"/>
                <a:gd name="connsiteY19" fmla="*/ 99653 h 99342"/>
                <a:gd name="connsiteX20" fmla="*/ 50913 w 74506"/>
                <a:gd name="connsiteY20" fmla="*/ 96549 h 99342"/>
                <a:gd name="connsiteX21" fmla="*/ 53086 w 74506"/>
                <a:gd name="connsiteY21" fmla="*/ 94376 h 99342"/>
                <a:gd name="connsiteX22" fmla="*/ 53086 w 74506"/>
                <a:gd name="connsiteY22" fmla="*/ 92202 h 99342"/>
                <a:gd name="connsiteX23" fmla="*/ 53086 w 74506"/>
                <a:gd name="connsiteY23" fmla="*/ 89098 h 99342"/>
                <a:gd name="connsiteX24" fmla="*/ 53086 w 74506"/>
                <a:gd name="connsiteY24" fmla="*/ 84752 h 99342"/>
                <a:gd name="connsiteX25" fmla="*/ 56191 w 74506"/>
                <a:gd name="connsiteY25" fmla="*/ 81647 h 99342"/>
                <a:gd name="connsiteX26" fmla="*/ 67677 w 74506"/>
                <a:gd name="connsiteY26" fmla="*/ 84752 h 99342"/>
                <a:gd name="connsiteX27" fmla="*/ 72644 w 74506"/>
                <a:gd name="connsiteY27" fmla="*/ 77301 h 99342"/>
                <a:gd name="connsiteX28" fmla="*/ 76991 w 74506"/>
                <a:gd name="connsiteY28" fmla="*/ 77301 h 99342"/>
                <a:gd name="connsiteX29" fmla="*/ 69540 w 74506"/>
                <a:gd name="connsiteY29" fmla="*/ 37253 h 9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506" h="99342">
                  <a:moveTo>
                    <a:pt x="60226" y="0"/>
                  </a:moveTo>
                  <a:lnTo>
                    <a:pt x="43462" y="0"/>
                  </a:lnTo>
                  <a:lnTo>
                    <a:pt x="23904" y="2173"/>
                  </a:lnTo>
                  <a:lnTo>
                    <a:pt x="4036" y="4346"/>
                  </a:lnTo>
                  <a:lnTo>
                    <a:pt x="4967" y="11797"/>
                  </a:lnTo>
                  <a:lnTo>
                    <a:pt x="7140" y="14901"/>
                  </a:lnTo>
                  <a:lnTo>
                    <a:pt x="11176" y="19248"/>
                  </a:lnTo>
                  <a:lnTo>
                    <a:pt x="14281" y="20179"/>
                  </a:lnTo>
                  <a:lnTo>
                    <a:pt x="18627" y="22352"/>
                  </a:lnTo>
                  <a:lnTo>
                    <a:pt x="23904" y="24525"/>
                  </a:lnTo>
                  <a:lnTo>
                    <a:pt x="18627" y="31976"/>
                  </a:lnTo>
                  <a:lnTo>
                    <a:pt x="11176" y="37253"/>
                  </a:lnTo>
                  <a:lnTo>
                    <a:pt x="4036" y="40358"/>
                  </a:lnTo>
                  <a:lnTo>
                    <a:pt x="0" y="74197"/>
                  </a:lnTo>
                  <a:lnTo>
                    <a:pt x="23904" y="77301"/>
                  </a:lnTo>
                  <a:lnTo>
                    <a:pt x="23904" y="89098"/>
                  </a:lnTo>
                  <a:lnTo>
                    <a:pt x="31045" y="92202"/>
                  </a:lnTo>
                  <a:lnTo>
                    <a:pt x="38495" y="98411"/>
                  </a:lnTo>
                  <a:lnTo>
                    <a:pt x="43462" y="101826"/>
                  </a:lnTo>
                  <a:lnTo>
                    <a:pt x="48740" y="99653"/>
                  </a:lnTo>
                  <a:lnTo>
                    <a:pt x="50913" y="96549"/>
                  </a:lnTo>
                  <a:lnTo>
                    <a:pt x="53086" y="94376"/>
                  </a:lnTo>
                  <a:lnTo>
                    <a:pt x="53086" y="92202"/>
                  </a:lnTo>
                  <a:lnTo>
                    <a:pt x="53086" y="89098"/>
                  </a:lnTo>
                  <a:lnTo>
                    <a:pt x="53086" y="84752"/>
                  </a:lnTo>
                  <a:lnTo>
                    <a:pt x="56191" y="81647"/>
                  </a:lnTo>
                  <a:lnTo>
                    <a:pt x="67677" y="84752"/>
                  </a:lnTo>
                  <a:lnTo>
                    <a:pt x="72644" y="77301"/>
                  </a:lnTo>
                  <a:lnTo>
                    <a:pt x="76991" y="77301"/>
                  </a:lnTo>
                  <a:lnTo>
                    <a:pt x="69540" y="3725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1D3BA7B-6483-4A50-BF9E-E7C9846A200D}"/>
                </a:ext>
              </a:extLst>
            </p:cNvPr>
            <p:cNvSpPr/>
            <p:nvPr/>
          </p:nvSpPr>
          <p:spPr>
            <a:xfrm>
              <a:off x="3753542" y="4135296"/>
              <a:ext cx="40358" cy="34149"/>
            </a:xfrm>
            <a:custGeom>
              <a:avLst/>
              <a:gdLst>
                <a:gd name="connsiteX0" fmla="*/ 22042 w 40357"/>
                <a:gd name="connsiteY0" fmla="*/ 36012 h 34149"/>
                <a:gd name="connsiteX1" fmla="*/ 27009 w 40357"/>
                <a:gd name="connsiteY1" fmla="*/ 31665 h 34149"/>
                <a:gd name="connsiteX2" fmla="*/ 31355 w 40357"/>
                <a:gd name="connsiteY2" fmla="*/ 29492 h 34149"/>
                <a:gd name="connsiteX3" fmla="*/ 34460 w 40357"/>
                <a:gd name="connsiteY3" fmla="*/ 28561 h 34149"/>
                <a:gd name="connsiteX4" fmla="*/ 40668 w 40357"/>
                <a:gd name="connsiteY4" fmla="*/ 24215 h 34149"/>
                <a:gd name="connsiteX5" fmla="*/ 36633 w 40357"/>
                <a:gd name="connsiteY5" fmla="*/ 0 h 34149"/>
                <a:gd name="connsiteX6" fmla="*/ 23904 w 40357"/>
                <a:gd name="connsiteY6" fmla="*/ 2173 h 34149"/>
                <a:gd name="connsiteX7" fmla="*/ 16764 w 40357"/>
                <a:gd name="connsiteY7" fmla="*/ 6209 h 34149"/>
                <a:gd name="connsiteX8" fmla="*/ 9313 w 40357"/>
                <a:gd name="connsiteY8" fmla="*/ 11486 h 34149"/>
                <a:gd name="connsiteX9" fmla="*/ 0 w 40357"/>
                <a:gd name="connsiteY9" fmla="*/ 16764 h 34149"/>
                <a:gd name="connsiteX10" fmla="*/ 0 w 40357"/>
                <a:gd name="connsiteY10" fmla="*/ 24215 h 34149"/>
                <a:gd name="connsiteX11" fmla="*/ 2173 w 40357"/>
                <a:gd name="connsiteY11" fmla="*/ 26388 h 34149"/>
                <a:gd name="connsiteX12" fmla="*/ 2173 w 40357"/>
                <a:gd name="connsiteY12" fmla="*/ 28561 h 34149"/>
                <a:gd name="connsiteX13" fmla="*/ 4346 w 40357"/>
                <a:gd name="connsiteY13" fmla="*/ 28561 h 34149"/>
                <a:gd name="connsiteX14" fmla="*/ 4346 w 40357"/>
                <a:gd name="connsiteY14" fmla="*/ 29492 h 34149"/>
                <a:gd name="connsiteX15" fmla="*/ 4346 w 40357"/>
                <a:gd name="connsiteY15" fmla="*/ 33839 h 34149"/>
                <a:gd name="connsiteX16" fmla="*/ 9313 w 40357"/>
                <a:gd name="connsiteY16" fmla="*/ 33839 h 34149"/>
                <a:gd name="connsiteX17" fmla="*/ 11487 w 40357"/>
                <a:gd name="connsiteY17" fmla="*/ 33839 h 34149"/>
                <a:gd name="connsiteX18" fmla="*/ 13660 w 40357"/>
                <a:gd name="connsiteY18" fmla="*/ 36012 h 34149"/>
                <a:gd name="connsiteX19" fmla="*/ 14591 w 40357"/>
                <a:gd name="connsiteY19" fmla="*/ 36012 h 34149"/>
                <a:gd name="connsiteX20" fmla="*/ 16764 w 40357"/>
                <a:gd name="connsiteY20" fmla="*/ 36943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57" h="34149">
                  <a:moveTo>
                    <a:pt x="22042" y="36012"/>
                  </a:moveTo>
                  <a:lnTo>
                    <a:pt x="27009" y="31665"/>
                  </a:lnTo>
                  <a:lnTo>
                    <a:pt x="31355" y="29492"/>
                  </a:lnTo>
                  <a:lnTo>
                    <a:pt x="34460" y="28561"/>
                  </a:lnTo>
                  <a:lnTo>
                    <a:pt x="40668" y="24215"/>
                  </a:lnTo>
                  <a:lnTo>
                    <a:pt x="36633" y="0"/>
                  </a:lnTo>
                  <a:lnTo>
                    <a:pt x="23904" y="2173"/>
                  </a:lnTo>
                  <a:lnTo>
                    <a:pt x="16764" y="6209"/>
                  </a:lnTo>
                  <a:lnTo>
                    <a:pt x="9313" y="11486"/>
                  </a:lnTo>
                  <a:lnTo>
                    <a:pt x="0" y="16764"/>
                  </a:lnTo>
                  <a:lnTo>
                    <a:pt x="0" y="24215"/>
                  </a:lnTo>
                  <a:lnTo>
                    <a:pt x="2173" y="26388"/>
                  </a:lnTo>
                  <a:lnTo>
                    <a:pt x="2173" y="28561"/>
                  </a:lnTo>
                  <a:lnTo>
                    <a:pt x="4346" y="28561"/>
                  </a:lnTo>
                  <a:lnTo>
                    <a:pt x="4346" y="29492"/>
                  </a:lnTo>
                  <a:lnTo>
                    <a:pt x="4346" y="33839"/>
                  </a:lnTo>
                  <a:lnTo>
                    <a:pt x="9313" y="33839"/>
                  </a:lnTo>
                  <a:lnTo>
                    <a:pt x="11487" y="33839"/>
                  </a:lnTo>
                  <a:lnTo>
                    <a:pt x="13660" y="36012"/>
                  </a:lnTo>
                  <a:lnTo>
                    <a:pt x="14591" y="36012"/>
                  </a:lnTo>
                  <a:lnTo>
                    <a:pt x="16764" y="3694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F4E92FC7-CA88-48C8-ACFC-4513B7D529E5}"/>
                </a:ext>
              </a:extLst>
            </p:cNvPr>
            <p:cNvSpPr/>
            <p:nvPr/>
          </p:nvSpPr>
          <p:spPr>
            <a:xfrm>
              <a:off x="3770306" y="4179690"/>
              <a:ext cx="55880" cy="96238"/>
            </a:xfrm>
            <a:custGeom>
              <a:avLst/>
              <a:gdLst>
                <a:gd name="connsiteX0" fmla="*/ 54018 w 55880"/>
                <a:gd name="connsiteY0" fmla="*/ 13660 h 96238"/>
                <a:gd name="connsiteX1" fmla="*/ 53086 w 55880"/>
                <a:gd name="connsiteY1" fmla="*/ 9624 h 96238"/>
                <a:gd name="connsiteX2" fmla="*/ 43773 w 55880"/>
                <a:gd name="connsiteY2" fmla="*/ 6209 h 96238"/>
                <a:gd name="connsiteX3" fmla="*/ 31045 w 55880"/>
                <a:gd name="connsiteY3" fmla="*/ 4346 h 96238"/>
                <a:gd name="connsiteX4" fmla="*/ 16454 w 55880"/>
                <a:gd name="connsiteY4" fmla="*/ 2173 h 96238"/>
                <a:gd name="connsiteX5" fmla="*/ 3104 w 55880"/>
                <a:gd name="connsiteY5" fmla="*/ 0 h 96238"/>
                <a:gd name="connsiteX6" fmla="*/ 0 w 55880"/>
                <a:gd name="connsiteY6" fmla="*/ 16764 h 96238"/>
                <a:gd name="connsiteX7" fmla="*/ 2173 w 55880"/>
                <a:gd name="connsiteY7" fmla="*/ 31665 h 96238"/>
                <a:gd name="connsiteX8" fmla="*/ 3104 w 55880"/>
                <a:gd name="connsiteY8" fmla="*/ 48740 h 96238"/>
                <a:gd name="connsiteX9" fmla="*/ 7140 w 55880"/>
                <a:gd name="connsiteY9" fmla="*/ 63331 h 96238"/>
                <a:gd name="connsiteX10" fmla="*/ 7140 w 55880"/>
                <a:gd name="connsiteY10" fmla="*/ 76059 h 96238"/>
                <a:gd name="connsiteX11" fmla="*/ 3104 w 55880"/>
                <a:gd name="connsiteY11" fmla="*/ 86614 h 96238"/>
                <a:gd name="connsiteX12" fmla="*/ 7140 w 55880"/>
                <a:gd name="connsiteY12" fmla="*/ 98411 h 96238"/>
                <a:gd name="connsiteX13" fmla="*/ 14591 w 55880"/>
                <a:gd name="connsiteY13" fmla="*/ 98411 h 96238"/>
                <a:gd name="connsiteX14" fmla="*/ 19869 w 55880"/>
                <a:gd name="connsiteY14" fmla="*/ 98411 h 96238"/>
                <a:gd name="connsiteX15" fmla="*/ 23904 w 55880"/>
                <a:gd name="connsiteY15" fmla="*/ 96238 h 96238"/>
                <a:gd name="connsiteX16" fmla="*/ 27009 w 55880"/>
                <a:gd name="connsiteY16" fmla="*/ 94065 h 96238"/>
                <a:gd name="connsiteX17" fmla="*/ 31045 w 55880"/>
                <a:gd name="connsiteY17" fmla="*/ 88788 h 96238"/>
                <a:gd name="connsiteX18" fmla="*/ 32286 w 55880"/>
                <a:gd name="connsiteY18" fmla="*/ 81337 h 96238"/>
                <a:gd name="connsiteX19" fmla="*/ 34460 w 55880"/>
                <a:gd name="connsiteY19" fmla="*/ 70782 h 96238"/>
                <a:gd name="connsiteX20" fmla="*/ 32286 w 55880"/>
                <a:gd name="connsiteY20" fmla="*/ 61468 h 96238"/>
                <a:gd name="connsiteX21" fmla="*/ 34460 w 55880"/>
                <a:gd name="connsiteY21" fmla="*/ 57122 h 96238"/>
                <a:gd name="connsiteX22" fmla="*/ 38495 w 55880"/>
                <a:gd name="connsiteY22" fmla="*/ 56191 h 96238"/>
                <a:gd name="connsiteX23" fmla="*/ 39427 w 55880"/>
                <a:gd name="connsiteY23" fmla="*/ 54018 h 96238"/>
                <a:gd name="connsiteX24" fmla="*/ 43773 w 55880"/>
                <a:gd name="connsiteY24" fmla="*/ 51844 h 96238"/>
                <a:gd name="connsiteX25" fmla="*/ 46877 w 55880"/>
                <a:gd name="connsiteY25" fmla="*/ 49671 h 96238"/>
                <a:gd name="connsiteX26" fmla="*/ 50913 w 55880"/>
                <a:gd name="connsiteY26" fmla="*/ 46567 h 96238"/>
                <a:gd name="connsiteX27" fmla="*/ 53086 w 55880"/>
                <a:gd name="connsiteY27" fmla="*/ 41289 h 96238"/>
                <a:gd name="connsiteX28" fmla="*/ 54018 w 55880"/>
                <a:gd name="connsiteY28" fmla="*/ 36943 h 96238"/>
                <a:gd name="connsiteX29" fmla="*/ 56191 w 55880"/>
                <a:gd name="connsiteY29" fmla="*/ 33839 h 96238"/>
                <a:gd name="connsiteX30" fmla="*/ 56191 w 55880"/>
                <a:gd name="connsiteY30" fmla="*/ 26388 h 96238"/>
                <a:gd name="connsiteX31" fmla="*/ 54018 w 55880"/>
                <a:gd name="connsiteY31" fmla="*/ 18937 h 9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5880" h="96238">
                  <a:moveTo>
                    <a:pt x="54018" y="13660"/>
                  </a:moveTo>
                  <a:lnTo>
                    <a:pt x="53086" y="9624"/>
                  </a:lnTo>
                  <a:lnTo>
                    <a:pt x="43773" y="6209"/>
                  </a:lnTo>
                  <a:lnTo>
                    <a:pt x="31045" y="4346"/>
                  </a:lnTo>
                  <a:lnTo>
                    <a:pt x="16454" y="2173"/>
                  </a:lnTo>
                  <a:lnTo>
                    <a:pt x="3104" y="0"/>
                  </a:lnTo>
                  <a:lnTo>
                    <a:pt x="0" y="16764"/>
                  </a:lnTo>
                  <a:lnTo>
                    <a:pt x="2173" y="31665"/>
                  </a:lnTo>
                  <a:lnTo>
                    <a:pt x="3104" y="48740"/>
                  </a:lnTo>
                  <a:lnTo>
                    <a:pt x="7140" y="63331"/>
                  </a:lnTo>
                  <a:lnTo>
                    <a:pt x="7140" y="76059"/>
                  </a:lnTo>
                  <a:lnTo>
                    <a:pt x="3104" y="86614"/>
                  </a:lnTo>
                  <a:lnTo>
                    <a:pt x="7140" y="98411"/>
                  </a:lnTo>
                  <a:lnTo>
                    <a:pt x="14591" y="98411"/>
                  </a:lnTo>
                  <a:lnTo>
                    <a:pt x="19869" y="98411"/>
                  </a:lnTo>
                  <a:lnTo>
                    <a:pt x="23904" y="96238"/>
                  </a:lnTo>
                  <a:lnTo>
                    <a:pt x="27009" y="94065"/>
                  </a:lnTo>
                  <a:lnTo>
                    <a:pt x="31045" y="88788"/>
                  </a:lnTo>
                  <a:lnTo>
                    <a:pt x="32286" y="81337"/>
                  </a:lnTo>
                  <a:lnTo>
                    <a:pt x="34460" y="70782"/>
                  </a:lnTo>
                  <a:lnTo>
                    <a:pt x="32286" y="61468"/>
                  </a:lnTo>
                  <a:lnTo>
                    <a:pt x="34460" y="57122"/>
                  </a:lnTo>
                  <a:lnTo>
                    <a:pt x="38495" y="56191"/>
                  </a:lnTo>
                  <a:lnTo>
                    <a:pt x="39427" y="54018"/>
                  </a:lnTo>
                  <a:lnTo>
                    <a:pt x="43773" y="51844"/>
                  </a:lnTo>
                  <a:lnTo>
                    <a:pt x="46877" y="49671"/>
                  </a:lnTo>
                  <a:lnTo>
                    <a:pt x="50913" y="46567"/>
                  </a:lnTo>
                  <a:lnTo>
                    <a:pt x="53086" y="41289"/>
                  </a:lnTo>
                  <a:lnTo>
                    <a:pt x="54018" y="36943"/>
                  </a:lnTo>
                  <a:lnTo>
                    <a:pt x="56191" y="33839"/>
                  </a:lnTo>
                  <a:lnTo>
                    <a:pt x="56191" y="26388"/>
                  </a:lnTo>
                  <a:lnTo>
                    <a:pt x="54018" y="1893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B33D0DE-FEB4-4738-9707-96EDE844CCB1}"/>
                </a:ext>
              </a:extLst>
            </p:cNvPr>
            <p:cNvSpPr/>
            <p:nvPr/>
          </p:nvSpPr>
          <p:spPr>
            <a:xfrm>
              <a:off x="3630606" y="4070724"/>
              <a:ext cx="21731" cy="27940"/>
            </a:xfrm>
            <a:custGeom>
              <a:avLst/>
              <a:gdLst>
                <a:gd name="connsiteX0" fmla="*/ 22973 w 21731"/>
                <a:gd name="connsiteY0" fmla="*/ 28561 h 27940"/>
                <a:gd name="connsiteX1" fmla="*/ 22042 w 21731"/>
                <a:gd name="connsiteY1" fmla="*/ 21110 h 27940"/>
                <a:gd name="connsiteX2" fmla="*/ 17695 w 21731"/>
                <a:gd name="connsiteY2" fmla="*/ 13660 h 27940"/>
                <a:gd name="connsiteX3" fmla="*/ 14591 w 21731"/>
                <a:gd name="connsiteY3" fmla="*/ 7451 h 27940"/>
                <a:gd name="connsiteX4" fmla="*/ 7451 w 21731"/>
                <a:gd name="connsiteY4" fmla="*/ 4346 h 27940"/>
                <a:gd name="connsiteX5" fmla="*/ 0 w 21731"/>
                <a:gd name="connsiteY5" fmla="*/ 0 h 27940"/>
                <a:gd name="connsiteX6" fmla="*/ 1242 w 21731"/>
                <a:gd name="connsiteY6" fmla="*/ 7451 h 27940"/>
                <a:gd name="connsiteX7" fmla="*/ 3104 w 21731"/>
                <a:gd name="connsiteY7" fmla="*/ 13660 h 27940"/>
                <a:gd name="connsiteX8" fmla="*/ 5278 w 21731"/>
                <a:gd name="connsiteY8" fmla="*/ 16764 h 27940"/>
                <a:gd name="connsiteX9" fmla="*/ 7451 w 21731"/>
                <a:gd name="connsiteY9" fmla="*/ 21110 h 27940"/>
                <a:gd name="connsiteX10" fmla="*/ 12728 w 21731"/>
                <a:gd name="connsiteY10" fmla="*/ 24215 h 27940"/>
                <a:gd name="connsiteX11" fmla="*/ 12728 w 21731"/>
                <a:gd name="connsiteY11" fmla="*/ 28561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31" h="27940">
                  <a:moveTo>
                    <a:pt x="22973" y="28561"/>
                  </a:moveTo>
                  <a:lnTo>
                    <a:pt x="22042" y="21110"/>
                  </a:lnTo>
                  <a:lnTo>
                    <a:pt x="17695" y="13660"/>
                  </a:lnTo>
                  <a:lnTo>
                    <a:pt x="14591" y="7451"/>
                  </a:lnTo>
                  <a:lnTo>
                    <a:pt x="7451" y="4346"/>
                  </a:lnTo>
                  <a:lnTo>
                    <a:pt x="0" y="0"/>
                  </a:lnTo>
                  <a:lnTo>
                    <a:pt x="1242" y="7451"/>
                  </a:lnTo>
                  <a:lnTo>
                    <a:pt x="3104" y="13660"/>
                  </a:lnTo>
                  <a:lnTo>
                    <a:pt x="5278" y="16764"/>
                  </a:lnTo>
                  <a:lnTo>
                    <a:pt x="7451" y="21110"/>
                  </a:lnTo>
                  <a:lnTo>
                    <a:pt x="12728" y="24215"/>
                  </a:lnTo>
                  <a:lnTo>
                    <a:pt x="12728" y="2856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76B10369-8785-41B0-BD6E-55E3CA8E02AA}"/>
                </a:ext>
              </a:extLst>
            </p:cNvPr>
            <p:cNvSpPr/>
            <p:nvPr/>
          </p:nvSpPr>
          <p:spPr>
            <a:xfrm>
              <a:off x="3646438" y="4107667"/>
              <a:ext cx="86925" cy="68298"/>
            </a:xfrm>
            <a:custGeom>
              <a:avLst/>
              <a:gdLst>
                <a:gd name="connsiteX0" fmla="*/ 50913 w 86924"/>
                <a:gd name="connsiteY0" fmla="*/ 44394 h 68298"/>
                <a:gd name="connsiteX1" fmla="*/ 54949 w 86924"/>
                <a:gd name="connsiteY1" fmla="*/ 48740 h 68298"/>
                <a:gd name="connsiteX2" fmla="*/ 54949 w 86924"/>
                <a:gd name="connsiteY2" fmla="*/ 51844 h 68298"/>
                <a:gd name="connsiteX3" fmla="*/ 54949 w 86924"/>
                <a:gd name="connsiteY3" fmla="*/ 57122 h 68298"/>
                <a:gd name="connsiteX4" fmla="*/ 56191 w 86924"/>
                <a:gd name="connsiteY4" fmla="*/ 61468 h 68298"/>
                <a:gd name="connsiteX5" fmla="*/ 60226 w 86924"/>
                <a:gd name="connsiteY5" fmla="*/ 64573 h 68298"/>
                <a:gd name="connsiteX6" fmla="*/ 62400 w 86924"/>
                <a:gd name="connsiteY6" fmla="*/ 66746 h 68298"/>
                <a:gd name="connsiteX7" fmla="*/ 63331 w 86924"/>
                <a:gd name="connsiteY7" fmla="*/ 66746 h 68298"/>
                <a:gd name="connsiteX8" fmla="*/ 63331 w 86924"/>
                <a:gd name="connsiteY8" fmla="*/ 68919 h 68298"/>
                <a:gd name="connsiteX9" fmla="*/ 67677 w 86924"/>
                <a:gd name="connsiteY9" fmla="*/ 68919 h 68298"/>
                <a:gd name="connsiteX10" fmla="*/ 70782 w 86924"/>
                <a:gd name="connsiteY10" fmla="*/ 64573 h 68298"/>
                <a:gd name="connsiteX11" fmla="*/ 74817 w 86924"/>
                <a:gd name="connsiteY11" fmla="*/ 63641 h 68298"/>
                <a:gd name="connsiteX12" fmla="*/ 80095 w 86924"/>
                <a:gd name="connsiteY12" fmla="*/ 61468 h 68298"/>
                <a:gd name="connsiteX13" fmla="*/ 82268 w 86924"/>
                <a:gd name="connsiteY13" fmla="*/ 48740 h 68298"/>
                <a:gd name="connsiteX14" fmla="*/ 84131 w 86924"/>
                <a:gd name="connsiteY14" fmla="*/ 31665 h 68298"/>
                <a:gd name="connsiteX15" fmla="*/ 87235 w 86924"/>
                <a:gd name="connsiteY15" fmla="*/ 20179 h 68298"/>
                <a:gd name="connsiteX16" fmla="*/ 87235 w 86924"/>
                <a:gd name="connsiteY16" fmla="*/ 14901 h 68298"/>
                <a:gd name="connsiteX17" fmla="*/ 87235 w 86924"/>
                <a:gd name="connsiteY17" fmla="*/ 9624 h 68298"/>
                <a:gd name="connsiteX18" fmla="*/ 85373 w 86924"/>
                <a:gd name="connsiteY18" fmla="*/ 7451 h 68298"/>
                <a:gd name="connsiteX19" fmla="*/ 84131 w 86924"/>
                <a:gd name="connsiteY19" fmla="*/ 4346 h 68298"/>
                <a:gd name="connsiteX20" fmla="*/ 82268 w 86924"/>
                <a:gd name="connsiteY20" fmla="*/ 2173 h 68298"/>
                <a:gd name="connsiteX21" fmla="*/ 80095 w 86924"/>
                <a:gd name="connsiteY21" fmla="*/ 2173 h 68298"/>
                <a:gd name="connsiteX22" fmla="*/ 77922 w 86924"/>
                <a:gd name="connsiteY22" fmla="*/ 0 h 68298"/>
                <a:gd name="connsiteX23" fmla="*/ 76991 w 86924"/>
                <a:gd name="connsiteY23" fmla="*/ 0 h 68298"/>
                <a:gd name="connsiteX24" fmla="*/ 70782 w 86924"/>
                <a:gd name="connsiteY24" fmla="*/ 0 h 68298"/>
                <a:gd name="connsiteX25" fmla="*/ 70782 w 86924"/>
                <a:gd name="connsiteY25" fmla="*/ 11797 h 68298"/>
                <a:gd name="connsiteX26" fmla="*/ 58053 w 86924"/>
                <a:gd name="connsiteY26" fmla="*/ 11797 h 68298"/>
                <a:gd name="connsiteX27" fmla="*/ 43773 w 86924"/>
                <a:gd name="connsiteY27" fmla="*/ 13970 h 68298"/>
                <a:gd name="connsiteX28" fmla="*/ 31045 w 86924"/>
                <a:gd name="connsiteY28" fmla="*/ 14901 h 68298"/>
                <a:gd name="connsiteX29" fmla="*/ 20800 w 86924"/>
                <a:gd name="connsiteY29" fmla="*/ 11797 h 68298"/>
                <a:gd name="connsiteX30" fmla="*/ 14591 w 86924"/>
                <a:gd name="connsiteY30" fmla="*/ 13970 h 68298"/>
                <a:gd name="connsiteX31" fmla="*/ 11487 w 86924"/>
                <a:gd name="connsiteY31" fmla="*/ 13970 h 68298"/>
                <a:gd name="connsiteX32" fmla="*/ 9313 w 86924"/>
                <a:gd name="connsiteY32" fmla="*/ 13970 h 68298"/>
                <a:gd name="connsiteX33" fmla="*/ 7140 w 86924"/>
                <a:gd name="connsiteY33" fmla="*/ 13970 h 68298"/>
                <a:gd name="connsiteX34" fmla="*/ 7140 w 86924"/>
                <a:gd name="connsiteY34" fmla="*/ 14901 h 68298"/>
                <a:gd name="connsiteX35" fmla="*/ 6209 w 86924"/>
                <a:gd name="connsiteY35" fmla="*/ 17075 h 68298"/>
                <a:gd name="connsiteX36" fmla="*/ 4036 w 86924"/>
                <a:gd name="connsiteY36" fmla="*/ 20179 h 68298"/>
                <a:gd name="connsiteX37" fmla="*/ 0 w 86924"/>
                <a:gd name="connsiteY37" fmla="*/ 20179 h 68298"/>
                <a:gd name="connsiteX38" fmla="*/ 7140 w 86924"/>
                <a:gd name="connsiteY38" fmla="*/ 31665 h 68298"/>
                <a:gd name="connsiteX39" fmla="*/ 16454 w 86924"/>
                <a:gd name="connsiteY39" fmla="*/ 36943 h 68298"/>
                <a:gd name="connsiteX40" fmla="*/ 26077 w 86924"/>
                <a:gd name="connsiteY40" fmla="*/ 39116 h 68298"/>
                <a:gd name="connsiteX41" fmla="*/ 34149 w 86924"/>
                <a:gd name="connsiteY41" fmla="*/ 36943 h 68298"/>
                <a:gd name="connsiteX42" fmla="*/ 43773 w 86924"/>
                <a:gd name="connsiteY42" fmla="*/ 39116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6924" h="68298">
                  <a:moveTo>
                    <a:pt x="50913" y="44394"/>
                  </a:moveTo>
                  <a:lnTo>
                    <a:pt x="54949" y="48740"/>
                  </a:lnTo>
                  <a:lnTo>
                    <a:pt x="54949" y="51844"/>
                  </a:lnTo>
                  <a:lnTo>
                    <a:pt x="54949" y="57122"/>
                  </a:lnTo>
                  <a:lnTo>
                    <a:pt x="56191" y="61468"/>
                  </a:lnTo>
                  <a:lnTo>
                    <a:pt x="60226" y="64573"/>
                  </a:lnTo>
                  <a:lnTo>
                    <a:pt x="62400" y="66746"/>
                  </a:lnTo>
                  <a:lnTo>
                    <a:pt x="63331" y="66746"/>
                  </a:lnTo>
                  <a:lnTo>
                    <a:pt x="63331" y="68919"/>
                  </a:lnTo>
                  <a:lnTo>
                    <a:pt x="67677" y="68919"/>
                  </a:lnTo>
                  <a:lnTo>
                    <a:pt x="70782" y="64573"/>
                  </a:lnTo>
                  <a:lnTo>
                    <a:pt x="74817" y="63641"/>
                  </a:lnTo>
                  <a:lnTo>
                    <a:pt x="80095" y="61468"/>
                  </a:lnTo>
                  <a:lnTo>
                    <a:pt x="82268" y="48740"/>
                  </a:lnTo>
                  <a:lnTo>
                    <a:pt x="84131" y="31665"/>
                  </a:lnTo>
                  <a:lnTo>
                    <a:pt x="87235" y="20179"/>
                  </a:lnTo>
                  <a:lnTo>
                    <a:pt x="87235" y="14901"/>
                  </a:lnTo>
                  <a:lnTo>
                    <a:pt x="87235" y="9624"/>
                  </a:lnTo>
                  <a:lnTo>
                    <a:pt x="85373" y="7451"/>
                  </a:lnTo>
                  <a:lnTo>
                    <a:pt x="84131" y="4346"/>
                  </a:lnTo>
                  <a:lnTo>
                    <a:pt x="82268" y="2173"/>
                  </a:lnTo>
                  <a:lnTo>
                    <a:pt x="80095" y="2173"/>
                  </a:lnTo>
                  <a:lnTo>
                    <a:pt x="77922" y="0"/>
                  </a:lnTo>
                  <a:lnTo>
                    <a:pt x="76991" y="0"/>
                  </a:lnTo>
                  <a:lnTo>
                    <a:pt x="70782" y="0"/>
                  </a:lnTo>
                  <a:lnTo>
                    <a:pt x="70782" y="11797"/>
                  </a:lnTo>
                  <a:lnTo>
                    <a:pt x="58053" y="11797"/>
                  </a:lnTo>
                  <a:lnTo>
                    <a:pt x="43773" y="13970"/>
                  </a:lnTo>
                  <a:lnTo>
                    <a:pt x="31045" y="14901"/>
                  </a:lnTo>
                  <a:lnTo>
                    <a:pt x="20800" y="11797"/>
                  </a:lnTo>
                  <a:lnTo>
                    <a:pt x="14591" y="13970"/>
                  </a:lnTo>
                  <a:lnTo>
                    <a:pt x="11487" y="13970"/>
                  </a:lnTo>
                  <a:lnTo>
                    <a:pt x="9313" y="13970"/>
                  </a:lnTo>
                  <a:lnTo>
                    <a:pt x="7140" y="13970"/>
                  </a:lnTo>
                  <a:lnTo>
                    <a:pt x="7140" y="14901"/>
                  </a:lnTo>
                  <a:lnTo>
                    <a:pt x="6209" y="17075"/>
                  </a:lnTo>
                  <a:lnTo>
                    <a:pt x="4036" y="20179"/>
                  </a:lnTo>
                  <a:lnTo>
                    <a:pt x="0" y="20179"/>
                  </a:lnTo>
                  <a:lnTo>
                    <a:pt x="7140" y="31665"/>
                  </a:lnTo>
                  <a:lnTo>
                    <a:pt x="16454" y="36943"/>
                  </a:lnTo>
                  <a:lnTo>
                    <a:pt x="26077" y="39116"/>
                  </a:lnTo>
                  <a:lnTo>
                    <a:pt x="34149" y="36943"/>
                  </a:lnTo>
                  <a:lnTo>
                    <a:pt x="43773" y="3911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547FB03-B48B-4266-977F-E8769504A6F7}"/>
                </a:ext>
              </a:extLst>
            </p:cNvPr>
            <p:cNvSpPr/>
            <p:nvPr/>
          </p:nvSpPr>
          <p:spPr>
            <a:xfrm>
              <a:off x="3750438" y="4075070"/>
              <a:ext cx="235939" cy="102447"/>
            </a:xfrm>
            <a:custGeom>
              <a:avLst/>
              <a:gdLst>
                <a:gd name="connsiteX0" fmla="*/ 97790 w 235938"/>
                <a:gd name="connsiteY0" fmla="*/ 86614 h 102447"/>
                <a:gd name="connsiteX1" fmla="*/ 97790 w 235938"/>
                <a:gd name="connsiteY1" fmla="*/ 88787 h 102447"/>
                <a:gd name="connsiteX2" fmla="*/ 97790 w 235938"/>
                <a:gd name="connsiteY2" fmla="*/ 89719 h 102447"/>
                <a:gd name="connsiteX3" fmla="*/ 99964 w 235938"/>
                <a:gd name="connsiteY3" fmla="*/ 91892 h 102447"/>
                <a:gd name="connsiteX4" fmla="*/ 103068 w 235938"/>
                <a:gd name="connsiteY4" fmla="*/ 94065 h 102447"/>
                <a:gd name="connsiteX5" fmla="*/ 107414 w 235938"/>
                <a:gd name="connsiteY5" fmla="*/ 96238 h 102447"/>
                <a:gd name="connsiteX6" fmla="*/ 110519 w 235938"/>
                <a:gd name="connsiteY6" fmla="*/ 96238 h 102447"/>
                <a:gd name="connsiteX7" fmla="*/ 112381 w 235938"/>
                <a:gd name="connsiteY7" fmla="*/ 94065 h 102447"/>
                <a:gd name="connsiteX8" fmla="*/ 114554 w 235938"/>
                <a:gd name="connsiteY8" fmla="*/ 89719 h 102447"/>
                <a:gd name="connsiteX9" fmla="*/ 116728 w 235938"/>
                <a:gd name="connsiteY9" fmla="*/ 84441 h 102447"/>
                <a:gd name="connsiteX10" fmla="*/ 119832 w 235938"/>
                <a:gd name="connsiteY10" fmla="*/ 91892 h 102447"/>
                <a:gd name="connsiteX11" fmla="*/ 122937 w 235938"/>
                <a:gd name="connsiteY11" fmla="*/ 99343 h 102447"/>
                <a:gd name="connsiteX12" fmla="*/ 126972 w 235938"/>
                <a:gd name="connsiteY12" fmla="*/ 104620 h 102447"/>
                <a:gd name="connsiteX13" fmla="*/ 136596 w 235938"/>
                <a:gd name="connsiteY13" fmla="*/ 104620 h 102447"/>
                <a:gd name="connsiteX14" fmla="*/ 137527 w 235938"/>
                <a:gd name="connsiteY14" fmla="*/ 101516 h 102447"/>
                <a:gd name="connsiteX15" fmla="*/ 139701 w 235938"/>
                <a:gd name="connsiteY15" fmla="*/ 97170 h 102447"/>
                <a:gd name="connsiteX16" fmla="*/ 143736 w 235938"/>
                <a:gd name="connsiteY16" fmla="*/ 94065 h 102447"/>
                <a:gd name="connsiteX17" fmla="*/ 143736 w 235938"/>
                <a:gd name="connsiteY17" fmla="*/ 89719 h 102447"/>
                <a:gd name="connsiteX18" fmla="*/ 146841 w 235938"/>
                <a:gd name="connsiteY18" fmla="*/ 94065 h 102447"/>
                <a:gd name="connsiteX19" fmla="*/ 149014 w 235938"/>
                <a:gd name="connsiteY19" fmla="*/ 99343 h 102447"/>
                <a:gd name="connsiteX20" fmla="*/ 152118 w 235938"/>
                <a:gd name="connsiteY20" fmla="*/ 104620 h 102447"/>
                <a:gd name="connsiteX21" fmla="*/ 158327 w 235938"/>
                <a:gd name="connsiteY21" fmla="*/ 104620 h 102447"/>
                <a:gd name="connsiteX22" fmla="*/ 163605 w 235938"/>
                <a:gd name="connsiteY22" fmla="*/ 104620 h 102447"/>
                <a:gd name="connsiteX23" fmla="*/ 166709 w 235938"/>
                <a:gd name="connsiteY23" fmla="*/ 103689 h 102447"/>
                <a:gd name="connsiteX24" fmla="*/ 172918 w 235938"/>
                <a:gd name="connsiteY24" fmla="*/ 101516 h 102447"/>
                <a:gd name="connsiteX25" fmla="*/ 178196 w 235938"/>
                <a:gd name="connsiteY25" fmla="*/ 101516 h 102447"/>
                <a:gd name="connsiteX26" fmla="*/ 183163 w 235938"/>
                <a:gd name="connsiteY26" fmla="*/ 99343 h 102447"/>
                <a:gd name="connsiteX27" fmla="*/ 185336 w 235938"/>
                <a:gd name="connsiteY27" fmla="*/ 97170 h 102447"/>
                <a:gd name="connsiteX28" fmla="*/ 188441 w 235938"/>
                <a:gd name="connsiteY28" fmla="*/ 97170 h 102447"/>
                <a:gd name="connsiteX29" fmla="*/ 190614 w 235938"/>
                <a:gd name="connsiteY29" fmla="*/ 96238 h 102447"/>
                <a:gd name="connsiteX30" fmla="*/ 192787 w 235938"/>
                <a:gd name="connsiteY30" fmla="*/ 91892 h 102447"/>
                <a:gd name="connsiteX31" fmla="*/ 195891 w 235938"/>
                <a:gd name="connsiteY31" fmla="*/ 89719 h 102447"/>
                <a:gd name="connsiteX32" fmla="*/ 199927 w 235938"/>
                <a:gd name="connsiteY32" fmla="*/ 89719 h 102447"/>
                <a:gd name="connsiteX33" fmla="*/ 209240 w 235938"/>
                <a:gd name="connsiteY33" fmla="*/ 91892 h 102447"/>
                <a:gd name="connsiteX34" fmla="*/ 221969 w 235938"/>
                <a:gd name="connsiteY34" fmla="*/ 94065 h 102447"/>
                <a:gd name="connsiteX35" fmla="*/ 232213 w 235938"/>
                <a:gd name="connsiteY35" fmla="*/ 94065 h 102447"/>
                <a:gd name="connsiteX36" fmla="*/ 236560 w 235938"/>
                <a:gd name="connsiteY36" fmla="*/ 81337 h 102447"/>
                <a:gd name="connsiteX37" fmla="*/ 236560 w 235938"/>
                <a:gd name="connsiteY37" fmla="*/ 76991 h 102447"/>
                <a:gd name="connsiteX38" fmla="*/ 236560 w 235938"/>
                <a:gd name="connsiteY38" fmla="*/ 73886 h 102447"/>
                <a:gd name="connsiteX39" fmla="*/ 236560 w 235938"/>
                <a:gd name="connsiteY39" fmla="*/ 71713 h 102447"/>
                <a:gd name="connsiteX40" fmla="*/ 234387 w 235938"/>
                <a:gd name="connsiteY40" fmla="*/ 67677 h 102447"/>
                <a:gd name="connsiteX41" fmla="*/ 232213 w 235938"/>
                <a:gd name="connsiteY41" fmla="*/ 62400 h 102447"/>
                <a:gd name="connsiteX42" fmla="*/ 232213 w 235938"/>
                <a:gd name="connsiteY42" fmla="*/ 57122 h 102447"/>
                <a:gd name="connsiteX43" fmla="*/ 209240 w 235938"/>
                <a:gd name="connsiteY43" fmla="*/ 54949 h 102447"/>
                <a:gd name="connsiteX44" fmla="*/ 181300 w 235938"/>
                <a:gd name="connsiteY44" fmla="*/ 57122 h 102447"/>
                <a:gd name="connsiteX45" fmla="*/ 156154 w 235938"/>
                <a:gd name="connsiteY45" fmla="*/ 57122 h 102447"/>
                <a:gd name="connsiteX46" fmla="*/ 130077 w 235938"/>
                <a:gd name="connsiteY46" fmla="*/ 57122 h 102447"/>
                <a:gd name="connsiteX47" fmla="*/ 107414 w 235938"/>
                <a:gd name="connsiteY47" fmla="*/ 51844 h 102447"/>
                <a:gd name="connsiteX48" fmla="*/ 87546 w 235938"/>
                <a:gd name="connsiteY48" fmla="*/ 40047 h 102447"/>
                <a:gd name="connsiteX49" fmla="*/ 87546 w 235938"/>
                <a:gd name="connsiteY49" fmla="*/ 36943 h 102447"/>
                <a:gd name="connsiteX50" fmla="*/ 87546 w 235938"/>
                <a:gd name="connsiteY50" fmla="*/ 31665 h 102447"/>
                <a:gd name="connsiteX51" fmla="*/ 87546 w 235938"/>
                <a:gd name="connsiteY51" fmla="*/ 27319 h 102447"/>
                <a:gd name="connsiteX52" fmla="*/ 85373 w 235938"/>
                <a:gd name="connsiteY52" fmla="*/ 22042 h 102447"/>
                <a:gd name="connsiteX53" fmla="*/ 83199 w 235938"/>
                <a:gd name="connsiteY53" fmla="*/ 16764 h 102447"/>
                <a:gd name="connsiteX54" fmla="*/ 83199 w 235938"/>
                <a:gd name="connsiteY54" fmla="*/ 12418 h 102447"/>
                <a:gd name="connsiteX55" fmla="*/ 65504 w 235938"/>
                <a:gd name="connsiteY55" fmla="*/ 14591 h 102447"/>
                <a:gd name="connsiteX56" fmla="*/ 54328 w 235938"/>
                <a:gd name="connsiteY56" fmla="*/ 14591 h 102447"/>
                <a:gd name="connsiteX57" fmla="*/ 46877 w 235938"/>
                <a:gd name="connsiteY57" fmla="*/ 10555 h 102447"/>
                <a:gd name="connsiteX58" fmla="*/ 43773 w 235938"/>
                <a:gd name="connsiteY58" fmla="*/ 0 h 102447"/>
                <a:gd name="connsiteX59" fmla="*/ 37564 w 235938"/>
                <a:gd name="connsiteY59" fmla="*/ 0 h 102447"/>
                <a:gd name="connsiteX60" fmla="*/ 34460 w 235938"/>
                <a:gd name="connsiteY60" fmla="*/ 1863 h 102447"/>
                <a:gd name="connsiteX61" fmla="*/ 30113 w 235938"/>
                <a:gd name="connsiteY61" fmla="*/ 1863 h 102447"/>
                <a:gd name="connsiteX62" fmla="*/ 27009 w 235938"/>
                <a:gd name="connsiteY62" fmla="*/ 3104 h 102447"/>
                <a:gd name="connsiteX63" fmla="*/ 16764 w 235938"/>
                <a:gd name="connsiteY63" fmla="*/ 5278 h 102447"/>
                <a:gd name="connsiteX64" fmla="*/ 7451 w 235938"/>
                <a:gd name="connsiteY64" fmla="*/ 5278 h 102447"/>
                <a:gd name="connsiteX65" fmla="*/ 0 w 235938"/>
                <a:gd name="connsiteY65" fmla="*/ 7140 h 102447"/>
                <a:gd name="connsiteX66" fmla="*/ 0 w 235938"/>
                <a:gd name="connsiteY66" fmla="*/ 12418 h 102447"/>
                <a:gd name="connsiteX67" fmla="*/ 2173 w 235938"/>
                <a:gd name="connsiteY67" fmla="*/ 14591 h 102447"/>
                <a:gd name="connsiteX68" fmla="*/ 2173 w 235938"/>
                <a:gd name="connsiteY68" fmla="*/ 16764 h 102447"/>
                <a:gd name="connsiteX69" fmla="*/ 2173 w 235938"/>
                <a:gd name="connsiteY69" fmla="*/ 18006 h 102447"/>
                <a:gd name="connsiteX70" fmla="*/ 3104 w 235938"/>
                <a:gd name="connsiteY70" fmla="*/ 19869 h 102447"/>
                <a:gd name="connsiteX71" fmla="*/ 17695 w 235938"/>
                <a:gd name="connsiteY71" fmla="*/ 25146 h 102447"/>
                <a:gd name="connsiteX72" fmla="*/ 34460 w 235938"/>
                <a:gd name="connsiteY72" fmla="*/ 31665 h 102447"/>
                <a:gd name="connsiteX73" fmla="*/ 52155 w 235938"/>
                <a:gd name="connsiteY73" fmla="*/ 32597 h 102447"/>
                <a:gd name="connsiteX74" fmla="*/ 52155 w 235938"/>
                <a:gd name="connsiteY74" fmla="*/ 44394 h 102447"/>
                <a:gd name="connsiteX75" fmla="*/ 56191 w 235938"/>
                <a:gd name="connsiteY75" fmla="*/ 52776 h 102447"/>
                <a:gd name="connsiteX76" fmla="*/ 59295 w 235938"/>
                <a:gd name="connsiteY76" fmla="*/ 58985 h 102447"/>
                <a:gd name="connsiteX77" fmla="*/ 61468 w 235938"/>
                <a:gd name="connsiteY77" fmla="*/ 66435 h 102447"/>
                <a:gd name="connsiteX78" fmla="*/ 59295 w 235938"/>
                <a:gd name="connsiteY78" fmla="*/ 76991 h 102447"/>
                <a:gd name="connsiteX79" fmla="*/ 61468 w 235938"/>
                <a:gd name="connsiteY79" fmla="*/ 79164 h 102447"/>
                <a:gd name="connsiteX80" fmla="*/ 65504 w 235938"/>
                <a:gd name="connsiteY80" fmla="*/ 81337 h 102447"/>
                <a:gd name="connsiteX81" fmla="*/ 66746 w 235938"/>
                <a:gd name="connsiteY81" fmla="*/ 82268 h 102447"/>
                <a:gd name="connsiteX82" fmla="*/ 70782 w 235938"/>
                <a:gd name="connsiteY82" fmla="*/ 84441 h 102447"/>
                <a:gd name="connsiteX83" fmla="*/ 72955 w 235938"/>
                <a:gd name="connsiteY83" fmla="*/ 84441 h 102447"/>
                <a:gd name="connsiteX84" fmla="*/ 73886 w 235938"/>
                <a:gd name="connsiteY84" fmla="*/ 86614 h 102447"/>
                <a:gd name="connsiteX85" fmla="*/ 80095 w 235938"/>
                <a:gd name="connsiteY85" fmla="*/ 84441 h 102447"/>
                <a:gd name="connsiteX86" fmla="*/ 83199 w 235938"/>
                <a:gd name="connsiteY86" fmla="*/ 84441 h 102447"/>
                <a:gd name="connsiteX87" fmla="*/ 88477 w 235938"/>
                <a:gd name="connsiteY87" fmla="*/ 82268 h 102447"/>
                <a:gd name="connsiteX88" fmla="*/ 92823 w 235938"/>
                <a:gd name="connsiteY88" fmla="*/ 82268 h 102447"/>
                <a:gd name="connsiteX89" fmla="*/ 94686 w 235938"/>
                <a:gd name="connsiteY89" fmla="*/ 81337 h 102447"/>
                <a:gd name="connsiteX90" fmla="*/ 95928 w 235938"/>
                <a:gd name="connsiteY90" fmla="*/ 81337 h 102447"/>
                <a:gd name="connsiteX91" fmla="*/ 97790 w 235938"/>
                <a:gd name="connsiteY91" fmla="*/ 82268 h 102447"/>
                <a:gd name="connsiteX92" fmla="*/ 97790 w 235938"/>
                <a:gd name="connsiteY92" fmla="*/ 84441 h 1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35938" h="102447">
                  <a:moveTo>
                    <a:pt x="97790" y="86614"/>
                  </a:moveTo>
                  <a:lnTo>
                    <a:pt x="97790" y="88787"/>
                  </a:lnTo>
                  <a:lnTo>
                    <a:pt x="97790" y="89719"/>
                  </a:lnTo>
                  <a:lnTo>
                    <a:pt x="99964" y="91892"/>
                  </a:lnTo>
                  <a:lnTo>
                    <a:pt x="103068" y="94065"/>
                  </a:lnTo>
                  <a:lnTo>
                    <a:pt x="107414" y="96238"/>
                  </a:lnTo>
                  <a:lnTo>
                    <a:pt x="110519" y="96238"/>
                  </a:lnTo>
                  <a:lnTo>
                    <a:pt x="112381" y="94065"/>
                  </a:lnTo>
                  <a:lnTo>
                    <a:pt x="114554" y="89719"/>
                  </a:lnTo>
                  <a:lnTo>
                    <a:pt x="116728" y="84441"/>
                  </a:lnTo>
                  <a:lnTo>
                    <a:pt x="119832" y="91892"/>
                  </a:lnTo>
                  <a:lnTo>
                    <a:pt x="122937" y="99343"/>
                  </a:lnTo>
                  <a:lnTo>
                    <a:pt x="126972" y="104620"/>
                  </a:lnTo>
                  <a:lnTo>
                    <a:pt x="136596" y="104620"/>
                  </a:lnTo>
                  <a:lnTo>
                    <a:pt x="137527" y="101516"/>
                  </a:lnTo>
                  <a:lnTo>
                    <a:pt x="139701" y="97170"/>
                  </a:lnTo>
                  <a:lnTo>
                    <a:pt x="143736" y="94065"/>
                  </a:lnTo>
                  <a:lnTo>
                    <a:pt x="143736" y="89719"/>
                  </a:lnTo>
                  <a:lnTo>
                    <a:pt x="146841" y="94065"/>
                  </a:lnTo>
                  <a:lnTo>
                    <a:pt x="149014" y="99343"/>
                  </a:lnTo>
                  <a:lnTo>
                    <a:pt x="152118" y="104620"/>
                  </a:lnTo>
                  <a:lnTo>
                    <a:pt x="158327" y="104620"/>
                  </a:lnTo>
                  <a:lnTo>
                    <a:pt x="163605" y="104620"/>
                  </a:lnTo>
                  <a:lnTo>
                    <a:pt x="166709" y="103689"/>
                  </a:lnTo>
                  <a:lnTo>
                    <a:pt x="172918" y="101516"/>
                  </a:lnTo>
                  <a:lnTo>
                    <a:pt x="178196" y="101516"/>
                  </a:lnTo>
                  <a:lnTo>
                    <a:pt x="183163" y="99343"/>
                  </a:lnTo>
                  <a:lnTo>
                    <a:pt x="185336" y="97170"/>
                  </a:lnTo>
                  <a:lnTo>
                    <a:pt x="188441" y="97170"/>
                  </a:lnTo>
                  <a:lnTo>
                    <a:pt x="190614" y="96238"/>
                  </a:lnTo>
                  <a:lnTo>
                    <a:pt x="192787" y="91892"/>
                  </a:lnTo>
                  <a:lnTo>
                    <a:pt x="195891" y="89719"/>
                  </a:lnTo>
                  <a:lnTo>
                    <a:pt x="199927" y="89719"/>
                  </a:lnTo>
                  <a:lnTo>
                    <a:pt x="209240" y="91892"/>
                  </a:lnTo>
                  <a:lnTo>
                    <a:pt x="221969" y="94065"/>
                  </a:lnTo>
                  <a:lnTo>
                    <a:pt x="232213" y="94065"/>
                  </a:lnTo>
                  <a:lnTo>
                    <a:pt x="236560" y="81337"/>
                  </a:lnTo>
                  <a:lnTo>
                    <a:pt x="236560" y="76991"/>
                  </a:lnTo>
                  <a:lnTo>
                    <a:pt x="236560" y="73886"/>
                  </a:lnTo>
                  <a:lnTo>
                    <a:pt x="236560" y="71713"/>
                  </a:lnTo>
                  <a:lnTo>
                    <a:pt x="234387" y="67677"/>
                  </a:lnTo>
                  <a:lnTo>
                    <a:pt x="232213" y="62400"/>
                  </a:lnTo>
                  <a:lnTo>
                    <a:pt x="232213" y="57122"/>
                  </a:lnTo>
                  <a:lnTo>
                    <a:pt x="209240" y="54949"/>
                  </a:lnTo>
                  <a:lnTo>
                    <a:pt x="181300" y="57122"/>
                  </a:lnTo>
                  <a:lnTo>
                    <a:pt x="156154" y="57122"/>
                  </a:lnTo>
                  <a:lnTo>
                    <a:pt x="130077" y="57122"/>
                  </a:lnTo>
                  <a:lnTo>
                    <a:pt x="107414" y="51844"/>
                  </a:lnTo>
                  <a:lnTo>
                    <a:pt x="87546" y="40047"/>
                  </a:lnTo>
                  <a:lnTo>
                    <a:pt x="87546" y="36943"/>
                  </a:lnTo>
                  <a:lnTo>
                    <a:pt x="87546" y="31665"/>
                  </a:lnTo>
                  <a:lnTo>
                    <a:pt x="87546" y="27319"/>
                  </a:lnTo>
                  <a:lnTo>
                    <a:pt x="85373" y="22042"/>
                  </a:lnTo>
                  <a:lnTo>
                    <a:pt x="83199" y="16764"/>
                  </a:lnTo>
                  <a:lnTo>
                    <a:pt x="83199" y="12418"/>
                  </a:lnTo>
                  <a:lnTo>
                    <a:pt x="65504" y="14591"/>
                  </a:lnTo>
                  <a:lnTo>
                    <a:pt x="54328" y="14591"/>
                  </a:lnTo>
                  <a:lnTo>
                    <a:pt x="46877" y="10555"/>
                  </a:lnTo>
                  <a:lnTo>
                    <a:pt x="43773" y="0"/>
                  </a:lnTo>
                  <a:lnTo>
                    <a:pt x="37564" y="0"/>
                  </a:lnTo>
                  <a:lnTo>
                    <a:pt x="34460" y="1863"/>
                  </a:lnTo>
                  <a:lnTo>
                    <a:pt x="30113" y="1863"/>
                  </a:lnTo>
                  <a:lnTo>
                    <a:pt x="27009" y="3104"/>
                  </a:lnTo>
                  <a:lnTo>
                    <a:pt x="16764" y="5278"/>
                  </a:lnTo>
                  <a:lnTo>
                    <a:pt x="7451" y="5278"/>
                  </a:lnTo>
                  <a:lnTo>
                    <a:pt x="0" y="7140"/>
                  </a:lnTo>
                  <a:lnTo>
                    <a:pt x="0" y="12418"/>
                  </a:lnTo>
                  <a:lnTo>
                    <a:pt x="2173" y="14591"/>
                  </a:lnTo>
                  <a:lnTo>
                    <a:pt x="2173" y="16764"/>
                  </a:lnTo>
                  <a:lnTo>
                    <a:pt x="2173" y="18006"/>
                  </a:lnTo>
                  <a:lnTo>
                    <a:pt x="3104" y="19869"/>
                  </a:lnTo>
                  <a:lnTo>
                    <a:pt x="17695" y="25146"/>
                  </a:lnTo>
                  <a:lnTo>
                    <a:pt x="34460" y="31665"/>
                  </a:lnTo>
                  <a:lnTo>
                    <a:pt x="52155" y="32597"/>
                  </a:lnTo>
                  <a:lnTo>
                    <a:pt x="52155" y="44394"/>
                  </a:lnTo>
                  <a:lnTo>
                    <a:pt x="56191" y="52776"/>
                  </a:lnTo>
                  <a:lnTo>
                    <a:pt x="59295" y="58985"/>
                  </a:lnTo>
                  <a:lnTo>
                    <a:pt x="61468" y="66435"/>
                  </a:lnTo>
                  <a:lnTo>
                    <a:pt x="59295" y="76991"/>
                  </a:lnTo>
                  <a:lnTo>
                    <a:pt x="61468" y="79164"/>
                  </a:lnTo>
                  <a:lnTo>
                    <a:pt x="65504" y="81337"/>
                  </a:lnTo>
                  <a:lnTo>
                    <a:pt x="66746" y="82268"/>
                  </a:lnTo>
                  <a:lnTo>
                    <a:pt x="70782" y="84441"/>
                  </a:lnTo>
                  <a:lnTo>
                    <a:pt x="72955" y="84441"/>
                  </a:lnTo>
                  <a:lnTo>
                    <a:pt x="73886" y="86614"/>
                  </a:lnTo>
                  <a:lnTo>
                    <a:pt x="80095" y="84441"/>
                  </a:lnTo>
                  <a:lnTo>
                    <a:pt x="83199" y="84441"/>
                  </a:lnTo>
                  <a:lnTo>
                    <a:pt x="88477" y="82268"/>
                  </a:lnTo>
                  <a:lnTo>
                    <a:pt x="92823" y="82268"/>
                  </a:lnTo>
                  <a:lnTo>
                    <a:pt x="94686" y="81337"/>
                  </a:lnTo>
                  <a:lnTo>
                    <a:pt x="95928" y="81337"/>
                  </a:lnTo>
                  <a:lnTo>
                    <a:pt x="97790" y="82268"/>
                  </a:lnTo>
                  <a:lnTo>
                    <a:pt x="97790" y="8444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83FC2AFB-3E9E-4DEE-952B-9FFA4F5533D4}"/>
                </a:ext>
              </a:extLst>
            </p:cNvPr>
            <p:cNvSpPr/>
            <p:nvPr/>
          </p:nvSpPr>
          <p:spPr>
            <a:xfrm>
              <a:off x="6856448" y="5409987"/>
              <a:ext cx="24836" cy="58985"/>
            </a:xfrm>
            <a:custGeom>
              <a:avLst/>
              <a:gdLst>
                <a:gd name="connsiteX0" fmla="*/ 5277 w 24835"/>
                <a:gd name="connsiteY0" fmla="*/ 50913 h 58984"/>
                <a:gd name="connsiteX1" fmla="*/ 12418 w 24835"/>
                <a:gd name="connsiteY1" fmla="*/ 60227 h 58984"/>
                <a:gd name="connsiteX2" fmla="*/ 27009 w 24835"/>
                <a:gd name="connsiteY2" fmla="*/ 23283 h 58984"/>
                <a:gd name="connsiteX3" fmla="*/ 27009 w 24835"/>
                <a:gd name="connsiteY3" fmla="*/ 15833 h 58984"/>
                <a:gd name="connsiteX4" fmla="*/ 27009 w 24835"/>
                <a:gd name="connsiteY4" fmla="*/ 10555 h 58984"/>
                <a:gd name="connsiteX5" fmla="*/ 25146 w 24835"/>
                <a:gd name="connsiteY5" fmla="*/ 7451 h 58984"/>
                <a:gd name="connsiteX6" fmla="*/ 22973 w 24835"/>
                <a:gd name="connsiteY6" fmla="*/ 3104 h 58984"/>
                <a:gd name="connsiteX7" fmla="*/ 19869 w 24835"/>
                <a:gd name="connsiteY7" fmla="*/ 0 h 58984"/>
                <a:gd name="connsiteX8" fmla="*/ 0 w 24835"/>
                <a:gd name="connsiteY8" fmla="*/ 27630 h 58984"/>
                <a:gd name="connsiteX9" fmla="*/ 2173 w 24835"/>
                <a:gd name="connsiteY9" fmla="*/ 42531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58984">
                  <a:moveTo>
                    <a:pt x="5277" y="50913"/>
                  </a:moveTo>
                  <a:lnTo>
                    <a:pt x="12418" y="60227"/>
                  </a:lnTo>
                  <a:lnTo>
                    <a:pt x="27009" y="23283"/>
                  </a:lnTo>
                  <a:lnTo>
                    <a:pt x="27009" y="15833"/>
                  </a:lnTo>
                  <a:lnTo>
                    <a:pt x="27009" y="10555"/>
                  </a:lnTo>
                  <a:lnTo>
                    <a:pt x="25146" y="7451"/>
                  </a:lnTo>
                  <a:lnTo>
                    <a:pt x="22973" y="3104"/>
                  </a:lnTo>
                  <a:lnTo>
                    <a:pt x="19869" y="0"/>
                  </a:lnTo>
                  <a:lnTo>
                    <a:pt x="0" y="27630"/>
                  </a:lnTo>
                  <a:lnTo>
                    <a:pt x="2173" y="4253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8D338304-26DC-4ECF-B97E-B7F4A3594233}"/>
                </a:ext>
              </a:extLst>
            </p:cNvPr>
            <p:cNvSpPr/>
            <p:nvPr/>
          </p:nvSpPr>
          <p:spPr>
            <a:xfrm>
              <a:off x="6876316" y="5644063"/>
              <a:ext cx="68298" cy="65194"/>
            </a:xfrm>
            <a:custGeom>
              <a:avLst/>
              <a:gdLst>
                <a:gd name="connsiteX0" fmla="*/ 43773 w 68298"/>
                <a:gd name="connsiteY0" fmla="*/ 12418 h 65193"/>
                <a:gd name="connsiteX1" fmla="*/ 31355 w 68298"/>
                <a:gd name="connsiteY1" fmla="*/ 19868 h 65193"/>
                <a:gd name="connsiteX2" fmla="*/ 17695 w 68298"/>
                <a:gd name="connsiteY2" fmla="*/ 24215 h 65193"/>
                <a:gd name="connsiteX3" fmla="*/ 3104 w 68298"/>
                <a:gd name="connsiteY3" fmla="*/ 29492 h 65193"/>
                <a:gd name="connsiteX4" fmla="*/ 3104 w 68298"/>
                <a:gd name="connsiteY4" fmla="*/ 33838 h 65193"/>
                <a:gd name="connsiteX5" fmla="*/ 2173 w 68298"/>
                <a:gd name="connsiteY5" fmla="*/ 33838 h 65193"/>
                <a:gd name="connsiteX6" fmla="*/ 2173 w 68298"/>
                <a:gd name="connsiteY6" fmla="*/ 34770 h 65193"/>
                <a:gd name="connsiteX7" fmla="*/ 0 w 68298"/>
                <a:gd name="connsiteY7" fmla="*/ 36943 h 65193"/>
                <a:gd name="connsiteX8" fmla="*/ 0 w 68298"/>
                <a:gd name="connsiteY8" fmla="*/ 46567 h 65193"/>
                <a:gd name="connsiteX9" fmla="*/ 7140 w 68298"/>
                <a:gd name="connsiteY9" fmla="*/ 42221 h 65193"/>
                <a:gd name="connsiteX10" fmla="*/ 14591 w 68298"/>
                <a:gd name="connsiteY10" fmla="*/ 40979 h 65193"/>
                <a:gd name="connsiteX11" fmla="*/ 21731 w 68298"/>
                <a:gd name="connsiteY11" fmla="*/ 36943 h 65193"/>
                <a:gd name="connsiteX12" fmla="*/ 27009 w 68298"/>
                <a:gd name="connsiteY12" fmla="*/ 33838 h 65193"/>
                <a:gd name="connsiteX13" fmla="*/ 31355 w 68298"/>
                <a:gd name="connsiteY13" fmla="*/ 40979 h 65193"/>
                <a:gd name="connsiteX14" fmla="*/ 32286 w 68298"/>
                <a:gd name="connsiteY14" fmla="*/ 46567 h 65193"/>
                <a:gd name="connsiteX15" fmla="*/ 34459 w 68298"/>
                <a:gd name="connsiteY15" fmla="*/ 51844 h 65193"/>
                <a:gd name="connsiteX16" fmla="*/ 36322 w 68298"/>
                <a:gd name="connsiteY16" fmla="*/ 55880 h 65193"/>
                <a:gd name="connsiteX17" fmla="*/ 41600 w 68298"/>
                <a:gd name="connsiteY17" fmla="*/ 58985 h 65193"/>
                <a:gd name="connsiteX18" fmla="*/ 46877 w 68298"/>
                <a:gd name="connsiteY18" fmla="*/ 61158 h 65193"/>
                <a:gd name="connsiteX19" fmla="*/ 46877 w 68298"/>
                <a:gd name="connsiteY19" fmla="*/ 66435 h 65193"/>
                <a:gd name="connsiteX20" fmla="*/ 56191 w 68298"/>
                <a:gd name="connsiteY20" fmla="*/ 66435 h 65193"/>
                <a:gd name="connsiteX21" fmla="*/ 56191 w 68298"/>
                <a:gd name="connsiteY21" fmla="*/ 61158 h 65193"/>
                <a:gd name="connsiteX22" fmla="*/ 56191 w 68298"/>
                <a:gd name="connsiteY22" fmla="*/ 58985 h 65193"/>
                <a:gd name="connsiteX23" fmla="*/ 56191 w 68298"/>
                <a:gd name="connsiteY23" fmla="*/ 57122 h 65193"/>
                <a:gd name="connsiteX24" fmla="*/ 58364 w 68298"/>
                <a:gd name="connsiteY24" fmla="*/ 55880 h 65193"/>
                <a:gd name="connsiteX25" fmla="*/ 56191 w 68298"/>
                <a:gd name="connsiteY25" fmla="*/ 53707 h 65193"/>
                <a:gd name="connsiteX26" fmla="*/ 54018 w 68298"/>
                <a:gd name="connsiteY26" fmla="*/ 51844 h 65193"/>
                <a:gd name="connsiteX27" fmla="*/ 53086 w 68298"/>
                <a:gd name="connsiteY27" fmla="*/ 49671 h 65193"/>
                <a:gd name="connsiteX28" fmla="*/ 53086 w 68298"/>
                <a:gd name="connsiteY28" fmla="*/ 46567 h 65193"/>
                <a:gd name="connsiteX29" fmla="*/ 54018 w 68298"/>
                <a:gd name="connsiteY29" fmla="*/ 48429 h 65193"/>
                <a:gd name="connsiteX30" fmla="*/ 56191 w 68298"/>
                <a:gd name="connsiteY30" fmla="*/ 48429 h 65193"/>
                <a:gd name="connsiteX31" fmla="*/ 58364 w 68298"/>
                <a:gd name="connsiteY31" fmla="*/ 48429 h 65193"/>
                <a:gd name="connsiteX32" fmla="*/ 58364 w 68298"/>
                <a:gd name="connsiteY32" fmla="*/ 49671 h 65193"/>
                <a:gd name="connsiteX33" fmla="*/ 60227 w 68298"/>
                <a:gd name="connsiteY33" fmla="*/ 53707 h 65193"/>
                <a:gd name="connsiteX34" fmla="*/ 63641 w 68298"/>
                <a:gd name="connsiteY34" fmla="*/ 51844 h 65193"/>
                <a:gd name="connsiteX35" fmla="*/ 65504 w 68298"/>
                <a:gd name="connsiteY35" fmla="*/ 51844 h 65193"/>
                <a:gd name="connsiteX36" fmla="*/ 65504 w 68298"/>
                <a:gd name="connsiteY36" fmla="*/ 49671 h 65193"/>
                <a:gd name="connsiteX37" fmla="*/ 67677 w 68298"/>
                <a:gd name="connsiteY37" fmla="*/ 49671 h 65193"/>
                <a:gd name="connsiteX38" fmla="*/ 67677 w 68298"/>
                <a:gd name="connsiteY38" fmla="*/ 46567 h 65193"/>
                <a:gd name="connsiteX39" fmla="*/ 68608 w 68298"/>
                <a:gd name="connsiteY39" fmla="*/ 42221 h 65193"/>
                <a:gd name="connsiteX40" fmla="*/ 70781 w 68298"/>
                <a:gd name="connsiteY40" fmla="*/ 42221 h 65193"/>
                <a:gd name="connsiteX41" fmla="*/ 70781 w 68298"/>
                <a:gd name="connsiteY41" fmla="*/ 40979 h 65193"/>
                <a:gd name="connsiteX42" fmla="*/ 68608 w 68298"/>
                <a:gd name="connsiteY42" fmla="*/ 40979 h 65193"/>
                <a:gd name="connsiteX43" fmla="*/ 67677 w 68298"/>
                <a:gd name="connsiteY43" fmla="*/ 36943 h 65193"/>
                <a:gd name="connsiteX44" fmla="*/ 67677 w 68298"/>
                <a:gd name="connsiteY44" fmla="*/ 19868 h 65193"/>
                <a:gd name="connsiteX45" fmla="*/ 61468 w 68298"/>
                <a:gd name="connsiteY45" fmla="*/ 9313 h 65193"/>
                <a:gd name="connsiteX46" fmla="*/ 53086 w 68298"/>
                <a:gd name="connsiteY46" fmla="*/ 0 h 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8298" h="65193">
                  <a:moveTo>
                    <a:pt x="43773" y="12418"/>
                  </a:moveTo>
                  <a:lnTo>
                    <a:pt x="31355" y="19868"/>
                  </a:lnTo>
                  <a:lnTo>
                    <a:pt x="17695" y="24215"/>
                  </a:lnTo>
                  <a:lnTo>
                    <a:pt x="3104" y="29492"/>
                  </a:lnTo>
                  <a:lnTo>
                    <a:pt x="3104" y="33838"/>
                  </a:lnTo>
                  <a:lnTo>
                    <a:pt x="2173" y="33838"/>
                  </a:lnTo>
                  <a:lnTo>
                    <a:pt x="2173" y="34770"/>
                  </a:lnTo>
                  <a:lnTo>
                    <a:pt x="0" y="36943"/>
                  </a:lnTo>
                  <a:lnTo>
                    <a:pt x="0" y="46567"/>
                  </a:lnTo>
                  <a:lnTo>
                    <a:pt x="7140" y="42221"/>
                  </a:lnTo>
                  <a:lnTo>
                    <a:pt x="14591" y="40979"/>
                  </a:lnTo>
                  <a:lnTo>
                    <a:pt x="21731" y="36943"/>
                  </a:lnTo>
                  <a:lnTo>
                    <a:pt x="27009" y="33838"/>
                  </a:lnTo>
                  <a:lnTo>
                    <a:pt x="31355" y="40979"/>
                  </a:lnTo>
                  <a:lnTo>
                    <a:pt x="32286" y="46567"/>
                  </a:lnTo>
                  <a:lnTo>
                    <a:pt x="34459" y="51844"/>
                  </a:lnTo>
                  <a:lnTo>
                    <a:pt x="36322" y="55880"/>
                  </a:lnTo>
                  <a:lnTo>
                    <a:pt x="41600" y="58985"/>
                  </a:lnTo>
                  <a:lnTo>
                    <a:pt x="46877" y="61158"/>
                  </a:lnTo>
                  <a:lnTo>
                    <a:pt x="46877" y="66435"/>
                  </a:lnTo>
                  <a:lnTo>
                    <a:pt x="56191" y="66435"/>
                  </a:lnTo>
                  <a:lnTo>
                    <a:pt x="56191" y="61158"/>
                  </a:lnTo>
                  <a:lnTo>
                    <a:pt x="56191" y="58985"/>
                  </a:lnTo>
                  <a:lnTo>
                    <a:pt x="56191" y="57122"/>
                  </a:lnTo>
                  <a:lnTo>
                    <a:pt x="58364" y="55880"/>
                  </a:lnTo>
                  <a:lnTo>
                    <a:pt x="56191" y="53707"/>
                  </a:lnTo>
                  <a:lnTo>
                    <a:pt x="54018" y="51844"/>
                  </a:lnTo>
                  <a:lnTo>
                    <a:pt x="53086" y="49671"/>
                  </a:lnTo>
                  <a:lnTo>
                    <a:pt x="53086" y="46567"/>
                  </a:lnTo>
                  <a:lnTo>
                    <a:pt x="54018" y="48429"/>
                  </a:lnTo>
                  <a:lnTo>
                    <a:pt x="56191" y="48429"/>
                  </a:lnTo>
                  <a:lnTo>
                    <a:pt x="58364" y="48429"/>
                  </a:lnTo>
                  <a:lnTo>
                    <a:pt x="58364" y="49671"/>
                  </a:lnTo>
                  <a:lnTo>
                    <a:pt x="60227" y="53707"/>
                  </a:lnTo>
                  <a:lnTo>
                    <a:pt x="63641" y="51844"/>
                  </a:lnTo>
                  <a:lnTo>
                    <a:pt x="65504" y="51844"/>
                  </a:lnTo>
                  <a:lnTo>
                    <a:pt x="65504" y="49671"/>
                  </a:lnTo>
                  <a:lnTo>
                    <a:pt x="67677" y="49671"/>
                  </a:lnTo>
                  <a:lnTo>
                    <a:pt x="67677" y="46567"/>
                  </a:lnTo>
                  <a:lnTo>
                    <a:pt x="68608" y="42221"/>
                  </a:lnTo>
                  <a:lnTo>
                    <a:pt x="70781" y="42221"/>
                  </a:lnTo>
                  <a:lnTo>
                    <a:pt x="70781" y="40979"/>
                  </a:lnTo>
                  <a:lnTo>
                    <a:pt x="68608" y="40979"/>
                  </a:lnTo>
                  <a:lnTo>
                    <a:pt x="67677" y="36943"/>
                  </a:lnTo>
                  <a:lnTo>
                    <a:pt x="67677" y="19868"/>
                  </a:lnTo>
                  <a:lnTo>
                    <a:pt x="61468" y="9313"/>
                  </a:lnTo>
                  <a:lnTo>
                    <a:pt x="53086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3843F49-EE10-410D-9FD4-2A250809D845}"/>
                </a:ext>
              </a:extLst>
            </p:cNvPr>
            <p:cNvSpPr/>
            <p:nvPr/>
          </p:nvSpPr>
          <p:spPr>
            <a:xfrm>
              <a:off x="6851170" y="5514917"/>
              <a:ext cx="83820" cy="139701"/>
            </a:xfrm>
            <a:custGeom>
              <a:avLst/>
              <a:gdLst>
                <a:gd name="connsiteX0" fmla="*/ 7450 w 83820"/>
                <a:gd name="connsiteY0" fmla="*/ 76991 h 139700"/>
                <a:gd name="connsiteX1" fmla="*/ 12728 w 83820"/>
                <a:gd name="connsiteY1" fmla="*/ 90961 h 139700"/>
                <a:gd name="connsiteX2" fmla="*/ 14591 w 83820"/>
                <a:gd name="connsiteY2" fmla="*/ 91892 h 139700"/>
                <a:gd name="connsiteX3" fmla="*/ 14591 w 83820"/>
                <a:gd name="connsiteY3" fmla="*/ 94065 h 139700"/>
                <a:gd name="connsiteX4" fmla="*/ 15833 w 83820"/>
                <a:gd name="connsiteY4" fmla="*/ 96238 h 139700"/>
                <a:gd name="connsiteX5" fmla="*/ 17695 w 83820"/>
                <a:gd name="connsiteY5" fmla="*/ 98411 h 139700"/>
                <a:gd name="connsiteX6" fmla="*/ 17695 w 83820"/>
                <a:gd name="connsiteY6" fmla="*/ 91892 h 139700"/>
                <a:gd name="connsiteX7" fmla="*/ 19868 w 83820"/>
                <a:gd name="connsiteY7" fmla="*/ 86614 h 139700"/>
                <a:gd name="connsiteX8" fmla="*/ 22042 w 83820"/>
                <a:gd name="connsiteY8" fmla="*/ 81337 h 139700"/>
                <a:gd name="connsiteX9" fmla="*/ 22042 w 83820"/>
                <a:gd name="connsiteY9" fmla="*/ 73886 h 139700"/>
                <a:gd name="connsiteX10" fmla="*/ 42841 w 83820"/>
                <a:gd name="connsiteY10" fmla="*/ 83510 h 139700"/>
                <a:gd name="connsiteX11" fmla="*/ 61468 w 83820"/>
                <a:gd name="connsiteY11" fmla="*/ 98411 h 139700"/>
                <a:gd name="connsiteX12" fmla="*/ 64572 w 83820"/>
                <a:gd name="connsiteY12" fmla="*/ 98411 h 139700"/>
                <a:gd name="connsiteX13" fmla="*/ 63641 w 83820"/>
                <a:gd name="connsiteY13" fmla="*/ 101516 h 139700"/>
                <a:gd name="connsiteX14" fmla="*/ 61468 w 83820"/>
                <a:gd name="connsiteY14" fmla="*/ 103689 h 139700"/>
                <a:gd name="connsiteX15" fmla="*/ 61468 w 83820"/>
                <a:gd name="connsiteY15" fmla="*/ 105862 h 139700"/>
                <a:gd name="connsiteX16" fmla="*/ 59605 w 83820"/>
                <a:gd name="connsiteY16" fmla="*/ 106793 h 139700"/>
                <a:gd name="connsiteX17" fmla="*/ 57432 w 83820"/>
                <a:gd name="connsiteY17" fmla="*/ 111140 h 139700"/>
                <a:gd name="connsiteX18" fmla="*/ 57432 w 83820"/>
                <a:gd name="connsiteY18" fmla="*/ 114244 h 139700"/>
                <a:gd name="connsiteX19" fmla="*/ 45015 w 83820"/>
                <a:gd name="connsiteY19" fmla="*/ 114244 h 139700"/>
                <a:gd name="connsiteX20" fmla="*/ 45015 w 83820"/>
                <a:gd name="connsiteY20" fmla="*/ 101516 h 139700"/>
                <a:gd name="connsiteX21" fmla="*/ 37564 w 83820"/>
                <a:gd name="connsiteY21" fmla="*/ 101516 h 139700"/>
                <a:gd name="connsiteX22" fmla="*/ 32286 w 83820"/>
                <a:gd name="connsiteY22" fmla="*/ 103689 h 139700"/>
                <a:gd name="connsiteX23" fmla="*/ 28250 w 83820"/>
                <a:gd name="connsiteY23" fmla="*/ 103689 h 139700"/>
                <a:gd name="connsiteX24" fmla="*/ 27319 w 83820"/>
                <a:gd name="connsiteY24" fmla="*/ 105862 h 139700"/>
                <a:gd name="connsiteX25" fmla="*/ 27319 w 83820"/>
                <a:gd name="connsiteY25" fmla="*/ 106793 h 139700"/>
                <a:gd name="connsiteX26" fmla="*/ 25146 w 83820"/>
                <a:gd name="connsiteY26" fmla="*/ 111140 h 139700"/>
                <a:gd name="connsiteX27" fmla="*/ 25146 w 83820"/>
                <a:gd name="connsiteY27" fmla="*/ 116417 h 139700"/>
                <a:gd name="connsiteX28" fmla="*/ 25146 w 83820"/>
                <a:gd name="connsiteY28" fmla="*/ 121695 h 139700"/>
                <a:gd name="connsiteX29" fmla="*/ 30423 w 83820"/>
                <a:gd name="connsiteY29" fmla="*/ 123558 h 139700"/>
                <a:gd name="connsiteX30" fmla="*/ 32286 w 83820"/>
                <a:gd name="connsiteY30" fmla="*/ 123558 h 139700"/>
                <a:gd name="connsiteX31" fmla="*/ 34459 w 83820"/>
                <a:gd name="connsiteY31" fmla="*/ 125731 h 139700"/>
                <a:gd name="connsiteX32" fmla="*/ 34459 w 83820"/>
                <a:gd name="connsiteY32" fmla="*/ 127904 h 139700"/>
                <a:gd name="connsiteX33" fmla="*/ 34459 w 83820"/>
                <a:gd name="connsiteY33" fmla="*/ 129146 h 139700"/>
                <a:gd name="connsiteX34" fmla="*/ 34459 w 83820"/>
                <a:gd name="connsiteY34" fmla="*/ 131008 h 139700"/>
                <a:gd name="connsiteX35" fmla="*/ 34459 w 83820"/>
                <a:gd name="connsiteY35" fmla="*/ 134423 h 139700"/>
                <a:gd name="connsiteX36" fmla="*/ 37564 w 83820"/>
                <a:gd name="connsiteY36" fmla="*/ 138459 h 139700"/>
                <a:gd name="connsiteX37" fmla="*/ 37564 w 83820"/>
                <a:gd name="connsiteY37" fmla="*/ 141563 h 139700"/>
                <a:gd name="connsiteX38" fmla="*/ 42841 w 83820"/>
                <a:gd name="connsiteY38" fmla="*/ 138459 h 139700"/>
                <a:gd name="connsiteX39" fmla="*/ 49050 w 83820"/>
                <a:gd name="connsiteY39" fmla="*/ 136286 h 139700"/>
                <a:gd name="connsiteX40" fmla="*/ 52155 w 83820"/>
                <a:gd name="connsiteY40" fmla="*/ 131008 h 139700"/>
                <a:gd name="connsiteX41" fmla="*/ 54328 w 83820"/>
                <a:gd name="connsiteY41" fmla="*/ 125731 h 139700"/>
                <a:gd name="connsiteX42" fmla="*/ 57432 w 83820"/>
                <a:gd name="connsiteY42" fmla="*/ 118280 h 139700"/>
                <a:gd name="connsiteX43" fmla="*/ 59605 w 83820"/>
                <a:gd name="connsiteY43" fmla="*/ 120453 h 139700"/>
                <a:gd name="connsiteX44" fmla="*/ 61468 w 83820"/>
                <a:gd name="connsiteY44" fmla="*/ 120453 h 139700"/>
                <a:gd name="connsiteX45" fmla="*/ 63641 w 83820"/>
                <a:gd name="connsiteY45" fmla="*/ 120453 h 139700"/>
                <a:gd name="connsiteX46" fmla="*/ 63641 w 83820"/>
                <a:gd name="connsiteY46" fmla="*/ 121695 h 139700"/>
                <a:gd name="connsiteX47" fmla="*/ 64572 w 83820"/>
                <a:gd name="connsiteY47" fmla="*/ 125731 h 139700"/>
                <a:gd name="connsiteX48" fmla="*/ 70781 w 83820"/>
                <a:gd name="connsiteY48" fmla="*/ 123558 h 139700"/>
                <a:gd name="connsiteX49" fmla="*/ 74196 w 83820"/>
                <a:gd name="connsiteY49" fmla="*/ 123558 h 139700"/>
                <a:gd name="connsiteX50" fmla="*/ 74196 w 83820"/>
                <a:gd name="connsiteY50" fmla="*/ 121695 h 139700"/>
                <a:gd name="connsiteX51" fmla="*/ 74196 w 83820"/>
                <a:gd name="connsiteY51" fmla="*/ 120453 h 139700"/>
                <a:gd name="connsiteX52" fmla="*/ 74196 w 83820"/>
                <a:gd name="connsiteY52" fmla="*/ 118280 h 139700"/>
                <a:gd name="connsiteX53" fmla="*/ 76059 w 83820"/>
                <a:gd name="connsiteY53" fmla="*/ 118280 h 139700"/>
                <a:gd name="connsiteX54" fmla="*/ 79164 w 83820"/>
                <a:gd name="connsiteY54" fmla="*/ 116417 h 139700"/>
                <a:gd name="connsiteX55" fmla="*/ 85373 w 83820"/>
                <a:gd name="connsiteY55" fmla="*/ 114244 h 139700"/>
                <a:gd name="connsiteX56" fmla="*/ 78232 w 83820"/>
                <a:gd name="connsiteY56" fmla="*/ 101516 h 139700"/>
                <a:gd name="connsiteX57" fmla="*/ 68919 w 83820"/>
                <a:gd name="connsiteY57" fmla="*/ 91892 h 139700"/>
                <a:gd name="connsiteX58" fmla="*/ 61468 w 83820"/>
                <a:gd name="connsiteY58" fmla="*/ 83510 h 139700"/>
                <a:gd name="connsiteX59" fmla="*/ 57432 w 83820"/>
                <a:gd name="connsiteY59" fmla="*/ 69850 h 139700"/>
                <a:gd name="connsiteX60" fmla="*/ 49982 w 83820"/>
                <a:gd name="connsiteY60" fmla="*/ 68609 h 139700"/>
                <a:gd name="connsiteX61" fmla="*/ 46877 w 83820"/>
                <a:gd name="connsiteY61" fmla="*/ 66435 h 139700"/>
                <a:gd name="connsiteX62" fmla="*/ 42841 w 83820"/>
                <a:gd name="connsiteY62" fmla="*/ 64573 h 139700"/>
                <a:gd name="connsiteX63" fmla="*/ 39737 w 83820"/>
                <a:gd name="connsiteY63" fmla="*/ 64573 h 139700"/>
                <a:gd name="connsiteX64" fmla="*/ 35391 w 83820"/>
                <a:gd name="connsiteY64" fmla="*/ 64573 h 139700"/>
                <a:gd name="connsiteX65" fmla="*/ 28250 w 83820"/>
                <a:gd name="connsiteY65" fmla="*/ 64573 h 139700"/>
                <a:gd name="connsiteX66" fmla="*/ 28250 w 83820"/>
                <a:gd name="connsiteY66" fmla="*/ 61158 h 139700"/>
                <a:gd name="connsiteX67" fmla="*/ 25146 w 83820"/>
                <a:gd name="connsiteY67" fmla="*/ 61158 h 139700"/>
                <a:gd name="connsiteX68" fmla="*/ 27319 w 83820"/>
                <a:gd name="connsiteY68" fmla="*/ 42221 h 139700"/>
                <a:gd name="connsiteX69" fmla="*/ 30423 w 83820"/>
                <a:gd name="connsiteY69" fmla="*/ 31666 h 139700"/>
                <a:gd name="connsiteX70" fmla="*/ 32286 w 83820"/>
                <a:gd name="connsiteY70" fmla="*/ 18937 h 139700"/>
                <a:gd name="connsiteX71" fmla="*/ 32286 w 83820"/>
                <a:gd name="connsiteY71" fmla="*/ 0 h 139700"/>
                <a:gd name="connsiteX72" fmla="*/ 25146 w 83820"/>
                <a:gd name="connsiteY72" fmla="*/ 0 h 139700"/>
                <a:gd name="connsiteX73" fmla="*/ 19868 w 83820"/>
                <a:gd name="connsiteY73" fmla="*/ 0 h 139700"/>
                <a:gd name="connsiteX74" fmla="*/ 14591 w 83820"/>
                <a:gd name="connsiteY74" fmla="*/ 1863 h 139700"/>
                <a:gd name="connsiteX75" fmla="*/ 8382 w 83820"/>
                <a:gd name="connsiteY75" fmla="*/ 4036 h 139700"/>
                <a:gd name="connsiteX76" fmla="*/ 1241 w 83820"/>
                <a:gd name="connsiteY76" fmla="*/ 22042 h 139700"/>
                <a:gd name="connsiteX77" fmla="*/ 0 w 83820"/>
                <a:gd name="connsiteY77" fmla="*/ 40048 h 139700"/>
                <a:gd name="connsiteX78" fmla="*/ 1241 w 83820"/>
                <a:gd name="connsiteY78" fmla="*/ 6115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3820" h="139700">
                  <a:moveTo>
                    <a:pt x="7450" y="76991"/>
                  </a:moveTo>
                  <a:lnTo>
                    <a:pt x="12728" y="90961"/>
                  </a:lnTo>
                  <a:lnTo>
                    <a:pt x="14591" y="91892"/>
                  </a:lnTo>
                  <a:lnTo>
                    <a:pt x="14591" y="94065"/>
                  </a:lnTo>
                  <a:lnTo>
                    <a:pt x="15833" y="96238"/>
                  </a:lnTo>
                  <a:lnTo>
                    <a:pt x="17695" y="98411"/>
                  </a:lnTo>
                  <a:lnTo>
                    <a:pt x="17695" y="91892"/>
                  </a:lnTo>
                  <a:lnTo>
                    <a:pt x="19868" y="86614"/>
                  </a:lnTo>
                  <a:lnTo>
                    <a:pt x="22042" y="81337"/>
                  </a:lnTo>
                  <a:lnTo>
                    <a:pt x="22042" y="73886"/>
                  </a:lnTo>
                  <a:lnTo>
                    <a:pt x="42841" y="83510"/>
                  </a:lnTo>
                  <a:lnTo>
                    <a:pt x="61468" y="98411"/>
                  </a:lnTo>
                  <a:lnTo>
                    <a:pt x="64572" y="98411"/>
                  </a:lnTo>
                  <a:lnTo>
                    <a:pt x="63641" y="101516"/>
                  </a:lnTo>
                  <a:lnTo>
                    <a:pt x="61468" y="103689"/>
                  </a:lnTo>
                  <a:lnTo>
                    <a:pt x="61468" y="105862"/>
                  </a:lnTo>
                  <a:lnTo>
                    <a:pt x="59605" y="106793"/>
                  </a:lnTo>
                  <a:lnTo>
                    <a:pt x="57432" y="111140"/>
                  </a:lnTo>
                  <a:lnTo>
                    <a:pt x="57432" y="114244"/>
                  </a:lnTo>
                  <a:lnTo>
                    <a:pt x="45015" y="114244"/>
                  </a:lnTo>
                  <a:lnTo>
                    <a:pt x="45015" y="101516"/>
                  </a:lnTo>
                  <a:lnTo>
                    <a:pt x="37564" y="101516"/>
                  </a:lnTo>
                  <a:lnTo>
                    <a:pt x="32286" y="103689"/>
                  </a:lnTo>
                  <a:lnTo>
                    <a:pt x="28250" y="103689"/>
                  </a:lnTo>
                  <a:lnTo>
                    <a:pt x="27319" y="105862"/>
                  </a:lnTo>
                  <a:lnTo>
                    <a:pt x="27319" y="106793"/>
                  </a:lnTo>
                  <a:lnTo>
                    <a:pt x="25146" y="111140"/>
                  </a:lnTo>
                  <a:lnTo>
                    <a:pt x="25146" y="116417"/>
                  </a:lnTo>
                  <a:lnTo>
                    <a:pt x="25146" y="121695"/>
                  </a:lnTo>
                  <a:lnTo>
                    <a:pt x="30423" y="123558"/>
                  </a:lnTo>
                  <a:lnTo>
                    <a:pt x="32286" y="123558"/>
                  </a:lnTo>
                  <a:lnTo>
                    <a:pt x="34459" y="125731"/>
                  </a:lnTo>
                  <a:lnTo>
                    <a:pt x="34459" y="127904"/>
                  </a:lnTo>
                  <a:lnTo>
                    <a:pt x="34459" y="129146"/>
                  </a:lnTo>
                  <a:lnTo>
                    <a:pt x="34459" y="131008"/>
                  </a:lnTo>
                  <a:lnTo>
                    <a:pt x="34459" y="134423"/>
                  </a:lnTo>
                  <a:lnTo>
                    <a:pt x="37564" y="138459"/>
                  </a:lnTo>
                  <a:lnTo>
                    <a:pt x="37564" y="141563"/>
                  </a:lnTo>
                  <a:lnTo>
                    <a:pt x="42841" y="138459"/>
                  </a:lnTo>
                  <a:lnTo>
                    <a:pt x="49050" y="136286"/>
                  </a:lnTo>
                  <a:lnTo>
                    <a:pt x="52155" y="131008"/>
                  </a:lnTo>
                  <a:lnTo>
                    <a:pt x="54328" y="125731"/>
                  </a:lnTo>
                  <a:lnTo>
                    <a:pt x="57432" y="118280"/>
                  </a:lnTo>
                  <a:lnTo>
                    <a:pt x="59605" y="120453"/>
                  </a:lnTo>
                  <a:lnTo>
                    <a:pt x="61468" y="120453"/>
                  </a:lnTo>
                  <a:lnTo>
                    <a:pt x="63641" y="120453"/>
                  </a:lnTo>
                  <a:lnTo>
                    <a:pt x="63641" y="121695"/>
                  </a:lnTo>
                  <a:lnTo>
                    <a:pt x="64572" y="125731"/>
                  </a:lnTo>
                  <a:lnTo>
                    <a:pt x="70781" y="123558"/>
                  </a:lnTo>
                  <a:lnTo>
                    <a:pt x="74196" y="123558"/>
                  </a:lnTo>
                  <a:lnTo>
                    <a:pt x="74196" y="121695"/>
                  </a:lnTo>
                  <a:lnTo>
                    <a:pt x="74196" y="120453"/>
                  </a:lnTo>
                  <a:lnTo>
                    <a:pt x="74196" y="118280"/>
                  </a:lnTo>
                  <a:lnTo>
                    <a:pt x="76059" y="118280"/>
                  </a:lnTo>
                  <a:lnTo>
                    <a:pt x="79164" y="116417"/>
                  </a:lnTo>
                  <a:lnTo>
                    <a:pt x="85373" y="114244"/>
                  </a:lnTo>
                  <a:lnTo>
                    <a:pt x="78232" y="101516"/>
                  </a:lnTo>
                  <a:lnTo>
                    <a:pt x="68919" y="91892"/>
                  </a:lnTo>
                  <a:lnTo>
                    <a:pt x="61468" y="83510"/>
                  </a:lnTo>
                  <a:lnTo>
                    <a:pt x="57432" y="69850"/>
                  </a:lnTo>
                  <a:lnTo>
                    <a:pt x="49982" y="68609"/>
                  </a:lnTo>
                  <a:lnTo>
                    <a:pt x="46877" y="66435"/>
                  </a:lnTo>
                  <a:lnTo>
                    <a:pt x="42841" y="64573"/>
                  </a:lnTo>
                  <a:lnTo>
                    <a:pt x="39737" y="64573"/>
                  </a:lnTo>
                  <a:lnTo>
                    <a:pt x="35391" y="64573"/>
                  </a:lnTo>
                  <a:lnTo>
                    <a:pt x="28250" y="64573"/>
                  </a:lnTo>
                  <a:lnTo>
                    <a:pt x="28250" y="61158"/>
                  </a:lnTo>
                  <a:lnTo>
                    <a:pt x="25146" y="61158"/>
                  </a:lnTo>
                  <a:lnTo>
                    <a:pt x="27319" y="42221"/>
                  </a:lnTo>
                  <a:lnTo>
                    <a:pt x="30423" y="31666"/>
                  </a:lnTo>
                  <a:lnTo>
                    <a:pt x="32286" y="18937"/>
                  </a:lnTo>
                  <a:lnTo>
                    <a:pt x="32286" y="0"/>
                  </a:lnTo>
                  <a:lnTo>
                    <a:pt x="25146" y="0"/>
                  </a:lnTo>
                  <a:lnTo>
                    <a:pt x="19868" y="0"/>
                  </a:lnTo>
                  <a:lnTo>
                    <a:pt x="14591" y="1863"/>
                  </a:lnTo>
                  <a:lnTo>
                    <a:pt x="8382" y="4036"/>
                  </a:lnTo>
                  <a:lnTo>
                    <a:pt x="1241" y="22042"/>
                  </a:lnTo>
                  <a:lnTo>
                    <a:pt x="0" y="40048"/>
                  </a:lnTo>
                  <a:lnTo>
                    <a:pt x="1241" y="6115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B9FDB0D-F0CE-40A1-A071-BFC56B3A73B9}"/>
                </a:ext>
              </a:extLst>
            </p:cNvPr>
            <p:cNvSpPr/>
            <p:nvPr/>
          </p:nvSpPr>
          <p:spPr>
            <a:xfrm>
              <a:off x="6849307" y="5908563"/>
              <a:ext cx="46567" cy="15522"/>
            </a:xfrm>
            <a:custGeom>
              <a:avLst/>
              <a:gdLst>
                <a:gd name="connsiteX0" fmla="*/ 39427 w 46566"/>
                <a:gd name="connsiteY0" fmla="*/ 12728 h 15522"/>
                <a:gd name="connsiteX1" fmla="*/ 46878 w 46566"/>
                <a:gd name="connsiteY1" fmla="*/ 12728 h 15522"/>
                <a:gd name="connsiteX2" fmla="*/ 44704 w 46566"/>
                <a:gd name="connsiteY2" fmla="*/ 9313 h 15522"/>
                <a:gd name="connsiteX3" fmla="*/ 44704 w 46566"/>
                <a:gd name="connsiteY3" fmla="*/ 5277 h 15522"/>
                <a:gd name="connsiteX4" fmla="*/ 44704 w 46566"/>
                <a:gd name="connsiteY4" fmla="*/ 3104 h 15522"/>
                <a:gd name="connsiteX5" fmla="*/ 43773 w 46566"/>
                <a:gd name="connsiteY5" fmla="*/ 3104 h 15522"/>
                <a:gd name="connsiteX6" fmla="*/ 39427 w 46566"/>
                <a:gd name="connsiteY6" fmla="*/ 0 h 15522"/>
                <a:gd name="connsiteX7" fmla="*/ 30113 w 46566"/>
                <a:gd name="connsiteY7" fmla="*/ 5277 h 15522"/>
                <a:gd name="connsiteX8" fmla="*/ 21731 w 46566"/>
                <a:gd name="connsiteY8" fmla="*/ 5277 h 15522"/>
                <a:gd name="connsiteX9" fmla="*/ 12418 w 46566"/>
                <a:gd name="connsiteY9" fmla="*/ 5277 h 15522"/>
                <a:gd name="connsiteX10" fmla="*/ 3104 w 46566"/>
                <a:gd name="connsiteY10" fmla="*/ 9313 h 15522"/>
                <a:gd name="connsiteX11" fmla="*/ 1863 w 46566"/>
                <a:gd name="connsiteY11" fmla="*/ 10555 h 15522"/>
                <a:gd name="connsiteX12" fmla="*/ 0 w 46566"/>
                <a:gd name="connsiteY12" fmla="*/ 10555 h 15522"/>
                <a:gd name="connsiteX13" fmla="*/ 0 w 46566"/>
                <a:gd name="connsiteY13" fmla="*/ 12728 h 15522"/>
                <a:gd name="connsiteX14" fmla="*/ 12418 w 46566"/>
                <a:gd name="connsiteY14" fmla="*/ 16764 h 15522"/>
                <a:gd name="connsiteX15" fmla="*/ 27009 w 46566"/>
                <a:gd name="connsiteY15" fmla="*/ 16764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566" h="15522">
                  <a:moveTo>
                    <a:pt x="39427" y="12728"/>
                  </a:moveTo>
                  <a:lnTo>
                    <a:pt x="46878" y="12728"/>
                  </a:lnTo>
                  <a:lnTo>
                    <a:pt x="44704" y="9313"/>
                  </a:lnTo>
                  <a:lnTo>
                    <a:pt x="44704" y="5277"/>
                  </a:lnTo>
                  <a:lnTo>
                    <a:pt x="44704" y="3104"/>
                  </a:lnTo>
                  <a:lnTo>
                    <a:pt x="43773" y="3104"/>
                  </a:lnTo>
                  <a:lnTo>
                    <a:pt x="39427" y="0"/>
                  </a:lnTo>
                  <a:lnTo>
                    <a:pt x="30113" y="5277"/>
                  </a:lnTo>
                  <a:lnTo>
                    <a:pt x="21731" y="5277"/>
                  </a:lnTo>
                  <a:lnTo>
                    <a:pt x="12418" y="5277"/>
                  </a:lnTo>
                  <a:lnTo>
                    <a:pt x="3104" y="9313"/>
                  </a:lnTo>
                  <a:lnTo>
                    <a:pt x="1863" y="10555"/>
                  </a:lnTo>
                  <a:lnTo>
                    <a:pt x="0" y="10555"/>
                  </a:lnTo>
                  <a:lnTo>
                    <a:pt x="0" y="12728"/>
                  </a:lnTo>
                  <a:lnTo>
                    <a:pt x="12418" y="16764"/>
                  </a:lnTo>
                  <a:lnTo>
                    <a:pt x="27009" y="1676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6204258-A412-4969-9419-912B04EC1D67}"/>
                </a:ext>
              </a:extLst>
            </p:cNvPr>
            <p:cNvSpPr/>
            <p:nvPr/>
          </p:nvSpPr>
          <p:spPr>
            <a:xfrm>
              <a:off x="6900220" y="5913840"/>
              <a:ext cx="55880" cy="31045"/>
            </a:xfrm>
            <a:custGeom>
              <a:avLst/>
              <a:gdLst>
                <a:gd name="connsiteX0" fmla="*/ 5278 w 55880"/>
                <a:gd name="connsiteY0" fmla="*/ 29492 h 31044"/>
                <a:gd name="connsiteX1" fmla="*/ 7451 w 55880"/>
                <a:gd name="connsiteY1" fmla="*/ 29492 h 31044"/>
                <a:gd name="connsiteX2" fmla="*/ 8382 w 55880"/>
                <a:gd name="connsiteY2" fmla="*/ 31666 h 31044"/>
                <a:gd name="connsiteX3" fmla="*/ 12418 w 55880"/>
                <a:gd name="connsiteY3" fmla="*/ 31666 h 31044"/>
                <a:gd name="connsiteX4" fmla="*/ 25146 w 55880"/>
                <a:gd name="connsiteY4" fmla="*/ 22042 h 31044"/>
                <a:gd name="connsiteX5" fmla="*/ 39737 w 55880"/>
                <a:gd name="connsiteY5" fmla="*/ 12728 h 31044"/>
                <a:gd name="connsiteX6" fmla="*/ 52155 w 55880"/>
                <a:gd name="connsiteY6" fmla="*/ 4036 h 31044"/>
                <a:gd name="connsiteX7" fmla="*/ 56191 w 55880"/>
                <a:gd name="connsiteY7" fmla="*/ 4036 h 31044"/>
                <a:gd name="connsiteX8" fmla="*/ 56191 w 55880"/>
                <a:gd name="connsiteY8" fmla="*/ 0 h 31044"/>
                <a:gd name="connsiteX9" fmla="*/ 36322 w 55880"/>
                <a:gd name="connsiteY9" fmla="*/ 0 h 31044"/>
                <a:gd name="connsiteX10" fmla="*/ 17696 w 55880"/>
                <a:gd name="connsiteY10" fmla="*/ 12728 h 31044"/>
                <a:gd name="connsiteX11" fmla="*/ 0 w 55880"/>
                <a:gd name="connsiteY11" fmla="*/ 24215 h 31044"/>
                <a:gd name="connsiteX12" fmla="*/ 0 w 55880"/>
                <a:gd name="connsiteY12" fmla="*/ 27319 h 31044"/>
                <a:gd name="connsiteX13" fmla="*/ 3104 w 55880"/>
                <a:gd name="connsiteY13" fmla="*/ 27319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880" h="31044">
                  <a:moveTo>
                    <a:pt x="5278" y="29492"/>
                  </a:moveTo>
                  <a:lnTo>
                    <a:pt x="7451" y="29492"/>
                  </a:lnTo>
                  <a:lnTo>
                    <a:pt x="8382" y="31666"/>
                  </a:lnTo>
                  <a:lnTo>
                    <a:pt x="12418" y="31666"/>
                  </a:lnTo>
                  <a:lnTo>
                    <a:pt x="25146" y="22042"/>
                  </a:lnTo>
                  <a:lnTo>
                    <a:pt x="39737" y="12728"/>
                  </a:lnTo>
                  <a:lnTo>
                    <a:pt x="52155" y="4036"/>
                  </a:lnTo>
                  <a:lnTo>
                    <a:pt x="56191" y="4036"/>
                  </a:lnTo>
                  <a:lnTo>
                    <a:pt x="56191" y="0"/>
                  </a:lnTo>
                  <a:lnTo>
                    <a:pt x="36322" y="0"/>
                  </a:lnTo>
                  <a:lnTo>
                    <a:pt x="17696" y="12728"/>
                  </a:lnTo>
                  <a:lnTo>
                    <a:pt x="0" y="24215"/>
                  </a:lnTo>
                  <a:lnTo>
                    <a:pt x="0" y="27319"/>
                  </a:lnTo>
                  <a:lnTo>
                    <a:pt x="3104" y="2731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67572AD-295F-4E42-90FF-CD9F6E40F9D7}"/>
                </a:ext>
              </a:extLst>
            </p:cNvPr>
            <p:cNvSpPr/>
            <p:nvPr/>
          </p:nvSpPr>
          <p:spPr>
            <a:xfrm>
              <a:off x="6939958" y="5274633"/>
              <a:ext cx="15522" cy="12418"/>
            </a:xfrm>
            <a:custGeom>
              <a:avLst/>
              <a:gdLst>
                <a:gd name="connsiteX0" fmla="*/ 16453 w 15522"/>
                <a:gd name="connsiteY0" fmla="*/ 0 h 12417"/>
                <a:gd name="connsiteX1" fmla="*/ 4036 w 15522"/>
                <a:gd name="connsiteY1" fmla="*/ 0 h 12417"/>
                <a:gd name="connsiteX2" fmla="*/ 4036 w 15522"/>
                <a:gd name="connsiteY2" fmla="*/ 4346 h 12417"/>
                <a:gd name="connsiteX3" fmla="*/ 0 w 15522"/>
                <a:gd name="connsiteY3" fmla="*/ 4346 h 12417"/>
                <a:gd name="connsiteX4" fmla="*/ 0 w 15522"/>
                <a:gd name="connsiteY4" fmla="*/ 12728 h 12417"/>
                <a:gd name="connsiteX5" fmla="*/ 16453 w 15522"/>
                <a:gd name="connsiteY5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22" h="12417">
                  <a:moveTo>
                    <a:pt x="16453" y="0"/>
                  </a:moveTo>
                  <a:lnTo>
                    <a:pt x="4036" y="0"/>
                  </a:lnTo>
                  <a:lnTo>
                    <a:pt x="4036" y="4346"/>
                  </a:lnTo>
                  <a:lnTo>
                    <a:pt x="0" y="4346"/>
                  </a:lnTo>
                  <a:lnTo>
                    <a:pt x="0" y="12728"/>
                  </a:lnTo>
                  <a:lnTo>
                    <a:pt x="16453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91F0C0A-F334-4ACB-B557-D7518ED75A2B}"/>
                </a:ext>
              </a:extLst>
            </p:cNvPr>
            <p:cNvSpPr/>
            <p:nvPr/>
          </p:nvSpPr>
          <p:spPr>
            <a:xfrm>
              <a:off x="6808639" y="5623884"/>
              <a:ext cx="40358" cy="46567"/>
            </a:xfrm>
            <a:custGeom>
              <a:avLst/>
              <a:gdLst>
                <a:gd name="connsiteX0" fmla="*/ 21731 w 40357"/>
                <a:gd name="connsiteY0" fmla="*/ 31666 h 46566"/>
                <a:gd name="connsiteX1" fmla="*/ 29182 w 40357"/>
                <a:gd name="connsiteY1" fmla="*/ 22042 h 46566"/>
                <a:gd name="connsiteX2" fmla="*/ 40668 w 40357"/>
                <a:gd name="connsiteY2" fmla="*/ 12728 h 46566"/>
                <a:gd name="connsiteX3" fmla="*/ 38495 w 40357"/>
                <a:gd name="connsiteY3" fmla="*/ 9313 h 46566"/>
                <a:gd name="connsiteX4" fmla="*/ 38495 w 40357"/>
                <a:gd name="connsiteY4" fmla="*/ 5278 h 46566"/>
                <a:gd name="connsiteX5" fmla="*/ 38495 w 40357"/>
                <a:gd name="connsiteY5" fmla="*/ 4036 h 46566"/>
                <a:gd name="connsiteX6" fmla="*/ 36322 w 40357"/>
                <a:gd name="connsiteY6" fmla="*/ 4036 h 46566"/>
                <a:gd name="connsiteX7" fmla="*/ 35391 w 40357"/>
                <a:gd name="connsiteY7" fmla="*/ 4036 h 46566"/>
                <a:gd name="connsiteX8" fmla="*/ 31045 w 40357"/>
                <a:gd name="connsiteY8" fmla="*/ 0 h 46566"/>
                <a:gd name="connsiteX9" fmla="*/ 23905 w 40357"/>
                <a:gd name="connsiteY9" fmla="*/ 16764 h 46566"/>
                <a:gd name="connsiteX10" fmla="*/ 11487 w 40357"/>
                <a:gd name="connsiteY10" fmla="*/ 29492 h 46566"/>
                <a:gd name="connsiteX11" fmla="*/ 0 w 40357"/>
                <a:gd name="connsiteY11" fmla="*/ 42221 h 46566"/>
                <a:gd name="connsiteX12" fmla="*/ 0 w 40357"/>
                <a:gd name="connsiteY12" fmla="*/ 46567 h 46566"/>
                <a:gd name="connsiteX13" fmla="*/ 13349 w 40357"/>
                <a:gd name="connsiteY13" fmla="*/ 39116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57" h="46566">
                  <a:moveTo>
                    <a:pt x="21731" y="31666"/>
                  </a:moveTo>
                  <a:lnTo>
                    <a:pt x="29182" y="22042"/>
                  </a:lnTo>
                  <a:lnTo>
                    <a:pt x="40668" y="12728"/>
                  </a:lnTo>
                  <a:lnTo>
                    <a:pt x="38495" y="9313"/>
                  </a:lnTo>
                  <a:lnTo>
                    <a:pt x="38495" y="5278"/>
                  </a:lnTo>
                  <a:lnTo>
                    <a:pt x="38495" y="4036"/>
                  </a:lnTo>
                  <a:lnTo>
                    <a:pt x="36322" y="4036"/>
                  </a:lnTo>
                  <a:lnTo>
                    <a:pt x="35391" y="4036"/>
                  </a:lnTo>
                  <a:lnTo>
                    <a:pt x="31045" y="0"/>
                  </a:lnTo>
                  <a:lnTo>
                    <a:pt x="23905" y="16764"/>
                  </a:lnTo>
                  <a:lnTo>
                    <a:pt x="11487" y="29492"/>
                  </a:lnTo>
                  <a:lnTo>
                    <a:pt x="0" y="42221"/>
                  </a:lnTo>
                  <a:lnTo>
                    <a:pt x="0" y="46567"/>
                  </a:lnTo>
                  <a:lnTo>
                    <a:pt x="13349" y="3911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024E320B-DF0E-43AF-8F61-F41A5B3C03B3}"/>
                </a:ext>
              </a:extLst>
            </p:cNvPr>
            <p:cNvSpPr/>
            <p:nvPr/>
          </p:nvSpPr>
          <p:spPr>
            <a:xfrm>
              <a:off x="4168919" y="5514917"/>
              <a:ext cx="24836" cy="12418"/>
            </a:xfrm>
            <a:custGeom>
              <a:avLst/>
              <a:gdLst>
                <a:gd name="connsiteX0" fmla="*/ 27009 w 24835"/>
                <a:gd name="connsiteY0" fmla="*/ 4036 h 12417"/>
                <a:gd name="connsiteX1" fmla="*/ 21731 w 24835"/>
                <a:gd name="connsiteY1" fmla="*/ 1863 h 12417"/>
                <a:gd name="connsiteX2" fmla="*/ 14591 w 24835"/>
                <a:gd name="connsiteY2" fmla="*/ 1863 h 12417"/>
                <a:gd name="connsiteX3" fmla="*/ 7140 w 24835"/>
                <a:gd name="connsiteY3" fmla="*/ 0 h 12417"/>
                <a:gd name="connsiteX4" fmla="*/ 0 w 24835"/>
                <a:gd name="connsiteY4" fmla="*/ 0 h 12417"/>
                <a:gd name="connsiteX5" fmla="*/ 0 w 24835"/>
                <a:gd name="connsiteY5" fmla="*/ 12728 h 12417"/>
                <a:gd name="connsiteX6" fmla="*/ 27009 w 24835"/>
                <a:gd name="connsiteY6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35" h="12417">
                  <a:moveTo>
                    <a:pt x="27009" y="4036"/>
                  </a:moveTo>
                  <a:lnTo>
                    <a:pt x="21731" y="1863"/>
                  </a:lnTo>
                  <a:lnTo>
                    <a:pt x="14591" y="1863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12728"/>
                  </a:lnTo>
                  <a:lnTo>
                    <a:pt x="27009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794DE20A-53FD-4B46-B092-2ED06ADA9C22}"/>
                </a:ext>
              </a:extLst>
            </p:cNvPr>
            <p:cNvSpPr/>
            <p:nvPr/>
          </p:nvSpPr>
          <p:spPr>
            <a:xfrm>
              <a:off x="2808235" y="5420542"/>
              <a:ext cx="27940" cy="15522"/>
            </a:xfrm>
            <a:custGeom>
              <a:avLst/>
              <a:gdLst>
                <a:gd name="connsiteX0" fmla="*/ 16764 w 27940"/>
                <a:gd name="connsiteY0" fmla="*/ 2173 h 15522"/>
                <a:gd name="connsiteX1" fmla="*/ 13660 w 27940"/>
                <a:gd name="connsiteY1" fmla="*/ 2173 h 15522"/>
                <a:gd name="connsiteX2" fmla="*/ 6209 w 27940"/>
                <a:gd name="connsiteY2" fmla="*/ 2173 h 15522"/>
                <a:gd name="connsiteX3" fmla="*/ 0 w 27940"/>
                <a:gd name="connsiteY3" fmla="*/ 0 h 15522"/>
                <a:gd name="connsiteX4" fmla="*/ 0 w 27940"/>
                <a:gd name="connsiteY4" fmla="*/ 17075 h 15522"/>
                <a:gd name="connsiteX5" fmla="*/ 7451 w 27940"/>
                <a:gd name="connsiteY5" fmla="*/ 17075 h 15522"/>
                <a:gd name="connsiteX6" fmla="*/ 13660 w 27940"/>
                <a:gd name="connsiteY6" fmla="*/ 17075 h 15522"/>
                <a:gd name="connsiteX7" fmla="*/ 18937 w 27940"/>
                <a:gd name="connsiteY7" fmla="*/ 14901 h 15522"/>
                <a:gd name="connsiteX8" fmla="*/ 24215 w 27940"/>
                <a:gd name="connsiteY8" fmla="*/ 12728 h 15522"/>
                <a:gd name="connsiteX9" fmla="*/ 28251 w 27940"/>
                <a:gd name="connsiteY9" fmla="*/ 12728 h 15522"/>
                <a:gd name="connsiteX10" fmla="*/ 28251 w 27940"/>
                <a:gd name="connsiteY10" fmla="*/ 5278 h 15522"/>
                <a:gd name="connsiteX11" fmla="*/ 22042 w 27940"/>
                <a:gd name="connsiteY11" fmla="*/ 4346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940" h="15522">
                  <a:moveTo>
                    <a:pt x="16764" y="2173"/>
                  </a:moveTo>
                  <a:lnTo>
                    <a:pt x="13660" y="2173"/>
                  </a:lnTo>
                  <a:lnTo>
                    <a:pt x="6209" y="2173"/>
                  </a:lnTo>
                  <a:lnTo>
                    <a:pt x="0" y="0"/>
                  </a:lnTo>
                  <a:lnTo>
                    <a:pt x="0" y="17075"/>
                  </a:lnTo>
                  <a:lnTo>
                    <a:pt x="7451" y="17075"/>
                  </a:lnTo>
                  <a:lnTo>
                    <a:pt x="13660" y="17075"/>
                  </a:lnTo>
                  <a:lnTo>
                    <a:pt x="18937" y="14901"/>
                  </a:lnTo>
                  <a:lnTo>
                    <a:pt x="24215" y="12728"/>
                  </a:lnTo>
                  <a:lnTo>
                    <a:pt x="28251" y="12728"/>
                  </a:lnTo>
                  <a:lnTo>
                    <a:pt x="28251" y="5278"/>
                  </a:lnTo>
                  <a:lnTo>
                    <a:pt x="22042" y="434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ECA62440-655E-4A4A-B8A1-D0BF8BF55162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E7507E2-3E1F-4F0F-9F9E-97916876E12B}"/>
                </a:ext>
              </a:extLst>
            </p:cNvPr>
            <p:cNvSpPr/>
            <p:nvPr/>
          </p:nvSpPr>
          <p:spPr>
            <a:xfrm>
              <a:off x="4243736" y="5014168"/>
              <a:ext cx="18627" cy="37253"/>
            </a:xfrm>
            <a:custGeom>
              <a:avLst/>
              <a:gdLst>
                <a:gd name="connsiteX0" fmla="*/ 3104 w 18626"/>
                <a:gd name="connsiteY0" fmla="*/ 31976 h 37253"/>
                <a:gd name="connsiteX1" fmla="*/ 3104 w 18626"/>
                <a:gd name="connsiteY1" fmla="*/ 32907 h 37253"/>
                <a:gd name="connsiteX2" fmla="*/ 3104 w 18626"/>
                <a:gd name="connsiteY2" fmla="*/ 35080 h 37253"/>
                <a:gd name="connsiteX3" fmla="*/ 5278 w 18626"/>
                <a:gd name="connsiteY3" fmla="*/ 37253 h 37253"/>
                <a:gd name="connsiteX4" fmla="*/ 12728 w 18626"/>
                <a:gd name="connsiteY4" fmla="*/ 37253 h 37253"/>
                <a:gd name="connsiteX5" fmla="*/ 14591 w 18626"/>
                <a:gd name="connsiteY5" fmla="*/ 37253 h 37253"/>
                <a:gd name="connsiteX6" fmla="*/ 14591 w 18626"/>
                <a:gd name="connsiteY6" fmla="*/ 35080 h 37253"/>
                <a:gd name="connsiteX7" fmla="*/ 15833 w 18626"/>
                <a:gd name="connsiteY7" fmla="*/ 35080 h 37253"/>
                <a:gd name="connsiteX8" fmla="*/ 17695 w 18626"/>
                <a:gd name="connsiteY8" fmla="*/ 35080 h 37253"/>
                <a:gd name="connsiteX9" fmla="*/ 19869 w 18626"/>
                <a:gd name="connsiteY9" fmla="*/ 32907 h 37253"/>
                <a:gd name="connsiteX10" fmla="*/ 17695 w 18626"/>
                <a:gd name="connsiteY10" fmla="*/ 22352 h 37253"/>
                <a:gd name="connsiteX11" fmla="*/ 15833 w 18626"/>
                <a:gd name="connsiteY11" fmla="*/ 9624 h 37253"/>
                <a:gd name="connsiteX12" fmla="*/ 12728 w 18626"/>
                <a:gd name="connsiteY12" fmla="*/ 0 h 37253"/>
                <a:gd name="connsiteX13" fmla="*/ 0 w 18626"/>
                <a:gd name="connsiteY13" fmla="*/ 29803 h 37253"/>
                <a:gd name="connsiteX14" fmla="*/ 1242 w 18626"/>
                <a:gd name="connsiteY14" fmla="*/ 31976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37253">
                  <a:moveTo>
                    <a:pt x="3104" y="31976"/>
                  </a:moveTo>
                  <a:lnTo>
                    <a:pt x="3104" y="32907"/>
                  </a:lnTo>
                  <a:lnTo>
                    <a:pt x="3104" y="35080"/>
                  </a:lnTo>
                  <a:lnTo>
                    <a:pt x="5278" y="37253"/>
                  </a:lnTo>
                  <a:lnTo>
                    <a:pt x="12728" y="37253"/>
                  </a:lnTo>
                  <a:lnTo>
                    <a:pt x="14591" y="37253"/>
                  </a:lnTo>
                  <a:lnTo>
                    <a:pt x="14591" y="35080"/>
                  </a:lnTo>
                  <a:lnTo>
                    <a:pt x="15833" y="35080"/>
                  </a:lnTo>
                  <a:lnTo>
                    <a:pt x="17695" y="35080"/>
                  </a:lnTo>
                  <a:lnTo>
                    <a:pt x="19869" y="32907"/>
                  </a:lnTo>
                  <a:lnTo>
                    <a:pt x="17695" y="22352"/>
                  </a:lnTo>
                  <a:lnTo>
                    <a:pt x="15833" y="9624"/>
                  </a:lnTo>
                  <a:lnTo>
                    <a:pt x="12728" y="0"/>
                  </a:lnTo>
                  <a:lnTo>
                    <a:pt x="0" y="29803"/>
                  </a:lnTo>
                  <a:lnTo>
                    <a:pt x="1242" y="3197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5EEDFE3D-73F9-49E3-BDB8-2627702657EB}"/>
                </a:ext>
              </a:extLst>
            </p:cNvPr>
            <p:cNvSpPr/>
            <p:nvPr/>
          </p:nvSpPr>
          <p:spPr>
            <a:xfrm>
              <a:off x="6688807" y="5690630"/>
              <a:ext cx="149014" cy="161432"/>
            </a:xfrm>
            <a:custGeom>
              <a:avLst/>
              <a:gdLst>
                <a:gd name="connsiteX0" fmla="*/ 11486 w 149013"/>
                <a:gd name="connsiteY0" fmla="*/ 128835 h 161431"/>
                <a:gd name="connsiteX1" fmla="*/ 23904 w 149013"/>
                <a:gd name="connsiteY1" fmla="*/ 145910 h 161431"/>
                <a:gd name="connsiteX2" fmla="*/ 36322 w 149013"/>
                <a:gd name="connsiteY2" fmla="*/ 151187 h 161431"/>
                <a:gd name="connsiteX3" fmla="*/ 49051 w 149013"/>
                <a:gd name="connsiteY3" fmla="*/ 153360 h 161431"/>
                <a:gd name="connsiteX4" fmla="*/ 62400 w 149013"/>
                <a:gd name="connsiteY4" fmla="*/ 153360 h 161431"/>
                <a:gd name="connsiteX5" fmla="*/ 72955 w 149013"/>
                <a:gd name="connsiteY5" fmla="*/ 155533 h 161431"/>
                <a:gd name="connsiteX6" fmla="*/ 84441 w 149013"/>
                <a:gd name="connsiteY6" fmla="*/ 161742 h 161431"/>
                <a:gd name="connsiteX7" fmla="*/ 90650 w 149013"/>
                <a:gd name="connsiteY7" fmla="*/ 161742 h 161431"/>
                <a:gd name="connsiteX8" fmla="*/ 96859 w 149013"/>
                <a:gd name="connsiteY8" fmla="*/ 160811 h 161431"/>
                <a:gd name="connsiteX9" fmla="*/ 102137 w 149013"/>
                <a:gd name="connsiteY9" fmla="*/ 160811 h 161431"/>
                <a:gd name="connsiteX10" fmla="*/ 107104 w 149013"/>
                <a:gd name="connsiteY10" fmla="*/ 156465 h 161431"/>
                <a:gd name="connsiteX11" fmla="*/ 116728 w 149013"/>
                <a:gd name="connsiteY11" fmla="*/ 138459 h 161431"/>
                <a:gd name="connsiteX12" fmla="*/ 121695 w 149013"/>
                <a:gd name="connsiteY12" fmla="*/ 118280 h 161431"/>
                <a:gd name="connsiteX13" fmla="*/ 131319 w 149013"/>
                <a:gd name="connsiteY13" fmla="*/ 101516 h 161431"/>
                <a:gd name="connsiteX14" fmla="*/ 133181 w 149013"/>
                <a:gd name="connsiteY14" fmla="*/ 97170 h 161431"/>
                <a:gd name="connsiteX15" fmla="*/ 134423 w 149013"/>
                <a:gd name="connsiteY15" fmla="*/ 96238 h 161431"/>
                <a:gd name="connsiteX16" fmla="*/ 136286 w 149013"/>
                <a:gd name="connsiteY16" fmla="*/ 94065 h 161431"/>
                <a:gd name="connsiteX17" fmla="*/ 138459 w 149013"/>
                <a:gd name="connsiteY17" fmla="*/ 94065 h 161431"/>
                <a:gd name="connsiteX18" fmla="*/ 141563 w 149013"/>
                <a:gd name="connsiteY18" fmla="*/ 94065 h 161431"/>
                <a:gd name="connsiteX19" fmla="*/ 147772 w 149013"/>
                <a:gd name="connsiteY19" fmla="*/ 91892 h 161431"/>
                <a:gd name="connsiteX20" fmla="*/ 140632 w 149013"/>
                <a:gd name="connsiteY20" fmla="*/ 76991 h 161431"/>
                <a:gd name="connsiteX21" fmla="*/ 133181 w 149013"/>
                <a:gd name="connsiteY21" fmla="*/ 64262 h 161431"/>
                <a:gd name="connsiteX22" fmla="*/ 126972 w 149013"/>
                <a:gd name="connsiteY22" fmla="*/ 47498 h 161431"/>
                <a:gd name="connsiteX23" fmla="*/ 134423 w 149013"/>
                <a:gd name="connsiteY23" fmla="*/ 44394 h 161431"/>
                <a:gd name="connsiteX24" fmla="*/ 140632 w 149013"/>
                <a:gd name="connsiteY24" fmla="*/ 40047 h 161431"/>
                <a:gd name="connsiteX25" fmla="*/ 145910 w 149013"/>
                <a:gd name="connsiteY25" fmla="*/ 34770 h 161431"/>
                <a:gd name="connsiteX26" fmla="*/ 150877 w 149013"/>
                <a:gd name="connsiteY26" fmla="*/ 31666 h 161431"/>
                <a:gd name="connsiteX27" fmla="*/ 145910 w 149013"/>
                <a:gd name="connsiteY27" fmla="*/ 22042 h 161431"/>
                <a:gd name="connsiteX28" fmla="*/ 134423 w 149013"/>
                <a:gd name="connsiteY28" fmla="*/ 10555 h 161431"/>
                <a:gd name="connsiteX29" fmla="*/ 121695 w 149013"/>
                <a:gd name="connsiteY29" fmla="*/ 3104 h 161431"/>
                <a:gd name="connsiteX30" fmla="*/ 111450 w 149013"/>
                <a:gd name="connsiteY30" fmla="*/ 0 h 161431"/>
                <a:gd name="connsiteX31" fmla="*/ 105241 w 149013"/>
                <a:gd name="connsiteY31" fmla="*/ 9313 h 161431"/>
                <a:gd name="connsiteX32" fmla="*/ 99963 w 149013"/>
                <a:gd name="connsiteY32" fmla="*/ 17695 h 161431"/>
                <a:gd name="connsiteX33" fmla="*/ 94686 w 149013"/>
                <a:gd name="connsiteY33" fmla="*/ 27319 h 161431"/>
                <a:gd name="connsiteX34" fmla="*/ 90650 w 149013"/>
                <a:gd name="connsiteY34" fmla="*/ 40047 h 161431"/>
                <a:gd name="connsiteX35" fmla="*/ 84441 w 149013"/>
                <a:gd name="connsiteY35" fmla="*/ 40047 h 161431"/>
                <a:gd name="connsiteX36" fmla="*/ 78232 w 149013"/>
                <a:gd name="connsiteY36" fmla="*/ 40047 h 161431"/>
                <a:gd name="connsiteX37" fmla="*/ 74817 w 149013"/>
                <a:gd name="connsiteY37" fmla="*/ 40047 h 161431"/>
                <a:gd name="connsiteX38" fmla="*/ 72955 w 149013"/>
                <a:gd name="connsiteY38" fmla="*/ 42221 h 161431"/>
                <a:gd name="connsiteX39" fmla="*/ 72955 w 149013"/>
                <a:gd name="connsiteY39" fmla="*/ 44394 h 161431"/>
                <a:gd name="connsiteX40" fmla="*/ 72955 w 149013"/>
                <a:gd name="connsiteY40" fmla="*/ 46256 h 161431"/>
                <a:gd name="connsiteX41" fmla="*/ 70782 w 149013"/>
                <a:gd name="connsiteY41" fmla="*/ 47498 h 161431"/>
                <a:gd name="connsiteX42" fmla="*/ 70782 w 149013"/>
                <a:gd name="connsiteY42" fmla="*/ 49671 h 161431"/>
                <a:gd name="connsiteX43" fmla="*/ 67677 w 149013"/>
                <a:gd name="connsiteY43" fmla="*/ 53707 h 161431"/>
                <a:gd name="connsiteX44" fmla="*/ 63641 w 149013"/>
                <a:gd name="connsiteY44" fmla="*/ 57122 h 161431"/>
                <a:gd name="connsiteX45" fmla="*/ 40668 w 149013"/>
                <a:gd name="connsiteY45" fmla="*/ 60226 h 161431"/>
                <a:gd name="connsiteX46" fmla="*/ 31355 w 149013"/>
                <a:gd name="connsiteY46" fmla="*/ 75128 h 161431"/>
                <a:gd name="connsiteX47" fmla="*/ 23904 w 149013"/>
                <a:gd name="connsiteY47" fmla="*/ 79164 h 161431"/>
                <a:gd name="connsiteX48" fmla="*/ 16764 w 149013"/>
                <a:gd name="connsiteY48" fmla="*/ 76991 h 161431"/>
                <a:gd name="connsiteX49" fmla="*/ 9313 w 149013"/>
                <a:gd name="connsiteY49" fmla="*/ 76991 h 161431"/>
                <a:gd name="connsiteX50" fmla="*/ 0 w 149013"/>
                <a:gd name="connsiteY50" fmla="*/ 81337 h 161431"/>
                <a:gd name="connsiteX51" fmla="*/ 2173 w 149013"/>
                <a:gd name="connsiteY51" fmla="*/ 106793 h 16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9013" h="161431">
                  <a:moveTo>
                    <a:pt x="11486" y="128835"/>
                  </a:moveTo>
                  <a:lnTo>
                    <a:pt x="23904" y="145910"/>
                  </a:lnTo>
                  <a:lnTo>
                    <a:pt x="36322" y="151187"/>
                  </a:lnTo>
                  <a:lnTo>
                    <a:pt x="49051" y="153360"/>
                  </a:lnTo>
                  <a:lnTo>
                    <a:pt x="62400" y="153360"/>
                  </a:lnTo>
                  <a:lnTo>
                    <a:pt x="72955" y="155533"/>
                  </a:lnTo>
                  <a:lnTo>
                    <a:pt x="84441" y="161742"/>
                  </a:lnTo>
                  <a:lnTo>
                    <a:pt x="90650" y="161742"/>
                  </a:lnTo>
                  <a:lnTo>
                    <a:pt x="96859" y="160811"/>
                  </a:lnTo>
                  <a:lnTo>
                    <a:pt x="102137" y="160811"/>
                  </a:lnTo>
                  <a:lnTo>
                    <a:pt x="107104" y="156465"/>
                  </a:lnTo>
                  <a:lnTo>
                    <a:pt x="116728" y="138459"/>
                  </a:lnTo>
                  <a:lnTo>
                    <a:pt x="121695" y="118280"/>
                  </a:lnTo>
                  <a:lnTo>
                    <a:pt x="131319" y="101516"/>
                  </a:lnTo>
                  <a:lnTo>
                    <a:pt x="133181" y="97170"/>
                  </a:lnTo>
                  <a:lnTo>
                    <a:pt x="134423" y="96238"/>
                  </a:lnTo>
                  <a:lnTo>
                    <a:pt x="136286" y="94065"/>
                  </a:lnTo>
                  <a:lnTo>
                    <a:pt x="138459" y="94065"/>
                  </a:lnTo>
                  <a:lnTo>
                    <a:pt x="141563" y="94065"/>
                  </a:lnTo>
                  <a:lnTo>
                    <a:pt x="147772" y="91892"/>
                  </a:lnTo>
                  <a:lnTo>
                    <a:pt x="140632" y="76991"/>
                  </a:lnTo>
                  <a:lnTo>
                    <a:pt x="133181" y="64262"/>
                  </a:lnTo>
                  <a:lnTo>
                    <a:pt x="126972" y="47498"/>
                  </a:lnTo>
                  <a:lnTo>
                    <a:pt x="134423" y="44394"/>
                  </a:lnTo>
                  <a:lnTo>
                    <a:pt x="140632" y="40047"/>
                  </a:lnTo>
                  <a:lnTo>
                    <a:pt x="145910" y="34770"/>
                  </a:lnTo>
                  <a:lnTo>
                    <a:pt x="150877" y="31666"/>
                  </a:lnTo>
                  <a:lnTo>
                    <a:pt x="145910" y="22042"/>
                  </a:lnTo>
                  <a:lnTo>
                    <a:pt x="134423" y="10555"/>
                  </a:lnTo>
                  <a:lnTo>
                    <a:pt x="121695" y="3104"/>
                  </a:lnTo>
                  <a:lnTo>
                    <a:pt x="111450" y="0"/>
                  </a:lnTo>
                  <a:lnTo>
                    <a:pt x="105241" y="9313"/>
                  </a:lnTo>
                  <a:lnTo>
                    <a:pt x="99963" y="17695"/>
                  </a:lnTo>
                  <a:lnTo>
                    <a:pt x="94686" y="27319"/>
                  </a:lnTo>
                  <a:lnTo>
                    <a:pt x="90650" y="40047"/>
                  </a:lnTo>
                  <a:lnTo>
                    <a:pt x="84441" y="40047"/>
                  </a:lnTo>
                  <a:lnTo>
                    <a:pt x="78232" y="40047"/>
                  </a:lnTo>
                  <a:lnTo>
                    <a:pt x="74817" y="40047"/>
                  </a:lnTo>
                  <a:lnTo>
                    <a:pt x="72955" y="42221"/>
                  </a:lnTo>
                  <a:lnTo>
                    <a:pt x="72955" y="44394"/>
                  </a:lnTo>
                  <a:lnTo>
                    <a:pt x="72955" y="46256"/>
                  </a:lnTo>
                  <a:lnTo>
                    <a:pt x="70782" y="47498"/>
                  </a:lnTo>
                  <a:lnTo>
                    <a:pt x="70782" y="49671"/>
                  </a:lnTo>
                  <a:lnTo>
                    <a:pt x="67677" y="53707"/>
                  </a:lnTo>
                  <a:lnTo>
                    <a:pt x="63641" y="57122"/>
                  </a:lnTo>
                  <a:lnTo>
                    <a:pt x="40668" y="60226"/>
                  </a:lnTo>
                  <a:lnTo>
                    <a:pt x="31355" y="75128"/>
                  </a:lnTo>
                  <a:lnTo>
                    <a:pt x="23904" y="79164"/>
                  </a:lnTo>
                  <a:lnTo>
                    <a:pt x="16764" y="76991"/>
                  </a:lnTo>
                  <a:lnTo>
                    <a:pt x="9313" y="76991"/>
                  </a:lnTo>
                  <a:lnTo>
                    <a:pt x="0" y="81337"/>
                  </a:lnTo>
                  <a:lnTo>
                    <a:pt x="2173" y="10679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B47533B-2D38-43A2-B64B-C986B54289F6}"/>
                </a:ext>
              </a:extLst>
            </p:cNvPr>
            <p:cNvSpPr/>
            <p:nvPr/>
          </p:nvSpPr>
          <p:spPr>
            <a:xfrm>
              <a:off x="6961689" y="5762343"/>
              <a:ext cx="15522" cy="46567"/>
            </a:xfrm>
            <a:custGeom>
              <a:avLst/>
              <a:gdLst>
                <a:gd name="connsiteX0" fmla="*/ 7140 w 15522"/>
                <a:gd name="connsiteY0" fmla="*/ 46567 h 46566"/>
                <a:gd name="connsiteX1" fmla="*/ 11486 w 15522"/>
                <a:gd name="connsiteY1" fmla="*/ 42531 h 46566"/>
                <a:gd name="connsiteX2" fmla="*/ 12418 w 15522"/>
                <a:gd name="connsiteY2" fmla="*/ 40358 h 46566"/>
                <a:gd name="connsiteX3" fmla="*/ 12418 w 15522"/>
                <a:gd name="connsiteY3" fmla="*/ 39116 h 46566"/>
                <a:gd name="connsiteX4" fmla="*/ 12418 w 15522"/>
                <a:gd name="connsiteY4" fmla="*/ 37253 h 46566"/>
                <a:gd name="connsiteX5" fmla="*/ 12418 w 15522"/>
                <a:gd name="connsiteY5" fmla="*/ 35080 h 46566"/>
                <a:gd name="connsiteX6" fmla="*/ 12418 w 15522"/>
                <a:gd name="connsiteY6" fmla="*/ 32907 h 46566"/>
                <a:gd name="connsiteX7" fmla="*/ 14591 w 15522"/>
                <a:gd name="connsiteY7" fmla="*/ 31976 h 46566"/>
                <a:gd name="connsiteX8" fmla="*/ 17695 w 15522"/>
                <a:gd name="connsiteY8" fmla="*/ 29803 h 46566"/>
                <a:gd name="connsiteX9" fmla="*/ 17695 w 15522"/>
                <a:gd name="connsiteY9" fmla="*/ 20179 h 46566"/>
                <a:gd name="connsiteX10" fmla="*/ 17695 w 15522"/>
                <a:gd name="connsiteY10" fmla="*/ 12728 h 46566"/>
                <a:gd name="connsiteX11" fmla="*/ 16764 w 15522"/>
                <a:gd name="connsiteY11" fmla="*/ 9624 h 46566"/>
                <a:gd name="connsiteX12" fmla="*/ 12418 w 15522"/>
                <a:gd name="connsiteY12" fmla="*/ 5278 h 46566"/>
                <a:gd name="connsiteX13" fmla="*/ 9313 w 15522"/>
                <a:gd name="connsiteY13" fmla="*/ 3415 h 46566"/>
                <a:gd name="connsiteX14" fmla="*/ 2173 w 15522"/>
                <a:gd name="connsiteY14" fmla="*/ 0 h 46566"/>
                <a:gd name="connsiteX15" fmla="*/ 0 w 15522"/>
                <a:gd name="connsiteY15" fmla="*/ 12728 h 46566"/>
                <a:gd name="connsiteX16" fmla="*/ 0 w 15522"/>
                <a:gd name="connsiteY16" fmla="*/ 25457 h 46566"/>
                <a:gd name="connsiteX17" fmla="*/ 7140 w 15522"/>
                <a:gd name="connsiteY17" fmla="*/ 37253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22" h="46566">
                  <a:moveTo>
                    <a:pt x="7140" y="46567"/>
                  </a:moveTo>
                  <a:lnTo>
                    <a:pt x="11486" y="42531"/>
                  </a:lnTo>
                  <a:lnTo>
                    <a:pt x="12418" y="40358"/>
                  </a:lnTo>
                  <a:lnTo>
                    <a:pt x="12418" y="39116"/>
                  </a:lnTo>
                  <a:lnTo>
                    <a:pt x="12418" y="37253"/>
                  </a:lnTo>
                  <a:lnTo>
                    <a:pt x="12418" y="35080"/>
                  </a:lnTo>
                  <a:lnTo>
                    <a:pt x="12418" y="32907"/>
                  </a:lnTo>
                  <a:lnTo>
                    <a:pt x="14591" y="31976"/>
                  </a:lnTo>
                  <a:lnTo>
                    <a:pt x="17695" y="29803"/>
                  </a:lnTo>
                  <a:lnTo>
                    <a:pt x="17695" y="20179"/>
                  </a:lnTo>
                  <a:lnTo>
                    <a:pt x="17695" y="12728"/>
                  </a:lnTo>
                  <a:lnTo>
                    <a:pt x="16764" y="9624"/>
                  </a:lnTo>
                  <a:lnTo>
                    <a:pt x="12418" y="5278"/>
                  </a:lnTo>
                  <a:lnTo>
                    <a:pt x="9313" y="3415"/>
                  </a:lnTo>
                  <a:lnTo>
                    <a:pt x="2173" y="0"/>
                  </a:lnTo>
                  <a:lnTo>
                    <a:pt x="0" y="12728"/>
                  </a:lnTo>
                  <a:lnTo>
                    <a:pt x="0" y="25457"/>
                  </a:lnTo>
                  <a:lnTo>
                    <a:pt x="7140" y="3725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E364FF8-7CC4-49B2-8C65-C08B2361AA19}"/>
                </a:ext>
              </a:extLst>
            </p:cNvPr>
            <p:cNvSpPr/>
            <p:nvPr/>
          </p:nvSpPr>
          <p:spPr>
            <a:xfrm>
              <a:off x="7269030" y="5852372"/>
              <a:ext cx="58985" cy="31045"/>
            </a:xfrm>
            <a:custGeom>
              <a:avLst/>
              <a:gdLst>
                <a:gd name="connsiteX0" fmla="*/ 12418 w 58984"/>
                <a:gd name="connsiteY0" fmla="*/ 28561 h 31044"/>
                <a:gd name="connsiteX1" fmla="*/ 17695 w 58984"/>
                <a:gd name="connsiteY1" fmla="*/ 29492 h 31044"/>
                <a:gd name="connsiteX2" fmla="*/ 23904 w 58984"/>
                <a:gd name="connsiteY2" fmla="*/ 31666 h 31044"/>
                <a:gd name="connsiteX3" fmla="*/ 60537 w 58984"/>
                <a:gd name="connsiteY3" fmla="*/ 21110 h 31044"/>
                <a:gd name="connsiteX4" fmla="*/ 60537 w 58984"/>
                <a:gd name="connsiteY4" fmla="*/ 931 h 31044"/>
                <a:gd name="connsiteX5" fmla="*/ 59605 w 58984"/>
                <a:gd name="connsiteY5" fmla="*/ 0 h 31044"/>
                <a:gd name="connsiteX6" fmla="*/ 50913 w 58984"/>
                <a:gd name="connsiteY6" fmla="*/ 0 h 31044"/>
                <a:gd name="connsiteX7" fmla="*/ 38495 w 58984"/>
                <a:gd name="connsiteY7" fmla="*/ 9624 h 31044"/>
                <a:gd name="connsiteX8" fmla="*/ 21731 w 58984"/>
                <a:gd name="connsiteY8" fmla="*/ 14901 h 31044"/>
                <a:gd name="connsiteX9" fmla="*/ 0 w 58984"/>
                <a:gd name="connsiteY9" fmla="*/ 17075 h 31044"/>
                <a:gd name="connsiteX10" fmla="*/ 0 w 58984"/>
                <a:gd name="connsiteY10" fmla="*/ 24215 h 31044"/>
                <a:gd name="connsiteX11" fmla="*/ 5277 w 58984"/>
                <a:gd name="connsiteY11" fmla="*/ 26388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984" h="31044">
                  <a:moveTo>
                    <a:pt x="12418" y="28561"/>
                  </a:moveTo>
                  <a:lnTo>
                    <a:pt x="17695" y="29492"/>
                  </a:lnTo>
                  <a:lnTo>
                    <a:pt x="23904" y="31666"/>
                  </a:lnTo>
                  <a:lnTo>
                    <a:pt x="60537" y="21110"/>
                  </a:lnTo>
                  <a:lnTo>
                    <a:pt x="60537" y="931"/>
                  </a:lnTo>
                  <a:lnTo>
                    <a:pt x="59605" y="0"/>
                  </a:lnTo>
                  <a:lnTo>
                    <a:pt x="50913" y="0"/>
                  </a:lnTo>
                  <a:lnTo>
                    <a:pt x="38495" y="9624"/>
                  </a:lnTo>
                  <a:lnTo>
                    <a:pt x="21731" y="14901"/>
                  </a:lnTo>
                  <a:lnTo>
                    <a:pt x="0" y="17075"/>
                  </a:lnTo>
                  <a:lnTo>
                    <a:pt x="0" y="24215"/>
                  </a:lnTo>
                  <a:lnTo>
                    <a:pt x="5277" y="2638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8A8F9FF-30D7-4AA3-9BC1-F3CE2ED0ACAC}"/>
                </a:ext>
              </a:extLst>
            </p:cNvPr>
            <p:cNvSpPr/>
            <p:nvPr/>
          </p:nvSpPr>
          <p:spPr>
            <a:xfrm>
              <a:off x="7008566" y="5801459"/>
              <a:ext cx="291819" cy="152118"/>
            </a:xfrm>
            <a:custGeom>
              <a:avLst/>
              <a:gdLst>
                <a:gd name="connsiteX0" fmla="*/ 207378 w 291819"/>
                <a:gd name="connsiteY0" fmla="*/ 60537 h 152118"/>
                <a:gd name="connsiteX1" fmla="*/ 192787 w 291819"/>
                <a:gd name="connsiteY1" fmla="*/ 49982 h 152118"/>
                <a:gd name="connsiteX2" fmla="*/ 175091 w 291819"/>
                <a:gd name="connsiteY2" fmla="*/ 38185 h 152118"/>
                <a:gd name="connsiteX3" fmla="*/ 153050 w 291819"/>
                <a:gd name="connsiteY3" fmla="*/ 30734 h 152118"/>
                <a:gd name="connsiteX4" fmla="*/ 135354 w 291819"/>
                <a:gd name="connsiteY4" fmla="*/ 23283 h 152118"/>
                <a:gd name="connsiteX5" fmla="*/ 120763 w 291819"/>
                <a:gd name="connsiteY5" fmla="*/ 14901 h 152118"/>
                <a:gd name="connsiteX6" fmla="*/ 102137 w 291819"/>
                <a:gd name="connsiteY6" fmla="*/ 16143 h 152118"/>
                <a:gd name="connsiteX7" fmla="*/ 89719 w 291819"/>
                <a:gd name="connsiteY7" fmla="*/ 20179 h 152118"/>
                <a:gd name="connsiteX8" fmla="*/ 80095 w 291819"/>
                <a:gd name="connsiteY8" fmla="*/ 25456 h 152118"/>
                <a:gd name="connsiteX9" fmla="*/ 70782 w 291819"/>
                <a:gd name="connsiteY9" fmla="*/ 35080 h 152118"/>
                <a:gd name="connsiteX10" fmla="*/ 70782 w 291819"/>
                <a:gd name="connsiteY10" fmla="*/ 38185 h 152118"/>
                <a:gd name="connsiteX11" fmla="*/ 67677 w 291819"/>
                <a:gd name="connsiteY11" fmla="*/ 38185 h 152118"/>
                <a:gd name="connsiteX12" fmla="*/ 67677 w 291819"/>
                <a:gd name="connsiteY12" fmla="*/ 35080 h 152118"/>
                <a:gd name="connsiteX13" fmla="*/ 60537 w 291819"/>
                <a:gd name="connsiteY13" fmla="*/ 25456 h 152118"/>
                <a:gd name="connsiteX14" fmla="*/ 55259 w 291819"/>
                <a:gd name="connsiteY14" fmla="*/ 14901 h 152118"/>
                <a:gd name="connsiteX15" fmla="*/ 50913 w 291819"/>
                <a:gd name="connsiteY15" fmla="*/ 1242 h 152118"/>
                <a:gd name="connsiteX16" fmla="*/ 36322 w 291819"/>
                <a:gd name="connsiteY16" fmla="*/ 0 h 152118"/>
                <a:gd name="connsiteX17" fmla="*/ 26078 w 291819"/>
                <a:gd name="connsiteY17" fmla="*/ 0 h 152118"/>
                <a:gd name="connsiteX18" fmla="*/ 14591 w 291819"/>
                <a:gd name="connsiteY18" fmla="*/ 0 h 152118"/>
                <a:gd name="connsiteX19" fmla="*/ 0 w 291819"/>
                <a:gd name="connsiteY19" fmla="*/ 1242 h 152118"/>
                <a:gd name="connsiteX20" fmla="*/ 0 w 291819"/>
                <a:gd name="connsiteY20" fmla="*/ 10866 h 152118"/>
                <a:gd name="connsiteX21" fmla="*/ 9313 w 291819"/>
                <a:gd name="connsiteY21" fmla="*/ 14901 h 152118"/>
                <a:gd name="connsiteX22" fmla="*/ 20800 w 291819"/>
                <a:gd name="connsiteY22" fmla="*/ 20179 h 152118"/>
                <a:gd name="connsiteX23" fmla="*/ 31355 w 291819"/>
                <a:gd name="connsiteY23" fmla="*/ 22352 h 152118"/>
                <a:gd name="connsiteX24" fmla="*/ 29182 w 291819"/>
                <a:gd name="connsiteY24" fmla="*/ 25456 h 152118"/>
                <a:gd name="connsiteX25" fmla="*/ 28250 w 291819"/>
                <a:gd name="connsiteY25" fmla="*/ 27630 h 152118"/>
                <a:gd name="connsiteX26" fmla="*/ 26078 w 291819"/>
                <a:gd name="connsiteY26" fmla="*/ 29803 h 152118"/>
                <a:gd name="connsiteX27" fmla="*/ 23904 w 291819"/>
                <a:gd name="connsiteY27" fmla="*/ 29803 h 152118"/>
                <a:gd name="connsiteX28" fmla="*/ 20800 w 291819"/>
                <a:gd name="connsiteY28" fmla="*/ 30734 h 152118"/>
                <a:gd name="connsiteX29" fmla="*/ 29182 w 291819"/>
                <a:gd name="connsiteY29" fmla="*/ 42531 h 152118"/>
                <a:gd name="connsiteX30" fmla="*/ 42842 w 291819"/>
                <a:gd name="connsiteY30" fmla="*/ 49982 h 152118"/>
                <a:gd name="connsiteX31" fmla="*/ 58364 w 291819"/>
                <a:gd name="connsiteY31" fmla="*/ 53086 h 152118"/>
                <a:gd name="connsiteX32" fmla="*/ 75128 w 291819"/>
                <a:gd name="connsiteY32" fmla="*/ 58364 h 152118"/>
                <a:gd name="connsiteX33" fmla="*/ 89719 w 291819"/>
                <a:gd name="connsiteY33" fmla="*/ 62710 h 152118"/>
                <a:gd name="connsiteX34" fmla="*/ 102137 w 291819"/>
                <a:gd name="connsiteY34" fmla="*/ 72023 h 152118"/>
                <a:gd name="connsiteX35" fmla="*/ 111450 w 291819"/>
                <a:gd name="connsiteY35" fmla="*/ 87856 h 152118"/>
                <a:gd name="connsiteX36" fmla="*/ 113623 w 291819"/>
                <a:gd name="connsiteY36" fmla="*/ 92202 h 152118"/>
                <a:gd name="connsiteX37" fmla="*/ 111450 w 291819"/>
                <a:gd name="connsiteY37" fmla="*/ 95307 h 152118"/>
                <a:gd name="connsiteX38" fmla="*/ 109277 w 291819"/>
                <a:gd name="connsiteY38" fmla="*/ 99653 h 152118"/>
                <a:gd name="connsiteX39" fmla="*/ 107414 w 291819"/>
                <a:gd name="connsiteY39" fmla="*/ 102757 h 152118"/>
                <a:gd name="connsiteX40" fmla="*/ 106172 w 291819"/>
                <a:gd name="connsiteY40" fmla="*/ 109277 h 152118"/>
                <a:gd name="connsiteX41" fmla="*/ 104310 w 291819"/>
                <a:gd name="connsiteY41" fmla="*/ 116417 h 152118"/>
                <a:gd name="connsiteX42" fmla="*/ 122005 w 291819"/>
                <a:gd name="connsiteY42" fmla="*/ 114554 h 152118"/>
                <a:gd name="connsiteX43" fmla="*/ 135354 w 291819"/>
                <a:gd name="connsiteY43" fmla="*/ 116417 h 152118"/>
                <a:gd name="connsiteX44" fmla="*/ 147772 w 291819"/>
                <a:gd name="connsiteY44" fmla="*/ 119832 h 152118"/>
                <a:gd name="connsiteX45" fmla="*/ 160500 w 291819"/>
                <a:gd name="connsiteY45" fmla="*/ 126972 h 152118"/>
                <a:gd name="connsiteX46" fmla="*/ 172918 w 291819"/>
                <a:gd name="connsiteY46" fmla="*/ 123868 h 152118"/>
                <a:gd name="connsiteX47" fmla="*/ 185336 w 291819"/>
                <a:gd name="connsiteY47" fmla="*/ 116417 h 152118"/>
                <a:gd name="connsiteX48" fmla="*/ 198996 w 291819"/>
                <a:gd name="connsiteY48" fmla="*/ 112381 h 152118"/>
                <a:gd name="connsiteX49" fmla="*/ 209241 w 291819"/>
                <a:gd name="connsiteY49" fmla="*/ 112381 h 152118"/>
                <a:gd name="connsiteX50" fmla="*/ 223831 w 291819"/>
                <a:gd name="connsiteY50" fmla="*/ 119832 h 152118"/>
                <a:gd name="connsiteX51" fmla="*/ 228178 w 291819"/>
                <a:gd name="connsiteY51" fmla="*/ 123868 h 152118"/>
                <a:gd name="connsiteX52" fmla="*/ 231282 w 291819"/>
                <a:gd name="connsiteY52" fmla="*/ 129145 h 152118"/>
                <a:gd name="connsiteX53" fmla="*/ 235318 w 291819"/>
                <a:gd name="connsiteY53" fmla="*/ 136596 h 152118"/>
                <a:gd name="connsiteX54" fmla="*/ 238423 w 291819"/>
                <a:gd name="connsiteY54" fmla="*/ 139701 h 152118"/>
                <a:gd name="connsiteX55" fmla="*/ 243700 w 291819"/>
                <a:gd name="connsiteY55" fmla="*/ 144047 h 152118"/>
                <a:gd name="connsiteX56" fmla="*/ 249909 w 291819"/>
                <a:gd name="connsiteY56" fmla="*/ 146220 h 152118"/>
                <a:gd name="connsiteX57" fmla="*/ 253013 w 291819"/>
                <a:gd name="connsiteY57" fmla="*/ 147151 h 152118"/>
                <a:gd name="connsiteX58" fmla="*/ 257360 w 291819"/>
                <a:gd name="connsiteY58" fmla="*/ 147151 h 152118"/>
                <a:gd name="connsiteX59" fmla="*/ 260464 w 291819"/>
                <a:gd name="connsiteY59" fmla="*/ 147151 h 152118"/>
                <a:gd name="connsiteX60" fmla="*/ 264500 w 291819"/>
                <a:gd name="connsiteY60" fmla="*/ 149324 h 152118"/>
                <a:gd name="connsiteX61" fmla="*/ 267604 w 291819"/>
                <a:gd name="connsiteY61" fmla="*/ 152429 h 152118"/>
                <a:gd name="connsiteX62" fmla="*/ 291819 w 291819"/>
                <a:gd name="connsiteY62" fmla="*/ 152429 h 152118"/>
                <a:gd name="connsiteX63" fmla="*/ 291819 w 291819"/>
                <a:gd name="connsiteY63" fmla="*/ 144047 h 152118"/>
                <a:gd name="connsiteX64" fmla="*/ 270709 w 291819"/>
                <a:gd name="connsiteY64" fmla="*/ 132560 h 152118"/>
                <a:gd name="connsiteX65" fmla="*/ 253013 w 291819"/>
                <a:gd name="connsiteY65" fmla="*/ 117659 h 152118"/>
                <a:gd name="connsiteX66" fmla="*/ 240595 w 291819"/>
                <a:gd name="connsiteY66" fmla="*/ 99653 h 152118"/>
                <a:gd name="connsiteX67" fmla="*/ 236560 w 291819"/>
                <a:gd name="connsiteY67" fmla="*/ 97480 h 152118"/>
                <a:gd name="connsiteX68" fmla="*/ 235318 w 291819"/>
                <a:gd name="connsiteY68" fmla="*/ 97480 h 152118"/>
                <a:gd name="connsiteX69" fmla="*/ 236560 w 291819"/>
                <a:gd name="connsiteY69" fmla="*/ 95307 h 152118"/>
                <a:gd name="connsiteX70" fmla="*/ 238423 w 291819"/>
                <a:gd name="connsiteY70" fmla="*/ 94375 h 152118"/>
                <a:gd name="connsiteX71" fmla="*/ 242768 w 291819"/>
                <a:gd name="connsiteY71" fmla="*/ 94375 h 152118"/>
                <a:gd name="connsiteX72" fmla="*/ 245873 w 291819"/>
                <a:gd name="connsiteY72" fmla="*/ 92202 h 152118"/>
                <a:gd name="connsiteX73" fmla="*/ 248046 w 291819"/>
                <a:gd name="connsiteY73" fmla="*/ 92202 h 152118"/>
                <a:gd name="connsiteX74" fmla="*/ 248046 w 291819"/>
                <a:gd name="connsiteY74" fmla="*/ 82579 h 152118"/>
                <a:gd name="connsiteX75" fmla="*/ 236560 w 291819"/>
                <a:gd name="connsiteY75" fmla="*/ 80405 h 152118"/>
                <a:gd name="connsiteX76" fmla="*/ 228178 w 291819"/>
                <a:gd name="connsiteY76" fmla="*/ 77301 h 152118"/>
                <a:gd name="connsiteX77" fmla="*/ 214518 w 291819"/>
                <a:gd name="connsiteY77" fmla="*/ 7512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91819" h="152118">
                  <a:moveTo>
                    <a:pt x="207378" y="60537"/>
                  </a:moveTo>
                  <a:lnTo>
                    <a:pt x="192787" y="49982"/>
                  </a:lnTo>
                  <a:lnTo>
                    <a:pt x="175091" y="38185"/>
                  </a:lnTo>
                  <a:lnTo>
                    <a:pt x="153050" y="30734"/>
                  </a:lnTo>
                  <a:lnTo>
                    <a:pt x="135354" y="23283"/>
                  </a:lnTo>
                  <a:lnTo>
                    <a:pt x="120763" y="14901"/>
                  </a:lnTo>
                  <a:lnTo>
                    <a:pt x="102137" y="16143"/>
                  </a:lnTo>
                  <a:lnTo>
                    <a:pt x="89719" y="20179"/>
                  </a:lnTo>
                  <a:lnTo>
                    <a:pt x="80095" y="25456"/>
                  </a:lnTo>
                  <a:lnTo>
                    <a:pt x="70782" y="35080"/>
                  </a:lnTo>
                  <a:lnTo>
                    <a:pt x="70782" y="38185"/>
                  </a:lnTo>
                  <a:lnTo>
                    <a:pt x="67677" y="38185"/>
                  </a:lnTo>
                  <a:lnTo>
                    <a:pt x="67677" y="35080"/>
                  </a:lnTo>
                  <a:lnTo>
                    <a:pt x="60537" y="25456"/>
                  </a:lnTo>
                  <a:lnTo>
                    <a:pt x="55259" y="14901"/>
                  </a:lnTo>
                  <a:lnTo>
                    <a:pt x="50913" y="1242"/>
                  </a:lnTo>
                  <a:lnTo>
                    <a:pt x="36322" y="0"/>
                  </a:lnTo>
                  <a:lnTo>
                    <a:pt x="26078" y="0"/>
                  </a:lnTo>
                  <a:lnTo>
                    <a:pt x="14591" y="0"/>
                  </a:lnTo>
                  <a:lnTo>
                    <a:pt x="0" y="1242"/>
                  </a:lnTo>
                  <a:lnTo>
                    <a:pt x="0" y="10866"/>
                  </a:lnTo>
                  <a:lnTo>
                    <a:pt x="9313" y="14901"/>
                  </a:lnTo>
                  <a:lnTo>
                    <a:pt x="20800" y="20179"/>
                  </a:lnTo>
                  <a:lnTo>
                    <a:pt x="31355" y="22352"/>
                  </a:lnTo>
                  <a:lnTo>
                    <a:pt x="29182" y="25456"/>
                  </a:lnTo>
                  <a:lnTo>
                    <a:pt x="28250" y="27630"/>
                  </a:lnTo>
                  <a:lnTo>
                    <a:pt x="26078" y="29803"/>
                  </a:lnTo>
                  <a:lnTo>
                    <a:pt x="23904" y="29803"/>
                  </a:lnTo>
                  <a:lnTo>
                    <a:pt x="20800" y="30734"/>
                  </a:lnTo>
                  <a:lnTo>
                    <a:pt x="29182" y="42531"/>
                  </a:lnTo>
                  <a:lnTo>
                    <a:pt x="42842" y="49982"/>
                  </a:lnTo>
                  <a:lnTo>
                    <a:pt x="58364" y="53086"/>
                  </a:lnTo>
                  <a:lnTo>
                    <a:pt x="75128" y="58364"/>
                  </a:lnTo>
                  <a:lnTo>
                    <a:pt x="89719" y="62710"/>
                  </a:lnTo>
                  <a:lnTo>
                    <a:pt x="102137" y="72023"/>
                  </a:lnTo>
                  <a:lnTo>
                    <a:pt x="111450" y="87856"/>
                  </a:lnTo>
                  <a:lnTo>
                    <a:pt x="113623" y="92202"/>
                  </a:lnTo>
                  <a:lnTo>
                    <a:pt x="111450" y="95307"/>
                  </a:lnTo>
                  <a:lnTo>
                    <a:pt x="109277" y="99653"/>
                  </a:lnTo>
                  <a:lnTo>
                    <a:pt x="107414" y="102757"/>
                  </a:lnTo>
                  <a:lnTo>
                    <a:pt x="106172" y="109277"/>
                  </a:lnTo>
                  <a:lnTo>
                    <a:pt x="104310" y="116417"/>
                  </a:lnTo>
                  <a:lnTo>
                    <a:pt x="122005" y="114554"/>
                  </a:lnTo>
                  <a:lnTo>
                    <a:pt x="135354" y="116417"/>
                  </a:lnTo>
                  <a:lnTo>
                    <a:pt x="147772" y="119832"/>
                  </a:lnTo>
                  <a:lnTo>
                    <a:pt x="160500" y="126972"/>
                  </a:lnTo>
                  <a:lnTo>
                    <a:pt x="172918" y="123868"/>
                  </a:lnTo>
                  <a:lnTo>
                    <a:pt x="185336" y="116417"/>
                  </a:lnTo>
                  <a:lnTo>
                    <a:pt x="198996" y="112381"/>
                  </a:lnTo>
                  <a:lnTo>
                    <a:pt x="209241" y="112381"/>
                  </a:lnTo>
                  <a:lnTo>
                    <a:pt x="223831" y="119832"/>
                  </a:lnTo>
                  <a:lnTo>
                    <a:pt x="228178" y="123868"/>
                  </a:lnTo>
                  <a:lnTo>
                    <a:pt x="231282" y="129145"/>
                  </a:lnTo>
                  <a:lnTo>
                    <a:pt x="235318" y="136596"/>
                  </a:lnTo>
                  <a:lnTo>
                    <a:pt x="238423" y="139701"/>
                  </a:lnTo>
                  <a:lnTo>
                    <a:pt x="243700" y="144047"/>
                  </a:lnTo>
                  <a:lnTo>
                    <a:pt x="249909" y="146220"/>
                  </a:lnTo>
                  <a:lnTo>
                    <a:pt x="253013" y="147151"/>
                  </a:lnTo>
                  <a:lnTo>
                    <a:pt x="257360" y="147151"/>
                  </a:lnTo>
                  <a:lnTo>
                    <a:pt x="260464" y="147151"/>
                  </a:lnTo>
                  <a:lnTo>
                    <a:pt x="264500" y="149324"/>
                  </a:lnTo>
                  <a:lnTo>
                    <a:pt x="267604" y="152429"/>
                  </a:lnTo>
                  <a:lnTo>
                    <a:pt x="291819" y="152429"/>
                  </a:lnTo>
                  <a:lnTo>
                    <a:pt x="291819" y="144047"/>
                  </a:lnTo>
                  <a:lnTo>
                    <a:pt x="270709" y="132560"/>
                  </a:lnTo>
                  <a:lnTo>
                    <a:pt x="253013" y="117659"/>
                  </a:lnTo>
                  <a:lnTo>
                    <a:pt x="240595" y="99653"/>
                  </a:lnTo>
                  <a:lnTo>
                    <a:pt x="236560" y="97480"/>
                  </a:lnTo>
                  <a:lnTo>
                    <a:pt x="235318" y="97480"/>
                  </a:lnTo>
                  <a:lnTo>
                    <a:pt x="236560" y="95307"/>
                  </a:lnTo>
                  <a:lnTo>
                    <a:pt x="238423" y="94375"/>
                  </a:lnTo>
                  <a:lnTo>
                    <a:pt x="242768" y="94375"/>
                  </a:lnTo>
                  <a:lnTo>
                    <a:pt x="245873" y="92202"/>
                  </a:lnTo>
                  <a:lnTo>
                    <a:pt x="248046" y="92202"/>
                  </a:lnTo>
                  <a:lnTo>
                    <a:pt x="248046" y="82579"/>
                  </a:lnTo>
                  <a:lnTo>
                    <a:pt x="236560" y="80405"/>
                  </a:lnTo>
                  <a:lnTo>
                    <a:pt x="228178" y="77301"/>
                  </a:lnTo>
                  <a:lnTo>
                    <a:pt x="214518" y="751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D495E74-762E-437C-8650-EB59B8FCCB41}"/>
                </a:ext>
              </a:extLst>
            </p:cNvPr>
            <p:cNvSpPr/>
            <p:nvPr/>
          </p:nvSpPr>
          <p:spPr>
            <a:xfrm>
              <a:off x="7300385" y="5823811"/>
              <a:ext cx="37253" cy="34149"/>
            </a:xfrm>
            <a:custGeom>
              <a:avLst/>
              <a:gdLst>
                <a:gd name="connsiteX0" fmla="*/ 29182 w 37253"/>
                <a:gd name="connsiteY0" fmla="*/ 29492 h 34149"/>
                <a:gd name="connsiteX1" fmla="*/ 36322 w 37253"/>
                <a:gd name="connsiteY1" fmla="*/ 36012 h 34149"/>
                <a:gd name="connsiteX2" fmla="*/ 39426 w 37253"/>
                <a:gd name="connsiteY2" fmla="*/ 36012 h 34149"/>
                <a:gd name="connsiteX3" fmla="*/ 36322 w 37253"/>
                <a:gd name="connsiteY3" fmla="*/ 22352 h 34149"/>
                <a:gd name="connsiteX4" fmla="*/ 29182 w 37253"/>
                <a:gd name="connsiteY4" fmla="*/ 10555 h 34149"/>
                <a:gd name="connsiteX5" fmla="*/ 19558 w 37253"/>
                <a:gd name="connsiteY5" fmla="*/ 0 h 34149"/>
                <a:gd name="connsiteX6" fmla="*/ 0 w 37253"/>
                <a:gd name="connsiteY6" fmla="*/ 0 h 34149"/>
                <a:gd name="connsiteX7" fmla="*/ 7140 w 37253"/>
                <a:gd name="connsiteY7" fmla="*/ 10555 h 34149"/>
                <a:gd name="connsiteX8" fmla="*/ 17695 w 37253"/>
                <a:gd name="connsiteY8" fmla="*/ 18006 h 34149"/>
                <a:gd name="connsiteX9" fmla="*/ 27009 w 37253"/>
                <a:gd name="connsiteY9" fmla="*/ 27630 h 34149"/>
                <a:gd name="connsiteX10" fmla="*/ 28250 w 37253"/>
                <a:gd name="connsiteY10" fmla="*/ 28561 h 34149"/>
                <a:gd name="connsiteX11" fmla="*/ 29182 w 37253"/>
                <a:gd name="connsiteY11" fmla="*/ 2856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253" h="34149">
                  <a:moveTo>
                    <a:pt x="29182" y="29492"/>
                  </a:moveTo>
                  <a:lnTo>
                    <a:pt x="36322" y="36012"/>
                  </a:lnTo>
                  <a:lnTo>
                    <a:pt x="39426" y="36012"/>
                  </a:lnTo>
                  <a:lnTo>
                    <a:pt x="36322" y="22352"/>
                  </a:lnTo>
                  <a:lnTo>
                    <a:pt x="29182" y="10555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7140" y="10555"/>
                  </a:lnTo>
                  <a:lnTo>
                    <a:pt x="17695" y="18006"/>
                  </a:lnTo>
                  <a:lnTo>
                    <a:pt x="27009" y="27630"/>
                  </a:lnTo>
                  <a:lnTo>
                    <a:pt x="28250" y="28561"/>
                  </a:lnTo>
                  <a:lnTo>
                    <a:pt x="29182" y="2856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3A1F856-5A9E-4EBA-A58D-2C173BF7B48A}"/>
                </a:ext>
              </a:extLst>
            </p:cNvPr>
            <p:cNvSpPr/>
            <p:nvPr/>
          </p:nvSpPr>
          <p:spPr>
            <a:xfrm>
              <a:off x="7503417" y="6096693"/>
              <a:ext cx="43462" cy="34149"/>
            </a:xfrm>
            <a:custGeom>
              <a:avLst/>
              <a:gdLst>
                <a:gd name="connsiteX0" fmla="*/ 14591 w 43462"/>
                <a:gd name="connsiteY0" fmla="*/ 20179 h 34149"/>
                <a:gd name="connsiteX1" fmla="*/ 23904 w 43462"/>
                <a:gd name="connsiteY1" fmla="*/ 27630 h 34149"/>
                <a:gd name="connsiteX2" fmla="*/ 33218 w 43462"/>
                <a:gd name="connsiteY2" fmla="*/ 35080 h 34149"/>
                <a:gd name="connsiteX3" fmla="*/ 45946 w 43462"/>
                <a:gd name="connsiteY3" fmla="*/ 35080 h 34149"/>
                <a:gd name="connsiteX4" fmla="*/ 45946 w 43462"/>
                <a:gd name="connsiteY4" fmla="*/ 24525 h 34149"/>
                <a:gd name="connsiteX5" fmla="*/ 26078 w 43462"/>
                <a:gd name="connsiteY5" fmla="*/ 12728 h 34149"/>
                <a:gd name="connsiteX6" fmla="*/ 9313 w 43462"/>
                <a:gd name="connsiteY6" fmla="*/ 0 h 34149"/>
                <a:gd name="connsiteX7" fmla="*/ 0 w 43462"/>
                <a:gd name="connsiteY7" fmla="*/ 0 h 34149"/>
                <a:gd name="connsiteX8" fmla="*/ 7140 w 43462"/>
                <a:gd name="connsiteY8" fmla="*/ 108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462" h="34149">
                  <a:moveTo>
                    <a:pt x="14591" y="20179"/>
                  </a:moveTo>
                  <a:lnTo>
                    <a:pt x="23904" y="27630"/>
                  </a:lnTo>
                  <a:lnTo>
                    <a:pt x="33218" y="35080"/>
                  </a:lnTo>
                  <a:lnTo>
                    <a:pt x="45946" y="35080"/>
                  </a:lnTo>
                  <a:lnTo>
                    <a:pt x="45946" y="24525"/>
                  </a:lnTo>
                  <a:lnTo>
                    <a:pt x="26078" y="12728"/>
                  </a:lnTo>
                  <a:lnTo>
                    <a:pt x="9313" y="0"/>
                  </a:lnTo>
                  <a:lnTo>
                    <a:pt x="0" y="0"/>
                  </a:lnTo>
                  <a:lnTo>
                    <a:pt x="7140" y="1086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7D08E2A-523F-4033-805A-0B8C851E9BC1}"/>
                </a:ext>
              </a:extLst>
            </p:cNvPr>
            <p:cNvSpPr/>
            <p:nvPr/>
          </p:nvSpPr>
          <p:spPr>
            <a:xfrm>
              <a:off x="7529494" y="6010079"/>
              <a:ext cx="18627" cy="31045"/>
            </a:xfrm>
            <a:custGeom>
              <a:avLst/>
              <a:gdLst>
                <a:gd name="connsiteX0" fmla="*/ 5277 w 18626"/>
                <a:gd name="connsiteY0" fmla="*/ 24215 h 31044"/>
                <a:gd name="connsiteX1" fmla="*/ 7140 w 18626"/>
                <a:gd name="connsiteY1" fmla="*/ 32907 h 31044"/>
                <a:gd name="connsiteX2" fmla="*/ 19868 w 18626"/>
                <a:gd name="connsiteY2" fmla="*/ 32907 h 31044"/>
                <a:gd name="connsiteX3" fmla="*/ 17695 w 18626"/>
                <a:gd name="connsiteY3" fmla="*/ 27630 h 31044"/>
                <a:gd name="connsiteX4" fmla="*/ 15522 w 18626"/>
                <a:gd name="connsiteY4" fmla="*/ 24215 h 31044"/>
                <a:gd name="connsiteX5" fmla="*/ 14591 w 18626"/>
                <a:gd name="connsiteY5" fmla="*/ 20179 h 31044"/>
                <a:gd name="connsiteX6" fmla="*/ 12418 w 18626"/>
                <a:gd name="connsiteY6" fmla="*/ 16764 h 31044"/>
                <a:gd name="connsiteX7" fmla="*/ 12418 w 18626"/>
                <a:gd name="connsiteY7" fmla="*/ 10555 h 31044"/>
                <a:gd name="connsiteX8" fmla="*/ 10244 w 18626"/>
                <a:gd name="connsiteY8" fmla="*/ 5278 h 31044"/>
                <a:gd name="connsiteX9" fmla="*/ 8382 w 18626"/>
                <a:gd name="connsiteY9" fmla="*/ 3104 h 31044"/>
                <a:gd name="connsiteX10" fmla="*/ 7140 w 18626"/>
                <a:gd name="connsiteY10" fmla="*/ 3104 h 31044"/>
                <a:gd name="connsiteX11" fmla="*/ 5277 w 18626"/>
                <a:gd name="connsiteY11" fmla="*/ 3104 h 31044"/>
                <a:gd name="connsiteX12" fmla="*/ 5277 w 18626"/>
                <a:gd name="connsiteY12" fmla="*/ 2173 h 31044"/>
                <a:gd name="connsiteX13" fmla="*/ 3104 w 18626"/>
                <a:gd name="connsiteY13" fmla="*/ 0 h 31044"/>
                <a:gd name="connsiteX14" fmla="*/ 0 w 18626"/>
                <a:gd name="connsiteY14" fmla="*/ 0 h 31044"/>
                <a:gd name="connsiteX15" fmla="*/ 0 w 18626"/>
                <a:gd name="connsiteY15" fmla="*/ 10555 h 31044"/>
                <a:gd name="connsiteX16" fmla="*/ 931 w 18626"/>
                <a:gd name="connsiteY16" fmla="*/ 18006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26" h="31044">
                  <a:moveTo>
                    <a:pt x="5277" y="24215"/>
                  </a:moveTo>
                  <a:lnTo>
                    <a:pt x="7140" y="32907"/>
                  </a:lnTo>
                  <a:lnTo>
                    <a:pt x="19868" y="32907"/>
                  </a:lnTo>
                  <a:lnTo>
                    <a:pt x="17695" y="27630"/>
                  </a:lnTo>
                  <a:lnTo>
                    <a:pt x="15522" y="24215"/>
                  </a:lnTo>
                  <a:lnTo>
                    <a:pt x="14591" y="20179"/>
                  </a:lnTo>
                  <a:lnTo>
                    <a:pt x="12418" y="16764"/>
                  </a:lnTo>
                  <a:lnTo>
                    <a:pt x="12418" y="10555"/>
                  </a:lnTo>
                  <a:lnTo>
                    <a:pt x="10244" y="5278"/>
                  </a:lnTo>
                  <a:lnTo>
                    <a:pt x="8382" y="3104"/>
                  </a:lnTo>
                  <a:lnTo>
                    <a:pt x="7140" y="3104"/>
                  </a:lnTo>
                  <a:lnTo>
                    <a:pt x="5277" y="3104"/>
                  </a:lnTo>
                  <a:lnTo>
                    <a:pt x="527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0" y="10555"/>
                  </a:lnTo>
                  <a:lnTo>
                    <a:pt x="931" y="1800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E4079318-4D2D-4DD4-ACF8-8A2D55C504D9}"/>
                </a:ext>
              </a:extLst>
            </p:cNvPr>
            <p:cNvSpPr/>
            <p:nvPr/>
          </p:nvSpPr>
          <p:spPr>
            <a:xfrm>
              <a:off x="7059479" y="5873482"/>
              <a:ext cx="12418" cy="18627"/>
            </a:xfrm>
            <a:custGeom>
              <a:avLst/>
              <a:gdLst>
                <a:gd name="connsiteX0" fmla="*/ 0 w 12417"/>
                <a:gd name="connsiteY0" fmla="*/ 20179 h 18626"/>
                <a:gd name="connsiteX1" fmla="*/ 2173 w 12417"/>
                <a:gd name="connsiteY1" fmla="*/ 18006 h 18626"/>
                <a:gd name="connsiteX2" fmla="*/ 4346 w 12417"/>
                <a:gd name="connsiteY2" fmla="*/ 15833 h 18626"/>
                <a:gd name="connsiteX3" fmla="*/ 13660 w 12417"/>
                <a:gd name="connsiteY3" fmla="*/ 10555 h 18626"/>
                <a:gd name="connsiteX4" fmla="*/ 13660 w 12417"/>
                <a:gd name="connsiteY4" fmla="*/ 3104 h 18626"/>
                <a:gd name="connsiteX5" fmla="*/ 0 w 12417"/>
                <a:gd name="connsiteY5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17" h="18626">
                  <a:moveTo>
                    <a:pt x="0" y="20179"/>
                  </a:moveTo>
                  <a:lnTo>
                    <a:pt x="2173" y="18006"/>
                  </a:lnTo>
                  <a:lnTo>
                    <a:pt x="4346" y="15833"/>
                  </a:lnTo>
                  <a:lnTo>
                    <a:pt x="13660" y="10555"/>
                  </a:lnTo>
                  <a:lnTo>
                    <a:pt x="13660" y="310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7F5EE0B-14DB-4CC4-B784-85E8F710A02E}"/>
                </a:ext>
              </a:extLst>
            </p:cNvPr>
            <p:cNvSpPr/>
            <p:nvPr/>
          </p:nvSpPr>
          <p:spPr>
            <a:xfrm>
              <a:off x="6836579" y="5928431"/>
              <a:ext cx="24836" cy="15522"/>
            </a:xfrm>
            <a:custGeom>
              <a:avLst/>
              <a:gdLst>
                <a:gd name="connsiteX0" fmla="*/ 7451 w 24835"/>
                <a:gd name="connsiteY0" fmla="*/ 9624 h 15522"/>
                <a:gd name="connsiteX1" fmla="*/ 12728 w 24835"/>
                <a:gd name="connsiteY1" fmla="*/ 12728 h 15522"/>
                <a:gd name="connsiteX2" fmla="*/ 17696 w 24835"/>
                <a:gd name="connsiteY2" fmla="*/ 14901 h 15522"/>
                <a:gd name="connsiteX3" fmla="*/ 22973 w 24835"/>
                <a:gd name="connsiteY3" fmla="*/ 17075 h 15522"/>
                <a:gd name="connsiteX4" fmla="*/ 22973 w 24835"/>
                <a:gd name="connsiteY4" fmla="*/ 12728 h 15522"/>
                <a:gd name="connsiteX5" fmla="*/ 27319 w 24835"/>
                <a:gd name="connsiteY5" fmla="*/ 12728 h 15522"/>
                <a:gd name="connsiteX6" fmla="*/ 27319 w 24835"/>
                <a:gd name="connsiteY6" fmla="*/ 5588 h 15522"/>
                <a:gd name="connsiteX7" fmla="*/ 22042 w 24835"/>
                <a:gd name="connsiteY7" fmla="*/ 4346 h 15522"/>
                <a:gd name="connsiteX8" fmla="*/ 17696 w 24835"/>
                <a:gd name="connsiteY8" fmla="*/ 2173 h 15522"/>
                <a:gd name="connsiteX9" fmla="*/ 12728 w 24835"/>
                <a:gd name="connsiteY9" fmla="*/ 2173 h 15522"/>
                <a:gd name="connsiteX10" fmla="*/ 7451 w 24835"/>
                <a:gd name="connsiteY10" fmla="*/ 2173 h 15522"/>
                <a:gd name="connsiteX11" fmla="*/ 0 w 24835"/>
                <a:gd name="connsiteY11" fmla="*/ 0 h 15522"/>
                <a:gd name="connsiteX12" fmla="*/ 3104 w 24835"/>
                <a:gd name="connsiteY12" fmla="*/ 558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5" h="15522">
                  <a:moveTo>
                    <a:pt x="7451" y="9624"/>
                  </a:moveTo>
                  <a:lnTo>
                    <a:pt x="12728" y="12728"/>
                  </a:lnTo>
                  <a:lnTo>
                    <a:pt x="17696" y="14901"/>
                  </a:lnTo>
                  <a:lnTo>
                    <a:pt x="22973" y="17075"/>
                  </a:lnTo>
                  <a:lnTo>
                    <a:pt x="22973" y="12728"/>
                  </a:lnTo>
                  <a:lnTo>
                    <a:pt x="27319" y="12728"/>
                  </a:lnTo>
                  <a:lnTo>
                    <a:pt x="27319" y="5588"/>
                  </a:lnTo>
                  <a:lnTo>
                    <a:pt x="22042" y="4346"/>
                  </a:lnTo>
                  <a:lnTo>
                    <a:pt x="17696" y="2173"/>
                  </a:lnTo>
                  <a:lnTo>
                    <a:pt x="12728" y="2173"/>
                  </a:lnTo>
                  <a:lnTo>
                    <a:pt x="7451" y="2173"/>
                  </a:lnTo>
                  <a:lnTo>
                    <a:pt x="0" y="0"/>
                  </a:lnTo>
                  <a:lnTo>
                    <a:pt x="3104" y="558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2B31FC70-68C2-494F-82D5-58752EA691E8}"/>
                </a:ext>
              </a:extLst>
            </p:cNvPr>
            <p:cNvSpPr/>
            <p:nvPr/>
          </p:nvSpPr>
          <p:spPr>
            <a:xfrm>
              <a:off x="6939958" y="5836539"/>
              <a:ext cx="18627" cy="9313"/>
            </a:xfrm>
            <a:custGeom>
              <a:avLst/>
              <a:gdLst>
                <a:gd name="connsiteX0" fmla="*/ 0 w 18626"/>
                <a:gd name="connsiteY0" fmla="*/ 0 h 9313"/>
                <a:gd name="connsiteX1" fmla="*/ 0 w 18626"/>
                <a:gd name="connsiteY1" fmla="*/ 10555 h 9313"/>
                <a:gd name="connsiteX2" fmla="*/ 19558 w 18626"/>
                <a:gd name="connsiteY2" fmla="*/ 10555 h 9313"/>
                <a:gd name="connsiteX3" fmla="*/ 19558 w 18626"/>
                <a:gd name="connsiteY3" fmla="*/ 3104 h 9313"/>
                <a:gd name="connsiteX4" fmla="*/ 18627 w 18626"/>
                <a:gd name="connsiteY4" fmla="*/ 2173 h 9313"/>
                <a:gd name="connsiteX5" fmla="*/ 16453 w 18626"/>
                <a:gd name="connsiteY5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26" h="9313">
                  <a:moveTo>
                    <a:pt x="0" y="0"/>
                  </a:moveTo>
                  <a:lnTo>
                    <a:pt x="0" y="10555"/>
                  </a:lnTo>
                  <a:lnTo>
                    <a:pt x="19558" y="10555"/>
                  </a:lnTo>
                  <a:lnTo>
                    <a:pt x="19558" y="3104"/>
                  </a:lnTo>
                  <a:lnTo>
                    <a:pt x="18627" y="2173"/>
                  </a:lnTo>
                  <a:lnTo>
                    <a:pt x="16453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0572B73-45FD-459A-B8DE-52BF44CD7ED8}"/>
                </a:ext>
              </a:extLst>
            </p:cNvPr>
            <p:cNvSpPr/>
            <p:nvPr/>
          </p:nvSpPr>
          <p:spPr>
            <a:xfrm>
              <a:off x="6803361" y="5908563"/>
              <a:ext cx="34149" cy="15522"/>
            </a:xfrm>
            <a:custGeom>
              <a:avLst/>
              <a:gdLst>
                <a:gd name="connsiteX0" fmla="*/ 34459 w 34149"/>
                <a:gd name="connsiteY0" fmla="*/ 9313 h 15522"/>
                <a:gd name="connsiteX1" fmla="*/ 31355 w 34149"/>
                <a:gd name="connsiteY1" fmla="*/ 5277 h 15522"/>
                <a:gd name="connsiteX2" fmla="*/ 27009 w 34149"/>
                <a:gd name="connsiteY2" fmla="*/ 3104 h 15522"/>
                <a:gd name="connsiteX3" fmla="*/ 23904 w 34149"/>
                <a:gd name="connsiteY3" fmla="*/ 2173 h 15522"/>
                <a:gd name="connsiteX4" fmla="*/ 16764 w 34149"/>
                <a:gd name="connsiteY4" fmla="*/ 0 h 15522"/>
                <a:gd name="connsiteX5" fmla="*/ 12418 w 34149"/>
                <a:gd name="connsiteY5" fmla="*/ 3104 h 15522"/>
                <a:gd name="connsiteX6" fmla="*/ 11486 w 34149"/>
                <a:gd name="connsiteY6" fmla="*/ 5277 h 15522"/>
                <a:gd name="connsiteX7" fmla="*/ 5277 w 34149"/>
                <a:gd name="connsiteY7" fmla="*/ 7451 h 15522"/>
                <a:gd name="connsiteX8" fmla="*/ 0 w 34149"/>
                <a:gd name="connsiteY8" fmla="*/ 9313 h 15522"/>
                <a:gd name="connsiteX9" fmla="*/ 0 w 34149"/>
                <a:gd name="connsiteY9" fmla="*/ 16764 h 15522"/>
                <a:gd name="connsiteX10" fmla="*/ 12418 w 34149"/>
                <a:gd name="connsiteY10" fmla="*/ 16764 h 15522"/>
                <a:gd name="connsiteX11" fmla="*/ 23904 w 34149"/>
                <a:gd name="connsiteY11" fmla="*/ 16764 h 15522"/>
                <a:gd name="connsiteX12" fmla="*/ 33218 w 34149"/>
                <a:gd name="connsiteY12" fmla="*/ 12728 h 15522"/>
                <a:gd name="connsiteX13" fmla="*/ 36322 w 34149"/>
                <a:gd name="connsiteY13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149" h="15522">
                  <a:moveTo>
                    <a:pt x="34459" y="9313"/>
                  </a:moveTo>
                  <a:lnTo>
                    <a:pt x="31355" y="5277"/>
                  </a:lnTo>
                  <a:lnTo>
                    <a:pt x="27009" y="3104"/>
                  </a:lnTo>
                  <a:lnTo>
                    <a:pt x="23904" y="2173"/>
                  </a:lnTo>
                  <a:lnTo>
                    <a:pt x="16764" y="0"/>
                  </a:lnTo>
                  <a:lnTo>
                    <a:pt x="12418" y="3104"/>
                  </a:lnTo>
                  <a:lnTo>
                    <a:pt x="11486" y="5277"/>
                  </a:lnTo>
                  <a:lnTo>
                    <a:pt x="5277" y="7451"/>
                  </a:lnTo>
                  <a:lnTo>
                    <a:pt x="0" y="9313"/>
                  </a:lnTo>
                  <a:lnTo>
                    <a:pt x="0" y="16764"/>
                  </a:lnTo>
                  <a:lnTo>
                    <a:pt x="12418" y="16764"/>
                  </a:lnTo>
                  <a:lnTo>
                    <a:pt x="23904" y="16764"/>
                  </a:lnTo>
                  <a:lnTo>
                    <a:pt x="33218" y="12728"/>
                  </a:lnTo>
                  <a:lnTo>
                    <a:pt x="36322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DD134E99-762B-4DD6-8520-2DC7EA892571}"/>
                </a:ext>
              </a:extLst>
            </p:cNvPr>
            <p:cNvSpPr/>
            <p:nvPr/>
          </p:nvSpPr>
          <p:spPr>
            <a:xfrm>
              <a:off x="2868772" y="5437617"/>
              <a:ext cx="34149" cy="12418"/>
            </a:xfrm>
            <a:custGeom>
              <a:avLst/>
              <a:gdLst>
                <a:gd name="connsiteX0" fmla="*/ 34459 w 34149"/>
                <a:gd name="connsiteY0" fmla="*/ 8382 h 12417"/>
                <a:gd name="connsiteX1" fmla="*/ 34459 w 34149"/>
                <a:gd name="connsiteY1" fmla="*/ 5278 h 12417"/>
                <a:gd name="connsiteX2" fmla="*/ 19869 w 34149"/>
                <a:gd name="connsiteY2" fmla="*/ 0 h 12417"/>
                <a:gd name="connsiteX3" fmla="*/ 14591 w 34149"/>
                <a:gd name="connsiteY3" fmla="*/ 2173 h 12417"/>
                <a:gd name="connsiteX4" fmla="*/ 10555 w 34149"/>
                <a:gd name="connsiteY4" fmla="*/ 3104 h 12417"/>
                <a:gd name="connsiteX5" fmla="*/ 5278 w 34149"/>
                <a:gd name="connsiteY5" fmla="*/ 3104 h 12417"/>
                <a:gd name="connsiteX6" fmla="*/ 0 w 34149"/>
                <a:gd name="connsiteY6" fmla="*/ 5278 h 12417"/>
                <a:gd name="connsiteX7" fmla="*/ 0 w 34149"/>
                <a:gd name="connsiteY7" fmla="*/ 12728 h 12417"/>
                <a:gd name="connsiteX8" fmla="*/ 9313 w 34149"/>
                <a:gd name="connsiteY8" fmla="*/ 12728 h 12417"/>
                <a:gd name="connsiteX9" fmla="*/ 19869 w 34149"/>
                <a:gd name="connsiteY9" fmla="*/ 12728 h 12417"/>
                <a:gd name="connsiteX10" fmla="*/ 31355 w 34149"/>
                <a:gd name="connsiteY10" fmla="*/ 8382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49" h="12417">
                  <a:moveTo>
                    <a:pt x="34459" y="8382"/>
                  </a:moveTo>
                  <a:lnTo>
                    <a:pt x="34459" y="5278"/>
                  </a:lnTo>
                  <a:lnTo>
                    <a:pt x="19869" y="0"/>
                  </a:lnTo>
                  <a:lnTo>
                    <a:pt x="14591" y="2173"/>
                  </a:lnTo>
                  <a:lnTo>
                    <a:pt x="10555" y="3104"/>
                  </a:lnTo>
                  <a:lnTo>
                    <a:pt x="5278" y="3104"/>
                  </a:lnTo>
                  <a:lnTo>
                    <a:pt x="0" y="5278"/>
                  </a:lnTo>
                  <a:lnTo>
                    <a:pt x="0" y="12728"/>
                  </a:lnTo>
                  <a:lnTo>
                    <a:pt x="9313" y="12728"/>
                  </a:lnTo>
                  <a:lnTo>
                    <a:pt x="19869" y="12728"/>
                  </a:lnTo>
                  <a:lnTo>
                    <a:pt x="31355" y="838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70700714-EEE1-4243-A0F0-2CDCBF43923A}"/>
                </a:ext>
              </a:extLst>
            </p:cNvPr>
            <p:cNvSpPr/>
            <p:nvPr/>
          </p:nvSpPr>
          <p:spPr>
            <a:xfrm>
              <a:off x="6993044" y="5054526"/>
              <a:ext cx="229730" cy="266983"/>
            </a:xfrm>
            <a:custGeom>
              <a:avLst/>
              <a:gdLst>
                <a:gd name="connsiteX0" fmla="*/ 7140 w 229729"/>
                <a:gd name="connsiteY0" fmla="*/ 247425 h 266983"/>
                <a:gd name="connsiteX1" fmla="*/ 8382 w 229729"/>
                <a:gd name="connsiteY1" fmla="*/ 254876 h 266983"/>
                <a:gd name="connsiteX2" fmla="*/ 10245 w 229729"/>
                <a:gd name="connsiteY2" fmla="*/ 269777 h 266983"/>
                <a:gd name="connsiteX3" fmla="*/ 22663 w 229729"/>
                <a:gd name="connsiteY3" fmla="*/ 269777 h 266983"/>
                <a:gd name="connsiteX4" fmla="*/ 27009 w 229729"/>
                <a:gd name="connsiteY4" fmla="*/ 262327 h 266983"/>
                <a:gd name="connsiteX5" fmla="*/ 30113 w 229729"/>
                <a:gd name="connsiteY5" fmla="*/ 254876 h 266983"/>
                <a:gd name="connsiteX6" fmla="*/ 36322 w 229729"/>
                <a:gd name="connsiteY6" fmla="*/ 249599 h 266983"/>
                <a:gd name="connsiteX7" fmla="*/ 34149 w 229729"/>
                <a:gd name="connsiteY7" fmla="*/ 240285 h 266983"/>
                <a:gd name="connsiteX8" fmla="*/ 34149 w 229729"/>
                <a:gd name="connsiteY8" fmla="*/ 235008 h 266983"/>
                <a:gd name="connsiteX9" fmla="*/ 34149 w 229729"/>
                <a:gd name="connsiteY9" fmla="*/ 231593 h 266983"/>
                <a:gd name="connsiteX10" fmla="*/ 30113 w 229729"/>
                <a:gd name="connsiteY10" fmla="*/ 229730 h 266983"/>
                <a:gd name="connsiteX11" fmla="*/ 27009 w 229729"/>
                <a:gd name="connsiteY11" fmla="*/ 224452 h 266983"/>
                <a:gd name="connsiteX12" fmla="*/ 27009 w 229729"/>
                <a:gd name="connsiteY12" fmla="*/ 220106 h 266983"/>
                <a:gd name="connsiteX13" fmla="*/ 34149 w 229729"/>
                <a:gd name="connsiteY13" fmla="*/ 222279 h 266983"/>
                <a:gd name="connsiteX14" fmla="*/ 37253 w 229729"/>
                <a:gd name="connsiteY14" fmla="*/ 224452 h 266983"/>
                <a:gd name="connsiteX15" fmla="*/ 41600 w 229729"/>
                <a:gd name="connsiteY15" fmla="*/ 224452 h 266983"/>
                <a:gd name="connsiteX16" fmla="*/ 41600 w 229729"/>
                <a:gd name="connsiteY16" fmla="*/ 225384 h 266983"/>
                <a:gd name="connsiteX17" fmla="*/ 41600 w 229729"/>
                <a:gd name="connsiteY17" fmla="*/ 229730 h 266983"/>
                <a:gd name="connsiteX18" fmla="*/ 41600 w 229729"/>
                <a:gd name="connsiteY18" fmla="*/ 231593 h 266983"/>
                <a:gd name="connsiteX19" fmla="*/ 41600 w 229729"/>
                <a:gd name="connsiteY19" fmla="*/ 236870 h 266983"/>
                <a:gd name="connsiteX20" fmla="*/ 43773 w 229729"/>
                <a:gd name="connsiteY20" fmla="*/ 240285 h 266983"/>
                <a:gd name="connsiteX21" fmla="*/ 48740 w 229729"/>
                <a:gd name="connsiteY21" fmla="*/ 239043 h 266983"/>
                <a:gd name="connsiteX22" fmla="*/ 54018 w 229729"/>
                <a:gd name="connsiteY22" fmla="*/ 239043 h 266983"/>
                <a:gd name="connsiteX23" fmla="*/ 56191 w 229729"/>
                <a:gd name="connsiteY23" fmla="*/ 236870 h 266983"/>
                <a:gd name="connsiteX24" fmla="*/ 58364 w 229729"/>
                <a:gd name="connsiteY24" fmla="*/ 235008 h 266983"/>
                <a:gd name="connsiteX25" fmla="*/ 59295 w 229729"/>
                <a:gd name="connsiteY25" fmla="*/ 235008 h 266983"/>
                <a:gd name="connsiteX26" fmla="*/ 61468 w 229729"/>
                <a:gd name="connsiteY26" fmla="*/ 232834 h 266983"/>
                <a:gd name="connsiteX27" fmla="*/ 65504 w 229729"/>
                <a:gd name="connsiteY27" fmla="*/ 232834 h 266983"/>
                <a:gd name="connsiteX28" fmla="*/ 70782 w 229729"/>
                <a:gd name="connsiteY28" fmla="*/ 232834 h 266983"/>
                <a:gd name="connsiteX29" fmla="*/ 72955 w 229729"/>
                <a:gd name="connsiteY29" fmla="*/ 229730 h 266983"/>
                <a:gd name="connsiteX30" fmla="*/ 73886 w 229729"/>
                <a:gd name="connsiteY30" fmla="*/ 224452 h 266983"/>
                <a:gd name="connsiteX31" fmla="*/ 73886 w 229729"/>
                <a:gd name="connsiteY31" fmla="*/ 220106 h 266983"/>
                <a:gd name="connsiteX32" fmla="*/ 76059 w 229729"/>
                <a:gd name="connsiteY32" fmla="*/ 212655 h 266983"/>
                <a:gd name="connsiteX33" fmla="*/ 81026 w 229729"/>
                <a:gd name="connsiteY33" fmla="*/ 220106 h 266983"/>
                <a:gd name="connsiteX34" fmla="*/ 86304 w 229729"/>
                <a:gd name="connsiteY34" fmla="*/ 229730 h 266983"/>
                <a:gd name="connsiteX35" fmla="*/ 112381 w 229729"/>
                <a:gd name="connsiteY35" fmla="*/ 217933 h 266983"/>
                <a:gd name="connsiteX36" fmla="*/ 139390 w 229729"/>
                <a:gd name="connsiteY36" fmla="*/ 205205 h 266983"/>
                <a:gd name="connsiteX37" fmla="*/ 163294 w 229729"/>
                <a:gd name="connsiteY37" fmla="*/ 192476 h 266983"/>
                <a:gd name="connsiteX38" fmla="*/ 165468 w 229729"/>
                <a:gd name="connsiteY38" fmla="*/ 170435 h 266983"/>
                <a:gd name="connsiteX39" fmla="*/ 168572 w 229729"/>
                <a:gd name="connsiteY39" fmla="*/ 152429 h 266983"/>
                <a:gd name="connsiteX40" fmla="*/ 172918 w 229729"/>
                <a:gd name="connsiteY40" fmla="*/ 138459 h 266983"/>
                <a:gd name="connsiteX41" fmla="*/ 173850 w 229729"/>
                <a:gd name="connsiteY41" fmla="*/ 125731 h 266983"/>
                <a:gd name="connsiteX42" fmla="*/ 173850 w 229729"/>
                <a:gd name="connsiteY42" fmla="*/ 113313 h 266983"/>
                <a:gd name="connsiteX43" fmla="*/ 172918 w 229729"/>
                <a:gd name="connsiteY43" fmla="*/ 96238 h 266983"/>
                <a:gd name="connsiteX44" fmla="*/ 166709 w 229729"/>
                <a:gd name="connsiteY44" fmla="*/ 73886 h 266983"/>
                <a:gd name="connsiteX45" fmla="*/ 170745 w 229729"/>
                <a:gd name="connsiteY45" fmla="*/ 72955 h 266983"/>
                <a:gd name="connsiteX46" fmla="*/ 172918 w 229729"/>
                <a:gd name="connsiteY46" fmla="*/ 68609 h 266983"/>
                <a:gd name="connsiteX47" fmla="*/ 176023 w 229729"/>
                <a:gd name="connsiteY47" fmla="*/ 66746 h 266983"/>
                <a:gd name="connsiteX48" fmla="*/ 180059 w 229729"/>
                <a:gd name="connsiteY48" fmla="*/ 65504 h 266983"/>
                <a:gd name="connsiteX49" fmla="*/ 183163 w 229729"/>
                <a:gd name="connsiteY49" fmla="*/ 66746 h 266983"/>
                <a:gd name="connsiteX50" fmla="*/ 186267 w 229729"/>
                <a:gd name="connsiteY50" fmla="*/ 68609 h 266983"/>
                <a:gd name="connsiteX51" fmla="*/ 190614 w 229729"/>
                <a:gd name="connsiteY51" fmla="*/ 73886 h 266983"/>
                <a:gd name="connsiteX52" fmla="*/ 200858 w 229729"/>
                <a:gd name="connsiteY52" fmla="*/ 68609 h 266983"/>
                <a:gd name="connsiteX53" fmla="*/ 208309 w 229729"/>
                <a:gd name="connsiteY53" fmla="*/ 61468 h 266983"/>
                <a:gd name="connsiteX54" fmla="*/ 217622 w 229729"/>
                <a:gd name="connsiteY54" fmla="*/ 54018 h 266983"/>
                <a:gd name="connsiteX55" fmla="*/ 230040 w 229729"/>
                <a:gd name="connsiteY55" fmla="*/ 50603 h 266983"/>
                <a:gd name="connsiteX56" fmla="*/ 230040 w 229729"/>
                <a:gd name="connsiteY56" fmla="*/ 44394 h 266983"/>
                <a:gd name="connsiteX57" fmla="*/ 230040 w 229729"/>
                <a:gd name="connsiteY57" fmla="*/ 41289 h 266983"/>
                <a:gd name="connsiteX58" fmla="*/ 229109 w 229729"/>
                <a:gd name="connsiteY58" fmla="*/ 36943 h 266983"/>
                <a:gd name="connsiteX59" fmla="*/ 226936 w 229729"/>
                <a:gd name="connsiteY59" fmla="*/ 33839 h 266983"/>
                <a:gd name="connsiteX60" fmla="*/ 219796 w 229729"/>
                <a:gd name="connsiteY60" fmla="*/ 28561 h 266983"/>
                <a:gd name="connsiteX61" fmla="*/ 212345 w 229729"/>
                <a:gd name="connsiteY61" fmla="*/ 24215 h 266983"/>
                <a:gd name="connsiteX62" fmla="*/ 200858 w 229729"/>
                <a:gd name="connsiteY62" fmla="*/ 21110 h 266983"/>
                <a:gd name="connsiteX63" fmla="*/ 192476 w 229729"/>
                <a:gd name="connsiteY63" fmla="*/ 13660 h 266983"/>
                <a:gd name="connsiteX64" fmla="*/ 183163 w 229729"/>
                <a:gd name="connsiteY64" fmla="*/ 0 h 266983"/>
                <a:gd name="connsiteX65" fmla="*/ 173850 w 229729"/>
                <a:gd name="connsiteY65" fmla="*/ 9624 h 266983"/>
                <a:gd name="connsiteX66" fmla="*/ 170745 w 229729"/>
                <a:gd name="connsiteY66" fmla="*/ 24215 h 266983"/>
                <a:gd name="connsiteX67" fmla="*/ 170745 w 229729"/>
                <a:gd name="connsiteY67" fmla="*/ 43462 h 266983"/>
                <a:gd name="connsiteX68" fmla="*/ 166709 w 229729"/>
                <a:gd name="connsiteY68" fmla="*/ 43462 h 266983"/>
                <a:gd name="connsiteX69" fmla="*/ 163294 w 229729"/>
                <a:gd name="connsiteY69" fmla="*/ 44394 h 266983"/>
                <a:gd name="connsiteX70" fmla="*/ 158327 w 229729"/>
                <a:gd name="connsiteY70" fmla="*/ 44394 h 266983"/>
                <a:gd name="connsiteX71" fmla="*/ 150877 w 229729"/>
                <a:gd name="connsiteY71" fmla="*/ 46567 h 266983"/>
                <a:gd name="connsiteX72" fmla="*/ 150877 w 229729"/>
                <a:gd name="connsiteY72" fmla="*/ 48740 h 266983"/>
                <a:gd name="connsiteX73" fmla="*/ 150877 w 229729"/>
                <a:gd name="connsiteY73" fmla="*/ 50603 h 266983"/>
                <a:gd name="connsiteX74" fmla="*/ 149014 w 229729"/>
                <a:gd name="connsiteY74" fmla="*/ 51844 h 266983"/>
                <a:gd name="connsiteX75" fmla="*/ 146841 w 229729"/>
                <a:gd name="connsiteY75" fmla="*/ 54018 h 266983"/>
                <a:gd name="connsiteX76" fmla="*/ 146841 w 229729"/>
                <a:gd name="connsiteY76" fmla="*/ 63331 h 266983"/>
                <a:gd name="connsiteX77" fmla="*/ 146841 w 229729"/>
                <a:gd name="connsiteY77" fmla="*/ 70782 h 266983"/>
                <a:gd name="connsiteX78" fmla="*/ 149014 w 229729"/>
                <a:gd name="connsiteY78" fmla="*/ 73886 h 266983"/>
                <a:gd name="connsiteX79" fmla="*/ 150877 w 229729"/>
                <a:gd name="connsiteY79" fmla="*/ 78232 h 266983"/>
                <a:gd name="connsiteX80" fmla="*/ 156154 w 229729"/>
                <a:gd name="connsiteY80" fmla="*/ 81337 h 266983"/>
                <a:gd name="connsiteX81" fmla="*/ 163294 w 229729"/>
                <a:gd name="connsiteY81" fmla="*/ 81337 h 266983"/>
                <a:gd name="connsiteX82" fmla="*/ 152118 w 229729"/>
                <a:gd name="connsiteY82" fmla="*/ 98411 h 266983"/>
                <a:gd name="connsiteX83" fmla="*/ 146841 w 229729"/>
                <a:gd name="connsiteY83" fmla="*/ 111140 h 266983"/>
                <a:gd name="connsiteX84" fmla="*/ 143737 w 229729"/>
                <a:gd name="connsiteY84" fmla="*/ 125731 h 266983"/>
                <a:gd name="connsiteX85" fmla="*/ 139390 w 229729"/>
                <a:gd name="connsiteY85" fmla="*/ 138459 h 266983"/>
                <a:gd name="connsiteX86" fmla="*/ 130077 w 229729"/>
                <a:gd name="connsiteY86" fmla="*/ 150256 h 266983"/>
                <a:gd name="connsiteX87" fmla="*/ 115486 w 229729"/>
                <a:gd name="connsiteY87" fmla="*/ 162984 h 266983"/>
                <a:gd name="connsiteX88" fmla="*/ 114555 w 229729"/>
                <a:gd name="connsiteY88" fmla="*/ 165157 h 266983"/>
                <a:gd name="connsiteX89" fmla="*/ 112381 w 229729"/>
                <a:gd name="connsiteY89" fmla="*/ 165157 h 266983"/>
                <a:gd name="connsiteX90" fmla="*/ 110208 w 229729"/>
                <a:gd name="connsiteY90" fmla="*/ 165157 h 266983"/>
                <a:gd name="connsiteX91" fmla="*/ 108346 w 229729"/>
                <a:gd name="connsiteY91" fmla="*/ 162984 h 266983"/>
                <a:gd name="connsiteX92" fmla="*/ 107104 w 229729"/>
                <a:gd name="connsiteY92" fmla="*/ 159880 h 266983"/>
                <a:gd name="connsiteX93" fmla="*/ 100895 w 229729"/>
                <a:gd name="connsiteY93" fmla="*/ 162984 h 266983"/>
                <a:gd name="connsiteX94" fmla="*/ 97790 w 229729"/>
                <a:gd name="connsiteY94" fmla="*/ 168262 h 266983"/>
                <a:gd name="connsiteX95" fmla="*/ 95617 w 229729"/>
                <a:gd name="connsiteY95" fmla="*/ 172297 h 266983"/>
                <a:gd name="connsiteX96" fmla="*/ 93754 w 229729"/>
                <a:gd name="connsiteY96" fmla="*/ 177886 h 266983"/>
                <a:gd name="connsiteX97" fmla="*/ 90650 w 229729"/>
                <a:gd name="connsiteY97" fmla="*/ 183163 h 266983"/>
                <a:gd name="connsiteX98" fmla="*/ 86304 w 229729"/>
                <a:gd name="connsiteY98" fmla="*/ 188441 h 266983"/>
                <a:gd name="connsiteX99" fmla="*/ 83200 w 229729"/>
                <a:gd name="connsiteY99" fmla="*/ 188441 h 266983"/>
                <a:gd name="connsiteX100" fmla="*/ 80095 w 229729"/>
                <a:gd name="connsiteY100" fmla="*/ 188441 h 266983"/>
                <a:gd name="connsiteX101" fmla="*/ 73886 w 229729"/>
                <a:gd name="connsiteY101" fmla="*/ 187199 h 266983"/>
                <a:gd name="connsiteX102" fmla="*/ 66435 w 229729"/>
                <a:gd name="connsiteY102" fmla="*/ 187199 h 266983"/>
                <a:gd name="connsiteX103" fmla="*/ 59295 w 229729"/>
                <a:gd name="connsiteY103" fmla="*/ 188441 h 266983"/>
                <a:gd name="connsiteX104" fmla="*/ 39426 w 229729"/>
                <a:gd name="connsiteY104" fmla="*/ 197754 h 266983"/>
                <a:gd name="connsiteX105" fmla="*/ 22663 w 229729"/>
                <a:gd name="connsiteY105" fmla="*/ 212655 h 266983"/>
                <a:gd name="connsiteX106" fmla="*/ 10245 w 229729"/>
                <a:gd name="connsiteY106" fmla="*/ 229730 h 266983"/>
                <a:gd name="connsiteX107" fmla="*/ 0 w 229729"/>
                <a:gd name="connsiteY107" fmla="*/ 229730 h 266983"/>
                <a:gd name="connsiteX108" fmla="*/ 3104 w 229729"/>
                <a:gd name="connsiteY108" fmla="*/ 240285 h 2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29729" h="266983">
                  <a:moveTo>
                    <a:pt x="7140" y="247425"/>
                  </a:moveTo>
                  <a:lnTo>
                    <a:pt x="8382" y="254876"/>
                  </a:lnTo>
                  <a:lnTo>
                    <a:pt x="10245" y="269777"/>
                  </a:lnTo>
                  <a:lnTo>
                    <a:pt x="22663" y="269777"/>
                  </a:lnTo>
                  <a:lnTo>
                    <a:pt x="27009" y="262327"/>
                  </a:lnTo>
                  <a:lnTo>
                    <a:pt x="30113" y="254876"/>
                  </a:lnTo>
                  <a:lnTo>
                    <a:pt x="36322" y="249599"/>
                  </a:lnTo>
                  <a:lnTo>
                    <a:pt x="34149" y="240285"/>
                  </a:lnTo>
                  <a:lnTo>
                    <a:pt x="34149" y="235008"/>
                  </a:lnTo>
                  <a:lnTo>
                    <a:pt x="34149" y="231593"/>
                  </a:lnTo>
                  <a:lnTo>
                    <a:pt x="30113" y="229730"/>
                  </a:lnTo>
                  <a:lnTo>
                    <a:pt x="27009" y="224452"/>
                  </a:lnTo>
                  <a:lnTo>
                    <a:pt x="27009" y="220106"/>
                  </a:lnTo>
                  <a:lnTo>
                    <a:pt x="34149" y="222279"/>
                  </a:lnTo>
                  <a:lnTo>
                    <a:pt x="37253" y="224452"/>
                  </a:lnTo>
                  <a:lnTo>
                    <a:pt x="41600" y="224452"/>
                  </a:lnTo>
                  <a:lnTo>
                    <a:pt x="41600" y="225384"/>
                  </a:lnTo>
                  <a:lnTo>
                    <a:pt x="41600" y="229730"/>
                  </a:lnTo>
                  <a:lnTo>
                    <a:pt x="41600" y="231593"/>
                  </a:lnTo>
                  <a:lnTo>
                    <a:pt x="41600" y="236870"/>
                  </a:lnTo>
                  <a:lnTo>
                    <a:pt x="43773" y="240285"/>
                  </a:lnTo>
                  <a:lnTo>
                    <a:pt x="48740" y="239043"/>
                  </a:lnTo>
                  <a:lnTo>
                    <a:pt x="54018" y="239043"/>
                  </a:lnTo>
                  <a:lnTo>
                    <a:pt x="56191" y="236870"/>
                  </a:lnTo>
                  <a:lnTo>
                    <a:pt x="58364" y="235008"/>
                  </a:lnTo>
                  <a:lnTo>
                    <a:pt x="59295" y="235008"/>
                  </a:lnTo>
                  <a:lnTo>
                    <a:pt x="61468" y="232834"/>
                  </a:lnTo>
                  <a:lnTo>
                    <a:pt x="65504" y="232834"/>
                  </a:lnTo>
                  <a:lnTo>
                    <a:pt x="70782" y="232834"/>
                  </a:lnTo>
                  <a:lnTo>
                    <a:pt x="72955" y="229730"/>
                  </a:lnTo>
                  <a:lnTo>
                    <a:pt x="73886" y="224452"/>
                  </a:lnTo>
                  <a:lnTo>
                    <a:pt x="73886" y="220106"/>
                  </a:lnTo>
                  <a:lnTo>
                    <a:pt x="76059" y="212655"/>
                  </a:lnTo>
                  <a:lnTo>
                    <a:pt x="81026" y="220106"/>
                  </a:lnTo>
                  <a:lnTo>
                    <a:pt x="86304" y="229730"/>
                  </a:lnTo>
                  <a:lnTo>
                    <a:pt x="112381" y="217933"/>
                  </a:lnTo>
                  <a:lnTo>
                    <a:pt x="139390" y="205205"/>
                  </a:lnTo>
                  <a:lnTo>
                    <a:pt x="163294" y="192476"/>
                  </a:lnTo>
                  <a:lnTo>
                    <a:pt x="165468" y="170435"/>
                  </a:lnTo>
                  <a:lnTo>
                    <a:pt x="168572" y="152429"/>
                  </a:lnTo>
                  <a:lnTo>
                    <a:pt x="172918" y="138459"/>
                  </a:lnTo>
                  <a:lnTo>
                    <a:pt x="173850" y="125731"/>
                  </a:lnTo>
                  <a:lnTo>
                    <a:pt x="173850" y="113313"/>
                  </a:lnTo>
                  <a:lnTo>
                    <a:pt x="172918" y="96238"/>
                  </a:lnTo>
                  <a:lnTo>
                    <a:pt x="166709" y="73886"/>
                  </a:lnTo>
                  <a:lnTo>
                    <a:pt x="170745" y="72955"/>
                  </a:lnTo>
                  <a:lnTo>
                    <a:pt x="172918" y="68609"/>
                  </a:lnTo>
                  <a:lnTo>
                    <a:pt x="176023" y="66746"/>
                  </a:lnTo>
                  <a:lnTo>
                    <a:pt x="180059" y="65504"/>
                  </a:lnTo>
                  <a:lnTo>
                    <a:pt x="183163" y="66746"/>
                  </a:lnTo>
                  <a:lnTo>
                    <a:pt x="186267" y="68609"/>
                  </a:lnTo>
                  <a:lnTo>
                    <a:pt x="190614" y="73886"/>
                  </a:lnTo>
                  <a:lnTo>
                    <a:pt x="200858" y="68609"/>
                  </a:lnTo>
                  <a:lnTo>
                    <a:pt x="208309" y="61468"/>
                  </a:lnTo>
                  <a:lnTo>
                    <a:pt x="217622" y="54018"/>
                  </a:lnTo>
                  <a:lnTo>
                    <a:pt x="230040" y="50603"/>
                  </a:lnTo>
                  <a:lnTo>
                    <a:pt x="230040" y="44394"/>
                  </a:lnTo>
                  <a:lnTo>
                    <a:pt x="230040" y="41289"/>
                  </a:lnTo>
                  <a:lnTo>
                    <a:pt x="229109" y="36943"/>
                  </a:lnTo>
                  <a:lnTo>
                    <a:pt x="226936" y="33839"/>
                  </a:lnTo>
                  <a:lnTo>
                    <a:pt x="219796" y="28561"/>
                  </a:lnTo>
                  <a:lnTo>
                    <a:pt x="212345" y="24215"/>
                  </a:lnTo>
                  <a:lnTo>
                    <a:pt x="200858" y="21110"/>
                  </a:lnTo>
                  <a:lnTo>
                    <a:pt x="192476" y="13660"/>
                  </a:lnTo>
                  <a:lnTo>
                    <a:pt x="183163" y="0"/>
                  </a:lnTo>
                  <a:lnTo>
                    <a:pt x="173850" y="9624"/>
                  </a:lnTo>
                  <a:lnTo>
                    <a:pt x="170745" y="24215"/>
                  </a:lnTo>
                  <a:lnTo>
                    <a:pt x="170745" y="43462"/>
                  </a:lnTo>
                  <a:lnTo>
                    <a:pt x="166709" y="43462"/>
                  </a:lnTo>
                  <a:lnTo>
                    <a:pt x="163294" y="44394"/>
                  </a:lnTo>
                  <a:lnTo>
                    <a:pt x="158327" y="44394"/>
                  </a:lnTo>
                  <a:lnTo>
                    <a:pt x="150877" y="46567"/>
                  </a:lnTo>
                  <a:lnTo>
                    <a:pt x="150877" y="48740"/>
                  </a:lnTo>
                  <a:lnTo>
                    <a:pt x="150877" y="50603"/>
                  </a:lnTo>
                  <a:lnTo>
                    <a:pt x="149014" y="51844"/>
                  </a:lnTo>
                  <a:lnTo>
                    <a:pt x="146841" y="54018"/>
                  </a:lnTo>
                  <a:lnTo>
                    <a:pt x="146841" y="63331"/>
                  </a:lnTo>
                  <a:lnTo>
                    <a:pt x="146841" y="70782"/>
                  </a:lnTo>
                  <a:lnTo>
                    <a:pt x="149014" y="73886"/>
                  </a:lnTo>
                  <a:lnTo>
                    <a:pt x="150877" y="78232"/>
                  </a:lnTo>
                  <a:lnTo>
                    <a:pt x="156154" y="81337"/>
                  </a:lnTo>
                  <a:lnTo>
                    <a:pt x="163294" y="81337"/>
                  </a:lnTo>
                  <a:lnTo>
                    <a:pt x="152118" y="98411"/>
                  </a:lnTo>
                  <a:lnTo>
                    <a:pt x="146841" y="111140"/>
                  </a:lnTo>
                  <a:lnTo>
                    <a:pt x="143737" y="125731"/>
                  </a:lnTo>
                  <a:lnTo>
                    <a:pt x="139390" y="138459"/>
                  </a:lnTo>
                  <a:lnTo>
                    <a:pt x="130077" y="150256"/>
                  </a:lnTo>
                  <a:lnTo>
                    <a:pt x="115486" y="162984"/>
                  </a:lnTo>
                  <a:lnTo>
                    <a:pt x="114555" y="165157"/>
                  </a:lnTo>
                  <a:lnTo>
                    <a:pt x="112381" y="165157"/>
                  </a:lnTo>
                  <a:lnTo>
                    <a:pt x="110208" y="165157"/>
                  </a:lnTo>
                  <a:lnTo>
                    <a:pt x="108346" y="162984"/>
                  </a:lnTo>
                  <a:lnTo>
                    <a:pt x="107104" y="159880"/>
                  </a:lnTo>
                  <a:lnTo>
                    <a:pt x="100895" y="162984"/>
                  </a:lnTo>
                  <a:lnTo>
                    <a:pt x="97790" y="168262"/>
                  </a:lnTo>
                  <a:lnTo>
                    <a:pt x="95617" y="172297"/>
                  </a:lnTo>
                  <a:lnTo>
                    <a:pt x="93754" y="177886"/>
                  </a:lnTo>
                  <a:lnTo>
                    <a:pt x="90650" y="183163"/>
                  </a:lnTo>
                  <a:lnTo>
                    <a:pt x="86304" y="188441"/>
                  </a:lnTo>
                  <a:lnTo>
                    <a:pt x="83200" y="188441"/>
                  </a:lnTo>
                  <a:lnTo>
                    <a:pt x="80095" y="188441"/>
                  </a:lnTo>
                  <a:lnTo>
                    <a:pt x="73886" y="187199"/>
                  </a:lnTo>
                  <a:lnTo>
                    <a:pt x="66435" y="187199"/>
                  </a:lnTo>
                  <a:lnTo>
                    <a:pt x="59295" y="188441"/>
                  </a:lnTo>
                  <a:lnTo>
                    <a:pt x="39426" y="197754"/>
                  </a:lnTo>
                  <a:lnTo>
                    <a:pt x="22663" y="212655"/>
                  </a:lnTo>
                  <a:lnTo>
                    <a:pt x="10245" y="229730"/>
                  </a:lnTo>
                  <a:lnTo>
                    <a:pt x="0" y="229730"/>
                  </a:lnTo>
                  <a:lnTo>
                    <a:pt x="3104" y="24028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572581D3-2E80-4CDA-A638-22F244C7023D}"/>
                </a:ext>
              </a:extLst>
            </p:cNvPr>
            <p:cNvSpPr/>
            <p:nvPr/>
          </p:nvSpPr>
          <p:spPr>
            <a:xfrm>
              <a:off x="6968829" y="5832193"/>
              <a:ext cx="43462" cy="18627"/>
            </a:xfrm>
            <a:custGeom>
              <a:avLst/>
              <a:gdLst>
                <a:gd name="connsiteX0" fmla="*/ 0 w 43462"/>
                <a:gd name="connsiteY0" fmla="*/ 0 h 18626"/>
                <a:gd name="connsiteX1" fmla="*/ 0 w 43462"/>
                <a:gd name="connsiteY1" fmla="*/ 11797 h 18626"/>
                <a:gd name="connsiteX2" fmla="*/ 16764 w 43462"/>
                <a:gd name="connsiteY2" fmla="*/ 11797 h 18626"/>
                <a:gd name="connsiteX3" fmla="*/ 29182 w 43462"/>
                <a:gd name="connsiteY3" fmla="*/ 13970 h 18626"/>
                <a:gd name="connsiteX4" fmla="*/ 39737 w 43462"/>
                <a:gd name="connsiteY4" fmla="*/ 20179 h 18626"/>
                <a:gd name="connsiteX5" fmla="*/ 43773 w 43462"/>
                <a:gd name="connsiteY5" fmla="*/ 20179 h 18626"/>
                <a:gd name="connsiteX6" fmla="*/ 41910 w 43462"/>
                <a:gd name="connsiteY6" fmla="*/ 14901 h 18626"/>
                <a:gd name="connsiteX7" fmla="*/ 41910 w 43462"/>
                <a:gd name="connsiteY7" fmla="*/ 11797 h 18626"/>
                <a:gd name="connsiteX8" fmla="*/ 39737 w 43462"/>
                <a:gd name="connsiteY8" fmla="*/ 7451 h 18626"/>
                <a:gd name="connsiteX9" fmla="*/ 39737 w 43462"/>
                <a:gd name="connsiteY9" fmla="*/ 4346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62" h="18626">
                  <a:moveTo>
                    <a:pt x="0" y="0"/>
                  </a:moveTo>
                  <a:lnTo>
                    <a:pt x="0" y="11797"/>
                  </a:lnTo>
                  <a:lnTo>
                    <a:pt x="16764" y="11797"/>
                  </a:lnTo>
                  <a:lnTo>
                    <a:pt x="29182" y="13970"/>
                  </a:lnTo>
                  <a:lnTo>
                    <a:pt x="39737" y="20179"/>
                  </a:lnTo>
                  <a:lnTo>
                    <a:pt x="43773" y="20179"/>
                  </a:lnTo>
                  <a:lnTo>
                    <a:pt x="41910" y="14901"/>
                  </a:lnTo>
                  <a:lnTo>
                    <a:pt x="41910" y="11797"/>
                  </a:lnTo>
                  <a:lnTo>
                    <a:pt x="39737" y="7451"/>
                  </a:lnTo>
                  <a:lnTo>
                    <a:pt x="39737" y="434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04D32725-8E35-4D65-8E7F-DAA75301901A}"/>
                </a:ext>
              </a:extLst>
            </p:cNvPr>
            <p:cNvSpPr/>
            <p:nvPr/>
          </p:nvSpPr>
          <p:spPr>
            <a:xfrm>
              <a:off x="6983420" y="5324304"/>
              <a:ext cx="15522" cy="24836"/>
            </a:xfrm>
            <a:custGeom>
              <a:avLst/>
              <a:gdLst>
                <a:gd name="connsiteX0" fmla="*/ 10555 w 15522"/>
                <a:gd name="connsiteY0" fmla="*/ 22352 h 24835"/>
                <a:gd name="connsiteX1" fmla="*/ 14591 w 15522"/>
                <a:gd name="connsiteY1" fmla="*/ 17075 h 24835"/>
                <a:gd name="connsiteX2" fmla="*/ 16764 w 15522"/>
                <a:gd name="connsiteY2" fmla="*/ 11797 h 24835"/>
                <a:gd name="connsiteX3" fmla="*/ 16764 w 15522"/>
                <a:gd name="connsiteY3" fmla="*/ 7451 h 24835"/>
                <a:gd name="connsiteX4" fmla="*/ 14591 w 15522"/>
                <a:gd name="connsiteY4" fmla="*/ 4346 h 24835"/>
                <a:gd name="connsiteX5" fmla="*/ 14591 w 15522"/>
                <a:gd name="connsiteY5" fmla="*/ 2173 h 24835"/>
                <a:gd name="connsiteX6" fmla="*/ 12728 w 15522"/>
                <a:gd name="connsiteY6" fmla="*/ 2173 h 24835"/>
                <a:gd name="connsiteX7" fmla="*/ 9624 w 15522"/>
                <a:gd name="connsiteY7" fmla="*/ 0 h 24835"/>
                <a:gd name="connsiteX8" fmla="*/ 7451 w 15522"/>
                <a:gd name="connsiteY8" fmla="*/ 6519 h 24835"/>
                <a:gd name="connsiteX9" fmla="*/ 5277 w 15522"/>
                <a:gd name="connsiteY9" fmla="*/ 9624 h 24835"/>
                <a:gd name="connsiteX10" fmla="*/ 3415 w 15522"/>
                <a:gd name="connsiteY10" fmla="*/ 13660 h 24835"/>
                <a:gd name="connsiteX11" fmla="*/ 0 w 15522"/>
                <a:gd name="connsiteY11" fmla="*/ 14901 h 24835"/>
                <a:gd name="connsiteX12" fmla="*/ 0 w 15522"/>
                <a:gd name="connsiteY12" fmla="*/ 27630 h 24835"/>
                <a:gd name="connsiteX13" fmla="*/ 9624 w 15522"/>
                <a:gd name="connsiteY13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22" h="24835">
                  <a:moveTo>
                    <a:pt x="10555" y="22352"/>
                  </a:moveTo>
                  <a:lnTo>
                    <a:pt x="14591" y="17075"/>
                  </a:lnTo>
                  <a:lnTo>
                    <a:pt x="16764" y="11797"/>
                  </a:lnTo>
                  <a:lnTo>
                    <a:pt x="16764" y="7451"/>
                  </a:lnTo>
                  <a:lnTo>
                    <a:pt x="14591" y="4346"/>
                  </a:lnTo>
                  <a:lnTo>
                    <a:pt x="14591" y="2173"/>
                  </a:lnTo>
                  <a:lnTo>
                    <a:pt x="12728" y="2173"/>
                  </a:lnTo>
                  <a:lnTo>
                    <a:pt x="9624" y="0"/>
                  </a:lnTo>
                  <a:lnTo>
                    <a:pt x="7451" y="6519"/>
                  </a:lnTo>
                  <a:lnTo>
                    <a:pt x="5277" y="9624"/>
                  </a:lnTo>
                  <a:lnTo>
                    <a:pt x="3415" y="13660"/>
                  </a:lnTo>
                  <a:lnTo>
                    <a:pt x="0" y="14901"/>
                  </a:lnTo>
                  <a:lnTo>
                    <a:pt x="0" y="27630"/>
                  </a:lnTo>
                  <a:lnTo>
                    <a:pt x="9624" y="2763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E661416-F01E-4D36-AF9F-D4A2B65F44C3}"/>
                </a:ext>
              </a:extLst>
            </p:cNvPr>
            <p:cNvSpPr/>
            <p:nvPr/>
          </p:nvSpPr>
          <p:spPr>
            <a:xfrm>
              <a:off x="6832543" y="5765758"/>
              <a:ext cx="99343" cy="108656"/>
            </a:xfrm>
            <a:custGeom>
              <a:avLst/>
              <a:gdLst>
                <a:gd name="connsiteX0" fmla="*/ 63641 w 99342"/>
                <a:gd name="connsiteY0" fmla="*/ 107725 h 108656"/>
                <a:gd name="connsiteX1" fmla="*/ 67677 w 99342"/>
                <a:gd name="connsiteY1" fmla="*/ 107725 h 108656"/>
                <a:gd name="connsiteX2" fmla="*/ 63641 w 99342"/>
                <a:gd name="connsiteY2" fmla="*/ 88787 h 108656"/>
                <a:gd name="connsiteX3" fmla="*/ 60537 w 99342"/>
                <a:gd name="connsiteY3" fmla="*/ 78232 h 108656"/>
                <a:gd name="connsiteX4" fmla="*/ 53086 w 99342"/>
                <a:gd name="connsiteY4" fmla="*/ 66435 h 108656"/>
                <a:gd name="connsiteX5" fmla="*/ 46877 w 99342"/>
                <a:gd name="connsiteY5" fmla="*/ 53707 h 108656"/>
                <a:gd name="connsiteX6" fmla="*/ 54017 w 99342"/>
                <a:gd name="connsiteY6" fmla="*/ 50603 h 108656"/>
                <a:gd name="connsiteX7" fmla="*/ 61468 w 99342"/>
                <a:gd name="connsiteY7" fmla="*/ 46567 h 108656"/>
                <a:gd name="connsiteX8" fmla="*/ 67677 w 99342"/>
                <a:gd name="connsiteY8" fmla="*/ 43152 h 108656"/>
                <a:gd name="connsiteX9" fmla="*/ 70781 w 99342"/>
                <a:gd name="connsiteY9" fmla="*/ 43152 h 108656"/>
                <a:gd name="connsiteX10" fmla="*/ 70781 w 99342"/>
                <a:gd name="connsiteY10" fmla="*/ 33838 h 108656"/>
                <a:gd name="connsiteX11" fmla="*/ 50913 w 99342"/>
                <a:gd name="connsiteY11" fmla="*/ 39116 h 108656"/>
                <a:gd name="connsiteX12" fmla="*/ 31355 w 99342"/>
                <a:gd name="connsiteY12" fmla="*/ 46567 h 108656"/>
                <a:gd name="connsiteX13" fmla="*/ 29182 w 99342"/>
                <a:gd name="connsiteY13" fmla="*/ 43152 h 108656"/>
                <a:gd name="connsiteX14" fmla="*/ 27009 w 99342"/>
                <a:gd name="connsiteY14" fmla="*/ 40979 h 108656"/>
                <a:gd name="connsiteX15" fmla="*/ 27009 w 99342"/>
                <a:gd name="connsiteY15" fmla="*/ 39116 h 108656"/>
                <a:gd name="connsiteX16" fmla="*/ 23904 w 99342"/>
                <a:gd name="connsiteY16" fmla="*/ 36943 h 108656"/>
                <a:gd name="connsiteX17" fmla="*/ 23904 w 99342"/>
                <a:gd name="connsiteY17" fmla="*/ 26388 h 108656"/>
                <a:gd name="connsiteX18" fmla="*/ 43773 w 99342"/>
                <a:gd name="connsiteY18" fmla="*/ 24215 h 108656"/>
                <a:gd name="connsiteX19" fmla="*/ 60537 w 99342"/>
                <a:gd name="connsiteY19" fmla="*/ 24215 h 108656"/>
                <a:gd name="connsiteX20" fmla="*/ 80095 w 99342"/>
                <a:gd name="connsiteY20" fmla="*/ 26388 h 108656"/>
                <a:gd name="connsiteX21" fmla="*/ 85373 w 99342"/>
                <a:gd name="connsiteY21" fmla="*/ 21110 h 108656"/>
                <a:gd name="connsiteX22" fmla="*/ 90650 w 99342"/>
                <a:gd name="connsiteY22" fmla="*/ 14591 h 108656"/>
                <a:gd name="connsiteX23" fmla="*/ 96859 w 99342"/>
                <a:gd name="connsiteY23" fmla="*/ 9313 h 108656"/>
                <a:gd name="connsiteX24" fmla="*/ 96859 w 99342"/>
                <a:gd name="connsiteY24" fmla="*/ 7140 h 108656"/>
                <a:gd name="connsiteX25" fmla="*/ 97790 w 99342"/>
                <a:gd name="connsiteY25" fmla="*/ 7140 h 108656"/>
                <a:gd name="connsiteX26" fmla="*/ 99963 w 99342"/>
                <a:gd name="connsiteY26" fmla="*/ 6209 h 108656"/>
                <a:gd name="connsiteX27" fmla="*/ 96859 w 99342"/>
                <a:gd name="connsiteY27" fmla="*/ 6209 h 108656"/>
                <a:gd name="connsiteX28" fmla="*/ 96859 w 99342"/>
                <a:gd name="connsiteY28" fmla="*/ 4036 h 108656"/>
                <a:gd name="connsiteX29" fmla="*/ 94686 w 99342"/>
                <a:gd name="connsiteY29" fmla="*/ 4036 h 108656"/>
                <a:gd name="connsiteX30" fmla="*/ 94686 w 99342"/>
                <a:gd name="connsiteY30" fmla="*/ 1863 h 108656"/>
                <a:gd name="connsiteX31" fmla="*/ 94686 w 99342"/>
                <a:gd name="connsiteY31" fmla="*/ 0 h 108656"/>
                <a:gd name="connsiteX32" fmla="*/ 92823 w 99342"/>
                <a:gd name="connsiteY32" fmla="*/ 0 h 108656"/>
                <a:gd name="connsiteX33" fmla="*/ 90650 w 99342"/>
                <a:gd name="connsiteY33" fmla="*/ 0 h 108656"/>
                <a:gd name="connsiteX34" fmla="*/ 80095 w 99342"/>
                <a:gd name="connsiteY34" fmla="*/ 6209 h 108656"/>
                <a:gd name="connsiteX35" fmla="*/ 68608 w 99342"/>
                <a:gd name="connsiteY35" fmla="*/ 9313 h 108656"/>
                <a:gd name="connsiteX36" fmla="*/ 60537 w 99342"/>
                <a:gd name="connsiteY36" fmla="*/ 11486 h 108656"/>
                <a:gd name="connsiteX37" fmla="*/ 49050 w 99342"/>
                <a:gd name="connsiteY37" fmla="*/ 11486 h 108656"/>
                <a:gd name="connsiteX38" fmla="*/ 31355 w 99342"/>
                <a:gd name="connsiteY38" fmla="*/ 6209 h 108656"/>
                <a:gd name="connsiteX39" fmla="*/ 27009 w 99342"/>
                <a:gd name="connsiteY39" fmla="*/ 11486 h 108656"/>
                <a:gd name="connsiteX40" fmla="*/ 19868 w 99342"/>
                <a:gd name="connsiteY40" fmla="*/ 22042 h 108656"/>
                <a:gd name="connsiteX41" fmla="*/ 12418 w 99342"/>
                <a:gd name="connsiteY41" fmla="*/ 35701 h 108656"/>
                <a:gd name="connsiteX42" fmla="*/ 5277 w 99342"/>
                <a:gd name="connsiteY42" fmla="*/ 50603 h 108656"/>
                <a:gd name="connsiteX43" fmla="*/ 0 w 99342"/>
                <a:gd name="connsiteY43" fmla="*/ 61158 h 108656"/>
                <a:gd name="connsiteX44" fmla="*/ 0 w 99342"/>
                <a:gd name="connsiteY44" fmla="*/ 70782 h 108656"/>
                <a:gd name="connsiteX45" fmla="*/ 4036 w 99342"/>
                <a:gd name="connsiteY45" fmla="*/ 80405 h 108656"/>
                <a:gd name="connsiteX46" fmla="*/ 7140 w 99342"/>
                <a:gd name="connsiteY46" fmla="*/ 86614 h 108656"/>
                <a:gd name="connsiteX47" fmla="*/ 9313 w 99342"/>
                <a:gd name="connsiteY47" fmla="*/ 94065 h 108656"/>
                <a:gd name="connsiteX48" fmla="*/ 7140 w 99342"/>
                <a:gd name="connsiteY48" fmla="*/ 107725 h 108656"/>
                <a:gd name="connsiteX49" fmla="*/ 9313 w 99342"/>
                <a:gd name="connsiteY49" fmla="*/ 107725 h 108656"/>
                <a:gd name="connsiteX50" fmla="*/ 9313 w 99342"/>
                <a:gd name="connsiteY50" fmla="*/ 108966 h 108656"/>
                <a:gd name="connsiteX51" fmla="*/ 11486 w 99342"/>
                <a:gd name="connsiteY51" fmla="*/ 108966 h 108656"/>
                <a:gd name="connsiteX52" fmla="*/ 11486 w 99342"/>
                <a:gd name="connsiteY52" fmla="*/ 110829 h 108656"/>
                <a:gd name="connsiteX53" fmla="*/ 27009 w 99342"/>
                <a:gd name="connsiteY53" fmla="*/ 110829 h 108656"/>
                <a:gd name="connsiteX54" fmla="*/ 27009 w 99342"/>
                <a:gd name="connsiteY54" fmla="*/ 70782 h 108656"/>
                <a:gd name="connsiteX55" fmla="*/ 36322 w 99342"/>
                <a:gd name="connsiteY55" fmla="*/ 83510 h 108656"/>
                <a:gd name="connsiteX56" fmla="*/ 45946 w 99342"/>
                <a:gd name="connsiteY56" fmla="*/ 96238 h 108656"/>
                <a:gd name="connsiteX57" fmla="*/ 56191 w 99342"/>
                <a:gd name="connsiteY57" fmla="*/ 107725 h 108656"/>
                <a:gd name="connsiteX58" fmla="*/ 58364 w 99342"/>
                <a:gd name="connsiteY58" fmla="*/ 107725 h 108656"/>
                <a:gd name="connsiteX59" fmla="*/ 58364 w 99342"/>
                <a:gd name="connsiteY59" fmla="*/ 108966 h 108656"/>
                <a:gd name="connsiteX60" fmla="*/ 60537 w 99342"/>
                <a:gd name="connsiteY60" fmla="*/ 108966 h 108656"/>
                <a:gd name="connsiteX61" fmla="*/ 63641 w 99342"/>
                <a:gd name="connsiteY61" fmla="*/ 110829 h 10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9342" h="108656">
                  <a:moveTo>
                    <a:pt x="63641" y="107725"/>
                  </a:moveTo>
                  <a:lnTo>
                    <a:pt x="67677" y="107725"/>
                  </a:lnTo>
                  <a:lnTo>
                    <a:pt x="63641" y="88787"/>
                  </a:lnTo>
                  <a:lnTo>
                    <a:pt x="60537" y="78232"/>
                  </a:lnTo>
                  <a:lnTo>
                    <a:pt x="53086" y="66435"/>
                  </a:lnTo>
                  <a:lnTo>
                    <a:pt x="46877" y="53707"/>
                  </a:lnTo>
                  <a:lnTo>
                    <a:pt x="54017" y="50603"/>
                  </a:lnTo>
                  <a:lnTo>
                    <a:pt x="61468" y="46567"/>
                  </a:lnTo>
                  <a:lnTo>
                    <a:pt x="67677" y="43152"/>
                  </a:lnTo>
                  <a:lnTo>
                    <a:pt x="70781" y="43152"/>
                  </a:lnTo>
                  <a:lnTo>
                    <a:pt x="70781" y="33838"/>
                  </a:lnTo>
                  <a:lnTo>
                    <a:pt x="50913" y="39116"/>
                  </a:lnTo>
                  <a:lnTo>
                    <a:pt x="31355" y="46567"/>
                  </a:lnTo>
                  <a:lnTo>
                    <a:pt x="29182" y="43152"/>
                  </a:lnTo>
                  <a:lnTo>
                    <a:pt x="27009" y="40979"/>
                  </a:lnTo>
                  <a:lnTo>
                    <a:pt x="27009" y="39116"/>
                  </a:lnTo>
                  <a:lnTo>
                    <a:pt x="23904" y="36943"/>
                  </a:lnTo>
                  <a:lnTo>
                    <a:pt x="23904" y="26388"/>
                  </a:lnTo>
                  <a:lnTo>
                    <a:pt x="43773" y="24215"/>
                  </a:lnTo>
                  <a:lnTo>
                    <a:pt x="60537" y="24215"/>
                  </a:lnTo>
                  <a:lnTo>
                    <a:pt x="80095" y="26388"/>
                  </a:lnTo>
                  <a:lnTo>
                    <a:pt x="85373" y="21110"/>
                  </a:lnTo>
                  <a:lnTo>
                    <a:pt x="90650" y="14591"/>
                  </a:lnTo>
                  <a:lnTo>
                    <a:pt x="96859" y="9313"/>
                  </a:lnTo>
                  <a:lnTo>
                    <a:pt x="96859" y="7140"/>
                  </a:lnTo>
                  <a:lnTo>
                    <a:pt x="97790" y="7140"/>
                  </a:lnTo>
                  <a:lnTo>
                    <a:pt x="99963" y="6209"/>
                  </a:lnTo>
                  <a:lnTo>
                    <a:pt x="96859" y="6209"/>
                  </a:lnTo>
                  <a:lnTo>
                    <a:pt x="96859" y="4036"/>
                  </a:lnTo>
                  <a:lnTo>
                    <a:pt x="94686" y="4036"/>
                  </a:lnTo>
                  <a:lnTo>
                    <a:pt x="94686" y="1863"/>
                  </a:lnTo>
                  <a:lnTo>
                    <a:pt x="94686" y="0"/>
                  </a:lnTo>
                  <a:lnTo>
                    <a:pt x="92823" y="0"/>
                  </a:lnTo>
                  <a:lnTo>
                    <a:pt x="90650" y="0"/>
                  </a:lnTo>
                  <a:lnTo>
                    <a:pt x="80095" y="6209"/>
                  </a:lnTo>
                  <a:lnTo>
                    <a:pt x="68608" y="9313"/>
                  </a:lnTo>
                  <a:lnTo>
                    <a:pt x="60537" y="11486"/>
                  </a:lnTo>
                  <a:lnTo>
                    <a:pt x="49050" y="11486"/>
                  </a:lnTo>
                  <a:lnTo>
                    <a:pt x="31355" y="6209"/>
                  </a:lnTo>
                  <a:lnTo>
                    <a:pt x="27009" y="11486"/>
                  </a:lnTo>
                  <a:lnTo>
                    <a:pt x="19868" y="22042"/>
                  </a:lnTo>
                  <a:lnTo>
                    <a:pt x="12418" y="35701"/>
                  </a:lnTo>
                  <a:lnTo>
                    <a:pt x="5277" y="50603"/>
                  </a:lnTo>
                  <a:lnTo>
                    <a:pt x="0" y="61158"/>
                  </a:lnTo>
                  <a:lnTo>
                    <a:pt x="0" y="70782"/>
                  </a:lnTo>
                  <a:lnTo>
                    <a:pt x="4036" y="80405"/>
                  </a:lnTo>
                  <a:lnTo>
                    <a:pt x="7140" y="86614"/>
                  </a:lnTo>
                  <a:lnTo>
                    <a:pt x="9313" y="94065"/>
                  </a:lnTo>
                  <a:lnTo>
                    <a:pt x="7140" y="107725"/>
                  </a:lnTo>
                  <a:lnTo>
                    <a:pt x="9313" y="107725"/>
                  </a:lnTo>
                  <a:lnTo>
                    <a:pt x="9313" y="108966"/>
                  </a:lnTo>
                  <a:lnTo>
                    <a:pt x="11486" y="108966"/>
                  </a:lnTo>
                  <a:lnTo>
                    <a:pt x="11486" y="110829"/>
                  </a:lnTo>
                  <a:lnTo>
                    <a:pt x="27009" y="110829"/>
                  </a:lnTo>
                  <a:lnTo>
                    <a:pt x="27009" y="70782"/>
                  </a:lnTo>
                  <a:lnTo>
                    <a:pt x="36322" y="83510"/>
                  </a:lnTo>
                  <a:lnTo>
                    <a:pt x="45946" y="96238"/>
                  </a:lnTo>
                  <a:lnTo>
                    <a:pt x="56191" y="107725"/>
                  </a:lnTo>
                  <a:lnTo>
                    <a:pt x="58364" y="107725"/>
                  </a:lnTo>
                  <a:lnTo>
                    <a:pt x="58364" y="108966"/>
                  </a:lnTo>
                  <a:lnTo>
                    <a:pt x="60537" y="108966"/>
                  </a:lnTo>
                  <a:lnTo>
                    <a:pt x="63641" y="11082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0EDA3E9E-8A61-464A-920D-9F329309F8CF}"/>
                </a:ext>
              </a:extLst>
            </p:cNvPr>
            <p:cNvSpPr/>
            <p:nvPr/>
          </p:nvSpPr>
          <p:spPr>
            <a:xfrm>
              <a:off x="7352229" y="5852372"/>
              <a:ext cx="21731" cy="34149"/>
            </a:xfrm>
            <a:custGeom>
              <a:avLst/>
              <a:gdLst>
                <a:gd name="connsiteX0" fmla="*/ 18937 w 21731"/>
                <a:gd name="connsiteY0" fmla="*/ 18937 h 34149"/>
                <a:gd name="connsiteX1" fmla="*/ 11487 w 21731"/>
                <a:gd name="connsiteY1" fmla="*/ 7451 h 34149"/>
                <a:gd name="connsiteX2" fmla="*/ 0 w 21731"/>
                <a:gd name="connsiteY2" fmla="*/ 0 h 34149"/>
                <a:gd name="connsiteX3" fmla="*/ 2173 w 21731"/>
                <a:gd name="connsiteY3" fmla="*/ 13660 h 34149"/>
                <a:gd name="connsiteX4" fmla="*/ 4346 w 21731"/>
                <a:gd name="connsiteY4" fmla="*/ 22352 h 34149"/>
                <a:gd name="connsiteX5" fmla="*/ 7451 w 21731"/>
                <a:gd name="connsiteY5" fmla="*/ 31666 h 34149"/>
                <a:gd name="connsiteX6" fmla="*/ 20800 w 21731"/>
                <a:gd name="connsiteY6" fmla="*/ 36943 h 34149"/>
                <a:gd name="connsiteX7" fmla="*/ 20800 w 21731"/>
                <a:gd name="connsiteY7" fmla="*/ 31666 h 34149"/>
                <a:gd name="connsiteX8" fmla="*/ 24215 w 21731"/>
                <a:gd name="connsiteY8" fmla="*/ 316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31" h="34149">
                  <a:moveTo>
                    <a:pt x="18937" y="18937"/>
                  </a:moveTo>
                  <a:lnTo>
                    <a:pt x="11487" y="7451"/>
                  </a:lnTo>
                  <a:lnTo>
                    <a:pt x="0" y="0"/>
                  </a:lnTo>
                  <a:lnTo>
                    <a:pt x="2173" y="13660"/>
                  </a:lnTo>
                  <a:lnTo>
                    <a:pt x="4346" y="22352"/>
                  </a:lnTo>
                  <a:lnTo>
                    <a:pt x="7451" y="31666"/>
                  </a:lnTo>
                  <a:lnTo>
                    <a:pt x="20800" y="36943"/>
                  </a:lnTo>
                  <a:lnTo>
                    <a:pt x="20800" y="31666"/>
                  </a:lnTo>
                  <a:lnTo>
                    <a:pt x="24215" y="3166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5B534CDD-06A9-411C-BDB1-1877CC456CCD}"/>
                </a:ext>
              </a:extLst>
            </p:cNvPr>
            <p:cNvSpPr/>
            <p:nvPr/>
          </p:nvSpPr>
          <p:spPr>
            <a:xfrm>
              <a:off x="6269084" y="5666105"/>
              <a:ext cx="24836" cy="55880"/>
            </a:xfrm>
            <a:custGeom>
              <a:avLst/>
              <a:gdLst>
                <a:gd name="connsiteX0" fmla="*/ 23904 w 24835"/>
                <a:gd name="connsiteY0" fmla="*/ 41289 h 55880"/>
                <a:gd name="connsiteX1" fmla="*/ 23904 w 24835"/>
                <a:gd name="connsiteY1" fmla="*/ 39116 h 55880"/>
                <a:gd name="connsiteX2" fmla="*/ 23904 w 24835"/>
                <a:gd name="connsiteY2" fmla="*/ 20179 h 55880"/>
                <a:gd name="connsiteX3" fmla="*/ 17695 w 24835"/>
                <a:gd name="connsiteY3" fmla="*/ 7451 h 55880"/>
                <a:gd name="connsiteX4" fmla="*/ 7140 w 24835"/>
                <a:gd name="connsiteY4" fmla="*/ 0 h 55880"/>
                <a:gd name="connsiteX5" fmla="*/ 4967 w 24835"/>
                <a:gd name="connsiteY5" fmla="*/ 5278 h 55880"/>
                <a:gd name="connsiteX6" fmla="*/ 4036 w 24835"/>
                <a:gd name="connsiteY6" fmla="*/ 9624 h 55880"/>
                <a:gd name="connsiteX7" fmla="*/ 1863 w 24835"/>
                <a:gd name="connsiteY7" fmla="*/ 11797 h 55880"/>
                <a:gd name="connsiteX8" fmla="*/ 0 w 24835"/>
                <a:gd name="connsiteY8" fmla="*/ 14901 h 55880"/>
                <a:gd name="connsiteX9" fmla="*/ 0 w 24835"/>
                <a:gd name="connsiteY9" fmla="*/ 36943 h 55880"/>
                <a:gd name="connsiteX10" fmla="*/ 7140 w 24835"/>
                <a:gd name="connsiteY10" fmla="*/ 51844 h 55880"/>
                <a:gd name="connsiteX11" fmla="*/ 9313 w 24835"/>
                <a:gd name="connsiteY11" fmla="*/ 54018 h 55880"/>
                <a:gd name="connsiteX12" fmla="*/ 10244 w 24835"/>
                <a:gd name="connsiteY12" fmla="*/ 54018 h 55880"/>
                <a:gd name="connsiteX13" fmla="*/ 12418 w 24835"/>
                <a:gd name="connsiteY13" fmla="*/ 56191 h 55880"/>
                <a:gd name="connsiteX14" fmla="*/ 14591 w 24835"/>
                <a:gd name="connsiteY14" fmla="*/ 56191 h 55880"/>
                <a:gd name="connsiteX15" fmla="*/ 17695 w 24835"/>
                <a:gd name="connsiteY15" fmla="*/ 54018 h 55880"/>
                <a:gd name="connsiteX16" fmla="*/ 19558 w 24835"/>
                <a:gd name="connsiteY16" fmla="*/ 49671 h 55880"/>
                <a:gd name="connsiteX17" fmla="*/ 23904 w 24835"/>
                <a:gd name="connsiteY17" fmla="*/ 48740 h 55880"/>
                <a:gd name="connsiteX18" fmla="*/ 27009 w 24835"/>
                <a:gd name="connsiteY18" fmla="*/ 48740 h 55880"/>
                <a:gd name="connsiteX19" fmla="*/ 27009 w 24835"/>
                <a:gd name="connsiteY19" fmla="*/ 44394 h 55880"/>
                <a:gd name="connsiteX20" fmla="*/ 27009 w 24835"/>
                <a:gd name="connsiteY20" fmla="*/ 42221 h 55880"/>
                <a:gd name="connsiteX21" fmla="*/ 24836 w 24835"/>
                <a:gd name="connsiteY21" fmla="*/ 41289 h 5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835" h="55880">
                  <a:moveTo>
                    <a:pt x="23904" y="41289"/>
                  </a:moveTo>
                  <a:lnTo>
                    <a:pt x="23904" y="39116"/>
                  </a:lnTo>
                  <a:lnTo>
                    <a:pt x="23904" y="20179"/>
                  </a:lnTo>
                  <a:lnTo>
                    <a:pt x="17695" y="7451"/>
                  </a:lnTo>
                  <a:lnTo>
                    <a:pt x="7140" y="0"/>
                  </a:lnTo>
                  <a:lnTo>
                    <a:pt x="4967" y="5278"/>
                  </a:lnTo>
                  <a:lnTo>
                    <a:pt x="4036" y="9624"/>
                  </a:lnTo>
                  <a:lnTo>
                    <a:pt x="1863" y="11797"/>
                  </a:lnTo>
                  <a:lnTo>
                    <a:pt x="0" y="14901"/>
                  </a:lnTo>
                  <a:lnTo>
                    <a:pt x="0" y="36943"/>
                  </a:lnTo>
                  <a:lnTo>
                    <a:pt x="7140" y="51844"/>
                  </a:lnTo>
                  <a:lnTo>
                    <a:pt x="9313" y="54018"/>
                  </a:lnTo>
                  <a:lnTo>
                    <a:pt x="10244" y="54018"/>
                  </a:lnTo>
                  <a:lnTo>
                    <a:pt x="12418" y="56191"/>
                  </a:lnTo>
                  <a:lnTo>
                    <a:pt x="14591" y="56191"/>
                  </a:lnTo>
                  <a:lnTo>
                    <a:pt x="17695" y="54018"/>
                  </a:lnTo>
                  <a:lnTo>
                    <a:pt x="19558" y="49671"/>
                  </a:lnTo>
                  <a:lnTo>
                    <a:pt x="23904" y="48740"/>
                  </a:lnTo>
                  <a:lnTo>
                    <a:pt x="27009" y="48740"/>
                  </a:lnTo>
                  <a:lnTo>
                    <a:pt x="27009" y="44394"/>
                  </a:lnTo>
                  <a:lnTo>
                    <a:pt x="27009" y="42221"/>
                  </a:lnTo>
                  <a:lnTo>
                    <a:pt x="24836" y="4128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183BC069-2C66-4FBA-8283-45C345C946D0}"/>
                </a:ext>
              </a:extLst>
            </p:cNvPr>
            <p:cNvSpPr/>
            <p:nvPr/>
          </p:nvSpPr>
          <p:spPr>
            <a:xfrm>
              <a:off x="6752448" y="5941160"/>
              <a:ext cx="599160" cy="468773"/>
            </a:xfrm>
            <a:custGeom>
              <a:avLst/>
              <a:gdLst>
                <a:gd name="connsiteX0" fmla="*/ 587363 w 599160"/>
                <a:gd name="connsiteY0" fmla="*/ 227557 h 468773"/>
                <a:gd name="connsiteX1" fmla="*/ 578050 w 599160"/>
                <a:gd name="connsiteY1" fmla="*/ 214828 h 468773"/>
                <a:gd name="connsiteX2" fmla="*/ 567495 w 599160"/>
                <a:gd name="connsiteY2" fmla="*/ 202100 h 468773"/>
                <a:gd name="connsiteX3" fmla="*/ 560355 w 599160"/>
                <a:gd name="connsiteY3" fmla="*/ 183163 h 468773"/>
                <a:gd name="connsiteX4" fmla="*/ 540486 w 599160"/>
                <a:gd name="connsiteY4" fmla="*/ 183163 h 468773"/>
                <a:gd name="connsiteX5" fmla="*/ 536450 w 599160"/>
                <a:gd name="connsiteY5" fmla="*/ 165157 h 468773"/>
                <a:gd name="connsiteX6" fmla="*/ 526826 w 599160"/>
                <a:gd name="connsiteY6" fmla="*/ 151498 h 468773"/>
                <a:gd name="connsiteX7" fmla="*/ 523722 w 599160"/>
                <a:gd name="connsiteY7" fmla="*/ 146220 h 468773"/>
                <a:gd name="connsiteX8" fmla="*/ 520617 w 599160"/>
                <a:gd name="connsiteY8" fmla="*/ 143115 h 468773"/>
                <a:gd name="connsiteX9" fmla="*/ 514408 w 599160"/>
                <a:gd name="connsiteY9" fmla="*/ 140942 h 468773"/>
                <a:gd name="connsiteX10" fmla="*/ 509131 w 599160"/>
                <a:gd name="connsiteY10" fmla="*/ 138769 h 468773"/>
                <a:gd name="connsiteX11" fmla="*/ 499818 w 599160"/>
                <a:gd name="connsiteY11" fmla="*/ 138769 h 468773"/>
                <a:gd name="connsiteX12" fmla="*/ 496713 w 599160"/>
                <a:gd name="connsiteY12" fmla="*/ 129145 h 468773"/>
                <a:gd name="connsiteX13" fmla="*/ 492677 w 599160"/>
                <a:gd name="connsiteY13" fmla="*/ 116417 h 468773"/>
                <a:gd name="connsiteX14" fmla="*/ 487400 w 599160"/>
                <a:gd name="connsiteY14" fmla="*/ 98411 h 468773"/>
                <a:gd name="connsiteX15" fmla="*/ 484295 w 599160"/>
                <a:gd name="connsiteY15" fmla="*/ 83820 h 468773"/>
                <a:gd name="connsiteX16" fmla="*/ 479949 w 599160"/>
                <a:gd name="connsiteY16" fmla="*/ 71092 h 468773"/>
                <a:gd name="connsiteX17" fmla="*/ 479949 w 599160"/>
                <a:gd name="connsiteY17" fmla="*/ 64573 h 468773"/>
                <a:gd name="connsiteX18" fmla="*/ 476845 w 599160"/>
                <a:gd name="connsiteY18" fmla="*/ 63641 h 468773"/>
                <a:gd name="connsiteX19" fmla="*/ 472809 w 599160"/>
                <a:gd name="connsiteY19" fmla="*/ 63641 h 468773"/>
                <a:gd name="connsiteX20" fmla="*/ 467531 w 599160"/>
                <a:gd name="connsiteY20" fmla="*/ 61468 h 468773"/>
                <a:gd name="connsiteX21" fmla="*/ 463496 w 599160"/>
                <a:gd name="connsiteY21" fmla="*/ 61468 h 468773"/>
                <a:gd name="connsiteX22" fmla="*/ 458218 w 599160"/>
                <a:gd name="connsiteY22" fmla="*/ 59295 h 468773"/>
                <a:gd name="connsiteX23" fmla="*/ 456045 w 599160"/>
                <a:gd name="connsiteY23" fmla="*/ 57122 h 468773"/>
                <a:gd name="connsiteX24" fmla="*/ 452940 w 599160"/>
                <a:gd name="connsiteY24" fmla="*/ 49982 h 468773"/>
                <a:gd name="connsiteX25" fmla="*/ 448905 w 599160"/>
                <a:gd name="connsiteY25" fmla="*/ 37253 h 468773"/>
                <a:gd name="connsiteX26" fmla="*/ 443627 w 599160"/>
                <a:gd name="connsiteY26" fmla="*/ 22352 h 468773"/>
                <a:gd name="connsiteX27" fmla="*/ 441454 w 599160"/>
                <a:gd name="connsiteY27" fmla="*/ 9624 h 468773"/>
                <a:gd name="connsiteX28" fmla="*/ 440523 w 599160"/>
                <a:gd name="connsiteY28" fmla="*/ 0 h 468773"/>
                <a:gd name="connsiteX29" fmla="*/ 436487 w 599160"/>
                <a:gd name="connsiteY29" fmla="*/ 0 h 468773"/>
                <a:gd name="connsiteX30" fmla="*/ 431209 w 599160"/>
                <a:gd name="connsiteY30" fmla="*/ 19247 h 468773"/>
                <a:gd name="connsiteX31" fmla="*/ 426863 w 599160"/>
                <a:gd name="connsiteY31" fmla="*/ 42531 h 468773"/>
                <a:gd name="connsiteX32" fmla="*/ 425931 w 599160"/>
                <a:gd name="connsiteY32" fmla="*/ 66746 h 468773"/>
                <a:gd name="connsiteX33" fmla="*/ 420654 w 599160"/>
                <a:gd name="connsiteY33" fmla="*/ 91271 h 468773"/>
                <a:gd name="connsiteX34" fmla="*/ 411341 w 599160"/>
                <a:gd name="connsiteY34" fmla="*/ 105862 h 468773"/>
                <a:gd name="connsiteX35" fmla="*/ 398923 w 599160"/>
                <a:gd name="connsiteY35" fmla="*/ 105862 h 468773"/>
                <a:gd name="connsiteX36" fmla="*/ 382159 w 599160"/>
                <a:gd name="connsiteY36" fmla="*/ 100584 h 468773"/>
                <a:gd name="connsiteX37" fmla="*/ 365395 w 599160"/>
                <a:gd name="connsiteY37" fmla="*/ 91271 h 468773"/>
                <a:gd name="connsiteX38" fmla="*/ 348941 w 599160"/>
                <a:gd name="connsiteY38" fmla="*/ 81647 h 468773"/>
                <a:gd name="connsiteX39" fmla="*/ 336213 w 599160"/>
                <a:gd name="connsiteY39" fmla="*/ 74196 h 468773"/>
                <a:gd name="connsiteX40" fmla="*/ 343663 w 599160"/>
                <a:gd name="connsiteY40" fmla="*/ 49982 h 468773"/>
                <a:gd name="connsiteX41" fmla="*/ 356081 w 599160"/>
                <a:gd name="connsiteY41" fmla="*/ 33838 h 468773"/>
                <a:gd name="connsiteX42" fmla="*/ 356081 w 599160"/>
                <a:gd name="connsiteY42" fmla="*/ 24525 h 468773"/>
                <a:gd name="connsiteX43" fmla="*/ 338386 w 599160"/>
                <a:gd name="connsiteY43" fmla="*/ 26698 h 468773"/>
                <a:gd name="connsiteX44" fmla="*/ 321622 w 599160"/>
                <a:gd name="connsiteY44" fmla="*/ 26698 h 468773"/>
                <a:gd name="connsiteX45" fmla="*/ 306099 w 599160"/>
                <a:gd name="connsiteY45" fmla="*/ 24525 h 468773"/>
                <a:gd name="connsiteX46" fmla="*/ 291509 w 599160"/>
                <a:gd name="connsiteY46" fmla="*/ 17075 h 468773"/>
                <a:gd name="connsiteX47" fmla="*/ 276917 w 599160"/>
                <a:gd name="connsiteY47" fmla="*/ 17075 h 468773"/>
                <a:gd name="connsiteX48" fmla="*/ 277849 w 599160"/>
                <a:gd name="connsiteY48" fmla="*/ 19247 h 468773"/>
                <a:gd name="connsiteX49" fmla="*/ 280022 w 599160"/>
                <a:gd name="connsiteY49" fmla="*/ 20179 h 468773"/>
                <a:gd name="connsiteX50" fmla="*/ 280022 w 599160"/>
                <a:gd name="connsiteY50" fmla="*/ 22352 h 468773"/>
                <a:gd name="connsiteX51" fmla="*/ 284368 w 599160"/>
                <a:gd name="connsiteY51" fmla="*/ 24525 h 468773"/>
                <a:gd name="connsiteX52" fmla="*/ 274745 w 599160"/>
                <a:gd name="connsiteY52" fmla="*/ 33838 h 468773"/>
                <a:gd name="connsiteX53" fmla="*/ 265431 w 599160"/>
                <a:gd name="connsiteY53" fmla="*/ 37253 h 468773"/>
                <a:gd name="connsiteX54" fmla="*/ 256118 w 599160"/>
                <a:gd name="connsiteY54" fmla="*/ 42531 h 468773"/>
                <a:gd name="connsiteX55" fmla="*/ 248977 w 599160"/>
                <a:gd name="connsiteY55" fmla="*/ 48740 h 468773"/>
                <a:gd name="connsiteX56" fmla="*/ 243700 w 599160"/>
                <a:gd name="connsiteY56" fmla="*/ 57122 h 468773"/>
                <a:gd name="connsiteX57" fmla="*/ 240595 w 599160"/>
                <a:gd name="connsiteY57" fmla="*/ 74196 h 468773"/>
                <a:gd name="connsiteX58" fmla="*/ 234387 w 599160"/>
                <a:gd name="connsiteY58" fmla="*/ 72023 h 468773"/>
                <a:gd name="connsiteX59" fmla="*/ 230972 w 599160"/>
                <a:gd name="connsiteY59" fmla="*/ 71092 h 468773"/>
                <a:gd name="connsiteX60" fmla="*/ 226005 w 599160"/>
                <a:gd name="connsiteY60" fmla="*/ 71092 h 468773"/>
                <a:gd name="connsiteX61" fmla="*/ 220727 w 599160"/>
                <a:gd name="connsiteY61" fmla="*/ 68919 h 468773"/>
                <a:gd name="connsiteX62" fmla="*/ 218554 w 599160"/>
                <a:gd name="connsiteY62" fmla="*/ 63641 h 468773"/>
                <a:gd name="connsiteX63" fmla="*/ 218554 w 599160"/>
                <a:gd name="connsiteY63" fmla="*/ 59295 h 468773"/>
                <a:gd name="connsiteX64" fmla="*/ 218554 w 599160"/>
                <a:gd name="connsiteY64" fmla="*/ 56191 h 468773"/>
                <a:gd name="connsiteX65" fmla="*/ 216381 w 599160"/>
                <a:gd name="connsiteY65" fmla="*/ 54017 h 468773"/>
                <a:gd name="connsiteX66" fmla="*/ 209241 w 599160"/>
                <a:gd name="connsiteY66" fmla="*/ 49982 h 468773"/>
                <a:gd name="connsiteX67" fmla="*/ 198685 w 599160"/>
                <a:gd name="connsiteY67" fmla="*/ 56191 h 468773"/>
                <a:gd name="connsiteX68" fmla="*/ 187509 w 599160"/>
                <a:gd name="connsiteY68" fmla="*/ 63641 h 468773"/>
                <a:gd name="connsiteX69" fmla="*/ 176954 w 599160"/>
                <a:gd name="connsiteY69" fmla="*/ 72023 h 468773"/>
                <a:gd name="connsiteX70" fmla="*/ 167641 w 599160"/>
                <a:gd name="connsiteY70" fmla="*/ 81647 h 468773"/>
                <a:gd name="connsiteX71" fmla="*/ 160190 w 599160"/>
                <a:gd name="connsiteY71" fmla="*/ 85683 h 468773"/>
                <a:gd name="connsiteX72" fmla="*/ 160190 w 599160"/>
                <a:gd name="connsiteY72" fmla="*/ 98411 h 468773"/>
                <a:gd name="connsiteX73" fmla="*/ 145599 w 599160"/>
                <a:gd name="connsiteY73" fmla="*/ 103689 h 468773"/>
                <a:gd name="connsiteX74" fmla="*/ 134112 w 599160"/>
                <a:gd name="connsiteY74" fmla="*/ 114554 h 468773"/>
                <a:gd name="connsiteX75" fmla="*/ 126041 w 599160"/>
                <a:gd name="connsiteY75" fmla="*/ 129145 h 468773"/>
                <a:gd name="connsiteX76" fmla="*/ 120763 w 599160"/>
                <a:gd name="connsiteY76" fmla="*/ 143115 h 468773"/>
                <a:gd name="connsiteX77" fmla="*/ 106172 w 599160"/>
                <a:gd name="connsiteY77" fmla="*/ 146220 h 468773"/>
                <a:gd name="connsiteX78" fmla="*/ 89409 w 599160"/>
                <a:gd name="connsiteY78" fmla="*/ 150256 h 468773"/>
                <a:gd name="connsiteX79" fmla="*/ 70782 w 599160"/>
                <a:gd name="connsiteY79" fmla="*/ 153671 h 468773"/>
                <a:gd name="connsiteX80" fmla="*/ 56191 w 599160"/>
                <a:gd name="connsiteY80" fmla="*/ 155533 h 468773"/>
                <a:gd name="connsiteX81" fmla="*/ 47809 w 599160"/>
                <a:gd name="connsiteY81" fmla="*/ 155533 h 468773"/>
                <a:gd name="connsiteX82" fmla="*/ 34149 w 599160"/>
                <a:gd name="connsiteY82" fmla="*/ 161121 h 468773"/>
                <a:gd name="connsiteX83" fmla="*/ 23904 w 599160"/>
                <a:gd name="connsiteY83" fmla="*/ 170435 h 468773"/>
                <a:gd name="connsiteX84" fmla="*/ 16454 w 599160"/>
                <a:gd name="connsiteY84" fmla="*/ 180990 h 468773"/>
                <a:gd name="connsiteX85" fmla="*/ 9313 w 599160"/>
                <a:gd name="connsiteY85" fmla="*/ 192787 h 468773"/>
                <a:gd name="connsiteX86" fmla="*/ 0 w 599160"/>
                <a:gd name="connsiteY86" fmla="*/ 203342 h 468773"/>
                <a:gd name="connsiteX87" fmla="*/ 4036 w 599160"/>
                <a:gd name="connsiteY87" fmla="*/ 216070 h 468773"/>
                <a:gd name="connsiteX88" fmla="*/ 7140 w 599160"/>
                <a:gd name="connsiteY88" fmla="*/ 227557 h 468773"/>
                <a:gd name="connsiteX89" fmla="*/ 16454 w 599160"/>
                <a:gd name="connsiteY89" fmla="*/ 237180 h 468773"/>
                <a:gd name="connsiteX90" fmla="*/ 14591 w 599160"/>
                <a:gd name="connsiteY90" fmla="*/ 240285 h 468773"/>
                <a:gd name="connsiteX91" fmla="*/ 13349 w 599160"/>
                <a:gd name="connsiteY91" fmla="*/ 242458 h 468773"/>
                <a:gd name="connsiteX92" fmla="*/ 11176 w 599160"/>
                <a:gd name="connsiteY92" fmla="*/ 244631 h 468773"/>
                <a:gd name="connsiteX93" fmla="*/ 9313 w 599160"/>
                <a:gd name="connsiteY93" fmla="*/ 242458 h 468773"/>
                <a:gd name="connsiteX94" fmla="*/ 7140 w 599160"/>
                <a:gd name="connsiteY94" fmla="*/ 242458 h 468773"/>
                <a:gd name="connsiteX95" fmla="*/ 4036 w 599160"/>
                <a:gd name="connsiteY95" fmla="*/ 240285 h 468773"/>
                <a:gd name="connsiteX96" fmla="*/ 0 w 599160"/>
                <a:gd name="connsiteY96" fmla="*/ 240285 h 468773"/>
                <a:gd name="connsiteX97" fmla="*/ 4036 w 599160"/>
                <a:gd name="connsiteY97" fmla="*/ 253013 h 468773"/>
                <a:gd name="connsiteX98" fmla="*/ 9313 w 599160"/>
                <a:gd name="connsiteY98" fmla="*/ 270088 h 468773"/>
                <a:gd name="connsiteX99" fmla="*/ 18627 w 599160"/>
                <a:gd name="connsiteY99" fmla="*/ 289025 h 468773"/>
                <a:gd name="connsiteX100" fmla="*/ 25767 w 599160"/>
                <a:gd name="connsiteY100" fmla="*/ 309204 h 468773"/>
                <a:gd name="connsiteX101" fmla="*/ 33218 w 599160"/>
                <a:gd name="connsiteY101" fmla="*/ 327210 h 468773"/>
                <a:gd name="connsiteX102" fmla="*/ 34149 w 599160"/>
                <a:gd name="connsiteY102" fmla="*/ 346147 h 468773"/>
                <a:gd name="connsiteX103" fmla="*/ 33218 w 599160"/>
                <a:gd name="connsiteY103" fmla="*/ 361980 h 468773"/>
                <a:gd name="connsiteX104" fmla="*/ 23904 w 599160"/>
                <a:gd name="connsiteY104" fmla="*/ 375639 h 468773"/>
                <a:gd name="connsiteX105" fmla="*/ 27009 w 599160"/>
                <a:gd name="connsiteY105" fmla="*/ 381227 h 468773"/>
                <a:gd name="connsiteX106" fmla="*/ 33218 w 599160"/>
                <a:gd name="connsiteY106" fmla="*/ 386505 h 468773"/>
                <a:gd name="connsiteX107" fmla="*/ 36322 w 599160"/>
                <a:gd name="connsiteY107" fmla="*/ 391782 h 468773"/>
                <a:gd name="connsiteX108" fmla="*/ 40358 w 599160"/>
                <a:gd name="connsiteY108" fmla="*/ 398923 h 468773"/>
                <a:gd name="connsiteX109" fmla="*/ 54949 w 599160"/>
                <a:gd name="connsiteY109" fmla="*/ 398923 h 468773"/>
                <a:gd name="connsiteX110" fmla="*/ 67677 w 599160"/>
                <a:gd name="connsiteY110" fmla="*/ 397991 h 468773"/>
                <a:gd name="connsiteX111" fmla="*/ 77922 w 599160"/>
                <a:gd name="connsiteY111" fmla="*/ 391782 h 468773"/>
                <a:gd name="connsiteX112" fmla="*/ 91582 w 599160"/>
                <a:gd name="connsiteY112" fmla="*/ 386505 h 468773"/>
                <a:gd name="connsiteX113" fmla="*/ 103999 w 599160"/>
                <a:gd name="connsiteY113" fmla="*/ 383090 h 468773"/>
                <a:gd name="connsiteX114" fmla="*/ 121695 w 599160"/>
                <a:gd name="connsiteY114" fmla="*/ 381227 h 468773"/>
                <a:gd name="connsiteX115" fmla="*/ 138459 w 599160"/>
                <a:gd name="connsiteY115" fmla="*/ 383090 h 468773"/>
                <a:gd name="connsiteX116" fmla="*/ 156154 w 599160"/>
                <a:gd name="connsiteY116" fmla="*/ 383090 h 468773"/>
                <a:gd name="connsiteX117" fmla="*/ 163294 w 599160"/>
                <a:gd name="connsiteY117" fmla="*/ 358875 h 468773"/>
                <a:gd name="connsiteX118" fmla="*/ 176954 w 599160"/>
                <a:gd name="connsiteY118" fmla="*/ 354529 h 468773"/>
                <a:gd name="connsiteX119" fmla="*/ 194649 w 599160"/>
                <a:gd name="connsiteY119" fmla="*/ 351425 h 468773"/>
                <a:gd name="connsiteX120" fmla="*/ 214518 w 599160"/>
                <a:gd name="connsiteY120" fmla="*/ 347078 h 468773"/>
                <a:gd name="connsiteX121" fmla="*/ 234387 w 599160"/>
                <a:gd name="connsiteY121" fmla="*/ 346147 h 468773"/>
                <a:gd name="connsiteX122" fmla="*/ 255186 w 599160"/>
                <a:gd name="connsiteY122" fmla="*/ 343974 h 468773"/>
                <a:gd name="connsiteX123" fmla="*/ 269777 w 599160"/>
                <a:gd name="connsiteY123" fmla="*/ 346147 h 468773"/>
                <a:gd name="connsiteX124" fmla="*/ 280022 w 599160"/>
                <a:gd name="connsiteY124" fmla="*/ 349252 h 468773"/>
                <a:gd name="connsiteX125" fmla="*/ 296786 w 599160"/>
                <a:gd name="connsiteY125" fmla="*/ 351425 h 468773"/>
                <a:gd name="connsiteX126" fmla="*/ 309204 w 599160"/>
                <a:gd name="connsiteY126" fmla="*/ 358875 h 468773"/>
                <a:gd name="connsiteX127" fmla="*/ 318517 w 599160"/>
                <a:gd name="connsiteY127" fmla="*/ 368499 h 468773"/>
                <a:gd name="connsiteX128" fmla="*/ 325968 w 599160"/>
                <a:gd name="connsiteY128" fmla="*/ 379054 h 468773"/>
                <a:gd name="connsiteX129" fmla="*/ 331245 w 599160"/>
                <a:gd name="connsiteY129" fmla="*/ 390541 h 468773"/>
                <a:gd name="connsiteX130" fmla="*/ 345837 w 599160"/>
                <a:gd name="connsiteY130" fmla="*/ 384332 h 468773"/>
                <a:gd name="connsiteX131" fmla="*/ 355150 w 599160"/>
                <a:gd name="connsiteY131" fmla="*/ 379054 h 468773"/>
                <a:gd name="connsiteX132" fmla="*/ 363532 w 599160"/>
                <a:gd name="connsiteY132" fmla="*/ 369431 h 468773"/>
                <a:gd name="connsiteX133" fmla="*/ 363532 w 599160"/>
                <a:gd name="connsiteY133" fmla="*/ 375639 h 468773"/>
                <a:gd name="connsiteX134" fmla="*/ 367568 w 599160"/>
                <a:gd name="connsiteY134" fmla="*/ 375639 h 468773"/>
                <a:gd name="connsiteX135" fmla="*/ 363532 w 599160"/>
                <a:gd name="connsiteY135" fmla="*/ 381227 h 468773"/>
                <a:gd name="connsiteX136" fmla="*/ 358254 w 599160"/>
                <a:gd name="connsiteY136" fmla="*/ 386505 h 468773"/>
                <a:gd name="connsiteX137" fmla="*/ 350804 w 599160"/>
                <a:gd name="connsiteY137" fmla="*/ 390541 h 468773"/>
                <a:gd name="connsiteX138" fmla="*/ 350804 w 599160"/>
                <a:gd name="connsiteY138" fmla="*/ 393645 h 468773"/>
                <a:gd name="connsiteX139" fmla="*/ 356081 w 599160"/>
                <a:gd name="connsiteY139" fmla="*/ 393645 h 468773"/>
                <a:gd name="connsiteX140" fmla="*/ 356081 w 599160"/>
                <a:gd name="connsiteY140" fmla="*/ 398923 h 468773"/>
                <a:gd name="connsiteX141" fmla="*/ 358254 w 599160"/>
                <a:gd name="connsiteY141" fmla="*/ 398923 h 468773"/>
                <a:gd name="connsiteX142" fmla="*/ 360427 w 599160"/>
                <a:gd name="connsiteY142" fmla="*/ 398923 h 468773"/>
                <a:gd name="connsiteX143" fmla="*/ 362290 w 599160"/>
                <a:gd name="connsiteY143" fmla="*/ 397991 h 468773"/>
                <a:gd name="connsiteX144" fmla="*/ 362290 w 599160"/>
                <a:gd name="connsiteY144" fmla="*/ 395818 h 468773"/>
                <a:gd name="connsiteX145" fmla="*/ 363532 w 599160"/>
                <a:gd name="connsiteY145" fmla="*/ 393645 h 468773"/>
                <a:gd name="connsiteX146" fmla="*/ 369741 w 599160"/>
                <a:gd name="connsiteY146" fmla="*/ 395818 h 468773"/>
                <a:gd name="connsiteX147" fmla="*/ 370672 w 599160"/>
                <a:gd name="connsiteY147" fmla="*/ 397991 h 468773"/>
                <a:gd name="connsiteX148" fmla="*/ 372845 w 599160"/>
                <a:gd name="connsiteY148" fmla="*/ 398923 h 468773"/>
                <a:gd name="connsiteX149" fmla="*/ 372845 w 599160"/>
                <a:gd name="connsiteY149" fmla="*/ 401096 h 468773"/>
                <a:gd name="connsiteX150" fmla="*/ 372845 w 599160"/>
                <a:gd name="connsiteY150" fmla="*/ 403269 h 468773"/>
                <a:gd name="connsiteX151" fmla="*/ 370672 w 599160"/>
                <a:gd name="connsiteY151" fmla="*/ 405442 h 468773"/>
                <a:gd name="connsiteX152" fmla="*/ 370672 w 599160"/>
                <a:gd name="connsiteY152" fmla="*/ 406373 h 468773"/>
                <a:gd name="connsiteX153" fmla="*/ 372845 w 599160"/>
                <a:gd name="connsiteY153" fmla="*/ 408547 h 468773"/>
                <a:gd name="connsiteX154" fmla="*/ 376881 w 599160"/>
                <a:gd name="connsiteY154" fmla="*/ 410720 h 468773"/>
                <a:gd name="connsiteX155" fmla="*/ 379986 w 599160"/>
                <a:gd name="connsiteY155" fmla="*/ 413824 h 468773"/>
                <a:gd name="connsiteX156" fmla="*/ 385263 w 599160"/>
                <a:gd name="connsiteY156" fmla="*/ 415997 h 468773"/>
                <a:gd name="connsiteX157" fmla="*/ 391472 w 599160"/>
                <a:gd name="connsiteY157" fmla="*/ 418170 h 468773"/>
                <a:gd name="connsiteX158" fmla="*/ 396750 w 599160"/>
                <a:gd name="connsiteY158" fmla="*/ 419102 h 468773"/>
                <a:gd name="connsiteX159" fmla="*/ 403890 w 599160"/>
                <a:gd name="connsiteY159" fmla="*/ 456355 h 468773"/>
                <a:gd name="connsiteX160" fmla="*/ 420654 w 599160"/>
                <a:gd name="connsiteY160" fmla="*/ 458218 h 468773"/>
                <a:gd name="connsiteX161" fmla="*/ 434314 w 599160"/>
                <a:gd name="connsiteY161" fmla="*/ 460391 h 468773"/>
                <a:gd name="connsiteX162" fmla="*/ 447663 w 599160"/>
                <a:gd name="connsiteY162" fmla="*/ 462564 h 468773"/>
                <a:gd name="connsiteX163" fmla="*/ 458218 w 599160"/>
                <a:gd name="connsiteY163" fmla="*/ 458218 h 468773"/>
                <a:gd name="connsiteX164" fmla="*/ 467531 w 599160"/>
                <a:gd name="connsiteY164" fmla="*/ 451078 h 468773"/>
                <a:gd name="connsiteX165" fmla="*/ 479949 w 599160"/>
                <a:gd name="connsiteY165" fmla="*/ 462564 h 468773"/>
                <a:gd name="connsiteX166" fmla="*/ 491436 w 599160"/>
                <a:gd name="connsiteY166" fmla="*/ 470946 h 468773"/>
                <a:gd name="connsiteX167" fmla="*/ 499818 w 599160"/>
                <a:gd name="connsiteY167" fmla="*/ 467842 h 468773"/>
                <a:gd name="connsiteX168" fmla="*/ 513477 w 599160"/>
                <a:gd name="connsiteY168" fmla="*/ 462564 h 468773"/>
                <a:gd name="connsiteX169" fmla="*/ 525895 w 599160"/>
                <a:gd name="connsiteY169" fmla="*/ 456355 h 468773"/>
                <a:gd name="connsiteX170" fmla="*/ 536450 w 599160"/>
                <a:gd name="connsiteY170" fmla="*/ 451078 h 468773"/>
                <a:gd name="connsiteX171" fmla="*/ 545764 w 599160"/>
                <a:gd name="connsiteY171" fmla="*/ 441454 h 468773"/>
                <a:gd name="connsiteX172" fmla="*/ 551041 w 599160"/>
                <a:gd name="connsiteY172" fmla="*/ 428726 h 468773"/>
                <a:gd name="connsiteX173" fmla="*/ 555077 w 599160"/>
                <a:gd name="connsiteY173" fmla="*/ 412893 h 468773"/>
                <a:gd name="connsiteX174" fmla="*/ 560355 w 599160"/>
                <a:gd name="connsiteY174" fmla="*/ 397991 h 468773"/>
                <a:gd name="connsiteX175" fmla="*/ 563459 w 599160"/>
                <a:gd name="connsiteY175" fmla="*/ 383090 h 468773"/>
                <a:gd name="connsiteX176" fmla="*/ 574945 w 599160"/>
                <a:gd name="connsiteY176" fmla="*/ 358875 h 468773"/>
                <a:gd name="connsiteX177" fmla="*/ 584259 w 599160"/>
                <a:gd name="connsiteY177" fmla="*/ 336523 h 468773"/>
                <a:gd name="connsiteX178" fmla="*/ 592641 w 599160"/>
                <a:gd name="connsiteY178" fmla="*/ 316655 h 468773"/>
                <a:gd name="connsiteX179" fmla="*/ 598850 w 599160"/>
                <a:gd name="connsiteY179" fmla="*/ 294303 h 468773"/>
                <a:gd name="connsiteX180" fmla="*/ 599781 w 599160"/>
                <a:gd name="connsiteY180" fmla="*/ 271950 h 468773"/>
                <a:gd name="connsiteX181" fmla="*/ 596677 w 599160"/>
                <a:gd name="connsiteY181" fmla="*/ 244631 h 46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99160" h="468773">
                  <a:moveTo>
                    <a:pt x="587363" y="227557"/>
                  </a:moveTo>
                  <a:lnTo>
                    <a:pt x="578050" y="214828"/>
                  </a:lnTo>
                  <a:lnTo>
                    <a:pt x="567495" y="202100"/>
                  </a:lnTo>
                  <a:lnTo>
                    <a:pt x="560355" y="183163"/>
                  </a:lnTo>
                  <a:lnTo>
                    <a:pt x="540486" y="183163"/>
                  </a:lnTo>
                  <a:lnTo>
                    <a:pt x="536450" y="165157"/>
                  </a:lnTo>
                  <a:lnTo>
                    <a:pt x="526826" y="151498"/>
                  </a:lnTo>
                  <a:lnTo>
                    <a:pt x="523722" y="146220"/>
                  </a:lnTo>
                  <a:lnTo>
                    <a:pt x="520617" y="143115"/>
                  </a:lnTo>
                  <a:lnTo>
                    <a:pt x="514408" y="140942"/>
                  </a:lnTo>
                  <a:lnTo>
                    <a:pt x="509131" y="138769"/>
                  </a:lnTo>
                  <a:lnTo>
                    <a:pt x="499818" y="138769"/>
                  </a:lnTo>
                  <a:lnTo>
                    <a:pt x="496713" y="129145"/>
                  </a:lnTo>
                  <a:lnTo>
                    <a:pt x="492677" y="116417"/>
                  </a:lnTo>
                  <a:lnTo>
                    <a:pt x="487400" y="98411"/>
                  </a:lnTo>
                  <a:lnTo>
                    <a:pt x="484295" y="83820"/>
                  </a:lnTo>
                  <a:lnTo>
                    <a:pt x="479949" y="71092"/>
                  </a:lnTo>
                  <a:lnTo>
                    <a:pt x="479949" y="64573"/>
                  </a:lnTo>
                  <a:lnTo>
                    <a:pt x="476845" y="63641"/>
                  </a:lnTo>
                  <a:lnTo>
                    <a:pt x="472809" y="63641"/>
                  </a:lnTo>
                  <a:lnTo>
                    <a:pt x="467531" y="61468"/>
                  </a:lnTo>
                  <a:lnTo>
                    <a:pt x="463496" y="61468"/>
                  </a:lnTo>
                  <a:lnTo>
                    <a:pt x="458218" y="59295"/>
                  </a:lnTo>
                  <a:lnTo>
                    <a:pt x="456045" y="57122"/>
                  </a:lnTo>
                  <a:lnTo>
                    <a:pt x="452940" y="49982"/>
                  </a:lnTo>
                  <a:lnTo>
                    <a:pt x="448905" y="37253"/>
                  </a:lnTo>
                  <a:lnTo>
                    <a:pt x="443627" y="22352"/>
                  </a:lnTo>
                  <a:lnTo>
                    <a:pt x="441454" y="9624"/>
                  </a:lnTo>
                  <a:lnTo>
                    <a:pt x="440523" y="0"/>
                  </a:lnTo>
                  <a:lnTo>
                    <a:pt x="436487" y="0"/>
                  </a:lnTo>
                  <a:lnTo>
                    <a:pt x="431209" y="19247"/>
                  </a:lnTo>
                  <a:lnTo>
                    <a:pt x="426863" y="42531"/>
                  </a:lnTo>
                  <a:lnTo>
                    <a:pt x="425931" y="66746"/>
                  </a:lnTo>
                  <a:lnTo>
                    <a:pt x="420654" y="91271"/>
                  </a:lnTo>
                  <a:lnTo>
                    <a:pt x="411341" y="105862"/>
                  </a:lnTo>
                  <a:lnTo>
                    <a:pt x="398923" y="105862"/>
                  </a:lnTo>
                  <a:lnTo>
                    <a:pt x="382159" y="100584"/>
                  </a:lnTo>
                  <a:lnTo>
                    <a:pt x="365395" y="91271"/>
                  </a:lnTo>
                  <a:lnTo>
                    <a:pt x="348941" y="81647"/>
                  </a:lnTo>
                  <a:lnTo>
                    <a:pt x="336213" y="74196"/>
                  </a:lnTo>
                  <a:lnTo>
                    <a:pt x="343663" y="49982"/>
                  </a:lnTo>
                  <a:lnTo>
                    <a:pt x="356081" y="33838"/>
                  </a:lnTo>
                  <a:lnTo>
                    <a:pt x="356081" y="24525"/>
                  </a:lnTo>
                  <a:lnTo>
                    <a:pt x="338386" y="26698"/>
                  </a:lnTo>
                  <a:lnTo>
                    <a:pt x="321622" y="26698"/>
                  </a:lnTo>
                  <a:lnTo>
                    <a:pt x="306099" y="24525"/>
                  </a:lnTo>
                  <a:lnTo>
                    <a:pt x="291509" y="17075"/>
                  </a:lnTo>
                  <a:lnTo>
                    <a:pt x="276917" y="17075"/>
                  </a:lnTo>
                  <a:lnTo>
                    <a:pt x="277849" y="19247"/>
                  </a:lnTo>
                  <a:lnTo>
                    <a:pt x="280022" y="20179"/>
                  </a:lnTo>
                  <a:lnTo>
                    <a:pt x="280022" y="22352"/>
                  </a:lnTo>
                  <a:lnTo>
                    <a:pt x="284368" y="24525"/>
                  </a:lnTo>
                  <a:lnTo>
                    <a:pt x="274745" y="33838"/>
                  </a:lnTo>
                  <a:lnTo>
                    <a:pt x="265431" y="37253"/>
                  </a:lnTo>
                  <a:lnTo>
                    <a:pt x="256118" y="42531"/>
                  </a:lnTo>
                  <a:lnTo>
                    <a:pt x="248977" y="48740"/>
                  </a:lnTo>
                  <a:lnTo>
                    <a:pt x="243700" y="57122"/>
                  </a:lnTo>
                  <a:lnTo>
                    <a:pt x="240595" y="74196"/>
                  </a:lnTo>
                  <a:lnTo>
                    <a:pt x="234387" y="72023"/>
                  </a:lnTo>
                  <a:lnTo>
                    <a:pt x="230972" y="71092"/>
                  </a:lnTo>
                  <a:lnTo>
                    <a:pt x="226005" y="71092"/>
                  </a:lnTo>
                  <a:lnTo>
                    <a:pt x="220727" y="68919"/>
                  </a:lnTo>
                  <a:lnTo>
                    <a:pt x="218554" y="63641"/>
                  </a:lnTo>
                  <a:lnTo>
                    <a:pt x="218554" y="59295"/>
                  </a:lnTo>
                  <a:lnTo>
                    <a:pt x="218554" y="56191"/>
                  </a:lnTo>
                  <a:lnTo>
                    <a:pt x="216381" y="54017"/>
                  </a:lnTo>
                  <a:lnTo>
                    <a:pt x="209241" y="49982"/>
                  </a:lnTo>
                  <a:lnTo>
                    <a:pt x="198685" y="56191"/>
                  </a:lnTo>
                  <a:lnTo>
                    <a:pt x="187509" y="63641"/>
                  </a:lnTo>
                  <a:lnTo>
                    <a:pt x="176954" y="72023"/>
                  </a:lnTo>
                  <a:lnTo>
                    <a:pt x="167641" y="81647"/>
                  </a:lnTo>
                  <a:lnTo>
                    <a:pt x="160190" y="85683"/>
                  </a:lnTo>
                  <a:lnTo>
                    <a:pt x="160190" y="98411"/>
                  </a:lnTo>
                  <a:lnTo>
                    <a:pt x="145599" y="103689"/>
                  </a:lnTo>
                  <a:lnTo>
                    <a:pt x="134112" y="114554"/>
                  </a:lnTo>
                  <a:lnTo>
                    <a:pt x="126041" y="129145"/>
                  </a:lnTo>
                  <a:lnTo>
                    <a:pt x="120763" y="143115"/>
                  </a:lnTo>
                  <a:lnTo>
                    <a:pt x="106172" y="146220"/>
                  </a:lnTo>
                  <a:lnTo>
                    <a:pt x="89409" y="150256"/>
                  </a:lnTo>
                  <a:lnTo>
                    <a:pt x="70782" y="153671"/>
                  </a:lnTo>
                  <a:lnTo>
                    <a:pt x="56191" y="155533"/>
                  </a:lnTo>
                  <a:lnTo>
                    <a:pt x="47809" y="155533"/>
                  </a:lnTo>
                  <a:lnTo>
                    <a:pt x="34149" y="161121"/>
                  </a:lnTo>
                  <a:lnTo>
                    <a:pt x="23904" y="170435"/>
                  </a:lnTo>
                  <a:lnTo>
                    <a:pt x="16454" y="180990"/>
                  </a:lnTo>
                  <a:lnTo>
                    <a:pt x="9313" y="192787"/>
                  </a:lnTo>
                  <a:lnTo>
                    <a:pt x="0" y="203342"/>
                  </a:lnTo>
                  <a:lnTo>
                    <a:pt x="4036" y="216070"/>
                  </a:lnTo>
                  <a:lnTo>
                    <a:pt x="7140" y="227557"/>
                  </a:lnTo>
                  <a:lnTo>
                    <a:pt x="16454" y="237180"/>
                  </a:lnTo>
                  <a:lnTo>
                    <a:pt x="14591" y="240285"/>
                  </a:lnTo>
                  <a:lnTo>
                    <a:pt x="13349" y="242458"/>
                  </a:lnTo>
                  <a:lnTo>
                    <a:pt x="11176" y="244631"/>
                  </a:lnTo>
                  <a:lnTo>
                    <a:pt x="9313" y="242458"/>
                  </a:lnTo>
                  <a:lnTo>
                    <a:pt x="7140" y="242458"/>
                  </a:lnTo>
                  <a:lnTo>
                    <a:pt x="4036" y="240285"/>
                  </a:lnTo>
                  <a:lnTo>
                    <a:pt x="0" y="240285"/>
                  </a:lnTo>
                  <a:lnTo>
                    <a:pt x="4036" y="253013"/>
                  </a:lnTo>
                  <a:lnTo>
                    <a:pt x="9313" y="270088"/>
                  </a:lnTo>
                  <a:lnTo>
                    <a:pt x="18627" y="289025"/>
                  </a:lnTo>
                  <a:lnTo>
                    <a:pt x="25767" y="309204"/>
                  </a:lnTo>
                  <a:lnTo>
                    <a:pt x="33218" y="327210"/>
                  </a:lnTo>
                  <a:lnTo>
                    <a:pt x="34149" y="346147"/>
                  </a:lnTo>
                  <a:lnTo>
                    <a:pt x="33218" y="361980"/>
                  </a:lnTo>
                  <a:lnTo>
                    <a:pt x="23904" y="375639"/>
                  </a:lnTo>
                  <a:lnTo>
                    <a:pt x="27009" y="381227"/>
                  </a:lnTo>
                  <a:lnTo>
                    <a:pt x="33218" y="386505"/>
                  </a:lnTo>
                  <a:lnTo>
                    <a:pt x="36322" y="391782"/>
                  </a:lnTo>
                  <a:lnTo>
                    <a:pt x="40358" y="398923"/>
                  </a:lnTo>
                  <a:lnTo>
                    <a:pt x="54949" y="398923"/>
                  </a:lnTo>
                  <a:lnTo>
                    <a:pt x="67677" y="397991"/>
                  </a:lnTo>
                  <a:lnTo>
                    <a:pt x="77922" y="391782"/>
                  </a:lnTo>
                  <a:lnTo>
                    <a:pt x="91582" y="386505"/>
                  </a:lnTo>
                  <a:lnTo>
                    <a:pt x="103999" y="383090"/>
                  </a:lnTo>
                  <a:lnTo>
                    <a:pt x="121695" y="381227"/>
                  </a:lnTo>
                  <a:lnTo>
                    <a:pt x="138459" y="383090"/>
                  </a:lnTo>
                  <a:lnTo>
                    <a:pt x="156154" y="383090"/>
                  </a:lnTo>
                  <a:lnTo>
                    <a:pt x="163294" y="358875"/>
                  </a:lnTo>
                  <a:lnTo>
                    <a:pt x="176954" y="354529"/>
                  </a:lnTo>
                  <a:lnTo>
                    <a:pt x="194649" y="351425"/>
                  </a:lnTo>
                  <a:lnTo>
                    <a:pt x="214518" y="347078"/>
                  </a:lnTo>
                  <a:lnTo>
                    <a:pt x="234387" y="346147"/>
                  </a:lnTo>
                  <a:lnTo>
                    <a:pt x="255186" y="343974"/>
                  </a:lnTo>
                  <a:lnTo>
                    <a:pt x="269777" y="346147"/>
                  </a:lnTo>
                  <a:lnTo>
                    <a:pt x="280022" y="349252"/>
                  </a:lnTo>
                  <a:lnTo>
                    <a:pt x="296786" y="351425"/>
                  </a:lnTo>
                  <a:lnTo>
                    <a:pt x="309204" y="358875"/>
                  </a:lnTo>
                  <a:lnTo>
                    <a:pt x="318517" y="368499"/>
                  </a:lnTo>
                  <a:lnTo>
                    <a:pt x="325968" y="379054"/>
                  </a:lnTo>
                  <a:lnTo>
                    <a:pt x="331245" y="390541"/>
                  </a:lnTo>
                  <a:lnTo>
                    <a:pt x="345837" y="384332"/>
                  </a:lnTo>
                  <a:lnTo>
                    <a:pt x="355150" y="379054"/>
                  </a:lnTo>
                  <a:lnTo>
                    <a:pt x="363532" y="369431"/>
                  </a:lnTo>
                  <a:lnTo>
                    <a:pt x="363532" y="375639"/>
                  </a:lnTo>
                  <a:lnTo>
                    <a:pt x="367568" y="375639"/>
                  </a:lnTo>
                  <a:lnTo>
                    <a:pt x="363532" y="381227"/>
                  </a:lnTo>
                  <a:lnTo>
                    <a:pt x="358254" y="386505"/>
                  </a:lnTo>
                  <a:lnTo>
                    <a:pt x="350804" y="390541"/>
                  </a:lnTo>
                  <a:lnTo>
                    <a:pt x="350804" y="393645"/>
                  </a:lnTo>
                  <a:lnTo>
                    <a:pt x="356081" y="393645"/>
                  </a:lnTo>
                  <a:lnTo>
                    <a:pt x="356081" y="398923"/>
                  </a:lnTo>
                  <a:lnTo>
                    <a:pt x="358254" y="398923"/>
                  </a:lnTo>
                  <a:lnTo>
                    <a:pt x="360427" y="398923"/>
                  </a:lnTo>
                  <a:lnTo>
                    <a:pt x="362290" y="397991"/>
                  </a:lnTo>
                  <a:lnTo>
                    <a:pt x="362290" y="395818"/>
                  </a:lnTo>
                  <a:lnTo>
                    <a:pt x="363532" y="393645"/>
                  </a:lnTo>
                  <a:lnTo>
                    <a:pt x="369741" y="395818"/>
                  </a:lnTo>
                  <a:lnTo>
                    <a:pt x="370672" y="397991"/>
                  </a:lnTo>
                  <a:lnTo>
                    <a:pt x="372845" y="398923"/>
                  </a:lnTo>
                  <a:lnTo>
                    <a:pt x="372845" y="401096"/>
                  </a:lnTo>
                  <a:lnTo>
                    <a:pt x="372845" y="403269"/>
                  </a:lnTo>
                  <a:lnTo>
                    <a:pt x="370672" y="405442"/>
                  </a:lnTo>
                  <a:lnTo>
                    <a:pt x="370672" y="406373"/>
                  </a:lnTo>
                  <a:lnTo>
                    <a:pt x="372845" y="408547"/>
                  </a:lnTo>
                  <a:lnTo>
                    <a:pt x="376881" y="410720"/>
                  </a:lnTo>
                  <a:lnTo>
                    <a:pt x="379986" y="413824"/>
                  </a:lnTo>
                  <a:lnTo>
                    <a:pt x="385263" y="415997"/>
                  </a:lnTo>
                  <a:lnTo>
                    <a:pt x="391472" y="418170"/>
                  </a:lnTo>
                  <a:lnTo>
                    <a:pt x="396750" y="419102"/>
                  </a:lnTo>
                  <a:lnTo>
                    <a:pt x="403890" y="456355"/>
                  </a:lnTo>
                  <a:lnTo>
                    <a:pt x="420654" y="458218"/>
                  </a:lnTo>
                  <a:lnTo>
                    <a:pt x="434314" y="460391"/>
                  </a:lnTo>
                  <a:lnTo>
                    <a:pt x="447663" y="462564"/>
                  </a:lnTo>
                  <a:lnTo>
                    <a:pt x="458218" y="458218"/>
                  </a:lnTo>
                  <a:lnTo>
                    <a:pt x="467531" y="451078"/>
                  </a:lnTo>
                  <a:lnTo>
                    <a:pt x="479949" y="462564"/>
                  </a:lnTo>
                  <a:lnTo>
                    <a:pt x="491436" y="470946"/>
                  </a:lnTo>
                  <a:lnTo>
                    <a:pt x="499818" y="467842"/>
                  </a:lnTo>
                  <a:lnTo>
                    <a:pt x="513477" y="462564"/>
                  </a:lnTo>
                  <a:lnTo>
                    <a:pt x="525895" y="456355"/>
                  </a:lnTo>
                  <a:lnTo>
                    <a:pt x="536450" y="451078"/>
                  </a:lnTo>
                  <a:lnTo>
                    <a:pt x="545764" y="441454"/>
                  </a:lnTo>
                  <a:lnTo>
                    <a:pt x="551041" y="428726"/>
                  </a:lnTo>
                  <a:lnTo>
                    <a:pt x="555077" y="412893"/>
                  </a:lnTo>
                  <a:lnTo>
                    <a:pt x="560355" y="397991"/>
                  </a:lnTo>
                  <a:lnTo>
                    <a:pt x="563459" y="383090"/>
                  </a:lnTo>
                  <a:lnTo>
                    <a:pt x="574945" y="358875"/>
                  </a:lnTo>
                  <a:lnTo>
                    <a:pt x="584259" y="336523"/>
                  </a:lnTo>
                  <a:lnTo>
                    <a:pt x="592641" y="316655"/>
                  </a:lnTo>
                  <a:lnTo>
                    <a:pt x="598850" y="294303"/>
                  </a:lnTo>
                  <a:lnTo>
                    <a:pt x="599781" y="271950"/>
                  </a:lnTo>
                  <a:lnTo>
                    <a:pt x="596677" y="24463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4F87000-FF70-4CF0-9100-52EC53F0F91D}"/>
                </a:ext>
              </a:extLst>
            </p:cNvPr>
            <p:cNvSpPr/>
            <p:nvPr/>
          </p:nvSpPr>
          <p:spPr>
            <a:xfrm>
              <a:off x="7376444" y="5893661"/>
              <a:ext cx="15522" cy="9313"/>
            </a:xfrm>
            <a:custGeom>
              <a:avLst/>
              <a:gdLst>
                <a:gd name="connsiteX0" fmla="*/ 9313 w 15522"/>
                <a:gd name="connsiteY0" fmla="*/ 5278 h 9313"/>
                <a:gd name="connsiteX1" fmla="*/ 9313 w 15522"/>
                <a:gd name="connsiteY1" fmla="*/ 3104 h 9313"/>
                <a:gd name="connsiteX2" fmla="*/ 7140 w 15522"/>
                <a:gd name="connsiteY2" fmla="*/ 2173 h 9313"/>
                <a:gd name="connsiteX3" fmla="*/ 4967 w 15522"/>
                <a:gd name="connsiteY3" fmla="*/ 2173 h 9313"/>
                <a:gd name="connsiteX4" fmla="*/ 3104 w 15522"/>
                <a:gd name="connsiteY4" fmla="*/ 0 h 9313"/>
                <a:gd name="connsiteX5" fmla="*/ 0 w 15522"/>
                <a:gd name="connsiteY5" fmla="*/ 0 h 9313"/>
                <a:gd name="connsiteX6" fmla="*/ 3104 w 15522"/>
                <a:gd name="connsiteY6" fmla="*/ 3104 h 9313"/>
                <a:gd name="connsiteX7" fmla="*/ 4967 w 15522"/>
                <a:gd name="connsiteY7" fmla="*/ 5278 h 9313"/>
                <a:gd name="connsiteX8" fmla="*/ 7140 w 15522"/>
                <a:gd name="connsiteY8" fmla="*/ 7451 h 9313"/>
                <a:gd name="connsiteX9" fmla="*/ 10245 w 15522"/>
                <a:gd name="connsiteY9" fmla="*/ 9624 h 9313"/>
                <a:gd name="connsiteX10" fmla="*/ 16454 w 15522"/>
                <a:gd name="connsiteY10" fmla="*/ 10555 h 9313"/>
                <a:gd name="connsiteX11" fmla="*/ 16454 w 15522"/>
                <a:gd name="connsiteY11" fmla="*/ 7451 h 9313"/>
                <a:gd name="connsiteX12" fmla="*/ 12418 w 15522"/>
                <a:gd name="connsiteY12" fmla="*/ 7451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22" h="9313">
                  <a:moveTo>
                    <a:pt x="9313" y="5278"/>
                  </a:moveTo>
                  <a:lnTo>
                    <a:pt x="9313" y="3104"/>
                  </a:lnTo>
                  <a:lnTo>
                    <a:pt x="7140" y="2173"/>
                  </a:lnTo>
                  <a:lnTo>
                    <a:pt x="496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3104" y="3104"/>
                  </a:lnTo>
                  <a:lnTo>
                    <a:pt x="4967" y="5278"/>
                  </a:lnTo>
                  <a:lnTo>
                    <a:pt x="7140" y="7451"/>
                  </a:lnTo>
                  <a:lnTo>
                    <a:pt x="10245" y="9624"/>
                  </a:lnTo>
                  <a:lnTo>
                    <a:pt x="16454" y="10555"/>
                  </a:lnTo>
                  <a:lnTo>
                    <a:pt x="16454" y="7451"/>
                  </a:lnTo>
                  <a:lnTo>
                    <a:pt x="12418" y="745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A19F25BC-404D-45ED-9A04-FE72A608C609}"/>
                </a:ext>
              </a:extLst>
            </p:cNvPr>
            <p:cNvSpPr/>
            <p:nvPr/>
          </p:nvSpPr>
          <p:spPr>
            <a:xfrm>
              <a:off x="2900127" y="5457796"/>
              <a:ext cx="55880" cy="37253"/>
            </a:xfrm>
            <a:custGeom>
              <a:avLst/>
              <a:gdLst>
                <a:gd name="connsiteX0" fmla="*/ 29182 w 55880"/>
                <a:gd name="connsiteY0" fmla="*/ 5278 h 37253"/>
                <a:gd name="connsiteX1" fmla="*/ 12418 w 55880"/>
                <a:gd name="connsiteY1" fmla="*/ 0 h 37253"/>
                <a:gd name="connsiteX2" fmla="*/ 10245 w 55880"/>
                <a:gd name="connsiteY2" fmla="*/ 1863 h 37253"/>
                <a:gd name="connsiteX3" fmla="*/ 8072 w 55880"/>
                <a:gd name="connsiteY3" fmla="*/ 1863 h 37253"/>
                <a:gd name="connsiteX4" fmla="*/ 8072 w 55880"/>
                <a:gd name="connsiteY4" fmla="*/ 3104 h 37253"/>
                <a:gd name="connsiteX5" fmla="*/ 7140 w 55880"/>
                <a:gd name="connsiteY5" fmla="*/ 3104 h 37253"/>
                <a:gd name="connsiteX6" fmla="*/ 3104 w 55880"/>
                <a:gd name="connsiteY6" fmla="*/ 5278 h 37253"/>
                <a:gd name="connsiteX7" fmla="*/ 3104 w 55880"/>
                <a:gd name="connsiteY7" fmla="*/ 18006 h 37253"/>
                <a:gd name="connsiteX8" fmla="*/ 3104 w 55880"/>
                <a:gd name="connsiteY8" fmla="*/ 27319 h 37253"/>
                <a:gd name="connsiteX9" fmla="*/ 0 w 55880"/>
                <a:gd name="connsiteY9" fmla="*/ 36943 h 37253"/>
                <a:gd name="connsiteX10" fmla="*/ 3104 w 55880"/>
                <a:gd name="connsiteY10" fmla="*/ 36943 h 37253"/>
                <a:gd name="connsiteX11" fmla="*/ 3104 w 55880"/>
                <a:gd name="connsiteY11" fmla="*/ 40047 h 37253"/>
                <a:gd name="connsiteX12" fmla="*/ 15522 w 55880"/>
                <a:gd name="connsiteY12" fmla="*/ 36943 h 37253"/>
                <a:gd name="connsiteX13" fmla="*/ 27009 w 55880"/>
                <a:gd name="connsiteY13" fmla="*/ 34770 h 37253"/>
                <a:gd name="connsiteX14" fmla="*/ 39427 w 55880"/>
                <a:gd name="connsiteY14" fmla="*/ 32597 h 37253"/>
                <a:gd name="connsiteX15" fmla="*/ 51844 w 55880"/>
                <a:gd name="connsiteY15" fmla="*/ 24215 h 37253"/>
                <a:gd name="connsiteX16" fmla="*/ 56191 w 55880"/>
                <a:gd name="connsiteY16" fmla="*/ 24215 h 37253"/>
                <a:gd name="connsiteX17" fmla="*/ 56191 w 55880"/>
                <a:gd name="connsiteY17" fmla="*/ 19868 h 37253"/>
                <a:gd name="connsiteX18" fmla="*/ 41600 w 55880"/>
                <a:gd name="connsiteY18" fmla="*/ 12418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80" h="37253">
                  <a:moveTo>
                    <a:pt x="29182" y="5278"/>
                  </a:moveTo>
                  <a:lnTo>
                    <a:pt x="12418" y="0"/>
                  </a:lnTo>
                  <a:lnTo>
                    <a:pt x="10245" y="1863"/>
                  </a:lnTo>
                  <a:lnTo>
                    <a:pt x="8072" y="1863"/>
                  </a:lnTo>
                  <a:lnTo>
                    <a:pt x="8072" y="3104"/>
                  </a:lnTo>
                  <a:lnTo>
                    <a:pt x="7140" y="3104"/>
                  </a:lnTo>
                  <a:lnTo>
                    <a:pt x="3104" y="5278"/>
                  </a:lnTo>
                  <a:lnTo>
                    <a:pt x="3104" y="18006"/>
                  </a:lnTo>
                  <a:lnTo>
                    <a:pt x="3104" y="27319"/>
                  </a:lnTo>
                  <a:lnTo>
                    <a:pt x="0" y="36943"/>
                  </a:lnTo>
                  <a:lnTo>
                    <a:pt x="3104" y="36943"/>
                  </a:lnTo>
                  <a:lnTo>
                    <a:pt x="3104" y="40047"/>
                  </a:lnTo>
                  <a:lnTo>
                    <a:pt x="15522" y="36943"/>
                  </a:lnTo>
                  <a:lnTo>
                    <a:pt x="27009" y="34770"/>
                  </a:lnTo>
                  <a:lnTo>
                    <a:pt x="39427" y="32597"/>
                  </a:lnTo>
                  <a:lnTo>
                    <a:pt x="51844" y="24215"/>
                  </a:lnTo>
                  <a:lnTo>
                    <a:pt x="56191" y="24215"/>
                  </a:lnTo>
                  <a:lnTo>
                    <a:pt x="56191" y="19868"/>
                  </a:lnTo>
                  <a:lnTo>
                    <a:pt x="41600" y="1241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3A57D4DB-0D37-4F5B-AC0A-F3F5CB351E64}"/>
                </a:ext>
              </a:extLst>
            </p:cNvPr>
            <p:cNvSpPr/>
            <p:nvPr/>
          </p:nvSpPr>
          <p:spPr>
            <a:xfrm>
              <a:off x="6488880" y="5710498"/>
              <a:ext cx="301132" cy="207999"/>
            </a:xfrm>
            <a:custGeom>
              <a:avLst/>
              <a:gdLst>
                <a:gd name="connsiteX0" fmla="*/ 284368 w 301132"/>
                <a:gd name="connsiteY0" fmla="*/ 210793 h 207998"/>
                <a:gd name="connsiteX1" fmla="*/ 294613 w 301132"/>
                <a:gd name="connsiteY1" fmla="*/ 207378 h 207998"/>
                <a:gd name="connsiteX2" fmla="*/ 297718 w 301132"/>
                <a:gd name="connsiteY2" fmla="*/ 205515 h 207998"/>
                <a:gd name="connsiteX3" fmla="*/ 299891 w 301132"/>
                <a:gd name="connsiteY3" fmla="*/ 205515 h 207998"/>
                <a:gd name="connsiteX4" fmla="*/ 302064 w 301132"/>
                <a:gd name="connsiteY4" fmla="*/ 203342 h 207998"/>
                <a:gd name="connsiteX5" fmla="*/ 303926 w 301132"/>
                <a:gd name="connsiteY5" fmla="*/ 203342 h 207998"/>
                <a:gd name="connsiteX6" fmla="*/ 287473 w 301132"/>
                <a:gd name="connsiteY6" fmla="*/ 195891 h 207998"/>
                <a:gd name="connsiteX7" fmla="*/ 269777 w 301132"/>
                <a:gd name="connsiteY7" fmla="*/ 186267 h 207998"/>
                <a:gd name="connsiteX8" fmla="*/ 250840 w 301132"/>
                <a:gd name="connsiteY8" fmla="*/ 178817 h 207998"/>
                <a:gd name="connsiteX9" fmla="*/ 234387 w 301132"/>
                <a:gd name="connsiteY9" fmla="*/ 173539 h 207998"/>
                <a:gd name="connsiteX10" fmla="*/ 226936 w 301132"/>
                <a:gd name="connsiteY10" fmla="*/ 175712 h 207998"/>
                <a:gd name="connsiteX11" fmla="*/ 219796 w 301132"/>
                <a:gd name="connsiteY11" fmla="*/ 178817 h 207998"/>
                <a:gd name="connsiteX12" fmla="*/ 211413 w 301132"/>
                <a:gd name="connsiteY12" fmla="*/ 183163 h 207998"/>
                <a:gd name="connsiteX13" fmla="*/ 199927 w 301132"/>
                <a:gd name="connsiteY13" fmla="*/ 183163 h 207998"/>
                <a:gd name="connsiteX14" fmla="*/ 190614 w 301132"/>
                <a:gd name="connsiteY14" fmla="*/ 177886 h 207998"/>
                <a:gd name="connsiteX15" fmla="*/ 184094 w 301132"/>
                <a:gd name="connsiteY15" fmla="*/ 171366 h 207998"/>
                <a:gd name="connsiteX16" fmla="*/ 174781 w 301132"/>
                <a:gd name="connsiteY16" fmla="*/ 168262 h 207998"/>
                <a:gd name="connsiteX17" fmla="*/ 160190 w 301132"/>
                <a:gd name="connsiteY17" fmla="*/ 166089 h 207998"/>
                <a:gd name="connsiteX18" fmla="*/ 160190 w 301132"/>
                <a:gd name="connsiteY18" fmla="*/ 144047 h 207998"/>
                <a:gd name="connsiteX19" fmla="*/ 163294 w 301132"/>
                <a:gd name="connsiteY19" fmla="*/ 126041 h 207998"/>
                <a:gd name="connsiteX20" fmla="*/ 145599 w 301132"/>
                <a:gd name="connsiteY20" fmla="*/ 111140 h 207998"/>
                <a:gd name="connsiteX21" fmla="*/ 133181 w 301132"/>
                <a:gd name="connsiteY21" fmla="*/ 92202 h 207998"/>
                <a:gd name="connsiteX22" fmla="*/ 121695 w 301132"/>
                <a:gd name="connsiteY22" fmla="*/ 76370 h 207998"/>
                <a:gd name="connsiteX23" fmla="*/ 109277 w 301132"/>
                <a:gd name="connsiteY23" fmla="*/ 61468 h 207998"/>
                <a:gd name="connsiteX24" fmla="*/ 101826 w 301132"/>
                <a:gd name="connsiteY24" fmla="*/ 54018 h 207998"/>
                <a:gd name="connsiteX25" fmla="*/ 99964 w 301132"/>
                <a:gd name="connsiteY25" fmla="*/ 54018 h 207998"/>
                <a:gd name="connsiteX26" fmla="*/ 99964 w 301132"/>
                <a:gd name="connsiteY26" fmla="*/ 51844 h 207998"/>
                <a:gd name="connsiteX27" fmla="*/ 94686 w 301132"/>
                <a:gd name="connsiteY27" fmla="*/ 47809 h 207998"/>
                <a:gd name="connsiteX28" fmla="*/ 76991 w 301132"/>
                <a:gd name="connsiteY28" fmla="*/ 39116 h 207998"/>
                <a:gd name="connsiteX29" fmla="*/ 62400 w 301132"/>
                <a:gd name="connsiteY29" fmla="*/ 29803 h 207998"/>
                <a:gd name="connsiteX30" fmla="*/ 47809 w 301132"/>
                <a:gd name="connsiteY30" fmla="*/ 20179 h 207998"/>
                <a:gd name="connsiteX31" fmla="*/ 34149 w 301132"/>
                <a:gd name="connsiteY31" fmla="*/ 4346 h 207998"/>
                <a:gd name="connsiteX32" fmla="*/ 0 w 301132"/>
                <a:gd name="connsiteY32" fmla="*/ 0 h 207998"/>
                <a:gd name="connsiteX33" fmla="*/ 4967 w 301132"/>
                <a:gd name="connsiteY33" fmla="*/ 17075 h 207998"/>
                <a:gd name="connsiteX34" fmla="*/ 16454 w 301132"/>
                <a:gd name="connsiteY34" fmla="*/ 27630 h 207998"/>
                <a:gd name="connsiteX35" fmla="*/ 29182 w 301132"/>
                <a:gd name="connsiteY35" fmla="*/ 39116 h 207998"/>
                <a:gd name="connsiteX36" fmla="*/ 40358 w 301132"/>
                <a:gd name="connsiteY36" fmla="*/ 47809 h 207998"/>
                <a:gd name="connsiteX37" fmla="*/ 50913 w 301132"/>
                <a:gd name="connsiteY37" fmla="*/ 61468 h 207998"/>
                <a:gd name="connsiteX38" fmla="*/ 62400 w 301132"/>
                <a:gd name="connsiteY38" fmla="*/ 77301 h 207998"/>
                <a:gd name="connsiteX39" fmla="*/ 72644 w 301132"/>
                <a:gd name="connsiteY39" fmla="*/ 98411 h 207998"/>
                <a:gd name="connsiteX40" fmla="*/ 85373 w 301132"/>
                <a:gd name="connsiteY40" fmla="*/ 118590 h 207998"/>
                <a:gd name="connsiteX41" fmla="*/ 97790 w 301132"/>
                <a:gd name="connsiteY41" fmla="*/ 136596 h 207998"/>
                <a:gd name="connsiteX42" fmla="*/ 114555 w 301132"/>
                <a:gd name="connsiteY42" fmla="*/ 153671 h 207998"/>
                <a:gd name="connsiteX43" fmla="*/ 133181 w 301132"/>
                <a:gd name="connsiteY43" fmla="*/ 164226 h 207998"/>
                <a:gd name="connsiteX44" fmla="*/ 155223 w 301132"/>
                <a:gd name="connsiteY44" fmla="*/ 170435 h 207998"/>
                <a:gd name="connsiteX45" fmla="*/ 153050 w 301132"/>
                <a:gd name="connsiteY45" fmla="*/ 173539 h 207998"/>
                <a:gd name="connsiteX46" fmla="*/ 150877 w 301132"/>
                <a:gd name="connsiteY46" fmla="*/ 175712 h 207998"/>
                <a:gd name="connsiteX47" fmla="*/ 147772 w 301132"/>
                <a:gd name="connsiteY47" fmla="*/ 178817 h 207998"/>
                <a:gd name="connsiteX48" fmla="*/ 155223 w 301132"/>
                <a:gd name="connsiteY48" fmla="*/ 183163 h 207998"/>
                <a:gd name="connsiteX49" fmla="*/ 170745 w 301132"/>
                <a:gd name="connsiteY49" fmla="*/ 190614 h 207998"/>
                <a:gd name="connsiteX50" fmla="*/ 190614 w 301132"/>
                <a:gd name="connsiteY50" fmla="*/ 195891 h 207998"/>
                <a:gd name="connsiteX51" fmla="*/ 216691 w 301132"/>
                <a:gd name="connsiteY51" fmla="*/ 201169 h 207998"/>
                <a:gd name="connsiteX52" fmla="*/ 240595 w 301132"/>
                <a:gd name="connsiteY52" fmla="*/ 207378 h 207998"/>
                <a:gd name="connsiteX53" fmla="*/ 263569 w 301132"/>
                <a:gd name="connsiteY53" fmla="*/ 210793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01132" h="207998">
                  <a:moveTo>
                    <a:pt x="284368" y="210793"/>
                  </a:moveTo>
                  <a:lnTo>
                    <a:pt x="294613" y="207378"/>
                  </a:lnTo>
                  <a:lnTo>
                    <a:pt x="297718" y="205515"/>
                  </a:lnTo>
                  <a:lnTo>
                    <a:pt x="299891" y="205515"/>
                  </a:lnTo>
                  <a:lnTo>
                    <a:pt x="302064" y="203342"/>
                  </a:lnTo>
                  <a:lnTo>
                    <a:pt x="303926" y="203342"/>
                  </a:lnTo>
                  <a:lnTo>
                    <a:pt x="287473" y="195891"/>
                  </a:lnTo>
                  <a:lnTo>
                    <a:pt x="269777" y="186267"/>
                  </a:lnTo>
                  <a:lnTo>
                    <a:pt x="250840" y="178817"/>
                  </a:lnTo>
                  <a:lnTo>
                    <a:pt x="234387" y="173539"/>
                  </a:lnTo>
                  <a:lnTo>
                    <a:pt x="226936" y="175712"/>
                  </a:lnTo>
                  <a:lnTo>
                    <a:pt x="219796" y="178817"/>
                  </a:lnTo>
                  <a:lnTo>
                    <a:pt x="211413" y="183163"/>
                  </a:lnTo>
                  <a:lnTo>
                    <a:pt x="199927" y="183163"/>
                  </a:lnTo>
                  <a:lnTo>
                    <a:pt x="190614" y="177886"/>
                  </a:lnTo>
                  <a:lnTo>
                    <a:pt x="184094" y="171366"/>
                  </a:lnTo>
                  <a:lnTo>
                    <a:pt x="174781" y="168262"/>
                  </a:lnTo>
                  <a:lnTo>
                    <a:pt x="160190" y="166089"/>
                  </a:lnTo>
                  <a:lnTo>
                    <a:pt x="160190" y="144047"/>
                  </a:lnTo>
                  <a:lnTo>
                    <a:pt x="163294" y="126041"/>
                  </a:lnTo>
                  <a:lnTo>
                    <a:pt x="145599" y="111140"/>
                  </a:lnTo>
                  <a:lnTo>
                    <a:pt x="133181" y="92202"/>
                  </a:lnTo>
                  <a:lnTo>
                    <a:pt x="121695" y="76370"/>
                  </a:lnTo>
                  <a:lnTo>
                    <a:pt x="109277" y="61468"/>
                  </a:lnTo>
                  <a:lnTo>
                    <a:pt x="101826" y="54018"/>
                  </a:lnTo>
                  <a:lnTo>
                    <a:pt x="99964" y="54018"/>
                  </a:lnTo>
                  <a:lnTo>
                    <a:pt x="99964" y="51844"/>
                  </a:lnTo>
                  <a:lnTo>
                    <a:pt x="94686" y="47809"/>
                  </a:lnTo>
                  <a:lnTo>
                    <a:pt x="76991" y="39116"/>
                  </a:lnTo>
                  <a:lnTo>
                    <a:pt x="62400" y="29803"/>
                  </a:lnTo>
                  <a:lnTo>
                    <a:pt x="47809" y="20179"/>
                  </a:lnTo>
                  <a:lnTo>
                    <a:pt x="34149" y="4346"/>
                  </a:lnTo>
                  <a:lnTo>
                    <a:pt x="0" y="0"/>
                  </a:lnTo>
                  <a:lnTo>
                    <a:pt x="4967" y="17075"/>
                  </a:lnTo>
                  <a:lnTo>
                    <a:pt x="16454" y="27630"/>
                  </a:lnTo>
                  <a:lnTo>
                    <a:pt x="29182" y="39116"/>
                  </a:lnTo>
                  <a:lnTo>
                    <a:pt x="40358" y="47809"/>
                  </a:lnTo>
                  <a:lnTo>
                    <a:pt x="50913" y="61468"/>
                  </a:lnTo>
                  <a:lnTo>
                    <a:pt x="62400" y="77301"/>
                  </a:lnTo>
                  <a:lnTo>
                    <a:pt x="72644" y="98411"/>
                  </a:lnTo>
                  <a:lnTo>
                    <a:pt x="85373" y="118590"/>
                  </a:lnTo>
                  <a:lnTo>
                    <a:pt x="97790" y="136596"/>
                  </a:lnTo>
                  <a:lnTo>
                    <a:pt x="114555" y="153671"/>
                  </a:lnTo>
                  <a:lnTo>
                    <a:pt x="133181" y="164226"/>
                  </a:lnTo>
                  <a:lnTo>
                    <a:pt x="155223" y="170435"/>
                  </a:lnTo>
                  <a:lnTo>
                    <a:pt x="153050" y="173539"/>
                  </a:lnTo>
                  <a:lnTo>
                    <a:pt x="150877" y="175712"/>
                  </a:lnTo>
                  <a:lnTo>
                    <a:pt x="147772" y="178817"/>
                  </a:lnTo>
                  <a:lnTo>
                    <a:pt x="155223" y="183163"/>
                  </a:lnTo>
                  <a:lnTo>
                    <a:pt x="170745" y="190614"/>
                  </a:lnTo>
                  <a:lnTo>
                    <a:pt x="190614" y="195891"/>
                  </a:lnTo>
                  <a:lnTo>
                    <a:pt x="216691" y="201169"/>
                  </a:lnTo>
                  <a:lnTo>
                    <a:pt x="240595" y="207378"/>
                  </a:lnTo>
                  <a:lnTo>
                    <a:pt x="263569" y="21079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E2DFD5F-5AB9-42DE-8D05-94F36872D5CF}"/>
                </a:ext>
              </a:extLst>
            </p:cNvPr>
            <p:cNvSpPr/>
            <p:nvPr/>
          </p:nvSpPr>
          <p:spPr>
            <a:xfrm>
              <a:off x="7403453" y="5901112"/>
              <a:ext cx="24836" cy="21731"/>
            </a:xfrm>
            <a:custGeom>
              <a:avLst/>
              <a:gdLst>
                <a:gd name="connsiteX0" fmla="*/ 26078 w 24835"/>
                <a:gd name="connsiteY0" fmla="*/ 24215 h 21731"/>
                <a:gd name="connsiteX1" fmla="*/ 21731 w 24835"/>
                <a:gd name="connsiteY1" fmla="*/ 18006 h 21731"/>
                <a:gd name="connsiteX2" fmla="*/ 19869 w 24835"/>
                <a:gd name="connsiteY2" fmla="*/ 12728 h 21731"/>
                <a:gd name="connsiteX3" fmla="*/ 16454 w 24835"/>
                <a:gd name="connsiteY3" fmla="*/ 9624 h 21731"/>
                <a:gd name="connsiteX4" fmla="*/ 11487 w 24835"/>
                <a:gd name="connsiteY4" fmla="*/ 5278 h 21731"/>
                <a:gd name="connsiteX5" fmla="*/ 7140 w 24835"/>
                <a:gd name="connsiteY5" fmla="*/ 3104 h 21731"/>
                <a:gd name="connsiteX6" fmla="*/ 0 w 24835"/>
                <a:gd name="connsiteY6" fmla="*/ 0 h 21731"/>
                <a:gd name="connsiteX7" fmla="*/ 4036 w 24835"/>
                <a:gd name="connsiteY7" fmla="*/ 7451 h 21731"/>
                <a:gd name="connsiteX8" fmla="*/ 7140 w 24835"/>
                <a:gd name="connsiteY8" fmla="*/ 12728 h 21731"/>
                <a:gd name="connsiteX9" fmla="*/ 11487 w 24835"/>
                <a:gd name="connsiteY9" fmla="*/ 16764 h 21731"/>
                <a:gd name="connsiteX10" fmla="*/ 16454 w 24835"/>
                <a:gd name="connsiteY10" fmla="*/ 20179 h 21731"/>
                <a:gd name="connsiteX11" fmla="*/ 19869 w 24835"/>
                <a:gd name="connsiteY11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835" h="21731">
                  <a:moveTo>
                    <a:pt x="26078" y="24215"/>
                  </a:moveTo>
                  <a:lnTo>
                    <a:pt x="21731" y="18006"/>
                  </a:lnTo>
                  <a:lnTo>
                    <a:pt x="19869" y="12728"/>
                  </a:lnTo>
                  <a:lnTo>
                    <a:pt x="16454" y="9624"/>
                  </a:lnTo>
                  <a:lnTo>
                    <a:pt x="11487" y="5278"/>
                  </a:lnTo>
                  <a:lnTo>
                    <a:pt x="7140" y="3104"/>
                  </a:lnTo>
                  <a:lnTo>
                    <a:pt x="0" y="0"/>
                  </a:lnTo>
                  <a:lnTo>
                    <a:pt x="4036" y="7451"/>
                  </a:lnTo>
                  <a:lnTo>
                    <a:pt x="7140" y="12728"/>
                  </a:lnTo>
                  <a:lnTo>
                    <a:pt x="11487" y="16764"/>
                  </a:lnTo>
                  <a:lnTo>
                    <a:pt x="16454" y="20179"/>
                  </a:lnTo>
                  <a:lnTo>
                    <a:pt x="19869" y="2421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D7E50659-1DB2-48E2-8C1C-BD85D1B9FF1E}"/>
                </a:ext>
              </a:extLst>
            </p:cNvPr>
            <p:cNvSpPr/>
            <p:nvPr/>
          </p:nvSpPr>
          <p:spPr>
            <a:xfrm>
              <a:off x="7568921" y="6290411"/>
              <a:ext cx="93134" cy="145910"/>
            </a:xfrm>
            <a:custGeom>
              <a:avLst/>
              <a:gdLst>
                <a:gd name="connsiteX0" fmla="*/ 89719 w 93133"/>
                <a:gd name="connsiteY0" fmla="*/ 63641 h 145909"/>
                <a:gd name="connsiteX1" fmla="*/ 87546 w 93133"/>
                <a:gd name="connsiteY1" fmla="*/ 66746 h 145909"/>
                <a:gd name="connsiteX2" fmla="*/ 83510 w 93133"/>
                <a:gd name="connsiteY2" fmla="*/ 69850 h 145909"/>
                <a:gd name="connsiteX3" fmla="*/ 80406 w 93133"/>
                <a:gd name="connsiteY3" fmla="*/ 69850 h 145909"/>
                <a:gd name="connsiteX4" fmla="*/ 78232 w 93133"/>
                <a:gd name="connsiteY4" fmla="*/ 69850 h 145909"/>
                <a:gd name="connsiteX5" fmla="*/ 75128 w 93133"/>
                <a:gd name="connsiteY5" fmla="*/ 69850 h 145909"/>
                <a:gd name="connsiteX6" fmla="*/ 68919 w 93133"/>
                <a:gd name="connsiteY6" fmla="*/ 69850 h 145909"/>
                <a:gd name="connsiteX7" fmla="*/ 63641 w 93133"/>
                <a:gd name="connsiteY7" fmla="*/ 69850 h 145909"/>
                <a:gd name="connsiteX8" fmla="*/ 53086 w 93133"/>
                <a:gd name="connsiteY8" fmla="*/ 48740 h 145909"/>
                <a:gd name="connsiteX9" fmla="*/ 38495 w 93133"/>
                <a:gd name="connsiteY9" fmla="*/ 31976 h 145909"/>
                <a:gd name="connsiteX10" fmla="*/ 23904 w 93133"/>
                <a:gd name="connsiteY10" fmla="*/ 17075 h 145909"/>
                <a:gd name="connsiteX11" fmla="*/ 7451 w 93133"/>
                <a:gd name="connsiteY11" fmla="*/ 0 h 145909"/>
                <a:gd name="connsiteX12" fmla="*/ 0 w 93133"/>
                <a:gd name="connsiteY12" fmla="*/ 0 h 145909"/>
                <a:gd name="connsiteX13" fmla="*/ 4346 w 93133"/>
                <a:gd name="connsiteY13" fmla="*/ 11797 h 145909"/>
                <a:gd name="connsiteX14" fmla="*/ 9313 w 93133"/>
                <a:gd name="connsiteY14" fmla="*/ 26388 h 145909"/>
                <a:gd name="connsiteX15" fmla="*/ 17695 w 93133"/>
                <a:gd name="connsiteY15" fmla="*/ 42531 h 145909"/>
                <a:gd name="connsiteX16" fmla="*/ 29182 w 93133"/>
                <a:gd name="connsiteY16" fmla="*/ 61468 h 145909"/>
                <a:gd name="connsiteX17" fmla="*/ 36633 w 93133"/>
                <a:gd name="connsiteY17" fmla="*/ 74196 h 145909"/>
                <a:gd name="connsiteX18" fmla="*/ 43773 w 93133"/>
                <a:gd name="connsiteY18" fmla="*/ 81647 h 145909"/>
                <a:gd name="connsiteX19" fmla="*/ 38495 w 93133"/>
                <a:gd name="connsiteY19" fmla="*/ 86925 h 145909"/>
                <a:gd name="connsiteX20" fmla="*/ 32286 w 93133"/>
                <a:gd name="connsiteY20" fmla="*/ 92202 h 145909"/>
                <a:gd name="connsiteX21" fmla="*/ 27319 w 93133"/>
                <a:gd name="connsiteY21" fmla="*/ 96238 h 145909"/>
                <a:gd name="connsiteX22" fmla="*/ 23904 w 93133"/>
                <a:gd name="connsiteY22" fmla="*/ 101826 h 145909"/>
                <a:gd name="connsiteX23" fmla="*/ 22042 w 93133"/>
                <a:gd name="connsiteY23" fmla="*/ 103689 h 145909"/>
                <a:gd name="connsiteX24" fmla="*/ 22042 w 93133"/>
                <a:gd name="connsiteY24" fmla="*/ 105862 h 145909"/>
                <a:gd name="connsiteX25" fmla="*/ 23904 w 93133"/>
                <a:gd name="connsiteY25" fmla="*/ 107104 h 145909"/>
                <a:gd name="connsiteX26" fmla="*/ 27319 w 93133"/>
                <a:gd name="connsiteY26" fmla="*/ 108966 h 145909"/>
                <a:gd name="connsiteX27" fmla="*/ 31355 w 93133"/>
                <a:gd name="connsiteY27" fmla="*/ 111140 h 145909"/>
                <a:gd name="connsiteX28" fmla="*/ 34459 w 93133"/>
                <a:gd name="connsiteY28" fmla="*/ 113313 h 145909"/>
                <a:gd name="connsiteX29" fmla="*/ 38495 w 93133"/>
                <a:gd name="connsiteY29" fmla="*/ 114244 h 145909"/>
                <a:gd name="connsiteX30" fmla="*/ 41910 w 93133"/>
                <a:gd name="connsiteY30" fmla="*/ 116417 h 145909"/>
                <a:gd name="connsiteX31" fmla="*/ 43773 w 93133"/>
                <a:gd name="connsiteY31" fmla="*/ 118590 h 145909"/>
                <a:gd name="connsiteX32" fmla="*/ 43773 w 93133"/>
                <a:gd name="connsiteY32" fmla="*/ 121695 h 145909"/>
                <a:gd name="connsiteX33" fmla="*/ 43773 w 93133"/>
                <a:gd name="connsiteY33" fmla="*/ 126041 h 145909"/>
                <a:gd name="connsiteX34" fmla="*/ 41910 w 93133"/>
                <a:gd name="connsiteY34" fmla="*/ 129145 h 145909"/>
                <a:gd name="connsiteX35" fmla="*/ 41910 w 93133"/>
                <a:gd name="connsiteY35" fmla="*/ 135665 h 145909"/>
                <a:gd name="connsiteX36" fmla="*/ 41910 w 93133"/>
                <a:gd name="connsiteY36" fmla="*/ 138769 h 145909"/>
                <a:gd name="connsiteX37" fmla="*/ 43773 w 93133"/>
                <a:gd name="connsiteY37" fmla="*/ 142805 h 145909"/>
                <a:gd name="connsiteX38" fmla="*/ 43773 w 93133"/>
                <a:gd name="connsiteY38" fmla="*/ 148083 h 145909"/>
                <a:gd name="connsiteX39" fmla="*/ 54328 w 93133"/>
                <a:gd name="connsiteY39" fmla="*/ 136596 h 145909"/>
                <a:gd name="connsiteX40" fmla="*/ 63641 w 93133"/>
                <a:gd name="connsiteY40" fmla="*/ 126041 h 145909"/>
                <a:gd name="connsiteX41" fmla="*/ 75128 w 93133"/>
                <a:gd name="connsiteY41" fmla="*/ 114244 h 145909"/>
                <a:gd name="connsiteX42" fmla="*/ 75128 w 93133"/>
                <a:gd name="connsiteY42" fmla="*/ 101826 h 145909"/>
                <a:gd name="connsiteX43" fmla="*/ 87546 w 93133"/>
                <a:gd name="connsiteY43" fmla="*/ 101826 h 145909"/>
                <a:gd name="connsiteX44" fmla="*/ 89719 w 93133"/>
                <a:gd name="connsiteY44" fmla="*/ 98411 h 145909"/>
                <a:gd name="connsiteX45" fmla="*/ 90650 w 93133"/>
                <a:gd name="connsiteY45" fmla="*/ 92202 h 145909"/>
                <a:gd name="connsiteX46" fmla="*/ 92823 w 93133"/>
                <a:gd name="connsiteY46" fmla="*/ 86925 h 145909"/>
                <a:gd name="connsiteX47" fmla="*/ 94996 w 93133"/>
                <a:gd name="connsiteY47" fmla="*/ 81647 h 145909"/>
                <a:gd name="connsiteX48" fmla="*/ 94996 w 93133"/>
                <a:gd name="connsiteY48" fmla="*/ 57122 h 145909"/>
                <a:gd name="connsiteX49" fmla="*/ 90650 w 93133"/>
                <a:gd name="connsiteY49" fmla="*/ 57122 h 14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93133" h="145909">
                  <a:moveTo>
                    <a:pt x="89719" y="63641"/>
                  </a:moveTo>
                  <a:lnTo>
                    <a:pt x="87546" y="66746"/>
                  </a:lnTo>
                  <a:lnTo>
                    <a:pt x="83510" y="69850"/>
                  </a:lnTo>
                  <a:lnTo>
                    <a:pt x="80406" y="69850"/>
                  </a:lnTo>
                  <a:lnTo>
                    <a:pt x="78232" y="69850"/>
                  </a:lnTo>
                  <a:lnTo>
                    <a:pt x="75128" y="69850"/>
                  </a:lnTo>
                  <a:lnTo>
                    <a:pt x="68919" y="69850"/>
                  </a:lnTo>
                  <a:lnTo>
                    <a:pt x="63641" y="69850"/>
                  </a:lnTo>
                  <a:lnTo>
                    <a:pt x="53086" y="48740"/>
                  </a:lnTo>
                  <a:lnTo>
                    <a:pt x="38495" y="31976"/>
                  </a:lnTo>
                  <a:lnTo>
                    <a:pt x="23904" y="17075"/>
                  </a:lnTo>
                  <a:lnTo>
                    <a:pt x="7451" y="0"/>
                  </a:lnTo>
                  <a:lnTo>
                    <a:pt x="0" y="0"/>
                  </a:lnTo>
                  <a:lnTo>
                    <a:pt x="4346" y="11797"/>
                  </a:lnTo>
                  <a:lnTo>
                    <a:pt x="9313" y="26388"/>
                  </a:lnTo>
                  <a:lnTo>
                    <a:pt x="17695" y="42531"/>
                  </a:lnTo>
                  <a:lnTo>
                    <a:pt x="29182" y="61468"/>
                  </a:lnTo>
                  <a:lnTo>
                    <a:pt x="36633" y="74196"/>
                  </a:lnTo>
                  <a:lnTo>
                    <a:pt x="43773" y="81647"/>
                  </a:lnTo>
                  <a:lnTo>
                    <a:pt x="38495" y="86925"/>
                  </a:lnTo>
                  <a:lnTo>
                    <a:pt x="32286" y="92202"/>
                  </a:lnTo>
                  <a:lnTo>
                    <a:pt x="27319" y="96238"/>
                  </a:lnTo>
                  <a:lnTo>
                    <a:pt x="23904" y="101826"/>
                  </a:lnTo>
                  <a:lnTo>
                    <a:pt x="22042" y="103689"/>
                  </a:lnTo>
                  <a:lnTo>
                    <a:pt x="22042" y="105862"/>
                  </a:lnTo>
                  <a:lnTo>
                    <a:pt x="23904" y="107104"/>
                  </a:lnTo>
                  <a:lnTo>
                    <a:pt x="27319" y="108966"/>
                  </a:lnTo>
                  <a:lnTo>
                    <a:pt x="31355" y="111140"/>
                  </a:lnTo>
                  <a:lnTo>
                    <a:pt x="34459" y="113313"/>
                  </a:lnTo>
                  <a:lnTo>
                    <a:pt x="38495" y="114244"/>
                  </a:lnTo>
                  <a:lnTo>
                    <a:pt x="41910" y="116417"/>
                  </a:lnTo>
                  <a:lnTo>
                    <a:pt x="43773" y="118590"/>
                  </a:lnTo>
                  <a:lnTo>
                    <a:pt x="43773" y="121695"/>
                  </a:lnTo>
                  <a:lnTo>
                    <a:pt x="43773" y="126041"/>
                  </a:lnTo>
                  <a:lnTo>
                    <a:pt x="41910" y="129145"/>
                  </a:lnTo>
                  <a:lnTo>
                    <a:pt x="41910" y="135665"/>
                  </a:lnTo>
                  <a:lnTo>
                    <a:pt x="41910" y="138769"/>
                  </a:lnTo>
                  <a:lnTo>
                    <a:pt x="43773" y="142805"/>
                  </a:lnTo>
                  <a:lnTo>
                    <a:pt x="43773" y="148083"/>
                  </a:lnTo>
                  <a:lnTo>
                    <a:pt x="54328" y="136596"/>
                  </a:lnTo>
                  <a:lnTo>
                    <a:pt x="63641" y="126041"/>
                  </a:lnTo>
                  <a:lnTo>
                    <a:pt x="75128" y="114244"/>
                  </a:lnTo>
                  <a:lnTo>
                    <a:pt x="75128" y="101826"/>
                  </a:lnTo>
                  <a:lnTo>
                    <a:pt x="87546" y="101826"/>
                  </a:lnTo>
                  <a:lnTo>
                    <a:pt x="89719" y="98411"/>
                  </a:lnTo>
                  <a:lnTo>
                    <a:pt x="90650" y="92202"/>
                  </a:lnTo>
                  <a:lnTo>
                    <a:pt x="92823" y="86925"/>
                  </a:lnTo>
                  <a:lnTo>
                    <a:pt x="94996" y="81647"/>
                  </a:lnTo>
                  <a:lnTo>
                    <a:pt x="94996" y="57122"/>
                  </a:lnTo>
                  <a:lnTo>
                    <a:pt x="90650" y="5712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DA1F7C36-7A13-43D2-A44C-7D69FA9DE9C4}"/>
                </a:ext>
              </a:extLst>
            </p:cNvPr>
            <p:cNvSpPr/>
            <p:nvPr/>
          </p:nvSpPr>
          <p:spPr>
            <a:xfrm>
              <a:off x="7483548" y="6426076"/>
              <a:ext cx="117969" cy="136596"/>
            </a:xfrm>
            <a:custGeom>
              <a:avLst/>
              <a:gdLst>
                <a:gd name="connsiteX0" fmla="*/ 116728 w 117969"/>
                <a:gd name="connsiteY0" fmla="*/ 7140 h 136596"/>
                <a:gd name="connsiteX1" fmla="*/ 116728 w 117969"/>
                <a:gd name="connsiteY1" fmla="*/ 3104 h 136596"/>
                <a:gd name="connsiteX2" fmla="*/ 114555 w 117969"/>
                <a:gd name="connsiteY2" fmla="*/ 3104 h 136596"/>
                <a:gd name="connsiteX3" fmla="*/ 112692 w 117969"/>
                <a:gd name="connsiteY3" fmla="*/ 3104 h 136596"/>
                <a:gd name="connsiteX4" fmla="*/ 112692 w 117969"/>
                <a:gd name="connsiteY4" fmla="*/ 5278 h 136596"/>
                <a:gd name="connsiteX5" fmla="*/ 110519 w 117969"/>
                <a:gd name="connsiteY5" fmla="*/ 8382 h 136596"/>
                <a:gd name="connsiteX6" fmla="*/ 109277 w 117969"/>
                <a:gd name="connsiteY6" fmla="*/ 10555 h 136596"/>
                <a:gd name="connsiteX7" fmla="*/ 109277 w 117969"/>
                <a:gd name="connsiteY7" fmla="*/ 12418 h 136596"/>
                <a:gd name="connsiteX8" fmla="*/ 105241 w 117969"/>
                <a:gd name="connsiteY8" fmla="*/ 8382 h 136596"/>
                <a:gd name="connsiteX9" fmla="*/ 103068 w 117969"/>
                <a:gd name="connsiteY9" fmla="*/ 7140 h 136596"/>
                <a:gd name="connsiteX10" fmla="*/ 102137 w 117969"/>
                <a:gd name="connsiteY10" fmla="*/ 5278 h 136596"/>
                <a:gd name="connsiteX11" fmla="*/ 99963 w 117969"/>
                <a:gd name="connsiteY11" fmla="*/ 3104 h 136596"/>
                <a:gd name="connsiteX12" fmla="*/ 95928 w 117969"/>
                <a:gd name="connsiteY12" fmla="*/ 931 h 136596"/>
                <a:gd name="connsiteX13" fmla="*/ 92823 w 117969"/>
                <a:gd name="connsiteY13" fmla="*/ 0 h 136596"/>
                <a:gd name="connsiteX14" fmla="*/ 87546 w 117969"/>
                <a:gd name="connsiteY14" fmla="*/ 8382 h 136596"/>
                <a:gd name="connsiteX15" fmla="*/ 80406 w 117969"/>
                <a:gd name="connsiteY15" fmla="*/ 23283 h 136596"/>
                <a:gd name="connsiteX16" fmla="*/ 70782 w 117969"/>
                <a:gd name="connsiteY16" fmla="*/ 37874 h 136596"/>
                <a:gd name="connsiteX17" fmla="*/ 63641 w 117969"/>
                <a:gd name="connsiteY17" fmla="*/ 52776 h 136596"/>
                <a:gd name="connsiteX18" fmla="*/ 54328 w 117969"/>
                <a:gd name="connsiteY18" fmla="*/ 65504 h 136596"/>
                <a:gd name="connsiteX19" fmla="*/ 49051 w 117969"/>
                <a:gd name="connsiteY19" fmla="*/ 71713 h 136596"/>
                <a:gd name="connsiteX20" fmla="*/ 38495 w 117969"/>
                <a:gd name="connsiteY20" fmla="*/ 75128 h 136596"/>
                <a:gd name="connsiteX21" fmla="*/ 27009 w 117969"/>
                <a:gd name="connsiteY21" fmla="*/ 76991 h 136596"/>
                <a:gd name="connsiteX22" fmla="*/ 16764 w 117969"/>
                <a:gd name="connsiteY22" fmla="*/ 80406 h 136596"/>
                <a:gd name="connsiteX23" fmla="*/ 12418 w 117969"/>
                <a:gd name="connsiteY23" fmla="*/ 84441 h 136596"/>
                <a:gd name="connsiteX24" fmla="*/ 10555 w 117969"/>
                <a:gd name="connsiteY24" fmla="*/ 89719 h 136596"/>
                <a:gd name="connsiteX25" fmla="*/ 9313 w 117969"/>
                <a:gd name="connsiteY25" fmla="*/ 94997 h 136596"/>
                <a:gd name="connsiteX26" fmla="*/ 7451 w 117969"/>
                <a:gd name="connsiteY26" fmla="*/ 99343 h 136596"/>
                <a:gd name="connsiteX27" fmla="*/ 5277 w 117969"/>
                <a:gd name="connsiteY27" fmla="*/ 104620 h 136596"/>
                <a:gd name="connsiteX28" fmla="*/ 0 w 117969"/>
                <a:gd name="connsiteY28" fmla="*/ 108967 h 136596"/>
                <a:gd name="connsiteX29" fmla="*/ 7451 w 117969"/>
                <a:gd name="connsiteY29" fmla="*/ 119522 h 136596"/>
                <a:gd name="connsiteX30" fmla="*/ 14591 w 117969"/>
                <a:gd name="connsiteY30" fmla="*/ 124799 h 136596"/>
                <a:gd name="connsiteX31" fmla="*/ 23904 w 117969"/>
                <a:gd name="connsiteY31" fmla="*/ 131008 h 136596"/>
                <a:gd name="connsiteX32" fmla="*/ 32286 w 117969"/>
                <a:gd name="connsiteY32" fmla="*/ 137528 h 136596"/>
                <a:gd name="connsiteX33" fmla="*/ 39737 w 117969"/>
                <a:gd name="connsiteY33" fmla="*/ 137528 h 136596"/>
                <a:gd name="connsiteX34" fmla="*/ 45946 w 117969"/>
                <a:gd name="connsiteY34" fmla="*/ 132250 h 136596"/>
                <a:gd name="connsiteX35" fmla="*/ 51224 w 117969"/>
                <a:gd name="connsiteY35" fmla="*/ 128835 h 136596"/>
                <a:gd name="connsiteX36" fmla="*/ 56191 w 117969"/>
                <a:gd name="connsiteY36" fmla="*/ 124799 h 136596"/>
                <a:gd name="connsiteX37" fmla="*/ 61468 w 117969"/>
                <a:gd name="connsiteY37" fmla="*/ 121695 h 136596"/>
                <a:gd name="connsiteX38" fmla="*/ 65814 w 117969"/>
                <a:gd name="connsiteY38" fmla="*/ 117349 h 136596"/>
                <a:gd name="connsiteX39" fmla="*/ 67677 w 117969"/>
                <a:gd name="connsiteY39" fmla="*/ 109898 h 136596"/>
                <a:gd name="connsiteX40" fmla="*/ 67677 w 117969"/>
                <a:gd name="connsiteY40" fmla="*/ 104620 h 136596"/>
                <a:gd name="connsiteX41" fmla="*/ 68919 w 117969"/>
                <a:gd name="connsiteY41" fmla="*/ 99343 h 136596"/>
                <a:gd name="connsiteX42" fmla="*/ 68919 w 117969"/>
                <a:gd name="connsiteY42" fmla="*/ 94065 h 136596"/>
                <a:gd name="connsiteX43" fmla="*/ 72955 w 117969"/>
                <a:gd name="connsiteY43" fmla="*/ 87856 h 136596"/>
                <a:gd name="connsiteX44" fmla="*/ 76059 w 117969"/>
                <a:gd name="connsiteY44" fmla="*/ 86614 h 136596"/>
                <a:gd name="connsiteX45" fmla="*/ 82268 w 117969"/>
                <a:gd name="connsiteY45" fmla="*/ 82268 h 136596"/>
                <a:gd name="connsiteX46" fmla="*/ 87546 w 117969"/>
                <a:gd name="connsiteY46" fmla="*/ 80406 h 136596"/>
                <a:gd name="connsiteX47" fmla="*/ 92823 w 117969"/>
                <a:gd name="connsiteY47" fmla="*/ 79164 h 136596"/>
                <a:gd name="connsiteX48" fmla="*/ 98101 w 117969"/>
                <a:gd name="connsiteY48" fmla="*/ 75128 h 136596"/>
                <a:gd name="connsiteX49" fmla="*/ 99963 w 117969"/>
                <a:gd name="connsiteY49" fmla="*/ 71713 h 136596"/>
                <a:gd name="connsiteX50" fmla="*/ 95928 w 117969"/>
                <a:gd name="connsiteY50" fmla="*/ 60227 h 136596"/>
                <a:gd name="connsiteX51" fmla="*/ 107414 w 117969"/>
                <a:gd name="connsiteY51" fmla="*/ 42221 h 136596"/>
                <a:gd name="connsiteX52" fmla="*/ 119832 w 117969"/>
                <a:gd name="connsiteY52" fmla="*/ 27319 h 136596"/>
                <a:gd name="connsiteX53" fmla="*/ 119832 w 117969"/>
                <a:gd name="connsiteY53" fmla="*/ 22042 h 136596"/>
                <a:gd name="connsiteX54" fmla="*/ 119832 w 117969"/>
                <a:gd name="connsiteY54" fmla="*/ 15833 h 136596"/>
                <a:gd name="connsiteX55" fmla="*/ 117659 w 117969"/>
                <a:gd name="connsiteY55" fmla="*/ 10555 h 13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7969" h="136596">
                  <a:moveTo>
                    <a:pt x="116728" y="7140"/>
                  </a:moveTo>
                  <a:lnTo>
                    <a:pt x="116728" y="3104"/>
                  </a:lnTo>
                  <a:lnTo>
                    <a:pt x="114555" y="3104"/>
                  </a:lnTo>
                  <a:lnTo>
                    <a:pt x="112692" y="3104"/>
                  </a:lnTo>
                  <a:lnTo>
                    <a:pt x="112692" y="5278"/>
                  </a:lnTo>
                  <a:lnTo>
                    <a:pt x="110519" y="8382"/>
                  </a:lnTo>
                  <a:lnTo>
                    <a:pt x="109277" y="10555"/>
                  </a:lnTo>
                  <a:lnTo>
                    <a:pt x="109277" y="12418"/>
                  </a:lnTo>
                  <a:lnTo>
                    <a:pt x="105241" y="8382"/>
                  </a:lnTo>
                  <a:lnTo>
                    <a:pt x="103068" y="7140"/>
                  </a:lnTo>
                  <a:lnTo>
                    <a:pt x="102137" y="5278"/>
                  </a:lnTo>
                  <a:lnTo>
                    <a:pt x="99963" y="3104"/>
                  </a:lnTo>
                  <a:lnTo>
                    <a:pt x="95928" y="931"/>
                  </a:lnTo>
                  <a:lnTo>
                    <a:pt x="92823" y="0"/>
                  </a:lnTo>
                  <a:lnTo>
                    <a:pt x="87546" y="8382"/>
                  </a:lnTo>
                  <a:lnTo>
                    <a:pt x="80406" y="23283"/>
                  </a:lnTo>
                  <a:lnTo>
                    <a:pt x="70782" y="37874"/>
                  </a:lnTo>
                  <a:lnTo>
                    <a:pt x="63641" y="52776"/>
                  </a:lnTo>
                  <a:lnTo>
                    <a:pt x="54328" y="65504"/>
                  </a:lnTo>
                  <a:lnTo>
                    <a:pt x="49051" y="71713"/>
                  </a:lnTo>
                  <a:lnTo>
                    <a:pt x="38495" y="75128"/>
                  </a:lnTo>
                  <a:lnTo>
                    <a:pt x="27009" y="76991"/>
                  </a:lnTo>
                  <a:lnTo>
                    <a:pt x="16764" y="80406"/>
                  </a:lnTo>
                  <a:lnTo>
                    <a:pt x="12418" y="84441"/>
                  </a:lnTo>
                  <a:lnTo>
                    <a:pt x="10555" y="89719"/>
                  </a:lnTo>
                  <a:lnTo>
                    <a:pt x="9313" y="94997"/>
                  </a:lnTo>
                  <a:lnTo>
                    <a:pt x="7451" y="99343"/>
                  </a:lnTo>
                  <a:lnTo>
                    <a:pt x="5277" y="104620"/>
                  </a:lnTo>
                  <a:lnTo>
                    <a:pt x="0" y="108967"/>
                  </a:lnTo>
                  <a:lnTo>
                    <a:pt x="7451" y="119522"/>
                  </a:lnTo>
                  <a:lnTo>
                    <a:pt x="14591" y="124799"/>
                  </a:lnTo>
                  <a:lnTo>
                    <a:pt x="23904" y="131008"/>
                  </a:lnTo>
                  <a:lnTo>
                    <a:pt x="32286" y="137528"/>
                  </a:lnTo>
                  <a:lnTo>
                    <a:pt x="39737" y="137528"/>
                  </a:lnTo>
                  <a:lnTo>
                    <a:pt x="45946" y="132250"/>
                  </a:lnTo>
                  <a:lnTo>
                    <a:pt x="51224" y="128835"/>
                  </a:lnTo>
                  <a:lnTo>
                    <a:pt x="56191" y="124799"/>
                  </a:lnTo>
                  <a:lnTo>
                    <a:pt x="61468" y="121695"/>
                  </a:lnTo>
                  <a:lnTo>
                    <a:pt x="65814" y="117349"/>
                  </a:lnTo>
                  <a:lnTo>
                    <a:pt x="67677" y="109898"/>
                  </a:lnTo>
                  <a:lnTo>
                    <a:pt x="67677" y="104620"/>
                  </a:lnTo>
                  <a:lnTo>
                    <a:pt x="68919" y="99343"/>
                  </a:lnTo>
                  <a:lnTo>
                    <a:pt x="68919" y="94065"/>
                  </a:lnTo>
                  <a:lnTo>
                    <a:pt x="72955" y="87856"/>
                  </a:lnTo>
                  <a:lnTo>
                    <a:pt x="76059" y="86614"/>
                  </a:lnTo>
                  <a:lnTo>
                    <a:pt x="82268" y="82268"/>
                  </a:lnTo>
                  <a:lnTo>
                    <a:pt x="87546" y="80406"/>
                  </a:lnTo>
                  <a:lnTo>
                    <a:pt x="92823" y="79164"/>
                  </a:lnTo>
                  <a:lnTo>
                    <a:pt x="98101" y="75128"/>
                  </a:lnTo>
                  <a:lnTo>
                    <a:pt x="99963" y="71713"/>
                  </a:lnTo>
                  <a:lnTo>
                    <a:pt x="95928" y="60227"/>
                  </a:lnTo>
                  <a:lnTo>
                    <a:pt x="107414" y="42221"/>
                  </a:lnTo>
                  <a:lnTo>
                    <a:pt x="119832" y="27319"/>
                  </a:lnTo>
                  <a:lnTo>
                    <a:pt x="119832" y="22042"/>
                  </a:lnTo>
                  <a:lnTo>
                    <a:pt x="119832" y="15833"/>
                  </a:lnTo>
                  <a:lnTo>
                    <a:pt x="117659" y="1055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C9D0C3C-D2AF-4480-8061-077DA053208B}"/>
                </a:ext>
              </a:extLst>
            </p:cNvPr>
            <p:cNvSpPr/>
            <p:nvPr/>
          </p:nvSpPr>
          <p:spPr>
            <a:xfrm>
              <a:off x="7696203" y="6032431"/>
              <a:ext cx="18627" cy="27940"/>
            </a:xfrm>
            <a:custGeom>
              <a:avLst/>
              <a:gdLst>
                <a:gd name="connsiteX0" fmla="*/ 19558 w 18626"/>
                <a:gd name="connsiteY0" fmla="*/ 30424 h 27940"/>
                <a:gd name="connsiteX1" fmla="*/ 18627 w 18626"/>
                <a:gd name="connsiteY1" fmla="*/ 23283 h 27940"/>
                <a:gd name="connsiteX2" fmla="*/ 16454 w 18626"/>
                <a:gd name="connsiteY2" fmla="*/ 16764 h 27940"/>
                <a:gd name="connsiteX3" fmla="*/ 12418 w 18626"/>
                <a:gd name="connsiteY3" fmla="*/ 10555 h 27940"/>
                <a:gd name="connsiteX4" fmla="*/ 11486 w 18626"/>
                <a:gd name="connsiteY4" fmla="*/ 7140 h 27940"/>
                <a:gd name="connsiteX5" fmla="*/ 9313 w 18626"/>
                <a:gd name="connsiteY5" fmla="*/ 5278 h 27940"/>
                <a:gd name="connsiteX6" fmla="*/ 9313 w 18626"/>
                <a:gd name="connsiteY6" fmla="*/ 3104 h 27940"/>
                <a:gd name="connsiteX7" fmla="*/ 7140 w 18626"/>
                <a:gd name="connsiteY7" fmla="*/ 1863 h 27940"/>
                <a:gd name="connsiteX8" fmla="*/ 4036 w 18626"/>
                <a:gd name="connsiteY8" fmla="*/ 0 h 27940"/>
                <a:gd name="connsiteX9" fmla="*/ 0 w 18626"/>
                <a:gd name="connsiteY9" fmla="*/ 0 h 27940"/>
                <a:gd name="connsiteX10" fmla="*/ 1863 w 18626"/>
                <a:gd name="connsiteY10" fmla="*/ 5278 h 27940"/>
                <a:gd name="connsiteX11" fmla="*/ 4036 w 18626"/>
                <a:gd name="connsiteY11" fmla="*/ 10555 h 27940"/>
                <a:gd name="connsiteX12" fmla="*/ 4967 w 18626"/>
                <a:gd name="connsiteY12" fmla="*/ 14591 h 27940"/>
                <a:gd name="connsiteX13" fmla="*/ 7140 w 18626"/>
                <a:gd name="connsiteY13" fmla="*/ 19869 h 27940"/>
                <a:gd name="connsiteX14" fmla="*/ 12418 w 18626"/>
                <a:gd name="connsiteY14" fmla="*/ 23283 h 27940"/>
                <a:gd name="connsiteX15" fmla="*/ 12418 w 18626"/>
                <a:gd name="connsiteY15" fmla="*/ 30424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27940">
                  <a:moveTo>
                    <a:pt x="19558" y="30424"/>
                  </a:moveTo>
                  <a:lnTo>
                    <a:pt x="18627" y="23283"/>
                  </a:lnTo>
                  <a:lnTo>
                    <a:pt x="16454" y="16764"/>
                  </a:lnTo>
                  <a:lnTo>
                    <a:pt x="12418" y="10555"/>
                  </a:lnTo>
                  <a:lnTo>
                    <a:pt x="11486" y="7140"/>
                  </a:lnTo>
                  <a:lnTo>
                    <a:pt x="9313" y="5278"/>
                  </a:lnTo>
                  <a:lnTo>
                    <a:pt x="9313" y="3104"/>
                  </a:lnTo>
                  <a:lnTo>
                    <a:pt x="7140" y="1863"/>
                  </a:lnTo>
                  <a:lnTo>
                    <a:pt x="4036" y="0"/>
                  </a:lnTo>
                  <a:lnTo>
                    <a:pt x="0" y="0"/>
                  </a:lnTo>
                  <a:lnTo>
                    <a:pt x="1863" y="5278"/>
                  </a:lnTo>
                  <a:lnTo>
                    <a:pt x="4036" y="10555"/>
                  </a:lnTo>
                  <a:lnTo>
                    <a:pt x="4967" y="14591"/>
                  </a:lnTo>
                  <a:lnTo>
                    <a:pt x="7140" y="19869"/>
                  </a:lnTo>
                  <a:lnTo>
                    <a:pt x="12418" y="23283"/>
                  </a:lnTo>
                  <a:lnTo>
                    <a:pt x="12418" y="3042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72B4698D-F537-4F7B-AF13-A935FBA71A45}"/>
                </a:ext>
              </a:extLst>
            </p:cNvPr>
            <p:cNvSpPr/>
            <p:nvPr/>
          </p:nvSpPr>
          <p:spPr>
            <a:xfrm>
              <a:off x="7436671" y="5917876"/>
              <a:ext cx="18627" cy="21731"/>
            </a:xfrm>
            <a:custGeom>
              <a:avLst/>
              <a:gdLst>
                <a:gd name="connsiteX0" fmla="*/ 12418 w 18626"/>
                <a:gd name="connsiteY0" fmla="*/ 23283 h 21731"/>
                <a:gd name="connsiteX1" fmla="*/ 19869 w 18626"/>
                <a:gd name="connsiteY1" fmla="*/ 23283 h 21731"/>
                <a:gd name="connsiteX2" fmla="*/ 12418 w 18626"/>
                <a:gd name="connsiteY2" fmla="*/ 0 h 21731"/>
                <a:gd name="connsiteX3" fmla="*/ 0 w 18626"/>
                <a:gd name="connsiteY3" fmla="*/ 0 h 21731"/>
                <a:gd name="connsiteX4" fmla="*/ 931 w 18626"/>
                <a:gd name="connsiteY4" fmla="*/ 5277 h 21731"/>
                <a:gd name="connsiteX5" fmla="*/ 3104 w 18626"/>
                <a:gd name="connsiteY5" fmla="*/ 8692 h 21731"/>
                <a:gd name="connsiteX6" fmla="*/ 5277 w 18626"/>
                <a:gd name="connsiteY6" fmla="*/ 12728 h 21731"/>
                <a:gd name="connsiteX7" fmla="*/ 7451 w 18626"/>
                <a:gd name="connsiteY7" fmla="*/ 16143 h 21731"/>
                <a:gd name="connsiteX8" fmla="*/ 12418 w 18626"/>
                <a:gd name="connsiteY8" fmla="*/ 2017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26" h="21731">
                  <a:moveTo>
                    <a:pt x="12418" y="23283"/>
                  </a:moveTo>
                  <a:lnTo>
                    <a:pt x="19869" y="23283"/>
                  </a:lnTo>
                  <a:lnTo>
                    <a:pt x="12418" y="0"/>
                  </a:lnTo>
                  <a:lnTo>
                    <a:pt x="0" y="0"/>
                  </a:lnTo>
                  <a:lnTo>
                    <a:pt x="931" y="5277"/>
                  </a:lnTo>
                  <a:lnTo>
                    <a:pt x="3104" y="8692"/>
                  </a:lnTo>
                  <a:lnTo>
                    <a:pt x="5277" y="12728"/>
                  </a:lnTo>
                  <a:lnTo>
                    <a:pt x="7451" y="16143"/>
                  </a:lnTo>
                  <a:lnTo>
                    <a:pt x="12418" y="2017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E24341EA-1451-4A1C-B374-FA9D3DA50A66}"/>
                </a:ext>
              </a:extLst>
            </p:cNvPr>
            <p:cNvSpPr/>
            <p:nvPr/>
          </p:nvSpPr>
          <p:spPr>
            <a:xfrm>
              <a:off x="7423321" y="5928431"/>
              <a:ext cx="18627" cy="15522"/>
            </a:xfrm>
            <a:custGeom>
              <a:avLst/>
              <a:gdLst>
                <a:gd name="connsiteX0" fmla="*/ 13349 w 18626"/>
                <a:gd name="connsiteY0" fmla="*/ 4346 h 15522"/>
                <a:gd name="connsiteX1" fmla="*/ 9313 w 18626"/>
                <a:gd name="connsiteY1" fmla="*/ 0 h 15522"/>
                <a:gd name="connsiteX2" fmla="*/ 6209 w 18626"/>
                <a:gd name="connsiteY2" fmla="*/ 4346 h 15522"/>
                <a:gd name="connsiteX3" fmla="*/ 4036 w 18626"/>
                <a:gd name="connsiteY3" fmla="*/ 4346 h 15522"/>
                <a:gd name="connsiteX4" fmla="*/ 1863 w 18626"/>
                <a:gd name="connsiteY4" fmla="*/ 4346 h 15522"/>
                <a:gd name="connsiteX5" fmla="*/ 1863 w 18626"/>
                <a:gd name="connsiteY5" fmla="*/ 5588 h 15522"/>
                <a:gd name="connsiteX6" fmla="*/ 1863 w 18626"/>
                <a:gd name="connsiteY6" fmla="*/ 9624 h 15522"/>
                <a:gd name="connsiteX7" fmla="*/ 0 w 18626"/>
                <a:gd name="connsiteY7" fmla="*/ 12728 h 15522"/>
                <a:gd name="connsiteX8" fmla="*/ 6209 w 18626"/>
                <a:gd name="connsiteY8" fmla="*/ 14901 h 15522"/>
                <a:gd name="connsiteX9" fmla="*/ 7140 w 18626"/>
                <a:gd name="connsiteY9" fmla="*/ 14901 h 15522"/>
                <a:gd name="connsiteX10" fmla="*/ 9313 w 18626"/>
                <a:gd name="connsiteY10" fmla="*/ 14901 h 15522"/>
                <a:gd name="connsiteX11" fmla="*/ 11176 w 18626"/>
                <a:gd name="connsiteY11" fmla="*/ 17075 h 15522"/>
                <a:gd name="connsiteX12" fmla="*/ 13349 w 18626"/>
                <a:gd name="connsiteY12" fmla="*/ 17075 h 15522"/>
                <a:gd name="connsiteX13" fmla="*/ 20800 w 18626"/>
                <a:gd name="connsiteY13" fmla="*/ 17075 h 15522"/>
                <a:gd name="connsiteX14" fmla="*/ 20800 w 18626"/>
                <a:gd name="connsiteY14" fmla="*/ 9624 h 15522"/>
                <a:gd name="connsiteX15" fmla="*/ 16454 w 18626"/>
                <a:gd name="connsiteY15" fmla="*/ 745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15522">
                  <a:moveTo>
                    <a:pt x="13349" y="4346"/>
                  </a:moveTo>
                  <a:lnTo>
                    <a:pt x="9313" y="0"/>
                  </a:lnTo>
                  <a:lnTo>
                    <a:pt x="6209" y="4346"/>
                  </a:lnTo>
                  <a:lnTo>
                    <a:pt x="4036" y="4346"/>
                  </a:lnTo>
                  <a:lnTo>
                    <a:pt x="1863" y="4346"/>
                  </a:lnTo>
                  <a:lnTo>
                    <a:pt x="1863" y="5588"/>
                  </a:lnTo>
                  <a:lnTo>
                    <a:pt x="1863" y="9624"/>
                  </a:lnTo>
                  <a:lnTo>
                    <a:pt x="0" y="12728"/>
                  </a:lnTo>
                  <a:lnTo>
                    <a:pt x="6209" y="14901"/>
                  </a:lnTo>
                  <a:lnTo>
                    <a:pt x="7140" y="14901"/>
                  </a:lnTo>
                  <a:lnTo>
                    <a:pt x="9313" y="14901"/>
                  </a:lnTo>
                  <a:lnTo>
                    <a:pt x="11176" y="17075"/>
                  </a:lnTo>
                  <a:lnTo>
                    <a:pt x="13349" y="17075"/>
                  </a:lnTo>
                  <a:lnTo>
                    <a:pt x="20800" y="17075"/>
                  </a:lnTo>
                  <a:lnTo>
                    <a:pt x="20800" y="9624"/>
                  </a:lnTo>
                  <a:lnTo>
                    <a:pt x="16454" y="745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2B58BC16-9E4B-42B9-ADE1-8AD995584042}"/>
                </a:ext>
              </a:extLst>
            </p:cNvPr>
            <p:cNvSpPr/>
            <p:nvPr/>
          </p:nvSpPr>
          <p:spPr>
            <a:xfrm>
              <a:off x="7449089" y="5945506"/>
              <a:ext cx="12418" cy="12418"/>
            </a:xfrm>
            <a:custGeom>
              <a:avLst/>
              <a:gdLst>
                <a:gd name="connsiteX0" fmla="*/ 0 w 12417"/>
                <a:gd name="connsiteY0" fmla="*/ 3104 h 12417"/>
                <a:gd name="connsiteX1" fmla="*/ 0 w 12417"/>
                <a:gd name="connsiteY1" fmla="*/ 5278 h 12417"/>
                <a:gd name="connsiteX2" fmla="*/ 2173 w 12417"/>
                <a:gd name="connsiteY2" fmla="*/ 5278 h 12417"/>
                <a:gd name="connsiteX3" fmla="*/ 2173 w 12417"/>
                <a:gd name="connsiteY3" fmla="*/ 7451 h 12417"/>
                <a:gd name="connsiteX4" fmla="*/ 3104 w 12417"/>
                <a:gd name="connsiteY4" fmla="*/ 8382 h 12417"/>
                <a:gd name="connsiteX5" fmla="*/ 3104 w 12417"/>
                <a:gd name="connsiteY5" fmla="*/ 12728 h 12417"/>
                <a:gd name="connsiteX6" fmla="*/ 14591 w 12417"/>
                <a:gd name="connsiteY6" fmla="*/ 12728 h 12417"/>
                <a:gd name="connsiteX7" fmla="*/ 14591 w 12417"/>
                <a:gd name="connsiteY7" fmla="*/ 5278 h 12417"/>
                <a:gd name="connsiteX8" fmla="*/ 0 w 12417"/>
                <a:gd name="connsiteY8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17" h="12417">
                  <a:moveTo>
                    <a:pt x="0" y="3104"/>
                  </a:moveTo>
                  <a:lnTo>
                    <a:pt x="0" y="5278"/>
                  </a:lnTo>
                  <a:lnTo>
                    <a:pt x="2173" y="5278"/>
                  </a:lnTo>
                  <a:lnTo>
                    <a:pt x="2173" y="7451"/>
                  </a:lnTo>
                  <a:lnTo>
                    <a:pt x="3104" y="8382"/>
                  </a:lnTo>
                  <a:lnTo>
                    <a:pt x="3104" y="12728"/>
                  </a:lnTo>
                  <a:lnTo>
                    <a:pt x="14591" y="12728"/>
                  </a:lnTo>
                  <a:lnTo>
                    <a:pt x="14591" y="52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86DEE624-3A0E-4A39-B4D3-4F3B42123FC7}"/>
                </a:ext>
              </a:extLst>
            </p:cNvPr>
            <p:cNvSpPr/>
            <p:nvPr/>
          </p:nvSpPr>
          <p:spPr>
            <a:xfrm>
              <a:off x="7229293" y="6429180"/>
              <a:ext cx="52776" cy="68298"/>
            </a:xfrm>
            <a:custGeom>
              <a:avLst/>
              <a:gdLst>
                <a:gd name="connsiteX0" fmla="*/ 46877 w 52775"/>
                <a:gd name="connsiteY0" fmla="*/ 0 h 68298"/>
                <a:gd name="connsiteX1" fmla="*/ 37564 w 52775"/>
                <a:gd name="connsiteY1" fmla="*/ 9313 h 68298"/>
                <a:gd name="connsiteX2" fmla="*/ 27319 w 52775"/>
                <a:gd name="connsiteY2" fmla="*/ 11487 h 68298"/>
                <a:gd name="connsiteX3" fmla="*/ 14591 w 52775"/>
                <a:gd name="connsiteY3" fmla="*/ 4036 h 68298"/>
                <a:gd name="connsiteX4" fmla="*/ 0 w 52775"/>
                <a:gd name="connsiteY4" fmla="*/ 4036 h 68298"/>
                <a:gd name="connsiteX5" fmla="*/ 7451 w 52775"/>
                <a:gd name="connsiteY5" fmla="*/ 24215 h 68298"/>
                <a:gd name="connsiteX6" fmla="*/ 14591 w 52775"/>
                <a:gd name="connsiteY6" fmla="*/ 46567 h 68298"/>
                <a:gd name="connsiteX7" fmla="*/ 19869 w 52775"/>
                <a:gd name="connsiteY7" fmla="*/ 68609 h 68298"/>
                <a:gd name="connsiteX8" fmla="*/ 32286 w 52775"/>
                <a:gd name="connsiteY8" fmla="*/ 62400 h 68298"/>
                <a:gd name="connsiteX9" fmla="*/ 41910 w 52775"/>
                <a:gd name="connsiteY9" fmla="*/ 57122 h 68298"/>
                <a:gd name="connsiteX10" fmla="*/ 49982 w 52775"/>
                <a:gd name="connsiteY10" fmla="*/ 47498 h 68298"/>
                <a:gd name="connsiteX11" fmla="*/ 54328 w 52775"/>
                <a:gd name="connsiteY11" fmla="*/ 31666 h 68298"/>
                <a:gd name="connsiteX12" fmla="*/ 52155 w 52775"/>
                <a:gd name="connsiteY12" fmla="*/ 14902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75" h="68298">
                  <a:moveTo>
                    <a:pt x="46877" y="0"/>
                  </a:moveTo>
                  <a:lnTo>
                    <a:pt x="37564" y="9313"/>
                  </a:lnTo>
                  <a:lnTo>
                    <a:pt x="27319" y="11487"/>
                  </a:lnTo>
                  <a:lnTo>
                    <a:pt x="14591" y="4036"/>
                  </a:lnTo>
                  <a:lnTo>
                    <a:pt x="0" y="4036"/>
                  </a:lnTo>
                  <a:lnTo>
                    <a:pt x="7451" y="24215"/>
                  </a:lnTo>
                  <a:lnTo>
                    <a:pt x="14591" y="46567"/>
                  </a:lnTo>
                  <a:lnTo>
                    <a:pt x="19869" y="68609"/>
                  </a:lnTo>
                  <a:lnTo>
                    <a:pt x="32286" y="62400"/>
                  </a:lnTo>
                  <a:lnTo>
                    <a:pt x="41910" y="57122"/>
                  </a:lnTo>
                  <a:lnTo>
                    <a:pt x="49982" y="47498"/>
                  </a:lnTo>
                  <a:lnTo>
                    <a:pt x="54328" y="31666"/>
                  </a:lnTo>
                  <a:lnTo>
                    <a:pt x="52155" y="1490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0C8B857C-187D-4E98-AA80-B73B0682F5DA}"/>
                </a:ext>
              </a:extLst>
            </p:cNvPr>
            <p:cNvSpPr/>
            <p:nvPr/>
          </p:nvSpPr>
          <p:spPr>
            <a:xfrm>
              <a:off x="4103104" y="5644063"/>
              <a:ext cx="9313" cy="12418"/>
            </a:xfrm>
            <a:custGeom>
              <a:avLst/>
              <a:gdLst>
                <a:gd name="connsiteX0" fmla="*/ 2173 w 9313"/>
                <a:gd name="connsiteY0" fmla="*/ 5278 h 12417"/>
                <a:gd name="connsiteX1" fmla="*/ 2173 w 9313"/>
                <a:gd name="connsiteY1" fmla="*/ 7140 h 12417"/>
                <a:gd name="connsiteX2" fmla="*/ 2173 w 9313"/>
                <a:gd name="connsiteY2" fmla="*/ 9313 h 12417"/>
                <a:gd name="connsiteX3" fmla="*/ 4346 w 9313"/>
                <a:gd name="connsiteY3" fmla="*/ 11487 h 12417"/>
                <a:gd name="connsiteX4" fmla="*/ 5278 w 9313"/>
                <a:gd name="connsiteY4" fmla="*/ 11487 h 12417"/>
                <a:gd name="connsiteX5" fmla="*/ 9624 w 9313"/>
                <a:gd name="connsiteY5" fmla="*/ 12418 h 12417"/>
                <a:gd name="connsiteX6" fmla="*/ 9624 w 9313"/>
                <a:gd name="connsiteY6" fmla="*/ 5278 h 12417"/>
                <a:gd name="connsiteX7" fmla="*/ 0 w 9313"/>
                <a:gd name="connsiteY7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3" h="12417">
                  <a:moveTo>
                    <a:pt x="2173" y="5278"/>
                  </a:moveTo>
                  <a:lnTo>
                    <a:pt x="2173" y="7140"/>
                  </a:lnTo>
                  <a:lnTo>
                    <a:pt x="2173" y="9313"/>
                  </a:lnTo>
                  <a:lnTo>
                    <a:pt x="4346" y="11487"/>
                  </a:lnTo>
                  <a:lnTo>
                    <a:pt x="5278" y="11487"/>
                  </a:lnTo>
                  <a:lnTo>
                    <a:pt x="9624" y="12418"/>
                  </a:lnTo>
                  <a:lnTo>
                    <a:pt x="9624" y="52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0F7C401-B487-4652-9656-21B6FA596F8C}"/>
                </a:ext>
              </a:extLst>
            </p:cNvPr>
            <p:cNvSpPr/>
            <p:nvPr/>
          </p:nvSpPr>
          <p:spPr>
            <a:xfrm>
              <a:off x="4008418" y="5514917"/>
              <a:ext cx="34149" cy="18627"/>
            </a:xfrm>
            <a:custGeom>
              <a:avLst/>
              <a:gdLst>
                <a:gd name="connsiteX0" fmla="*/ 21731 w 34149"/>
                <a:gd name="connsiteY0" fmla="*/ 5278 h 18626"/>
                <a:gd name="connsiteX1" fmla="*/ 16764 w 34149"/>
                <a:gd name="connsiteY1" fmla="*/ 1863 h 18626"/>
                <a:gd name="connsiteX2" fmla="*/ 7140 w 34149"/>
                <a:gd name="connsiteY2" fmla="*/ 0 h 18626"/>
                <a:gd name="connsiteX3" fmla="*/ 6209 w 34149"/>
                <a:gd name="connsiteY3" fmla="*/ 1863 h 18626"/>
                <a:gd name="connsiteX4" fmla="*/ 4036 w 34149"/>
                <a:gd name="connsiteY4" fmla="*/ 1863 h 18626"/>
                <a:gd name="connsiteX5" fmla="*/ 2173 w 34149"/>
                <a:gd name="connsiteY5" fmla="*/ 4036 h 18626"/>
                <a:gd name="connsiteX6" fmla="*/ 0 w 34149"/>
                <a:gd name="connsiteY6" fmla="*/ 4036 h 18626"/>
                <a:gd name="connsiteX7" fmla="*/ 0 w 34149"/>
                <a:gd name="connsiteY7" fmla="*/ 16764 h 18626"/>
                <a:gd name="connsiteX8" fmla="*/ 6209 w 34149"/>
                <a:gd name="connsiteY8" fmla="*/ 18937 h 18626"/>
                <a:gd name="connsiteX9" fmla="*/ 13660 w 34149"/>
                <a:gd name="connsiteY9" fmla="*/ 18937 h 18626"/>
                <a:gd name="connsiteX10" fmla="*/ 16764 w 34149"/>
                <a:gd name="connsiteY10" fmla="*/ 19869 h 18626"/>
                <a:gd name="connsiteX11" fmla="*/ 21731 w 34149"/>
                <a:gd name="connsiteY11" fmla="*/ 18937 h 18626"/>
                <a:gd name="connsiteX12" fmla="*/ 28251 w 34149"/>
                <a:gd name="connsiteY12" fmla="*/ 16764 h 18626"/>
                <a:gd name="connsiteX13" fmla="*/ 35391 w 34149"/>
                <a:gd name="connsiteY13" fmla="*/ 16764 h 18626"/>
                <a:gd name="connsiteX14" fmla="*/ 35391 w 34149"/>
                <a:gd name="connsiteY14" fmla="*/ 12728 h 18626"/>
                <a:gd name="connsiteX15" fmla="*/ 29182 w 34149"/>
                <a:gd name="connsiteY15" fmla="*/ 9313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18626">
                  <a:moveTo>
                    <a:pt x="21731" y="5278"/>
                  </a:moveTo>
                  <a:lnTo>
                    <a:pt x="16764" y="1863"/>
                  </a:lnTo>
                  <a:lnTo>
                    <a:pt x="7140" y="0"/>
                  </a:lnTo>
                  <a:lnTo>
                    <a:pt x="6209" y="1863"/>
                  </a:lnTo>
                  <a:lnTo>
                    <a:pt x="4036" y="1863"/>
                  </a:lnTo>
                  <a:lnTo>
                    <a:pt x="2173" y="4036"/>
                  </a:lnTo>
                  <a:lnTo>
                    <a:pt x="0" y="4036"/>
                  </a:lnTo>
                  <a:lnTo>
                    <a:pt x="0" y="16764"/>
                  </a:lnTo>
                  <a:lnTo>
                    <a:pt x="6209" y="18937"/>
                  </a:lnTo>
                  <a:lnTo>
                    <a:pt x="13660" y="18937"/>
                  </a:lnTo>
                  <a:lnTo>
                    <a:pt x="16764" y="19869"/>
                  </a:lnTo>
                  <a:lnTo>
                    <a:pt x="21731" y="18937"/>
                  </a:lnTo>
                  <a:lnTo>
                    <a:pt x="28251" y="16764"/>
                  </a:lnTo>
                  <a:lnTo>
                    <a:pt x="35391" y="16764"/>
                  </a:lnTo>
                  <a:lnTo>
                    <a:pt x="35391" y="12728"/>
                  </a:lnTo>
                  <a:lnTo>
                    <a:pt x="29182" y="931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73362D6A-D92E-4724-A016-927CC4B77CA1}"/>
                </a:ext>
              </a:extLst>
            </p:cNvPr>
            <p:cNvSpPr/>
            <p:nvPr/>
          </p:nvSpPr>
          <p:spPr>
            <a:xfrm>
              <a:off x="3912490" y="5445999"/>
              <a:ext cx="155223" cy="58985"/>
            </a:xfrm>
            <a:custGeom>
              <a:avLst/>
              <a:gdLst>
                <a:gd name="connsiteX0" fmla="*/ 156465 w 155222"/>
                <a:gd name="connsiteY0" fmla="*/ 44394 h 58984"/>
                <a:gd name="connsiteX1" fmla="*/ 134423 w 155222"/>
                <a:gd name="connsiteY1" fmla="*/ 33838 h 58984"/>
                <a:gd name="connsiteX2" fmla="*/ 114554 w 155222"/>
                <a:gd name="connsiteY2" fmla="*/ 24215 h 58984"/>
                <a:gd name="connsiteX3" fmla="*/ 94996 w 155222"/>
                <a:gd name="connsiteY3" fmla="*/ 14901 h 58984"/>
                <a:gd name="connsiteX4" fmla="*/ 68919 w 155222"/>
                <a:gd name="connsiteY4" fmla="*/ 6519 h 58984"/>
                <a:gd name="connsiteX5" fmla="*/ 39737 w 155222"/>
                <a:gd name="connsiteY5" fmla="*/ 0 h 58984"/>
                <a:gd name="connsiteX6" fmla="*/ 36633 w 155222"/>
                <a:gd name="connsiteY6" fmla="*/ 2173 h 58984"/>
                <a:gd name="connsiteX7" fmla="*/ 32286 w 155222"/>
                <a:gd name="connsiteY7" fmla="*/ 2173 h 58984"/>
                <a:gd name="connsiteX8" fmla="*/ 29182 w 155222"/>
                <a:gd name="connsiteY8" fmla="*/ 4346 h 58984"/>
                <a:gd name="connsiteX9" fmla="*/ 23904 w 155222"/>
                <a:gd name="connsiteY9" fmla="*/ 4346 h 58984"/>
                <a:gd name="connsiteX10" fmla="*/ 17695 w 155222"/>
                <a:gd name="connsiteY10" fmla="*/ 9624 h 58984"/>
                <a:gd name="connsiteX11" fmla="*/ 12418 w 155222"/>
                <a:gd name="connsiteY11" fmla="*/ 13660 h 58984"/>
                <a:gd name="connsiteX12" fmla="*/ 7451 w 155222"/>
                <a:gd name="connsiteY12" fmla="*/ 21110 h 58984"/>
                <a:gd name="connsiteX13" fmla="*/ 0 w 155222"/>
                <a:gd name="connsiteY13" fmla="*/ 21110 h 58984"/>
                <a:gd name="connsiteX14" fmla="*/ 3104 w 155222"/>
                <a:gd name="connsiteY14" fmla="*/ 22352 h 58984"/>
                <a:gd name="connsiteX15" fmla="*/ 10555 w 155222"/>
                <a:gd name="connsiteY15" fmla="*/ 26388 h 58984"/>
                <a:gd name="connsiteX16" fmla="*/ 16764 w 155222"/>
                <a:gd name="connsiteY16" fmla="*/ 28561 h 58984"/>
                <a:gd name="connsiteX17" fmla="*/ 22042 w 155222"/>
                <a:gd name="connsiteY17" fmla="*/ 22352 h 58984"/>
                <a:gd name="connsiteX18" fmla="*/ 25146 w 155222"/>
                <a:gd name="connsiteY18" fmla="*/ 17075 h 58984"/>
                <a:gd name="connsiteX19" fmla="*/ 31355 w 155222"/>
                <a:gd name="connsiteY19" fmla="*/ 11797 h 58984"/>
                <a:gd name="connsiteX20" fmla="*/ 58364 w 155222"/>
                <a:gd name="connsiteY20" fmla="*/ 24215 h 58984"/>
                <a:gd name="connsiteX21" fmla="*/ 83510 w 155222"/>
                <a:gd name="connsiteY21" fmla="*/ 36943 h 58984"/>
                <a:gd name="connsiteX22" fmla="*/ 110519 w 155222"/>
                <a:gd name="connsiteY22" fmla="*/ 44394 h 58984"/>
                <a:gd name="connsiteX23" fmla="*/ 112692 w 155222"/>
                <a:gd name="connsiteY23" fmla="*/ 48740 h 58984"/>
                <a:gd name="connsiteX24" fmla="*/ 112692 w 155222"/>
                <a:gd name="connsiteY24" fmla="*/ 50913 h 58984"/>
                <a:gd name="connsiteX25" fmla="*/ 112692 w 155222"/>
                <a:gd name="connsiteY25" fmla="*/ 51844 h 58984"/>
                <a:gd name="connsiteX26" fmla="*/ 112692 w 155222"/>
                <a:gd name="connsiteY26" fmla="*/ 54017 h 58984"/>
                <a:gd name="connsiteX27" fmla="*/ 112692 w 155222"/>
                <a:gd name="connsiteY27" fmla="*/ 58364 h 58984"/>
                <a:gd name="connsiteX28" fmla="*/ 110519 w 155222"/>
                <a:gd name="connsiteY28" fmla="*/ 61468 h 58984"/>
                <a:gd name="connsiteX29" fmla="*/ 124178 w 155222"/>
                <a:gd name="connsiteY29" fmla="*/ 59295 h 58984"/>
                <a:gd name="connsiteX30" fmla="*/ 136596 w 155222"/>
                <a:gd name="connsiteY30" fmla="*/ 56191 h 58984"/>
                <a:gd name="connsiteX31" fmla="*/ 146841 w 155222"/>
                <a:gd name="connsiteY31" fmla="*/ 51844 h 58984"/>
                <a:gd name="connsiteX32" fmla="*/ 156465 w 155222"/>
                <a:gd name="connsiteY32" fmla="*/ 51844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5222" h="58984">
                  <a:moveTo>
                    <a:pt x="156465" y="44394"/>
                  </a:moveTo>
                  <a:lnTo>
                    <a:pt x="134423" y="33838"/>
                  </a:lnTo>
                  <a:lnTo>
                    <a:pt x="114554" y="24215"/>
                  </a:lnTo>
                  <a:lnTo>
                    <a:pt x="94996" y="14901"/>
                  </a:lnTo>
                  <a:lnTo>
                    <a:pt x="68919" y="6519"/>
                  </a:lnTo>
                  <a:lnTo>
                    <a:pt x="39737" y="0"/>
                  </a:lnTo>
                  <a:lnTo>
                    <a:pt x="36633" y="2173"/>
                  </a:lnTo>
                  <a:lnTo>
                    <a:pt x="32286" y="2173"/>
                  </a:lnTo>
                  <a:lnTo>
                    <a:pt x="29182" y="4346"/>
                  </a:lnTo>
                  <a:lnTo>
                    <a:pt x="23904" y="4346"/>
                  </a:lnTo>
                  <a:lnTo>
                    <a:pt x="17695" y="9624"/>
                  </a:lnTo>
                  <a:lnTo>
                    <a:pt x="12418" y="13660"/>
                  </a:lnTo>
                  <a:lnTo>
                    <a:pt x="7451" y="21110"/>
                  </a:lnTo>
                  <a:lnTo>
                    <a:pt x="0" y="21110"/>
                  </a:lnTo>
                  <a:lnTo>
                    <a:pt x="3104" y="22352"/>
                  </a:lnTo>
                  <a:lnTo>
                    <a:pt x="10555" y="26388"/>
                  </a:lnTo>
                  <a:lnTo>
                    <a:pt x="16764" y="28561"/>
                  </a:lnTo>
                  <a:lnTo>
                    <a:pt x="22042" y="22352"/>
                  </a:lnTo>
                  <a:lnTo>
                    <a:pt x="25146" y="17075"/>
                  </a:lnTo>
                  <a:lnTo>
                    <a:pt x="31355" y="11797"/>
                  </a:lnTo>
                  <a:lnTo>
                    <a:pt x="58364" y="24215"/>
                  </a:lnTo>
                  <a:lnTo>
                    <a:pt x="83510" y="36943"/>
                  </a:lnTo>
                  <a:lnTo>
                    <a:pt x="110519" y="44394"/>
                  </a:lnTo>
                  <a:lnTo>
                    <a:pt x="112692" y="48740"/>
                  </a:lnTo>
                  <a:lnTo>
                    <a:pt x="112692" y="50913"/>
                  </a:lnTo>
                  <a:lnTo>
                    <a:pt x="112692" y="51844"/>
                  </a:lnTo>
                  <a:lnTo>
                    <a:pt x="112692" y="54017"/>
                  </a:lnTo>
                  <a:lnTo>
                    <a:pt x="112692" y="58364"/>
                  </a:lnTo>
                  <a:lnTo>
                    <a:pt x="110519" y="61468"/>
                  </a:lnTo>
                  <a:lnTo>
                    <a:pt x="124178" y="59295"/>
                  </a:lnTo>
                  <a:lnTo>
                    <a:pt x="136596" y="56191"/>
                  </a:lnTo>
                  <a:lnTo>
                    <a:pt x="146841" y="51844"/>
                  </a:lnTo>
                  <a:lnTo>
                    <a:pt x="156465" y="5184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538050F-2F3B-40DD-ACCF-E9F346E8304D}"/>
                </a:ext>
              </a:extLst>
            </p:cNvPr>
            <p:cNvSpPr/>
            <p:nvPr/>
          </p:nvSpPr>
          <p:spPr>
            <a:xfrm>
              <a:off x="4008418" y="5417438"/>
              <a:ext cx="12418" cy="24836"/>
            </a:xfrm>
            <a:custGeom>
              <a:avLst/>
              <a:gdLst>
                <a:gd name="connsiteX0" fmla="*/ 6209 w 12417"/>
                <a:gd name="connsiteY0" fmla="*/ 3104 h 24835"/>
                <a:gd name="connsiteX1" fmla="*/ 0 w 12417"/>
                <a:gd name="connsiteY1" fmla="*/ 0 h 24835"/>
                <a:gd name="connsiteX2" fmla="*/ 0 w 12417"/>
                <a:gd name="connsiteY2" fmla="*/ 7451 h 24835"/>
                <a:gd name="connsiteX3" fmla="*/ 0 w 12417"/>
                <a:gd name="connsiteY3" fmla="*/ 10555 h 24835"/>
                <a:gd name="connsiteX4" fmla="*/ 2173 w 12417"/>
                <a:gd name="connsiteY4" fmla="*/ 14901 h 24835"/>
                <a:gd name="connsiteX5" fmla="*/ 4036 w 12417"/>
                <a:gd name="connsiteY5" fmla="*/ 18006 h 24835"/>
                <a:gd name="connsiteX6" fmla="*/ 6209 w 12417"/>
                <a:gd name="connsiteY6" fmla="*/ 20179 h 24835"/>
                <a:gd name="connsiteX7" fmla="*/ 7140 w 12417"/>
                <a:gd name="connsiteY7" fmla="*/ 25457 h 24835"/>
                <a:gd name="connsiteX8" fmla="*/ 14591 w 12417"/>
                <a:gd name="connsiteY8" fmla="*/ 25457 h 24835"/>
                <a:gd name="connsiteX9" fmla="*/ 14591 w 12417"/>
                <a:gd name="connsiteY9" fmla="*/ 15833 h 24835"/>
                <a:gd name="connsiteX10" fmla="*/ 13660 w 12417"/>
                <a:gd name="connsiteY10" fmla="*/ 10555 h 24835"/>
                <a:gd name="connsiteX11" fmla="*/ 9313 w 12417"/>
                <a:gd name="connsiteY11" fmla="*/ 7451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24835">
                  <a:moveTo>
                    <a:pt x="6209" y="3104"/>
                  </a:move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2173" y="14901"/>
                  </a:lnTo>
                  <a:lnTo>
                    <a:pt x="4036" y="18006"/>
                  </a:lnTo>
                  <a:lnTo>
                    <a:pt x="6209" y="20179"/>
                  </a:lnTo>
                  <a:lnTo>
                    <a:pt x="7140" y="25457"/>
                  </a:lnTo>
                  <a:lnTo>
                    <a:pt x="14591" y="25457"/>
                  </a:lnTo>
                  <a:lnTo>
                    <a:pt x="14591" y="15833"/>
                  </a:lnTo>
                  <a:lnTo>
                    <a:pt x="13660" y="10555"/>
                  </a:lnTo>
                  <a:lnTo>
                    <a:pt x="9313" y="745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F674638-CDCA-4CF4-B0C5-A16810FF57B8}"/>
                </a:ext>
              </a:extLst>
            </p:cNvPr>
            <p:cNvSpPr/>
            <p:nvPr/>
          </p:nvSpPr>
          <p:spPr>
            <a:xfrm>
              <a:off x="4000036" y="5393223"/>
              <a:ext cx="27940" cy="15522"/>
            </a:xfrm>
            <a:custGeom>
              <a:avLst/>
              <a:gdLst>
                <a:gd name="connsiteX0" fmla="*/ 29182 w 27940"/>
                <a:gd name="connsiteY0" fmla="*/ 16764 h 15522"/>
                <a:gd name="connsiteX1" fmla="*/ 29182 w 27940"/>
                <a:gd name="connsiteY1" fmla="*/ 12728 h 15522"/>
                <a:gd name="connsiteX2" fmla="*/ 30113 w 27940"/>
                <a:gd name="connsiteY2" fmla="*/ 10555 h 15522"/>
                <a:gd name="connsiteX3" fmla="*/ 30113 w 27940"/>
                <a:gd name="connsiteY3" fmla="*/ 9313 h 15522"/>
                <a:gd name="connsiteX4" fmla="*/ 29182 w 27940"/>
                <a:gd name="connsiteY4" fmla="*/ 7451 h 15522"/>
                <a:gd name="connsiteX5" fmla="*/ 29182 w 27940"/>
                <a:gd name="connsiteY5" fmla="*/ 5277 h 15522"/>
                <a:gd name="connsiteX6" fmla="*/ 25146 w 27940"/>
                <a:gd name="connsiteY6" fmla="*/ 3104 h 15522"/>
                <a:gd name="connsiteX7" fmla="*/ 22973 w 27940"/>
                <a:gd name="connsiteY7" fmla="*/ 0 h 15522"/>
                <a:gd name="connsiteX8" fmla="*/ 0 w 27940"/>
                <a:gd name="connsiteY8" fmla="*/ 0 h 15522"/>
                <a:gd name="connsiteX9" fmla="*/ 0 w 27940"/>
                <a:gd name="connsiteY9" fmla="*/ 3104 h 15522"/>
                <a:gd name="connsiteX10" fmla="*/ 931 w 27940"/>
                <a:gd name="connsiteY10" fmla="*/ 7451 h 15522"/>
                <a:gd name="connsiteX11" fmla="*/ 5278 w 27940"/>
                <a:gd name="connsiteY11" fmla="*/ 9313 h 15522"/>
                <a:gd name="connsiteX12" fmla="*/ 8382 w 27940"/>
                <a:gd name="connsiteY12" fmla="*/ 9313 h 15522"/>
                <a:gd name="connsiteX13" fmla="*/ 12418 w 27940"/>
                <a:gd name="connsiteY13" fmla="*/ 10555 h 15522"/>
                <a:gd name="connsiteX14" fmla="*/ 17695 w 27940"/>
                <a:gd name="connsiteY14" fmla="*/ 10555 h 15522"/>
                <a:gd name="connsiteX15" fmla="*/ 22973 w 27940"/>
                <a:gd name="connsiteY15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0" h="15522">
                  <a:moveTo>
                    <a:pt x="29182" y="16764"/>
                  </a:moveTo>
                  <a:lnTo>
                    <a:pt x="29182" y="12728"/>
                  </a:lnTo>
                  <a:lnTo>
                    <a:pt x="30113" y="10555"/>
                  </a:lnTo>
                  <a:lnTo>
                    <a:pt x="30113" y="9313"/>
                  </a:lnTo>
                  <a:lnTo>
                    <a:pt x="29182" y="7451"/>
                  </a:lnTo>
                  <a:lnTo>
                    <a:pt x="29182" y="5277"/>
                  </a:lnTo>
                  <a:lnTo>
                    <a:pt x="25146" y="3104"/>
                  </a:lnTo>
                  <a:lnTo>
                    <a:pt x="22973" y="0"/>
                  </a:lnTo>
                  <a:lnTo>
                    <a:pt x="0" y="0"/>
                  </a:lnTo>
                  <a:lnTo>
                    <a:pt x="0" y="3104"/>
                  </a:lnTo>
                  <a:lnTo>
                    <a:pt x="931" y="7451"/>
                  </a:lnTo>
                  <a:lnTo>
                    <a:pt x="5278" y="9313"/>
                  </a:lnTo>
                  <a:lnTo>
                    <a:pt x="8382" y="9313"/>
                  </a:lnTo>
                  <a:lnTo>
                    <a:pt x="12418" y="10555"/>
                  </a:lnTo>
                  <a:lnTo>
                    <a:pt x="17695" y="10555"/>
                  </a:lnTo>
                  <a:lnTo>
                    <a:pt x="22973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9D50914E-CBBF-4CFA-B8D0-B146F5977A73}"/>
                </a:ext>
              </a:extLst>
            </p:cNvPr>
            <p:cNvSpPr/>
            <p:nvPr/>
          </p:nvSpPr>
          <p:spPr>
            <a:xfrm>
              <a:off x="5743810" y="6002628"/>
              <a:ext cx="99343" cy="207999"/>
            </a:xfrm>
            <a:custGeom>
              <a:avLst/>
              <a:gdLst>
                <a:gd name="connsiteX0" fmla="*/ 92823 w 99342"/>
                <a:gd name="connsiteY0" fmla="*/ 0 h 207998"/>
                <a:gd name="connsiteX1" fmla="*/ 83510 w 99342"/>
                <a:gd name="connsiteY1" fmla="*/ 5278 h 207998"/>
                <a:gd name="connsiteX2" fmla="*/ 72023 w 99342"/>
                <a:gd name="connsiteY2" fmla="*/ 14901 h 207998"/>
                <a:gd name="connsiteX3" fmla="*/ 59606 w 99342"/>
                <a:gd name="connsiteY3" fmla="*/ 27630 h 207998"/>
                <a:gd name="connsiteX4" fmla="*/ 49051 w 99342"/>
                <a:gd name="connsiteY4" fmla="*/ 40358 h 207998"/>
                <a:gd name="connsiteX5" fmla="*/ 37564 w 99342"/>
                <a:gd name="connsiteY5" fmla="*/ 51844 h 207998"/>
                <a:gd name="connsiteX6" fmla="*/ 32286 w 99342"/>
                <a:gd name="connsiteY6" fmla="*/ 60226 h 207998"/>
                <a:gd name="connsiteX7" fmla="*/ 12728 w 99342"/>
                <a:gd name="connsiteY7" fmla="*/ 60226 h 207998"/>
                <a:gd name="connsiteX8" fmla="*/ 12728 w 99342"/>
                <a:gd name="connsiteY8" fmla="*/ 75128 h 207998"/>
                <a:gd name="connsiteX9" fmla="*/ 14591 w 99342"/>
                <a:gd name="connsiteY9" fmla="*/ 90029 h 207998"/>
                <a:gd name="connsiteX10" fmla="*/ 15833 w 99342"/>
                <a:gd name="connsiteY10" fmla="*/ 104931 h 207998"/>
                <a:gd name="connsiteX11" fmla="*/ 15833 w 99342"/>
                <a:gd name="connsiteY11" fmla="*/ 114244 h 207998"/>
                <a:gd name="connsiteX12" fmla="*/ 10555 w 99342"/>
                <a:gd name="connsiteY12" fmla="*/ 129145 h 207998"/>
                <a:gd name="connsiteX13" fmla="*/ 5278 w 99342"/>
                <a:gd name="connsiteY13" fmla="*/ 144047 h 207998"/>
                <a:gd name="connsiteX14" fmla="*/ 0 w 99342"/>
                <a:gd name="connsiteY14" fmla="*/ 156775 h 207998"/>
                <a:gd name="connsiteX15" fmla="*/ 1242 w 99342"/>
                <a:gd name="connsiteY15" fmla="*/ 171366 h 207998"/>
                <a:gd name="connsiteX16" fmla="*/ 8382 w 99342"/>
                <a:gd name="connsiteY16" fmla="*/ 186267 h 207998"/>
                <a:gd name="connsiteX17" fmla="*/ 10555 w 99342"/>
                <a:gd name="connsiteY17" fmla="*/ 193718 h 207998"/>
                <a:gd name="connsiteX18" fmla="*/ 14591 w 99342"/>
                <a:gd name="connsiteY18" fmla="*/ 198996 h 207998"/>
                <a:gd name="connsiteX19" fmla="*/ 19869 w 99342"/>
                <a:gd name="connsiteY19" fmla="*/ 203342 h 207998"/>
                <a:gd name="connsiteX20" fmla="*/ 25146 w 99342"/>
                <a:gd name="connsiteY20" fmla="*/ 205205 h 207998"/>
                <a:gd name="connsiteX21" fmla="*/ 32286 w 99342"/>
                <a:gd name="connsiteY21" fmla="*/ 206446 h 207998"/>
                <a:gd name="connsiteX22" fmla="*/ 32286 w 99342"/>
                <a:gd name="connsiteY22" fmla="*/ 210482 h 207998"/>
                <a:gd name="connsiteX23" fmla="*/ 45015 w 99342"/>
                <a:gd name="connsiteY23" fmla="*/ 201169 h 207998"/>
                <a:gd name="connsiteX24" fmla="*/ 52155 w 99342"/>
                <a:gd name="connsiteY24" fmla="*/ 190614 h 207998"/>
                <a:gd name="connsiteX25" fmla="*/ 54328 w 99342"/>
                <a:gd name="connsiteY25" fmla="*/ 176644 h 207998"/>
                <a:gd name="connsiteX26" fmla="*/ 56501 w 99342"/>
                <a:gd name="connsiteY26" fmla="*/ 160811 h 207998"/>
                <a:gd name="connsiteX27" fmla="*/ 59606 w 99342"/>
                <a:gd name="connsiteY27" fmla="*/ 141874 h 207998"/>
                <a:gd name="connsiteX28" fmla="*/ 66746 w 99342"/>
                <a:gd name="connsiteY28" fmla="*/ 126972 h 207998"/>
                <a:gd name="connsiteX29" fmla="*/ 76059 w 99342"/>
                <a:gd name="connsiteY29" fmla="*/ 108966 h 207998"/>
                <a:gd name="connsiteX30" fmla="*/ 86614 w 99342"/>
                <a:gd name="connsiteY30" fmla="*/ 90029 h 207998"/>
                <a:gd name="connsiteX31" fmla="*/ 95928 w 99342"/>
                <a:gd name="connsiteY31" fmla="*/ 69850 h 207998"/>
                <a:gd name="connsiteX32" fmla="*/ 101205 w 99342"/>
                <a:gd name="connsiteY32" fmla="*/ 49671 h 207998"/>
                <a:gd name="connsiteX33" fmla="*/ 101205 w 99342"/>
                <a:gd name="connsiteY33" fmla="*/ 27630 h 207998"/>
                <a:gd name="connsiteX34" fmla="*/ 92823 w 99342"/>
                <a:gd name="connsiteY34" fmla="*/ 7451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9342" h="207998">
                  <a:moveTo>
                    <a:pt x="92823" y="0"/>
                  </a:moveTo>
                  <a:lnTo>
                    <a:pt x="83510" y="5278"/>
                  </a:lnTo>
                  <a:lnTo>
                    <a:pt x="72023" y="14901"/>
                  </a:lnTo>
                  <a:lnTo>
                    <a:pt x="59606" y="27630"/>
                  </a:lnTo>
                  <a:lnTo>
                    <a:pt x="49051" y="40358"/>
                  </a:lnTo>
                  <a:lnTo>
                    <a:pt x="37564" y="51844"/>
                  </a:lnTo>
                  <a:lnTo>
                    <a:pt x="32286" y="60226"/>
                  </a:lnTo>
                  <a:lnTo>
                    <a:pt x="12728" y="60226"/>
                  </a:lnTo>
                  <a:lnTo>
                    <a:pt x="12728" y="75128"/>
                  </a:lnTo>
                  <a:lnTo>
                    <a:pt x="14591" y="90029"/>
                  </a:lnTo>
                  <a:lnTo>
                    <a:pt x="15833" y="104931"/>
                  </a:lnTo>
                  <a:lnTo>
                    <a:pt x="15833" y="114244"/>
                  </a:lnTo>
                  <a:lnTo>
                    <a:pt x="10555" y="129145"/>
                  </a:lnTo>
                  <a:lnTo>
                    <a:pt x="5278" y="144047"/>
                  </a:lnTo>
                  <a:lnTo>
                    <a:pt x="0" y="156775"/>
                  </a:lnTo>
                  <a:lnTo>
                    <a:pt x="1242" y="171366"/>
                  </a:lnTo>
                  <a:lnTo>
                    <a:pt x="8382" y="186267"/>
                  </a:lnTo>
                  <a:lnTo>
                    <a:pt x="10555" y="193718"/>
                  </a:lnTo>
                  <a:lnTo>
                    <a:pt x="14591" y="198996"/>
                  </a:lnTo>
                  <a:lnTo>
                    <a:pt x="19869" y="203342"/>
                  </a:lnTo>
                  <a:lnTo>
                    <a:pt x="25146" y="205205"/>
                  </a:lnTo>
                  <a:lnTo>
                    <a:pt x="32286" y="206446"/>
                  </a:lnTo>
                  <a:lnTo>
                    <a:pt x="32286" y="210482"/>
                  </a:lnTo>
                  <a:lnTo>
                    <a:pt x="45015" y="201169"/>
                  </a:lnTo>
                  <a:lnTo>
                    <a:pt x="52155" y="190614"/>
                  </a:lnTo>
                  <a:lnTo>
                    <a:pt x="54328" y="176644"/>
                  </a:lnTo>
                  <a:lnTo>
                    <a:pt x="56501" y="160811"/>
                  </a:lnTo>
                  <a:lnTo>
                    <a:pt x="59606" y="141874"/>
                  </a:lnTo>
                  <a:lnTo>
                    <a:pt x="66746" y="126972"/>
                  </a:lnTo>
                  <a:lnTo>
                    <a:pt x="76059" y="108966"/>
                  </a:lnTo>
                  <a:lnTo>
                    <a:pt x="86614" y="90029"/>
                  </a:lnTo>
                  <a:lnTo>
                    <a:pt x="95928" y="69850"/>
                  </a:lnTo>
                  <a:lnTo>
                    <a:pt x="101205" y="49671"/>
                  </a:lnTo>
                  <a:lnTo>
                    <a:pt x="101205" y="27630"/>
                  </a:lnTo>
                  <a:lnTo>
                    <a:pt x="92823" y="745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3D89ED2-8AAC-4A4A-9388-1F47D349FD7B}"/>
                </a:ext>
              </a:extLst>
            </p:cNvPr>
            <p:cNvSpPr/>
            <p:nvPr/>
          </p:nvSpPr>
          <p:spPr>
            <a:xfrm>
              <a:off x="4236596" y="6662015"/>
              <a:ext cx="74507" cy="31045"/>
            </a:xfrm>
            <a:custGeom>
              <a:avLst/>
              <a:gdLst>
                <a:gd name="connsiteX0" fmla="*/ 46877 w 74506"/>
                <a:gd name="connsiteY0" fmla="*/ 3104 h 31044"/>
                <a:gd name="connsiteX1" fmla="*/ 32286 w 74506"/>
                <a:gd name="connsiteY1" fmla="*/ 0 h 31044"/>
                <a:gd name="connsiteX2" fmla="*/ 21731 w 74506"/>
                <a:gd name="connsiteY2" fmla="*/ 5278 h 31044"/>
                <a:gd name="connsiteX3" fmla="*/ 10245 w 74506"/>
                <a:gd name="connsiteY3" fmla="*/ 10555 h 31044"/>
                <a:gd name="connsiteX4" fmla="*/ 0 w 74506"/>
                <a:gd name="connsiteY4" fmla="*/ 14591 h 31044"/>
                <a:gd name="connsiteX5" fmla="*/ 0 w 74506"/>
                <a:gd name="connsiteY5" fmla="*/ 31666 h 31044"/>
                <a:gd name="connsiteX6" fmla="*/ 12418 w 74506"/>
                <a:gd name="connsiteY6" fmla="*/ 27319 h 31044"/>
                <a:gd name="connsiteX7" fmla="*/ 21731 w 74506"/>
                <a:gd name="connsiteY7" fmla="*/ 25457 h 31044"/>
                <a:gd name="connsiteX8" fmla="*/ 30113 w 74506"/>
                <a:gd name="connsiteY8" fmla="*/ 20179 h 31044"/>
                <a:gd name="connsiteX9" fmla="*/ 39427 w 74506"/>
                <a:gd name="connsiteY9" fmla="*/ 10555 h 31044"/>
                <a:gd name="connsiteX10" fmla="*/ 42531 w 74506"/>
                <a:gd name="connsiteY10" fmla="*/ 10555 h 31044"/>
                <a:gd name="connsiteX11" fmla="*/ 41600 w 74506"/>
                <a:gd name="connsiteY11" fmla="*/ 14591 h 31044"/>
                <a:gd name="connsiteX12" fmla="*/ 39427 w 74506"/>
                <a:gd name="connsiteY12" fmla="*/ 16764 h 31044"/>
                <a:gd name="connsiteX13" fmla="*/ 39427 w 74506"/>
                <a:gd name="connsiteY13" fmla="*/ 18006 h 31044"/>
                <a:gd name="connsiteX14" fmla="*/ 37564 w 74506"/>
                <a:gd name="connsiteY14" fmla="*/ 20179 h 31044"/>
                <a:gd name="connsiteX15" fmla="*/ 34460 w 74506"/>
                <a:gd name="connsiteY15" fmla="*/ 22042 h 31044"/>
                <a:gd name="connsiteX16" fmla="*/ 32286 w 74506"/>
                <a:gd name="connsiteY16" fmla="*/ 24215 h 31044"/>
                <a:gd name="connsiteX17" fmla="*/ 32286 w 74506"/>
                <a:gd name="connsiteY17" fmla="*/ 31666 h 31044"/>
                <a:gd name="connsiteX18" fmla="*/ 46877 w 74506"/>
                <a:gd name="connsiteY18" fmla="*/ 27319 h 31044"/>
                <a:gd name="connsiteX19" fmla="*/ 59295 w 74506"/>
                <a:gd name="connsiteY19" fmla="*/ 22042 h 31044"/>
                <a:gd name="connsiteX20" fmla="*/ 71713 w 74506"/>
                <a:gd name="connsiteY20" fmla="*/ 14591 h 31044"/>
                <a:gd name="connsiteX21" fmla="*/ 76059 w 74506"/>
                <a:gd name="connsiteY21" fmla="*/ 14591 h 31044"/>
                <a:gd name="connsiteX22" fmla="*/ 63641 w 74506"/>
                <a:gd name="connsiteY22" fmla="*/ 931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4506" h="31044">
                  <a:moveTo>
                    <a:pt x="46877" y="3104"/>
                  </a:moveTo>
                  <a:lnTo>
                    <a:pt x="32286" y="0"/>
                  </a:lnTo>
                  <a:lnTo>
                    <a:pt x="21731" y="5278"/>
                  </a:lnTo>
                  <a:lnTo>
                    <a:pt x="10245" y="10555"/>
                  </a:lnTo>
                  <a:lnTo>
                    <a:pt x="0" y="14591"/>
                  </a:lnTo>
                  <a:lnTo>
                    <a:pt x="0" y="31666"/>
                  </a:lnTo>
                  <a:lnTo>
                    <a:pt x="12418" y="27319"/>
                  </a:lnTo>
                  <a:lnTo>
                    <a:pt x="21731" y="25457"/>
                  </a:lnTo>
                  <a:lnTo>
                    <a:pt x="30113" y="20179"/>
                  </a:lnTo>
                  <a:lnTo>
                    <a:pt x="39427" y="10555"/>
                  </a:lnTo>
                  <a:lnTo>
                    <a:pt x="42531" y="10555"/>
                  </a:lnTo>
                  <a:lnTo>
                    <a:pt x="41600" y="14591"/>
                  </a:lnTo>
                  <a:lnTo>
                    <a:pt x="39427" y="16764"/>
                  </a:lnTo>
                  <a:lnTo>
                    <a:pt x="39427" y="18006"/>
                  </a:lnTo>
                  <a:lnTo>
                    <a:pt x="37564" y="20179"/>
                  </a:lnTo>
                  <a:lnTo>
                    <a:pt x="34460" y="22042"/>
                  </a:lnTo>
                  <a:lnTo>
                    <a:pt x="32286" y="24215"/>
                  </a:lnTo>
                  <a:lnTo>
                    <a:pt x="32286" y="31666"/>
                  </a:lnTo>
                  <a:lnTo>
                    <a:pt x="46877" y="27319"/>
                  </a:lnTo>
                  <a:lnTo>
                    <a:pt x="59295" y="22042"/>
                  </a:lnTo>
                  <a:lnTo>
                    <a:pt x="71713" y="14591"/>
                  </a:lnTo>
                  <a:lnTo>
                    <a:pt x="76059" y="14591"/>
                  </a:lnTo>
                  <a:lnTo>
                    <a:pt x="63641" y="931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E9D70A88-2A15-4DB4-AA42-836ACD5D4C7C}"/>
                </a:ext>
              </a:extLst>
            </p:cNvPr>
            <p:cNvSpPr/>
            <p:nvPr/>
          </p:nvSpPr>
          <p:spPr>
            <a:xfrm>
              <a:off x="4403305" y="5779417"/>
              <a:ext cx="34149" cy="31045"/>
            </a:xfrm>
            <a:custGeom>
              <a:avLst/>
              <a:gdLst>
                <a:gd name="connsiteX0" fmla="*/ 27009 w 34149"/>
                <a:gd name="connsiteY0" fmla="*/ 23283 h 31044"/>
                <a:gd name="connsiteX1" fmla="*/ 26078 w 34149"/>
                <a:gd name="connsiteY1" fmla="*/ 22042 h 31044"/>
                <a:gd name="connsiteX2" fmla="*/ 23904 w 34149"/>
                <a:gd name="connsiteY2" fmla="*/ 22042 h 31044"/>
                <a:gd name="connsiteX3" fmla="*/ 19558 w 34149"/>
                <a:gd name="connsiteY3" fmla="*/ 22042 h 31044"/>
                <a:gd name="connsiteX4" fmla="*/ 16454 w 34149"/>
                <a:gd name="connsiteY4" fmla="*/ 20179 h 31044"/>
                <a:gd name="connsiteX5" fmla="*/ 16454 w 34149"/>
                <a:gd name="connsiteY5" fmla="*/ 0 h 31044"/>
                <a:gd name="connsiteX6" fmla="*/ 12418 w 34149"/>
                <a:gd name="connsiteY6" fmla="*/ 0 h 31044"/>
                <a:gd name="connsiteX7" fmla="*/ 4967 w 34149"/>
                <a:gd name="connsiteY7" fmla="*/ 12728 h 31044"/>
                <a:gd name="connsiteX8" fmla="*/ 0 w 34149"/>
                <a:gd name="connsiteY8" fmla="*/ 12728 h 31044"/>
                <a:gd name="connsiteX9" fmla="*/ 0 w 34149"/>
                <a:gd name="connsiteY9" fmla="*/ 15833 h 31044"/>
                <a:gd name="connsiteX10" fmla="*/ 11487 w 34149"/>
                <a:gd name="connsiteY10" fmla="*/ 20179 h 31044"/>
                <a:gd name="connsiteX11" fmla="*/ 21731 w 34149"/>
                <a:gd name="connsiteY11" fmla="*/ 25457 h 31044"/>
                <a:gd name="connsiteX12" fmla="*/ 29182 w 34149"/>
                <a:gd name="connsiteY12" fmla="*/ 30734 h 31044"/>
                <a:gd name="connsiteX13" fmla="*/ 33218 w 34149"/>
                <a:gd name="connsiteY13" fmla="*/ 32907 h 31044"/>
                <a:gd name="connsiteX14" fmla="*/ 34149 w 34149"/>
                <a:gd name="connsiteY14" fmla="*/ 30734 h 31044"/>
                <a:gd name="connsiteX15" fmla="*/ 34149 w 34149"/>
                <a:gd name="connsiteY15" fmla="*/ 29492 h 31044"/>
                <a:gd name="connsiteX16" fmla="*/ 36322 w 34149"/>
                <a:gd name="connsiteY16" fmla="*/ 27319 h 31044"/>
                <a:gd name="connsiteX17" fmla="*/ 36322 w 34149"/>
                <a:gd name="connsiteY17" fmla="*/ 23283 h 31044"/>
                <a:gd name="connsiteX18" fmla="*/ 29182 w 34149"/>
                <a:gd name="connsiteY18" fmla="*/ 2328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31044">
                  <a:moveTo>
                    <a:pt x="27009" y="23283"/>
                  </a:moveTo>
                  <a:lnTo>
                    <a:pt x="26078" y="22042"/>
                  </a:lnTo>
                  <a:lnTo>
                    <a:pt x="23904" y="22042"/>
                  </a:lnTo>
                  <a:lnTo>
                    <a:pt x="19558" y="22042"/>
                  </a:lnTo>
                  <a:lnTo>
                    <a:pt x="16454" y="20179"/>
                  </a:lnTo>
                  <a:lnTo>
                    <a:pt x="16454" y="0"/>
                  </a:lnTo>
                  <a:lnTo>
                    <a:pt x="12418" y="0"/>
                  </a:lnTo>
                  <a:lnTo>
                    <a:pt x="4967" y="12728"/>
                  </a:lnTo>
                  <a:lnTo>
                    <a:pt x="0" y="12728"/>
                  </a:lnTo>
                  <a:lnTo>
                    <a:pt x="0" y="15833"/>
                  </a:lnTo>
                  <a:lnTo>
                    <a:pt x="11487" y="20179"/>
                  </a:lnTo>
                  <a:lnTo>
                    <a:pt x="21731" y="25457"/>
                  </a:lnTo>
                  <a:lnTo>
                    <a:pt x="29182" y="30734"/>
                  </a:lnTo>
                  <a:lnTo>
                    <a:pt x="33218" y="32907"/>
                  </a:lnTo>
                  <a:lnTo>
                    <a:pt x="34149" y="30734"/>
                  </a:lnTo>
                  <a:lnTo>
                    <a:pt x="34149" y="29492"/>
                  </a:lnTo>
                  <a:lnTo>
                    <a:pt x="36322" y="27319"/>
                  </a:lnTo>
                  <a:lnTo>
                    <a:pt x="36322" y="23283"/>
                  </a:lnTo>
                  <a:lnTo>
                    <a:pt x="29182" y="2328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209F802A-5341-4537-8451-C173019B8B4B}"/>
                </a:ext>
              </a:extLst>
            </p:cNvPr>
            <p:cNvSpPr/>
            <p:nvPr/>
          </p:nvSpPr>
          <p:spPr>
            <a:xfrm>
              <a:off x="4237527" y="6453395"/>
              <a:ext cx="12418" cy="18627"/>
            </a:xfrm>
            <a:custGeom>
              <a:avLst/>
              <a:gdLst>
                <a:gd name="connsiteX0" fmla="*/ 4346 w 12417"/>
                <a:gd name="connsiteY0" fmla="*/ 15833 h 18626"/>
                <a:gd name="connsiteX1" fmla="*/ 6209 w 12417"/>
                <a:gd name="connsiteY1" fmla="*/ 20179 h 18626"/>
                <a:gd name="connsiteX2" fmla="*/ 14591 w 12417"/>
                <a:gd name="connsiteY2" fmla="*/ 20179 h 18626"/>
                <a:gd name="connsiteX3" fmla="*/ 13660 w 12417"/>
                <a:gd name="connsiteY3" fmla="*/ 14901 h 18626"/>
                <a:gd name="connsiteX4" fmla="*/ 13660 w 12417"/>
                <a:gd name="connsiteY4" fmla="*/ 10555 h 18626"/>
                <a:gd name="connsiteX5" fmla="*/ 11487 w 12417"/>
                <a:gd name="connsiteY5" fmla="*/ 7451 h 18626"/>
                <a:gd name="connsiteX6" fmla="*/ 9313 w 12417"/>
                <a:gd name="connsiteY6" fmla="*/ 5277 h 18626"/>
                <a:gd name="connsiteX7" fmla="*/ 6209 w 12417"/>
                <a:gd name="connsiteY7" fmla="*/ 3104 h 18626"/>
                <a:gd name="connsiteX8" fmla="*/ 2173 w 12417"/>
                <a:gd name="connsiteY8" fmla="*/ 0 h 18626"/>
                <a:gd name="connsiteX9" fmla="*/ 2173 w 12417"/>
                <a:gd name="connsiteY9" fmla="*/ 5277 h 18626"/>
                <a:gd name="connsiteX10" fmla="*/ 0 w 12417"/>
                <a:gd name="connsiteY10" fmla="*/ 8382 h 18626"/>
                <a:gd name="connsiteX11" fmla="*/ 2173 w 12417"/>
                <a:gd name="connsiteY11" fmla="*/ 10555 h 18626"/>
                <a:gd name="connsiteX12" fmla="*/ 2173 w 12417"/>
                <a:gd name="connsiteY12" fmla="*/ 12728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8626">
                  <a:moveTo>
                    <a:pt x="4346" y="15833"/>
                  </a:moveTo>
                  <a:lnTo>
                    <a:pt x="6209" y="20179"/>
                  </a:lnTo>
                  <a:lnTo>
                    <a:pt x="14591" y="20179"/>
                  </a:lnTo>
                  <a:lnTo>
                    <a:pt x="13660" y="14901"/>
                  </a:lnTo>
                  <a:lnTo>
                    <a:pt x="13660" y="10555"/>
                  </a:lnTo>
                  <a:lnTo>
                    <a:pt x="11487" y="7451"/>
                  </a:lnTo>
                  <a:lnTo>
                    <a:pt x="9313" y="5277"/>
                  </a:lnTo>
                  <a:lnTo>
                    <a:pt x="6209" y="3104"/>
                  </a:lnTo>
                  <a:lnTo>
                    <a:pt x="2173" y="0"/>
                  </a:lnTo>
                  <a:lnTo>
                    <a:pt x="2173" y="5277"/>
                  </a:lnTo>
                  <a:lnTo>
                    <a:pt x="0" y="8382"/>
                  </a:lnTo>
                  <a:lnTo>
                    <a:pt x="2173" y="10555"/>
                  </a:lnTo>
                  <a:lnTo>
                    <a:pt x="2173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88B24FF5-2C4F-43E0-8CD9-EA122CD84373}"/>
                </a:ext>
              </a:extLst>
            </p:cNvPr>
            <p:cNvSpPr/>
            <p:nvPr/>
          </p:nvSpPr>
          <p:spPr>
            <a:xfrm>
              <a:off x="4152155" y="6693680"/>
              <a:ext cx="58985" cy="52776"/>
            </a:xfrm>
            <a:custGeom>
              <a:avLst/>
              <a:gdLst>
                <a:gd name="connsiteX0" fmla="*/ 29182 w 58984"/>
                <a:gd name="connsiteY0" fmla="*/ 22352 h 52775"/>
                <a:gd name="connsiteX1" fmla="*/ 14591 w 58984"/>
                <a:gd name="connsiteY1" fmla="*/ 8382 h 52775"/>
                <a:gd name="connsiteX2" fmla="*/ 0 w 58984"/>
                <a:gd name="connsiteY2" fmla="*/ 0 h 52775"/>
                <a:gd name="connsiteX3" fmla="*/ 0 w 58984"/>
                <a:gd name="connsiteY3" fmla="*/ 15833 h 52775"/>
                <a:gd name="connsiteX4" fmla="*/ 4036 w 58984"/>
                <a:gd name="connsiteY4" fmla="*/ 34770 h 52775"/>
                <a:gd name="connsiteX5" fmla="*/ 7451 w 58984"/>
                <a:gd name="connsiteY5" fmla="*/ 49671 h 52775"/>
                <a:gd name="connsiteX6" fmla="*/ 14591 w 58984"/>
                <a:gd name="connsiteY6" fmla="*/ 51844 h 52775"/>
                <a:gd name="connsiteX7" fmla="*/ 27009 w 58984"/>
                <a:gd name="connsiteY7" fmla="*/ 54949 h 52775"/>
                <a:gd name="connsiteX8" fmla="*/ 41600 w 58984"/>
                <a:gd name="connsiteY8" fmla="*/ 54949 h 52775"/>
                <a:gd name="connsiteX9" fmla="*/ 50913 w 58984"/>
                <a:gd name="connsiteY9" fmla="*/ 52776 h 52775"/>
                <a:gd name="connsiteX10" fmla="*/ 60537 w 58984"/>
                <a:gd name="connsiteY10" fmla="*/ 52776 h 52775"/>
                <a:gd name="connsiteX11" fmla="*/ 60537 w 58984"/>
                <a:gd name="connsiteY11" fmla="*/ 44394 h 52775"/>
                <a:gd name="connsiteX12" fmla="*/ 43773 w 58984"/>
                <a:gd name="connsiteY12" fmla="*/ 34770 h 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84" h="52775">
                  <a:moveTo>
                    <a:pt x="29182" y="22352"/>
                  </a:moveTo>
                  <a:lnTo>
                    <a:pt x="14591" y="8382"/>
                  </a:lnTo>
                  <a:lnTo>
                    <a:pt x="0" y="0"/>
                  </a:lnTo>
                  <a:lnTo>
                    <a:pt x="0" y="15833"/>
                  </a:lnTo>
                  <a:lnTo>
                    <a:pt x="4036" y="34770"/>
                  </a:lnTo>
                  <a:lnTo>
                    <a:pt x="7451" y="49671"/>
                  </a:lnTo>
                  <a:lnTo>
                    <a:pt x="14591" y="51844"/>
                  </a:lnTo>
                  <a:lnTo>
                    <a:pt x="27009" y="54949"/>
                  </a:lnTo>
                  <a:lnTo>
                    <a:pt x="41600" y="54949"/>
                  </a:lnTo>
                  <a:lnTo>
                    <a:pt x="50913" y="52776"/>
                  </a:lnTo>
                  <a:lnTo>
                    <a:pt x="60537" y="52776"/>
                  </a:lnTo>
                  <a:lnTo>
                    <a:pt x="60537" y="44394"/>
                  </a:lnTo>
                  <a:lnTo>
                    <a:pt x="43773" y="3477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A8687F0F-A3AE-48C8-B4E5-09AE08775520}"/>
                </a:ext>
              </a:extLst>
            </p:cNvPr>
            <p:cNvSpPr/>
            <p:nvPr/>
          </p:nvSpPr>
          <p:spPr>
            <a:xfrm>
              <a:off x="4063677" y="5497843"/>
              <a:ext cx="86925" cy="34149"/>
            </a:xfrm>
            <a:custGeom>
              <a:avLst/>
              <a:gdLst>
                <a:gd name="connsiteX0" fmla="*/ 88477 w 86924"/>
                <a:gd name="connsiteY0" fmla="*/ 17075 h 34149"/>
                <a:gd name="connsiteX1" fmla="*/ 70782 w 86924"/>
                <a:gd name="connsiteY1" fmla="*/ 11797 h 34149"/>
                <a:gd name="connsiteX2" fmla="*/ 56191 w 86924"/>
                <a:gd name="connsiteY2" fmla="*/ 6519 h 34149"/>
                <a:gd name="connsiteX3" fmla="*/ 37564 w 86924"/>
                <a:gd name="connsiteY3" fmla="*/ 2173 h 34149"/>
                <a:gd name="connsiteX4" fmla="*/ 15522 w 86924"/>
                <a:gd name="connsiteY4" fmla="*/ 0 h 34149"/>
                <a:gd name="connsiteX5" fmla="*/ 17695 w 86924"/>
                <a:gd name="connsiteY5" fmla="*/ 6519 h 34149"/>
                <a:gd name="connsiteX6" fmla="*/ 19869 w 86924"/>
                <a:gd name="connsiteY6" fmla="*/ 9624 h 34149"/>
                <a:gd name="connsiteX7" fmla="*/ 21731 w 86924"/>
                <a:gd name="connsiteY7" fmla="*/ 11797 h 34149"/>
                <a:gd name="connsiteX8" fmla="*/ 24836 w 86924"/>
                <a:gd name="connsiteY8" fmla="*/ 14902 h 34149"/>
                <a:gd name="connsiteX9" fmla="*/ 29182 w 86924"/>
                <a:gd name="connsiteY9" fmla="*/ 17075 h 34149"/>
                <a:gd name="connsiteX10" fmla="*/ 22973 w 86924"/>
                <a:gd name="connsiteY10" fmla="*/ 18937 h 34149"/>
                <a:gd name="connsiteX11" fmla="*/ 15522 w 86924"/>
                <a:gd name="connsiteY11" fmla="*/ 21110 h 34149"/>
                <a:gd name="connsiteX12" fmla="*/ 9313 w 86924"/>
                <a:gd name="connsiteY12" fmla="*/ 21110 h 34149"/>
                <a:gd name="connsiteX13" fmla="*/ 0 w 86924"/>
                <a:gd name="connsiteY13" fmla="*/ 21110 h 34149"/>
                <a:gd name="connsiteX14" fmla="*/ 5278 w 86924"/>
                <a:gd name="connsiteY14" fmla="*/ 33839 h 34149"/>
                <a:gd name="connsiteX15" fmla="*/ 15522 w 86924"/>
                <a:gd name="connsiteY15" fmla="*/ 33839 h 34149"/>
                <a:gd name="connsiteX16" fmla="*/ 30113 w 86924"/>
                <a:gd name="connsiteY16" fmla="*/ 36012 h 34149"/>
                <a:gd name="connsiteX17" fmla="*/ 43773 w 86924"/>
                <a:gd name="connsiteY17" fmla="*/ 36943 h 34149"/>
                <a:gd name="connsiteX18" fmla="*/ 49050 w 86924"/>
                <a:gd name="connsiteY18" fmla="*/ 36943 h 34149"/>
                <a:gd name="connsiteX19" fmla="*/ 52155 w 86924"/>
                <a:gd name="connsiteY19" fmla="*/ 26388 h 34149"/>
                <a:gd name="connsiteX20" fmla="*/ 54018 w 86924"/>
                <a:gd name="connsiteY20" fmla="*/ 24525 h 34149"/>
                <a:gd name="connsiteX21" fmla="*/ 56191 w 86924"/>
                <a:gd name="connsiteY21" fmla="*/ 26388 h 34149"/>
                <a:gd name="connsiteX22" fmla="*/ 58364 w 86924"/>
                <a:gd name="connsiteY22" fmla="*/ 28561 h 34149"/>
                <a:gd name="connsiteX23" fmla="*/ 59295 w 86924"/>
                <a:gd name="connsiteY23" fmla="*/ 29803 h 34149"/>
                <a:gd name="connsiteX24" fmla="*/ 59295 w 86924"/>
                <a:gd name="connsiteY24" fmla="*/ 31666 h 34149"/>
                <a:gd name="connsiteX25" fmla="*/ 59295 w 86924"/>
                <a:gd name="connsiteY25" fmla="*/ 33839 h 34149"/>
                <a:gd name="connsiteX26" fmla="*/ 65504 w 86924"/>
                <a:gd name="connsiteY26" fmla="*/ 33839 h 34149"/>
                <a:gd name="connsiteX27" fmla="*/ 68609 w 86924"/>
                <a:gd name="connsiteY27" fmla="*/ 31666 h 34149"/>
                <a:gd name="connsiteX28" fmla="*/ 72955 w 86924"/>
                <a:gd name="connsiteY28" fmla="*/ 29803 h 34149"/>
                <a:gd name="connsiteX29" fmla="*/ 77922 w 86924"/>
                <a:gd name="connsiteY29" fmla="*/ 28561 h 34149"/>
                <a:gd name="connsiteX30" fmla="*/ 81337 w 86924"/>
                <a:gd name="connsiteY30" fmla="*/ 26388 h 34149"/>
                <a:gd name="connsiteX31" fmla="*/ 88477 w 86924"/>
                <a:gd name="connsiteY31" fmla="*/ 26388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24" h="34149">
                  <a:moveTo>
                    <a:pt x="88477" y="17075"/>
                  </a:moveTo>
                  <a:lnTo>
                    <a:pt x="70782" y="11797"/>
                  </a:lnTo>
                  <a:lnTo>
                    <a:pt x="56191" y="6519"/>
                  </a:lnTo>
                  <a:lnTo>
                    <a:pt x="37564" y="2173"/>
                  </a:lnTo>
                  <a:lnTo>
                    <a:pt x="15522" y="0"/>
                  </a:lnTo>
                  <a:lnTo>
                    <a:pt x="17695" y="6519"/>
                  </a:lnTo>
                  <a:lnTo>
                    <a:pt x="19869" y="9624"/>
                  </a:lnTo>
                  <a:lnTo>
                    <a:pt x="21731" y="11797"/>
                  </a:lnTo>
                  <a:lnTo>
                    <a:pt x="24836" y="14902"/>
                  </a:lnTo>
                  <a:lnTo>
                    <a:pt x="29182" y="17075"/>
                  </a:lnTo>
                  <a:lnTo>
                    <a:pt x="22973" y="18937"/>
                  </a:lnTo>
                  <a:lnTo>
                    <a:pt x="15522" y="21110"/>
                  </a:lnTo>
                  <a:lnTo>
                    <a:pt x="9313" y="21110"/>
                  </a:lnTo>
                  <a:lnTo>
                    <a:pt x="0" y="21110"/>
                  </a:lnTo>
                  <a:lnTo>
                    <a:pt x="5278" y="33839"/>
                  </a:lnTo>
                  <a:lnTo>
                    <a:pt x="15522" y="33839"/>
                  </a:lnTo>
                  <a:lnTo>
                    <a:pt x="30113" y="36012"/>
                  </a:lnTo>
                  <a:lnTo>
                    <a:pt x="43773" y="36943"/>
                  </a:lnTo>
                  <a:lnTo>
                    <a:pt x="49050" y="36943"/>
                  </a:lnTo>
                  <a:lnTo>
                    <a:pt x="52155" y="26388"/>
                  </a:lnTo>
                  <a:lnTo>
                    <a:pt x="54018" y="24525"/>
                  </a:lnTo>
                  <a:lnTo>
                    <a:pt x="56191" y="26388"/>
                  </a:lnTo>
                  <a:lnTo>
                    <a:pt x="58364" y="28561"/>
                  </a:lnTo>
                  <a:lnTo>
                    <a:pt x="59295" y="29803"/>
                  </a:lnTo>
                  <a:lnTo>
                    <a:pt x="59295" y="31666"/>
                  </a:lnTo>
                  <a:lnTo>
                    <a:pt x="59295" y="33839"/>
                  </a:lnTo>
                  <a:lnTo>
                    <a:pt x="65504" y="33839"/>
                  </a:lnTo>
                  <a:lnTo>
                    <a:pt x="68609" y="31666"/>
                  </a:lnTo>
                  <a:lnTo>
                    <a:pt x="72955" y="29803"/>
                  </a:lnTo>
                  <a:lnTo>
                    <a:pt x="77922" y="28561"/>
                  </a:lnTo>
                  <a:lnTo>
                    <a:pt x="81337" y="26388"/>
                  </a:lnTo>
                  <a:lnTo>
                    <a:pt x="88477" y="2638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A8FC1FED-3FA2-4160-9128-31F405BAAB7B}"/>
                </a:ext>
              </a:extLst>
            </p:cNvPr>
            <p:cNvSpPr/>
            <p:nvPr/>
          </p:nvSpPr>
          <p:spPr>
            <a:xfrm>
              <a:off x="4215796" y="5526404"/>
              <a:ext cx="34149" cy="12418"/>
            </a:xfrm>
            <a:custGeom>
              <a:avLst/>
              <a:gdLst>
                <a:gd name="connsiteX0" fmla="*/ 27940 w 34149"/>
                <a:gd name="connsiteY0" fmla="*/ 12728 h 12417"/>
                <a:gd name="connsiteX1" fmla="*/ 31045 w 34149"/>
                <a:gd name="connsiteY1" fmla="*/ 10555 h 12417"/>
                <a:gd name="connsiteX2" fmla="*/ 33218 w 34149"/>
                <a:gd name="connsiteY2" fmla="*/ 7451 h 12417"/>
                <a:gd name="connsiteX3" fmla="*/ 36322 w 34149"/>
                <a:gd name="connsiteY3" fmla="*/ 5278 h 12417"/>
                <a:gd name="connsiteX4" fmla="*/ 27940 w 34149"/>
                <a:gd name="connsiteY4" fmla="*/ 1242 h 12417"/>
                <a:gd name="connsiteX5" fmla="*/ 20800 w 34149"/>
                <a:gd name="connsiteY5" fmla="*/ 0 h 12417"/>
                <a:gd name="connsiteX6" fmla="*/ 13349 w 34149"/>
                <a:gd name="connsiteY6" fmla="*/ 0 h 12417"/>
                <a:gd name="connsiteX7" fmla="*/ 0 w 34149"/>
                <a:gd name="connsiteY7" fmla="*/ 1242 h 12417"/>
                <a:gd name="connsiteX8" fmla="*/ 0 w 34149"/>
                <a:gd name="connsiteY8" fmla="*/ 12728 h 12417"/>
                <a:gd name="connsiteX9" fmla="*/ 6209 w 34149"/>
                <a:gd name="connsiteY9" fmla="*/ 10555 h 12417"/>
                <a:gd name="connsiteX10" fmla="*/ 11487 w 34149"/>
                <a:gd name="connsiteY10" fmla="*/ 10555 h 12417"/>
                <a:gd name="connsiteX11" fmla="*/ 16454 w 34149"/>
                <a:gd name="connsiteY11" fmla="*/ 10555 h 12417"/>
                <a:gd name="connsiteX12" fmla="*/ 21731 w 34149"/>
                <a:gd name="connsiteY12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49" h="12417">
                  <a:moveTo>
                    <a:pt x="27940" y="12728"/>
                  </a:moveTo>
                  <a:lnTo>
                    <a:pt x="31045" y="10555"/>
                  </a:lnTo>
                  <a:lnTo>
                    <a:pt x="33218" y="7451"/>
                  </a:lnTo>
                  <a:lnTo>
                    <a:pt x="36322" y="5278"/>
                  </a:lnTo>
                  <a:lnTo>
                    <a:pt x="27940" y="1242"/>
                  </a:lnTo>
                  <a:lnTo>
                    <a:pt x="20800" y="0"/>
                  </a:lnTo>
                  <a:lnTo>
                    <a:pt x="13349" y="0"/>
                  </a:lnTo>
                  <a:lnTo>
                    <a:pt x="0" y="1242"/>
                  </a:lnTo>
                  <a:lnTo>
                    <a:pt x="0" y="12728"/>
                  </a:lnTo>
                  <a:lnTo>
                    <a:pt x="6209" y="10555"/>
                  </a:lnTo>
                  <a:lnTo>
                    <a:pt x="11487" y="10555"/>
                  </a:lnTo>
                  <a:lnTo>
                    <a:pt x="16454" y="10555"/>
                  </a:lnTo>
                  <a:lnTo>
                    <a:pt x="21731" y="12728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FFE1E654-7D0F-434E-AC40-971462FC08B0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9BE1F840-8109-426B-89A6-DEB9EA295168}"/>
                </a:ext>
              </a:extLst>
            </p:cNvPr>
            <p:cNvSpPr/>
            <p:nvPr/>
          </p:nvSpPr>
          <p:spPr>
            <a:xfrm>
              <a:off x="3707286" y="4372477"/>
              <a:ext cx="55880" cy="43462"/>
            </a:xfrm>
            <a:custGeom>
              <a:avLst/>
              <a:gdLst>
                <a:gd name="connsiteX0" fmla="*/ 16764 w 55880"/>
                <a:gd name="connsiteY0" fmla="*/ 37564 h 43462"/>
                <a:gd name="connsiteX1" fmla="*/ 23904 w 55880"/>
                <a:gd name="connsiteY1" fmla="*/ 45015 h 43462"/>
                <a:gd name="connsiteX2" fmla="*/ 32286 w 55880"/>
                <a:gd name="connsiteY2" fmla="*/ 45015 h 43462"/>
                <a:gd name="connsiteX3" fmla="*/ 38495 w 55880"/>
                <a:gd name="connsiteY3" fmla="*/ 44083 h 43462"/>
                <a:gd name="connsiteX4" fmla="*/ 43773 w 55880"/>
                <a:gd name="connsiteY4" fmla="*/ 44083 h 43462"/>
                <a:gd name="connsiteX5" fmla="*/ 46877 w 55880"/>
                <a:gd name="connsiteY5" fmla="*/ 41910 h 43462"/>
                <a:gd name="connsiteX6" fmla="*/ 51224 w 55880"/>
                <a:gd name="connsiteY6" fmla="*/ 36633 h 43462"/>
                <a:gd name="connsiteX7" fmla="*/ 56191 w 55880"/>
                <a:gd name="connsiteY7" fmla="*/ 36633 h 43462"/>
                <a:gd name="connsiteX8" fmla="*/ 41600 w 55880"/>
                <a:gd name="connsiteY8" fmla="*/ 22973 h 43462"/>
                <a:gd name="connsiteX9" fmla="*/ 27009 w 55880"/>
                <a:gd name="connsiteY9" fmla="*/ 10245 h 43462"/>
                <a:gd name="connsiteX10" fmla="*/ 10555 w 55880"/>
                <a:gd name="connsiteY10" fmla="*/ 0 h 43462"/>
                <a:gd name="connsiteX11" fmla="*/ 12418 w 55880"/>
                <a:gd name="connsiteY11" fmla="*/ 7140 h 43462"/>
                <a:gd name="connsiteX12" fmla="*/ 12418 w 55880"/>
                <a:gd name="connsiteY12" fmla="*/ 10245 h 43462"/>
                <a:gd name="connsiteX13" fmla="*/ 14591 w 55880"/>
                <a:gd name="connsiteY13" fmla="*/ 12418 h 43462"/>
                <a:gd name="connsiteX14" fmla="*/ 16764 w 55880"/>
                <a:gd name="connsiteY14" fmla="*/ 15522 h 43462"/>
                <a:gd name="connsiteX15" fmla="*/ 0 w 55880"/>
                <a:gd name="connsiteY15" fmla="*/ 25146 h 43462"/>
                <a:gd name="connsiteX16" fmla="*/ 0 w 55880"/>
                <a:gd name="connsiteY16" fmla="*/ 29182 h 43462"/>
                <a:gd name="connsiteX17" fmla="*/ 9313 w 55880"/>
                <a:gd name="connsiteY17" fmla="*/ 32286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80" h="43462">
                  <a:moveTo>
                    <a:pt x="16764" y="37564"/>
                  </a:moveTo>
                  <a:lnTo>
                    <a:pt x="23904" y="45015"/>
                  </a:lnTo>
                  <a:lnTo>
                    <a:pt x="32286" y="45015"/>
                  </a:lnTo>
                  <a:lnTo>
                    <a:pt x="38495" y="44083"/>
                  </a:lnTo>
                  <a:lnTo>
                    <a:pt x="43773" y="44083"/>
                  </a:lnTo>
                  <a:lnTo>
                    <a:pt x="46877" y="41910"/>
                  </a:lnTo>
                  <a:lnTo>
                    <a:pt x="51224" y="36633"/>
                  </a:lnTo>
                  <a:lnTo>
                    <a:pt x="56191" y="36633"/>
                  </a:lnTo>
                  <a:lnTo>
                    <a:pt x="41600" y="22973"/>
                  </a:lnTo>
                  <a:lnTo>
                    <a:pt x="27009" y="10245"/>
                  </a:lnTo>
                  <a:lnTo>
                    <a:pt x="10555" y="0"/>
                  </a:lnTo>
                  <a:lnTo>
                    <a:pt x="12418" y="7140"/>
                  </a:lnTo>
                  <a:lnTo>
                    <a:pt x="12418" y="10245"/>
                  </a:lnTo>
                  <a:lnTo>
                    <a:pt x="14591" y="12418"/>
                  </a:lnTo>
                  <a:lnTo>
                    <a:pt x="16764" y="15522"/>
                  </a:lnTo>
                  <a:lnTo>
                    <a:pt x="0" y="25146"/>
                  </a:lnTo>
                  <a:lnTo>
                    <a:pt x="0" y="29182"/>
                  </a:lnTo>
                  <a:lnTo>
                    <a:pt x="9313" y="3228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C45894A9-0109-490A-B609-7F0330176869}"/>
                </a:ext>
              </a:extLst>
            </p:cNvPr>
            <p:cNvSpPr/>
            <p:nvPr/>
          </p:nvSpPr>
          <p:spPr>
            <a:xfrm>
              <a:off x="3927081" y="4626422"/>
              <a:ext cx="24836" cy="21731"/>
            </a:xfrm>
            <a:custGeom>
              <a:avLst/>
              <a:gdLst>
                <a:gd name="connsiteX0" fmla="*/ 24215 w 24835"/>
                <a:gd name="connsiteY0" fmla="*/ 4346 h 21731"/>
                <a:gd name="connsiteX1" fmla="*/ 19869 w 24835"/>
                <a:gd name="connsiteY1" fmla="*/ 0 h 21731"/>
                <a:gd name="connsiteX2" fmla="*/ 14591 w 24835"/>
                <a:gd name="connsiteY2" fmla="*/ 6519 h 21731"/>
                <a:gd name="connsiteX3" fmla="*/ 7451 w 24835"/>
                <a:gd name="connsiteY3" fmla="*/ 9624 h 21731"/>
                <a:gd name="connsiteX4" fmla="*/ 0 w 24835"/>
                <a:gd name="connsiteY4" fmla="*/ 12728 h 21731"/>
                <a:gd name="connsiteX5" fmla="*/ 0 w 24835"/>
                <a:gd name="connsiteY5" fmla="*/ 17075 h 21731"/>
                <a:gd name="connsiteX6" fmla="*/ 4346 w 24835"/>
                <a:gd name="connsiteY6" fmla="*/ 17075 h 21731"/>
                <a:gd name="connsiteX7" fmla="*/ 9624 w 24835"/>
                <a:gd name="connsiteY7" fmla="*/ 20179 h 21731"/>
                <a:gd name="connsiteX8" fmla="*/ 16764 w 24835"/>
                <a:gd name="connsiteY8" fmla="*/ 22042 h 21731"/>
                <a:gd name="connsiteX9" fmla="*/ 24215 w 24835"/>
                <a:gd name="connsiteY9" fmla="*/ 24215 h 21731"/>
                <a:gd name="connsiteX10" fmla="*/ 24215 w 24835"/>
                <a:gd name="connsiteY10" fmla="*/ 20179 h 21731"/>
                <a:gd name="connsiteX11" fmla="*/ 27319 w 24835"/>
                <a:gd name="connsiteY11" fmla="*/ 20179 h 21731"/>
                <a:gd name="connsiteX12" fmla="*/ 27319 w 24835"/>
                <a:gd name="connsiteY12" fmla="*/ 14901 h 21731"/>
                <a:gd name="connsiteX13" fmla="*/ 27319 w 24835"/>
                <a:gd name="connsiteY13" fmla="*/ 11797 h 21731"/>
                <a:gd name="connsiteX14" fmla="*/ 26077 w 24835"/>
                <a:gd name="connsiteY14" fmla="*/ 7451 h 21731"/>
                <a:gd name="connsiteX15" fmla="*/ 26077 w 24835"/>
                <a:gd name="connsiteY15" fmla="*/ 651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835" h="21731">
                  <a:moveTo>
                    <a:pt x="24215" y="4346"/>
                  </a:moveTo>
                  <a:lnTo>
                    <a:pt x="19869" y="0"/>
                  </a:lnTo>
                  <a:lnTo>
                    <a:pt x="14591" y="6519"/>
                  </a:lnTo>
                  <a:lnTo>
                    <a:pt x="7451" y="9624"/>
                  </a:lnTo>
                  <a:lnTo>
                    <a:pt x="0" y="12728"/>
                  </a:lnTo>
                  <a:lnTo>
                    <a:pt x="0" y="17075"/>
                  </a:lnTo>
                  <a:lnTo>
                    <a:pt x="4346" y="17075"/>
                  </a:lnTo>
                  <a:lnTo>
                    <a:pt x="9624" y="20179"/>
                  </a:lnTo>
                  <a:lnTo>
                    <a:pt x="16764" y="22042"/>
                  </a:lnTo>
                  <a:lnTo>
                    <a:pt x="24215" y="24215"/>
                  </a:lnTo>
                  <a:lnTo>
                    <a:pt x="24215" y="20179"/>
                  </a:lnTo>
                  <a:lnTo>
                    <a:pt x="27319" y="20179"/>
                  </a:lnTo>
                  <a:lnTo>
                    <a:pt x="27319" y="14901"/>
                  </a:lnTo>
                  <a:lnTo>
                    <a:pt x="27319" y="11797"/>
                  </a:lnTo>
                  <a:lnTo>
                    <a:pt x="26077" y="7451"/>
                  </a:lnTo>
                  <a:lnTo>
                    <a:pt x="26077" y="651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56C88E02-1D05-48D7-8158-3D1770947CFD}"/>
                </a:ext>
              </a:extLst>
            </p:cNvPr>
            <p:cNvSpPr/>
            <p:nvPr/>
          </p:nvSpPr>
          <p:spPr>
            <a:xfrm>
              <a:off x="3587454" y="4223153"/>
              <a:ext cx="37253" cy="31045"/>
            </a:xfrm>
            <a:custGeom>
              <a:avLst/>
              <a:gdLst>
                <a:gd name="connsiteX0" fmla="*/ 19869 w 37253"/>
                <a:gd name="connsiteY0" fmla="*/ 33528 h 31044"/>
                <a:gd name="connsiteX1" fmla="*/ 25146 w 37253"/>
                <a:gd name="connsiteY1" fmla="*/ 31665 h 31044"/>
                <a:gd name="connsiteX2" fmla="*/ 30424 w 37253"/>
                <a:gd name="connsiteY2" fmla="*/ 31665 h 31044"/>
                <a:gd name="connsiteX3" fmla="*/ 34460 w 37253"/>
                <a:gd name="connsiteY3" fmla="*/ 29492 h 31044"/>
                <a:gd name="connsiteX4" fmla="*/ 39737 w 37253"/>
                <a:gd name="connsiteY4" fmla="*/ 29492 h 31044"/>
                <a:gd name="connsiteX5" fmla="*/ 39737 w 37253"/>
                <a:gd name="connsiteY5" fmla="*/ 22042 h 31044"/>
                <a:gd name="connsiteX6" fmla="*/ 37564 w 37253"/>
                <a:gd name="connsiteY6" fmla="*/ 16764 h 31044"/>
                <a:gd name="connsiteX7" fmla="*/ 37564 w 37253"/>
                <a:gd name="connsiteY7" fmla="*/ 12728 h 31044"/>
                <a:gd name="connsiteX8" fmla="*/ 36633 w 37253"/>
                <a:gd name="connsiteY8" fmla="*/ 7451 h 31044"/>
                <a:gd name="connsiteX9" fmla="*/ 30424 w 37253"/>
                <a:gd name="connsiteY9" fmla="*/ 4346 h 31044"/>
                <a:gd name="connsiteX10" fmla="*/ 22973 w 37253"/>
                <a:gd name="connsiteY10" fmla="*/ 2173 h 31044"/>
                <a:gd name="connsiteX11" fmla="*/ 15833 w 37253"/>
                <a:gd name="connsiteY11" fmla="*/ 0 h 31044"/>
                <a:gd name="connsiteX12" fmla="*/ 7451 w 37253"/>
                <a:gd name="connsiteY12" fmla="*/ 0 h 31044"/>
                <a:gd name="connsiteX13" fmla="*/ 0 w 37253"/>
                <a:gd name="connsiteY13" fmla="*/ 16764 h 31044"/>
                <a:gd name="connsiteX14" fmla="*/ 10555 w 37253"/>
                <a:gd name="connsiteY14" fmla="*/ 24215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253" h="31044">
                  <a:moveTo>
                    <a:pt x="19869" y="33528"/>
                  </a:moveTo>
                  <a:lnTo>
                    <a:pt x="25146" y="31665"/>
                  </a:lnTo>
                  <a:lnTo>
                    <a:pt x="30424" y="31665"/>
                  </a:lnTo>
                  <a:lnTo>
                    <a:pt x="34460" y="29492"/>
                  </a:lnTo>
                  <a:lnTo>
                    <a:pt x="39737" y="29492"/>
                  </a:lnTo>
                  <a:lnTo>
                    <a:pt x="39737" y="22042"/>
                  </a:lnTo>
                  <a:lnTo>
                    <a:pt x="37564" y="16764"/>
                  </a:lnTo>
                  <a:lnTo>
                    <a:pt x="37564" y="12728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7451" y="0"/>
                  </a:lnTo>
                  <a:lnTo>
                    <a:pt x="0" y="16764"/>
                  </a:lnTo>
                  <a:lnTo>
                    <a:pt x="10555" y="2421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9F5F6D2-A0E3-4040-96CF-E24BD49D7621}"/>
                </a:ext>
              </a:extLst>
            </p:cNvPr>
            <p:cNvSpPr/>
            <p:nvPr/>
          </p:nvSpPr>
          <p:spPr>
            <a:xfrm>
              <a:off x="2717274" y="4696893"/>
              <a:ext cx="18627" cy="9313"/>
            </a:xfrm>
            <a:custGeom>
              <a:avLst/>
              <a:gdLst>
                <a:gd name="connsiteX0" fmla="*/ 4346 w 18626"/>
                <a:gd name="connsiteY0" fmla="*/ 3104 h 9313"/>
                <a:gd name="connsiteX1" fmla="*/ 7451 w 18626"/>
                <a:gd name="connsiteY1" fmla="*/ 5278 h 9313"/>
                <a:gd name="connsiteX2" fmla="*/ 11486 w 18626"/>
                <a:gd name="connsiteY2" fmla="*/ 8382 h 9313"/>
                <a:gd name="connsiteX3" fmla="*/ 16764 w 18626"/>
                <a:gd name="connsiteY3" fmla="*/ 10555 h 9313"/>
                <a:gd name="connsiteX4" fmla="*/ 16764 w 18626"/>
                <a:gd name="connsiteY4" fmla="*/ 7451 h 9313"/>
                <a:gd name="connsiteX5" fmla="*/ 20800 w 18626"/>
                <a:gd name="connsiteY5" fmla="*/ 7451 h 9313"/>
                <a:gd name="connsiteX6" fmla="*/ 20800 w 18626"/>
                <a:gd name="connsiteY6" fmla="*/ 0 h 9313"/>
                <a:gd name="connsiteX7" fmla="*/ 0 w 18626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26" h="9313">
                  <a:moveTo>
                    <a:pt x="4346" y="3104"/>
                  </a:moveTo>
                  <a:lnTo>
                    <a:pt x="7451" y="5278"/>
                  </a:lnTo>
                  <a:lnTo>
                    <a:pt x="11486" y="8382"/>
                  </a:lnTo>
                  <a:lnTo>
                    <a:pt x="16764" y="10555"/>
                  </a:lnTo>
                  <a:lnTo>
                    <a:pt x="16764" y="7451"/>
                  </a:lnTo>
                  <a:lnTo>
                    <a:pt x="20800" y="7451"/>
                  </a:lnTo>
                  <a:lnTo>
                    <a:pt x="208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8848FB37-C79D-4D53-B956-47B24442A8CE}"/>
                </a:ext>
              </a:extLst>
            </p:cNvPr>
            <p:cNvSpPr/>
            <p:nvPr/>
          </p:nvSpPr>
          <p:spPr>
            <a:xfrm>
              <a:off x="2917512" y="4768295"/>
              <a:ext cx="31045" cy="34149"/>
            </a:xfrm>
            <a:custGeom>
              <a:avLst/>
              <a:gdLst>
                <a:gd name="connsiteX0" fmla="*/ 21731 w 31044"/>
                <a:gd name="connsiteY0" fmla="*/ 3104 h 34149"/>
                <a:gd name="connsiteX1" fmla="*/ 16764 w 31044"/>
                <a:gd name="connsiteY1" fmla="*/ 5278 h 34149"/>
                <a:gd name="connsiteX2" fmla="*/ 13349 w 31044"/>
                <a:gd name="connsiteY2" fmla="*/ 7451 h 34149"/>
                <a:gd name="connsiteX3" fmla="*/ 0 w 31044"/>
                <a:gd name="connsiteY3" fmla="*/ 12728 h 34149"/>
                <a:gd name="connsiteX4" fmla="*/ 2173 w 31044"/>
                <a:gd name="connsiteY4" fmla="*/ 18006 h 34149"/>
                <a:gd name="connsiteX5" fmla="*/ 2173 w 31044"/>
                <a:gd name="connsiteY5" fmla="*/ 23283 h 34149"/>
                <a:gd name="connsiteX6" fmla="*/ 4036 w 31044"/>
                <a:gd name="connsiteY6" fmla="*/ 29492 h 34149"/>
                <a:gd name="connsiteX7" fmla="*/ 6209 w 31044"/>
                <a:gd name="connsiteY7" fmla="*/ 32597 h 34149"/>
                <a:gd name="connsiteX8" fmla="*/ 9313 w 31044"/>
                <a:gd name="connsiteY8" fmla="*/ 36943 h 34149"/>
                <a:gd name="connsiteX9" fmla="*/ 11487 w 31044"/>
                <a:gd name="connsiteY9" fmla="*/ 34770 h 34149"/>
                <a:gd name="connsiteX10" fmla="*/ 18627 w 31044"/>
                <a:gd name="connsiteY10" fmla="*/ 30424 h 34149"/>
                <a:gd name="connsiteX11" fmla="*/ 26077 w 31044"/>
                <a:gd name="connsiteY11" fmla="*/ 25146 h 34149"/>
                <a:gd name="connsiteX12" fmla="*/ 31355 w 31044"/>
                <a:gd name="connsiteY12" fmla="*/ 15833 h 34149"/>
                <a:gd name="connsiteX13" fmla="*/ 31355 w 31044"/>
                <a:gd name="connsiteY13" fmla="*/ 8382 h 34149"/>
                <a:gd name="connsiteX14" fmla="*/ 26077 w 31044"/>
                <a:gd name="connsiteY14" fmla="*/ 0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044" h="34149">
                  <a:moveTo>
                    <a:pt x="21731" y="3104"/>
                  </a:moveTo>
                  <a:lnTo>
                    <a:pt x="16764" y="5278"/>
                  </a:lnTo>
                  <a:lnTo>
                    <a:pt x="13349" y="7451"/>
                  </a:lnTo>
                  <a:lnTo>
                    <a:pt x="0" y="12728"/>
                  </a:lnTo>
                  <a:lnTo>
                    <a:pt x="2173" y="18006"/>
                  </a:lnTo>
                  <a:lnTo>
                    <a:pt x="2173" y="23283"/>
                  </a:lnTo>
                  <a:lnTo>
                    <a:pt x="4036" y="29492"/>
                  </a:lnTo>
                  <a:lnTo>
                    <a:pt x="6209" y="32597"/>
                  </a:lnTo>
                  <a:lnTo>
                    <a:pt x="9313" y="36943"/>
                  </a:lnTo>
                  <a:lnTo>
                    <a:pt x="11487" y="34770"/>
                  </a:lnTo>
                  <a:lnTo>
                    <a:pt x="18627" y="30424"/>
                  </a:lnTo>
                  <a:lnTo>
                    <a:pt x="26077" y="25146"/>
                  </a:lnTo>
                  <a:lnTo>
                    <a:pt x="31355" y="15833"/>
                  </a:lnTo>
                  <a:lnTo>
                    <a:pt x="31355" y="8382"/>
                  </a:lnTo>
                  <a:lnTo>
                    <a:pt x="26077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B55AEE46-6634-40A6-B161-3C58A5F62708}"/>
                </a:ext>
              </a:extLst>
            </p:cNvPr>
            <p:cNvSpPr/>
            <p:nvPr/>
          </p:nvSpPr>
          <p:spPr>
            <a:xfrm>
              <a:off x="3423849" y="4239917"/>
              <a:ext cx="245252" cy="170745"/>
            </a:xfrm>
            <a:custGeom>
              <a:avLst/>
              <a:gdLst>
                <a:gd name="connsiteX0" fmla="*/ 7451 w 245252"/>
                <a:gd name="connsiteY0" fmla="*/ 86304 h 170745"/>
                <a:gd name="connsiteX1" fmla="*/ 12418 w 245252"/>
                <a:gd name="connsiteY1" fmla="*/ 96859 h 170745"/>
                <a:gd name="connsiteX2" fmla="*/ 14591 w 245252"/>
                <a:gd name="connsiteY2" fmla="*/ 108346 h 170745"/>
                <a:gd name="connsiteX3" fmla="*/ 30424 w 245252"/>
                <a:gd name="connsiteY3" fmla="*/ 108346 h 170745"/>
                <a:gd name="connsiteX4" fmla="*/ 43773 w 245252"/>
                <a:gd name="connsiteY4" fmla="*/ 108346 h 170745"/>
                <a:gd name="connsiteX5" fmla="*/ 49982 w 245252"/>
                <a:gd name="connsiteY5" fmla="*/ 108346 h 170745"/>
                <a:gd name="connsiteX6" fmla="*/ 63641 w 245252"/>
                <a:gd name="connsiteY6" fmla="*/ 110519 h 170745"/>
                <a:gd name="connsiteX7" fmla="*/ 70782 w 245252"/>
                <a:gd name="connsiteY7" fmla="*/ 111450 h 170745"/>
                <a:gd name="connsiteX8" fmla="*/ 76059 w 245252"/>
                <a:gd name="connsiteY8" fmla="*/ 115486 h 170745"/>
                <a:gd name="connsiteX9" fmla="*/ 83510 w 245252"/>
                <a:gd name="connsiteY9" fmla="*/ 120763 h 170745"/>
                <a:gd name="connsiteX10" fmla="*/ 83510 w 245252"/>
                <a:gd name="connsiteY10" fmla="*/ 125110 h 170745"/>
                <a:gd name="connsiteX11" fmla="*/ 66746 w 245252"/>
                <a:gd name="connsiteY11" fmla="*/ 126041 h 170745"/>
                <a:gd name="connsiteX12" fmla="*/ 49982 w 245252"/>
                <a:gd name="connsiteY12" fmla="*/ 128214 h 170745"/>
                <a:gd name="connsiteX13" fmla="*/ 36633 w 245252"/>
                <a:gd name="connsiteY13" fmla="*/ 132560 h 170745"/>
                <a:gd name="connsiteX14" fmla="*/ 27009 w 245252"/>
                <a:gd name="connsiteY14" fmla="*/ 140942 h 170745"/>
                <a:gd name="connsiteX15" fmla="*/ 22973 w 245252"/>
                <a:gd name="connsiteY15" fmla="*/ 140942 h 170745"/>
                <a:gd name="connsiteX16" fmla="*/ 29182 w 245252"/>
                <a:gd name="connsiteY16" fmla="*/ 152429 h 170745"/>
                <a:gd name="connsiteX17" fmla="*/ 37564 w 245252"/>
                <a:gd name="connsiteY17" fmla="*/ 157706 h 170745"/>
                <a:gd name="connsiteX18" fmla="*/ 46877 w 245252"/>
                <a:gd name="connsiteY18" fmla="*/ 159880 h 170745"/>
                <a:gd name="connsiteX19" fmla="*/ 57432 w 245252"/>
                <a:gd name="connsiteY19" fmla="*/ 161742 h 170745"/>
                <a:gd name="connsiteX20" fmla="*/ 70782 w 245252"/>
                <a:gd name="connsiteY20" fmla="*/ 164847 h 170745"/>
                <a:gd name="connsiteX21" fmla="*/ 95928 w 245252"/>
                <a:gd name="connsiteY21" fmla="*/ 172297 h 170745"/>
                <a:gd name="connsiteX22" fmla="*/ 117659 w 245252"/>
                <a:gd name="connsiteY22" fmla="*/ 172297 h 170745"/>
                <a:gd name="connsiteX23" fmla="*/ 137527 w 245252"/>
                <a:gd name="connsiteY23" fmla="*/ 169193 h 170745"/>
                <a:gd name="connsiteX24" fmla="*/ 157396 w 245252"/>
                <a:gd name="connsiteY24" fmla="*/ 162984 h 170745"/>
                <a:gd name="connsiteX25" fmla="*/ 178196 w 245252"/>
                <a:gd name="connsiteY25" fmla="*/ 159880 h 170745"/>
                <a:gd name="connsiteX26" fmla="*/ 195891 w 245252"/>
                <a:gd name="connsiteY26" fmla="*/ 161742 h 170745"/>
                <a:gd name="connsiteX27" fmla="*/ 214828 w 245252"/>
                <a:gd name="connsiteY27" fmla="*/ 169193 h 170745"/>
                <a:gd name="connsiteX28" fmla="*/ 225073 w 245252"/>
                <a:gd name="connsiteY28" fmla="*/ 169193 h 170745"/>
                <a:gd name="connsiteX29" fmla="*/ 234387 w 245252"/>
                <a:gd name="connsiteY29" fmla="*/ 167020 h 170745"/>
                <a:gd name="connsiteX30" fmla="*/ 244010 w 245252"/>
                <a:gd name="connsiteY30" fmla="*/ 164847 h 170745"/>
                <a:gd name="connsiteX31" fmla="*/ 241837 w 245252"/>
                <a:gd name="connsiteY31" fmla="*/ 159880 h 170745"/>
                <a:gd name="connsiteX32" fmla="*/ 241837 w 245252"/>
                <a:gd name="connsiteY32" fmla="*/ 157706 h 170745"/>
                <a:gd name="connsiteX33" fmla="*/ 241837 w 245252"/>
                <a:gd name="connsiteY33" fmla="*/ 154602 h 170745"/>
                <a:gd name="connsiteX34" fmla="*/ 239664 w 245252"/>
                <a:gd name="connsiteY34" fmla="*/ 154602 h 170745"/>
                <a:gd name="connsiteX35" fmla="*/ 237491 w 245252"/>
                <a:gd name="connsiteY35" fmla="*/ 152429 h 170745"/>
                <a:gd name="connsiteX36" fmla="*/ 234387 w 245252"/>
                <a:gd name="connsiteY36" fmla="*/ 148083 h 170745"/>
                <a:gd name="connsiteX37" fmla="*/ 234387 w 245252"/>
                <a:gd name="connsiteY37" fmla="*/ 140942 h 170745"/>
                <a:gd name="connsiteX38" fmla="*/ 237491 w 245252"/>
                <a:gd name="connsiteY38" fmla="*/ 142805 h 170745"/>
                <a:gd name="connsiteX39" fmla="*/ 239664 w 245252"/>
                <a:gd name="connsiteY39" fmla="*/ 144978 h 170745"/>
                <a:gd name="connsiteX40" fmla="*/ 241837 w 245252"/>
                <a:gd name="connsiteY40" fmla="*/ 147151 h 170745"/>
                <a:gd name="connsiteX41" fmla="*/ 244010 w 245252"/>
                <a:gd name="connsiteY41" fmla="*/ 148083 h 170745"/>
                <a:gd name="connsiteX42" fmla="*/ 247115 w 245252"/>
                <a:gd name="connsiteY42" fmla="*/ 148083 h 170745"/>
                <a:gd name="connsiteX43" fmla="*/ 244942 w 245252"/>
                <a:gd name="connsiteY43" fmla="*/ 132560 h 170745"/>
                <a:gd name="connsiteX44" fmla="*/ 239664 w 245252"/>
                <a:gd name="connsiteY44" fmla="*/ 122937 h 170745"/>
                <a:gd name="connsiteX45" fmla="*/ 230351 w 245252"/>
                <a:gd name="connsiteY45" fmla="*/ 115486 h 170745"/>
                <a:gd name="connsiteX46" fmla="*/ 219796 w 245252"/>
                <a:gd name="connsiteY46" fmla="*/ 113623 h 170745"/>
                <a:gd name="connsiteX47" fmla="*/ 203342 w 245252"/>
                <a:gd name="connsiteY47" fmla="*/ 111450 h 170745"/>
                <a:gd name="connsiteX48" fmla="*/ 198064 w 245252"/>
                <a:gd name="connsiteY48" fmla="*/ 83199 h 170745"/>
                <a:gd name="connsiteX49" fmla="*/ 192787 w 245252"/>
                <a:gd name="connsiteY49" fmla="*/ 54638 h 170745"/>
                <a:gd name="connsiteX50" fmla="*/ 185647 w 245252"/>
                <a:gd name="connsiteY50" fmla="*/ 32597 h 170745"/>
                <a:gd name="connsiteX51" fmla="*/ 171987 w 245252"/>
                <a:gd name="connsiteY51" fmla="*/ 14901 h 170745"/>
                <a:gd name="connsiteX52" fmla="*/ 150256 w 245252"/>
                <a:gd name="connsiteY52" fmla="*/ 0 h 170745"/>
                <a:gd name="connsiteX53" fmla="*/ 144978 w 245252"/>
                <a:gd name="connsiteY53" fmla="*/ 10555 h 170745"/>
                <a:gd name="connsiteX54" fmla="*/ 143736 w 245252"/>
                <a:gd name="connsiteY54" fmla="*/ 22042 h 170745"/>
                <a:gd name="connsiteX55" fmla="*/ 150256 w 245252"/>
                <a:gd name="connsiteY55" fmla="*/ 32597 h 170745"/>
                <a:gd name="connsiteX56" fmla="*/ 150256 w 245252"/>
                <a:gd name="connsiteY56" fmla="*/ 40048 h 170745"/>
                <a:gd name="connsiteX57" fmla="*/ 150256 w 245252"/>
                <a:gd name="connsiteY57" fmla="*/ 46256 h 170745"/>
                <a:gd name="connsiteX58" fmla="*/ 149014 w 245252"/>
                <a:gd name="connsiteY58" fmla="*/ 51534 h 170745"/>
                <a:gd name="connsiteX59" fmla="*/ 146841 w 245252"/>
                <a:gd name="connsiteY59" fmla="*/ 56812 h 170745"/>
                <a:gd name="connsiteX60" fmla="*/ 141874 w 245252"/>
                <a:gd name="connsiteY60" fmla="*/ 49361 h 170745"/>
                <a:gd name="connsiteX61" fmla="*/ 134423 w 245252"/>
                <a:gd name="connsiteY61" fmla="*/ 38806 h 170745"/>
                <a:gd name="connsiteX62" fmla="*/ 127283 w 245252"/>
                <a:gd name="connsiteY62" fmla="*/ 24215 h 170745"/>
                <a:gd name="connsiteX63" fmla="*/ 122005 w 245252"/>
                <a:gd name="connsiteY63" fmla="*/ 25457 h 170745"/>
                <a:gd name="connsiteX64" fmla="*/ 115796 w 245252"/>
                <a:gd name="connsiteY64" fmla="*/ 25457 h 170745"/>
                <a:gd name="connsiteX65" fmla="*/ 114555 w 245252"/>
                <a:gd name="connsiteY65" fmla="*/ 27319 h 170745"/>
                <a:gd name="connsiteX66" fmla="*/ 110519 w 245252"/>
                <a:gd name="connsiteY66" fmla="*/ 29492 h 170745"/>
                <a:gd name="connsiteX67" fmla="*/ 108346 w 245252"/>
                <a:gd name="connsiteY67" fmla="*/ 31666 h 170745"/>
                <a:gd name="connsiteX68" fmla="*/ 107414 w 245252"/>
                <a:gd name="connsiteY68" fmla="*/ 36943 h 170745"/>
                <a:gd name="connsiteX69" fmla="*/ 103068 w 245252"/>
                <a:gd name="connsiteY69" fmla="*/ 32597 h 170745"/>
                <a:gd name="connsiteX70" fmla="*/ 99964 w 245252"/>
                <a:gd name="connsiteY70" fmla="*/ 31666 h 170745"/>
                <a:gd name="connsiteX71" fmla="*/ 98101 w 245252"/>
                <a:gd name="connsiteY71" fmla="*/ 27319 h 170745"/>
                <a:gd name="connsiteX72" fmla="*/ 95928 w 245252"/>
                <a:gd name="connsiteY72" fmla="*/ 24215 h 170745"/>
                <a:gd name="connsiteX73" fmla="*/ 93755 w 245252"/>
                <a:gd name="connsiteY73" fmla="*/ 22042 h 170745"/>
                <a:gd name="connsiteX74" fmla="*/ 90650 w 245252"/>
                <a:gd name="connsiteY74" fmla="*/ 20179 h 170745"/>
                <a:gd name="connsiteX75" fmla="*/ 83510 w 245252"/>
                <a:gd name="connsiteY75" fmla="*/ 20179 h 170745"/>
                <a:gd name="connsiteX76" fmla="*/ 72023 w 245252"/>
                <a:gd name="connsiteY76" fmla="*/ 20179 h 170745"/>
                <a:gd name="connsiteX77" fmla="*/ 59295 w 245252"/>
                <a:gd name="connsiteY77" fmla="*/ 20179 h 170745"/>
                <a:gd name="connsiteX78" fmla="*/ 49982 w 245252"/>
                <a:gd name="connsiteY78" fmla="*/ 20179 h 170745"/>
                <a:gd name="connsiteX79" fmla="*/ 49982 w 245252"/>
                <a:gd name="connsiteY79" fmla="*/ 16764 h 170745"/>
                <a:gd name="connsiteX80" fmla="*/ 49050 w 245252"/>
                <a:gd name="connsiteY80" fmla="*/ 14901 h 170745"/>
                <a:gd name="connsiteX81" fmla="*/ 49050 w 245252"/>
                <a:gd name="connsiteY81" fmla="*/ 12728 h 170745"/>
                <a:gd name="connsiteX82" fmla="*/ 49982 w 245252"/>
                <a:gd name="connsiteY82" fmla="*/ 12728 h 170745"/>
                <a:gd name="connsiteX83" fmla="*/ 49982 w 245252"/>
                <a:gd name="connsiteY83" fmla="*/ 10555 h 170745"/>
                <a:gd name="connsiteX84" fmla="*/ 49982 w 245252"/>
                <a:gd name="connsiteY84" fmla="*/ 7451 h 170745"/>
                <a:gd name="connsiteX85" fmla="*/ 46877 w 245252"/>
                <a:gd name="connsiteY85" fmla="*/ 7451 h 170745"/>
                <a:gd name="connsiteX86" fmla="*/ 34459 w 245252"/>
                <a:gd name="connsiteY86" fmla="*/ 5278 h 170745"/>
                <a:gd name="connsiteX87" fmla="*/ 22973 w 245252"/>
                <a:gd name="connsiteY87" fmla="*/ 12728 h 170745"/>
                <a:gd name="connsiteX88" fmla="*/ 14591 w 245252"/>
                <a:gd name="connsiteY88" fmla="*/ 24215 h 170745"/>
                <a:gd name="connsiteX89" fmla="*/ 7451 w 245252"/>
                <a:gd name="connsiteY89" fmla="*/ 36943 h 170745"/>
                <a:gd name="connsiteX90" fmla="*/ 0 w 245252"/>
                <a:gd name="connsiteY90" fmla="*/ 47498 h 170745"/>
                <a:gd name="connsiteX91" fmla="*/ 0 w 245252"/>
                <a:gd name="connsiteY91" fmla="*/ 66125 h 170745"/>
                <a:gd name="connsiteX92" fmla="*/ 3104 w 245252"/>
                <a:gd name="connsiteY92" fmla="*/ 76680 h 17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5252" h="170745">
                  <a:moveTo>
                    <a:pt x="7451" y="86304"/>
                  </a:moveTo>
                  <a:lnTo>
                    <a:pt x="12418" y="96859"/>
                  </a:lnTo>
                  <a:lnTo>
                    <a:pt x="14591" y="108346"/>
                  </a:lnTo>
                  <a:lnTo>
                    <a:pt x="30424" y="108346"/>
                  </a:lnTo>
                  <a:lnTo>
                    <a:pt x="43773" y="108346"/>
                  </a:lnTo>
                  <a:lnTo>
                    <a:pt x="49982" y="108346"/>
                  </a:lnTo>
                  <a:lnTo>
                    <a:pt x="63641" y="110519"/>
                  </a:lnTo>
                  <a:lnTo>
                    <a:pt x="70782" y="111450"/>
                  </a:lnTo>
                  <a:lnTo>
                    <a:pt x="76059" y="115486"/>
                  </a:lnTo>
                  <a:lnTo>
                    <a:pt x="83510" y="120763"/>
                  </a:lnTo>
                  <a:lnTo>
                    <a:pt x="83510" y="125110"/>
                  </a:lnTo>
                  <a:lnTo>
                    <a:pt x="66746" y="126041"/>
                  </a:lnTo>
                  <a:lnTo>
                    <a:pt x="49982" y="128214"/>
                  </a:lnTo>
                  <a:lnTo>
                    <a:pt x="36633" y="132560"/>
                  </a:lnTo>
                  <a:lnTo>
                    <a:pt x="27009" y="140942"/>
                  </a:lnTo>
                  <a:lnTo>
                    <a:pt x="22973" y="140942"/>
                  </a:lnTo>
                  <a:lnTo>
                    <a:pt x="29182" y="152429"/>
                  </a:lnTo>
                  <a:lnTo>
                    <a:pt x="37564" y="157706"/>
                  </a:lnTo>
                  <a:lnTo>
                    <a:pt x="46877" y="159880"/>
                  </a:lnTo>
                  <a:lnTo>
                    <a:pt x="57432" y="161742"/>
                  </a:lnTo>
                  <a:lnTo>
                    <a:pt x="70782" y="164847"/>
                  </a:lnTo>
                  <a:lnTo>
                    <a:pt x="95928" y="172297"/>
                  </a:lnTo>
                  <a:lnTo>
                    <a:pt x="117659" y="172297"/>
                  </a:lnTo>
                  <a:lnTo>
                    <a:pt x="137527" y="169193"/>
                  </a:lnTo>
                  <a:lnTo>
                    <a:pt x="157396" y="162984"/>
                  </a:lnTo>
                  <a:lnTo>
                    <a:pt x="178196" y="159880"/>
                  </a:lnTo>
                  <a:lnTo>
                    <a:pt x="195891" y="161742"/>
                  </a:lnTo>
                  <a:lnTo>
                    <a:pt x="214828" y="169193"/>
                  </a:lnTo>
                  <a:lnTo>
                    <a:pt x="225073" y="169193"/>
                  </a:lnTo>
                  <a:lnTo>
                    <a:pt x="234387" y="167020"/>
                  </a:lnTo>
                  <a:lnTo>
                    <a:pt x="244010" y="164847"/>
                  </a:lnTo>
                  <a:lnTo>
                    <a:pt x="241837" y="159880"/>
                  </a:lnTo>
                  <a:lnTo>
                    <a:pt x="241837" y="157706"/>
                  </a:lnTo>
                  <a:lnTo>
                    <a:pt x="241837" y="154602"/>
                  </a:lnTo>
                  <a:lnTo>
                    <a:pt x="239664" y="154602"/>
                  </a:lnTo>
                  <a:lnTo>
                    <a:pt x="237491" y="152429"/>
                  </a:lnTo>
                  <a:lnTo>
                    <a:pt x="234387" y="148083"/>
                  </a:lnTo>
                  <a:lnTo>
                    <a:pt x="234387" y="140942"/>
                  </a:lnTo>
                  <a:lnTo>
                    <a:pt x="237491" y="142805"/>
                  </a:lnTo>
                  <a:lnTo>
                    <a:pt x="239664" y="144978"/>
                  </a:lnTo>
                  <a:lnTo>
                    <a:pt x="241837" y="147151"/>
                  </a:lnTo>
                  <a:lnTo>
                    <a:pt x="244010" y="148083"/>
                  </a:lnTo>
                  <a:lnTo>
                    <a:pt x="247115" y="148083"/>
                  </a:lnTo>
                  <a:lnTo>
                    <a:pt x="244942" y="132560"/>
                  </a:lnTo>
                  <a:lnTo>
                    <a:pt x="239664" y="122937"/>
                  </a:lnTo>
                  <a:lnTo>
                    <a:pt x="230351" y="115486"/>
                  </a:lnTo>
                  <a:lnTo>
                    <a:pt x="219796" y="113623"/>
                  </a:lnTo>
                  <a:lnTo>
                    <a:pt x="203342" y="111450"/>
                  </a:lnTo>
                  <a:lnTo>
                    <a:pt x="198064" y="83199"/>
                  </a:lnTo>
                  <a:lnTo>
                    <a:pt x="192787" y="54638"/>
                  </a:lnTo>
                  <a:lnTo>
                    <a:pt x="185647" y="32597"/>
                  </a:lnTo>
                  <a:lnTo>
                    <a:pt x="171987" y="14901"/>
                  </a:lnTo>
                  <a:lnTo>
                    <a:pt x="150256" y="0"/>
                  </a:lnTo>
                  <a:lnTo>
                    <a:pt x="144978" y="10555"/>
                  </a:lnTo>
                  <a:lnTo>
                    <a:pt x="143736" y="22042"/>
                  </a:lnTo>
                  <a:lnTo>
                    <a:pt x="150256" y="32597"/>
                  </a:lnTo>
                  <a:lnTo>
                    <a:pt x="150256" y="40048"/>
                  </a:lnTo>
                  <a:lnTo>
                    <a:pt x="150256" y="46256"/>
                  </a:lnTo>
                  <a:lnTo>
                    <a:pt x="149014" y="51534"/>
                  </a:lnTo>
                  <a:lnTo>
                    <a:pt x="146841" y="56812"/>
                  </a:lnTo>
                  <a:lnTo>
                    <a:pt x="141874" y="49361"/>
                  </a:lnTo>
                  <a:lnTo>
                    <a:pt x="134423" y="38806"/>
                  </a:lnTo>
                  <a:lnTo>
                    <a:pt x="127283" y="24215"/>
                  </a:lnTo>
                  <a:lnTo>
                    <a:pt x="122005" y="25457"/>
                  </a:lnTo>
                  <a:lnTo>
                    <a:pt x="115796" y="25457"/>
                  </a:lnTo>
                  <a:lnTo>
                    <a:pt x="114555" y="27319"/>
                  </a:lnTo>
                  <a:lnTo>
                    <a:pt x="110519" y="29492"/>
                  </a:lnTo>
                  <a:lnTo>
                    <a:pt x="108346" y="31666"/>
                  </a:lnTo>
                  <a:lnTo>
                    <a:pt x="107414" y="36943"/>
                  </a:lnTo>
                  <a:lnTo>
                    <a:pt x="103068" y="32597"/>
                  </a:lnTo>
                  <a:lnTo>
                    <a:pt x="99964" y="31666"/>
                  </a:lnTo>
                  <a:lnTo>
                    <a:pt x="98101" y="27319"/>
                  </a:lnTo>
                  <a:lnTo>
                    <a:pt x="95928" y="24215"/>
                  </a:lnTo>
                  <a:lnTo>
                    <a:pt x="93755" y="22042"/>
                  </a:lnTo>
                  <a:lnTo>
                    <a:pt x="90650" y="20179"/>
                  </a:lnTo>
                  <a:lnTo>
                    <a:pt x="83510" y="20179"/>
                  </a:lnTo>
                  <a:lnTo>
                    <a:pt x="72023" y="20179"/>
                  </a:lnTo>
                  <a:lnTo>
                    <a:pt x="59295" y="20179"/>
                  </a:lnTo>
                  <a:lnTo>
                    <a:pt x="49982" y="20179"/>
                  </a:lnTo>
                  <a:lnTo>
                    <a:pt x="49982" y="16764"/>
                  </a:lnTo>
                  <a:lnTo>
                    <a:pt x="49050" y="14901"/>
                  </a:lnTo>
                  <a:lnTo>
                    <a:pt x="49050" y="12728"/>
                  </a:lnTo>
                  <a:lnTo>
                    <a:pt x="49982" y="12728"/>
                  </a:lnTo>
                  <a:lnTo>
                    <a:pt x="49982" y="10555"/>
                  </a:lnTo>
                  <a:lnTo>
                    <a:pt x="49982" y="7451"/>
                  </a:lnTo>
                  <a:lnTo>
                    <a:pt x="46877" y="7451"/>
                  </a:lnTo>
                  <a:lnTo>
                    <a:pt x="34459" y="5278"/>
                  </a:lnTo>
                  <a:lnTo>
                    <a:pt x="22973" y="12728"/>
                  </a:lnTo>
                  <a:lnTo>
                    <a:pt x="14591" y="24215"/>
                  </a:lnTo>
                  <a:lnTo>
                    <a:pt x="7451" y="36943"/>
                  </a:lnTo>
                  <a:lnTo>
                    <a:pt x="0" y="47498"/>
                  </a:lnTo>
                  <a:lnTo>
                    <a:pt x="0" y="66125"/>
                  </a:lnTo>
                  <a:lnTo>
                    <a:pt x="3104" y="7668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9F2F9506-2E16-4DB0-9A4A-AA32D0CD4FE8}"/>
                </a:ext>
              </a:extLst>
            </p:cNvPr>
            <p:cNvSpPr/>
            <p:nvPr/>
          </p:nvSpPr>
          <p:spPr>
            <a:xfrm>
              <a:off x="2687161" y="4573956"/>
              <a:ext cx="37253" cy="27940"/>
            </a:xfrm>
            <a:custGeom>
              <a:avLst/>
              <a:gdLst>
                <a:gd name="connsiteX0" fmla="*/ 32286 w 37253"/>
                <a:gd name="connsiteY0" fmla="*/ 23283 h 27940"/>
                <a:gd name="connsiteX1" fmla="*/ 36322 w 37253"/>
                <a:gd name="connsiteY1" fmla="*/ 23283 h 27940"/>
                <a:gd name="connsiteX2" fmla="*/ 39737 w 37253"/>
                <a:gd name="connsiteY2" fmla="*/ 19869 h 27940"/>
                <a:gd name="connsiteX3" fmla="*/ 30113 w 37253"/>
                <a:gd name="connsiteY3" fmla="*/ 8382 h 27940"/>
                <a:gd name="connsiteX4" fmla="*/ 17695 w 37253"/>
                <a:gd name="connsiteY4" fmla="*/ 3104 h 27940"/>
                <a:gd name="connsiteX5" fmla="*/ 0 w 37253"/>
                <a:gd name="connsiteY5" fmla="*/ 0 h 27940"/>
                <a:gd name="connsiteX6" fmla="*/ 0 w 37253"/>
                <a:gd name="connsiteY6" fmla="*/ 7451 h 27940"/>
                <a:gd name="connsiteX7" fmla="*/ 0 w 37253"/>
                <a:gd name="connsiteY7" fmla="*/ 10555 h 27940"/>
                <a:gd name="connsiteX8" fmla="*/ 3104 w 37253"/>
                <a:gd name="connsiteY8" fmla="*/ 14901 h 27940"/>
                <a:gd name="connsiteX9" fmla="*/ 5278 w 37253"/>
                <a:gd name="connsiteY9" fmla="*/ 15833 h 27940"/>
                <a:gd name="connsiteX10" fmla="*/ 10555 w 37253"/>
                <a:gd name="connsiteY10" fmla="*/ 18006 h 27940"/>
                <a:gd name="connsiteX11" fmla="*/ 14591 w 37253"/>
                <a:gd name="connsiteY11" fmla="*/ 22042 h 27940"/>
                <a:gd name="connsiteX12" fmla="*/ 19869 w 37253"/>
                <a:gd name="connsiteY12" fmla="*/ 25146 h 27940"/>
                <a:gd name="connsiteX13" fmla="*/ 22973 w 37253"/>
                <a:gd name="connsiteY13" fmla="*/ 29492 h 27940"/>
                <a:gd name="connsiteX14" fmla="*/ 29182 w 37253"/>
                <a:gd name="connsiteY14" fmla="*/ 27319 h 27940"/>
                <a:gd name="connsiteX15" fmla="*/ 30113 w 37253"/>
                <a:gd name="connsiteY15" fmla="*/ 251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53" h="27940">
                  <a:moveTo>
                    <a:pt x="32286" y="23283"/>
                  </a:moveTo>
                  <a:lnTo>
                    <a:pt x="36322" y="23283"/>
                  </a:lnTo>
                  <a:lnTo>
                    <a:pt x="39737" y="19869"/>
                  </a:lnTo>
                  <a:lnTo>
                    <a:pt x="30113" y="8382"/>
                  </a:lnTo>
                  <a:lnTo>
                    <a:pt x="17695" y="3104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3104" y="14901"/>
                  </a:lnTo>
                  <a:lnTo>
                    <a:pt x="5278" y="15833"/>
                  </a:lnTo>
                  <a:lnTo>
                    <a:pt x="10555" y="18006"/>
                  </a:lnTo>
                  <a:lnTo>
                    <a:pt x="14591" y="22042"/>
                  </a:lnTo>
                  <a:lnTo>
                    <a:pt x="19869" y="25146"/>
                  </a:lnTo>
                  <a:lnTo>
                    <a:pt x="22973" y="29492"/>
                  </a:lnTo>
                  <a:lnTo>
                    <a:pt x="29182" y="27319"/>
                  </a:lnTo>
                  <a:lnTo>
                    <a:pt x="30113" y="2514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4C35045B-95CB-4EF8-ACE5-4C69278B3570}"/>
                </a:ext>
              </a:extLst>
            </p:cNvPr>
            <p:cNvSpPr/>
            <p:nvPr/>
          </p:nvSpPr>
          <p:spPr>
            <a:xfrm>
              <a:off x="3878341" y="4529873"/>
              <a:ext cx="93134" cy="86925"/>
            </a:xfrm>
            <a:custGeom>
              <a:avLst/>
              <a:gdLst>
                <a:gd name="connsiteX0" fmla="*/ 60226 w 93133"/>
                <a:gd name="connsiteY0" fmla="*/ 29492 h 86924"/>
                <a:gd name="connsiteX1" fmla="*/ 39427 w 93133"/>
                <a:gd name="connsiteY1" fmla="*/ 29492 h 86924"/>
                <a:gd name="connsiteX2" fmla="*/ 39427 w 93133"/>
                <a:gd name="connsiteY2" fmla="*/ 22042 h 86924"/>
                <a:gd name="connsiteX3" fmla="*/ 39427 w 93133"/>
                <a:gd name="connsiteY3" fmla="*/ 15833 h 86924"/>
                <a:gd name="connsiteX4" fmla="*/ 38495 w 93133"/>
                <a:gd name="connsiteY4" fmla="*/ 12728 h 86924"/>
                <a:gd name="connsiteX5" fmla="*/ 36322 w 93133"/>
                <a:gd name="connsiteY5" fmla="*/ 8382 h 86924"/>
                <a:gd name="connsiteX6" fmla="*/ 36322 w 93133"/>
                <a:gd name="connsiteY6" fmla="*/ 0 h 86924"/>
                <a:gd name="connsiteX7" fmla="*/ 24836 w 93133"/>
                <a:gd name="connsiteY7" fmla="*/ 10555 h 86924"/>
                <a:gd name="connsiteX8" fmla="*/ 17695 w 93133"/>
                <a:gd name="connsiteY8" fmla="*/ 25146 h 86924"/>
                <a:gd name="connsiteX9" fmla="*/ 10245 w 93133"/>
                <a:gd name="connsiteY9" fmla="*/ 40048 h 86924"/>
                <a:gd name="connsiteX10" fmla="*/ 0 w 93133"/>
                <a:gd name="connsiteY10" fmla="*/ 52465 h 86924"/>
                <a:gd name="connsiteX11" fmla="*/ 3104 w 93133"/>
                <a:gd name="connsiteY11" fmla="*/ 56812 h 86924"/>
                <a:gd name="connsiteX12" fmla="*/ 7140 w 93133"/>
                <a:gd name="connsiteY12" fmla="*/ 58985 h 86924"/>
                <a:gd name="connsiteX13" fmla="*/ 9313 w 93133"/>
                <a:gd name="connsiteY13" fmla="*/ 58985 h 86924"/>
                <a:gd name="connsiteX14" fmla="*/ 12418 w 93133"/>
                <a:gd name="connsiteY14" fmla="*/ 59916 h 86924"/>
                <a:gd name="connsiteX15" fmla="*/ 16454 w 93133"/>
                <a:gd name="connsiteY15" fmla="*/ 59916 h 86924"/>
                <a:gd name="connsiteX16" fmla="*/ 19558 w 93133"/>
                <a:gd name="connsiteY16" fmla="*/ 62089 h 86924"/>
                <a:gd name="connsiteX17" fmla="*/ 24836 w 93133"/>
                <a:gd name="connsiteY17" fmla="*/ 63952 h 86924"/>
                <a:gd name="connsiteX18" fmla="*/ 27009 w 93133"/>
                <a:gd name="connsiteY18" fmla="*/ 69229 h 86924"/>
                <a:gd name="connsiteX19" fmla="*/ 29182 w 93133"/>
                <a:gd name="connsiteY19" fmla="*/ 73576 h 86924"/>
                <a:gd name="connsiteX20" fmla="*/ 31045 w 93133"/>
                <a:gd name="connsiteY20" fmla="*/ 76680 h 86924"/>
                <a:gd name="connsiteX21" fmla="*/ 29182 w 93133"/>
                <a:gd name="connsiteY21" fmla="*/ 81026 h 86924"/>
                <a:gd name="connsiteX22" fmla="*/ 29182 w 93133"/>
                <a:gd name="connsiteY22" fmla="*/ 84131 h 86924"/>
                <a:gd name="connsiteX23" fmla="*/ 29182 w 93133"/>
                <a:gd name="connsiteY23" fmla="*/ 89408 h 86924"/>
                <a:gd name="connsiteX24" fmla="*/ 43773 w 93133"/>
                <a:gd name="connsiteY24" fmla="*/ 84131 h 86924"/>
                <a:gd name="connsiteX25" fmla="*/ 54018 w 93133"/>
                <a:gd name="connsiteY25" fmla="*/ 74507 h 86924"/>
                <a:gd name="connsiteX26" fmla="*/ 60226 w 93133"/>
                <a:gd name="connsiteY26" fmla="*/ 59916 h 86924"/>
                <a:gd name="connsiteX27" fmla="*/ 65504 w 93133"/>
                <a:gd name="connsiteY27" fmla="*/ 63952 h 86924"/>
                <a:gd name="connsiteX28" fmla="*/ 68608 w 93133"/>
                <a:gd name="connsiteY28" fmla="*/ 66125 h 86924"/>
                <a:gd name="connsiteX29" fmla="*/ 72955 w 93133"/>
                <a:gd name="connsiteY29" fmla="*/ 69229 h 86924"/>
                <a:gd name="connsiteX30" fmla="*/ 72955 w 93133"/>
                <a:gd name="connsiteY30" fmla="*/ 71403 h 86924"/>
                <a:gd name="connsiteX31" fmla="*/ 72955 w 93133"/>
                <a:gd name="connsiteY31" fmla="*/ 74507 h 86924"/>
                <a:gd name="connsiteX32" fmla="*/ 72955 w 93133"/>
                <a:gd name="connsiteY32" fmla="*/ 81026 h 86924"/>
                <a:gd name="connsiteX33" fmla="*/ 72955 w 93133"/>
                <a:gd name="connsiteY33" fmla="*/ 86304 h 86924"/>
                <a:gd name="connsiteX34" fmla="*/ 77922 w 93133"/>
                <a:gd name="connsiteY34" fmla="*/ 84131 h 86924"/>
                <a:gd name="connsiteX35" fmla="*/ 83199 w 93133"/>
                <a:gd name="connsiteY35" fmla="*/ 84131 h 86924"/>
                <a:gd name="connsiteX36" fmla="*/ 85373 w 93133"/>
                <a:gd name="connsiteY36" fmla="*/ 84131 h 86924"/>
                <a:gd name="connsiteX37" fmla="*/ 87546 w 93133"/>
                <a:gd name="connsiteY37" fmla="*/ 81958 h 86924"/>
                <a:gd name="connsiteX38" fmla="*/ 89408 w 93133"/>
                <a:gd name="connsiteY38" fmla="*/ 81026 h 86924"/>
                <a:gd name="connsiteX39" fmla="*/ 92513 w 93133"/>
                <a:gd name="connsiteY39" fmla="*/ 76680 h 86924"/>
                <a:gd name="connsiteX40" fmla="*/ 94686 w 93133"/>
                <a:gd name="connsiteY40" fmla="*/ 74507 h 86924"/>
                <a:gd name="connsiteX41" fmla="*/ 94686 w 93133"/>
                <a:gd name="connsiteY41" fmla="*/ 73576 h 86924"/>
                <a:gd name="connsiteX42" fmla="*/ 95617 w 93133"/>
                <a:gd name="connsiteY42" fmla="*/ 71403 h 86924"/>
                <a:gd name="connsiteX43" fmla="*/ 95617 w 93133"/>
                <a:gd name="connsiteY43" fmla="*/ 69229 h 86924"/>
                <a:gd name="connsiteX44" fmla="*/ 77922 w 93133"/>
                <a:gd name="connsiteY44" fmla="*/ 49361 h 8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3133" h="86924">
                  <a:moveTo>
                    <a:pt x="60226" y="29492"/>
                  </a:moveTo>
                  <a:lnTo>
                    <a:pt x="39427" y="29492"/>
                  </a:lnTo>
                  <a:lnTo>
                    <a:pt x="39427" y="22042"/>
                  </a:lnTo>
                  <a:lnTo>
                    <a:pt x="39427" y="15833"/>
                  </a:lnTo>
                  <a:lnTo>
                    <a:pt x="38495" y="12728"/>
                  </a:lnTo>
                  <a:lnTo>
                    <a:pt x="36322" y="8382"/>
                  </a:lnTo>
                  <a:lnTo>
                    <a:pt x="36322" y="0"/>
                  </a:lnTo>
                  <a:lnTo>
                    <a:pt x="24836" y="10555"/>
                  </a:lnTo>
                  <a:lnTo>
                    <a:pt x="17695" y="25146"/>
                  </a:lnTo>
                  <a:lnTo>
                    <a:pt x="10245" y="40048"/>
                  </a:lnTo>
                  <a:lnTo>
                    <a:pt x="0" y="52465"/>
                  </a:lnTo>
                  <a:lnTo>
                    <a:pt x="3104" y="56812"/>
                  </a:lnTo>
                  <a:lnTo>
                    <a:pt x="7140" y="58985"/>
                  </a:lnTo>
                  <a:lnTo>
                    <a:pt x="9313" y="58985"/>
                  </a:lnTo>
                  <a:lnTo>
                    <a:pt x="12418" y="59916"/>
                  </a:lnTo>
                  <a:lnTo>
                    <a:pt x="16454" y="59916"/>
                  </a:lnTo>
                  <a:lnTo>
                    <a:pt x="19558" y="62089"/>
                  </a:lnTo>
                  <a:lnTo>
                    <a:pt x="24836" y="63952"/>
                  </a:lnTo>
                  <a:lnTo>
                    <a:pt x="27009" y="69229"/>
                  </a:lnTo>
                  <a:lnTo>
                    <a:pt x="29182" y="73576"/>
                  </a:lnTo>
                  <a:lnTo>
                    <a:pt x="31045" y="76680"/>
                  </a:lnTo>
                  <a:lnTo>
                    <a:pt x="29182" y="81026"/>
                  </a:lnTo>
                  <a:lnTo>
                    <a:pt x="29182" y="84131"/>
                  </a:lnTo>
                  <a:lnTo>
                    <a:pt x="29182" y="89408"/>
                  </a:lnTo>
                  <a:lnTo>
                    <a:pt x="43773" y="84131"/>
                  </a:lnTo>
                  <a:lnTo>
                    <a:pt x="54018" y="74507"/>
                  </a:lnTo>
                  <a:lnTo>
                    <a:pt x="60226" y="59916"/>
                  </a:lnTo>
                  <a:lnTo>
                    <a:pt x="65504" y="63952"/>
                  </a:lnTo>
                  <a:lnTo>
                    <a:pt x="68608" y="66125"/>
                  </a:lnTo>
                  <a:lnTo>
                    <a:pt x="72955" y="69229"/>
                  </a:lnTo>
                  <a:lnTo>
                    <a:pt x="72955" y="71403"/>
                  </a:lnTo>
                  <a:lnTo>
                    <a:pt x="72955" y="74507"/>
                  </a:lnTo>
                  <a:lnTo>
                    <a:pt x="72955" y="81026"/>
                  </a:lnTo>
                  <a:lnTo>
                    <a:pt x="72955" y="86304"/>
                  </a:lnTo>
                  <a:lnTo>
                    <a:pt x="77922" y="84131"/>
                  </a:lnTo>
                  <a:lnTo>
                    <a:pt x="83199" y="84131"/>
                  </a:lnTo>
                  <a:lnTo>
                    <a:pt x="85373" y="84131"/>
                  </a:lnTo>
                  <a:lnTo>
                    <a:pt x="87546" y="81958"/>
                  </a:lnTo>
                  <a:lnTo>
                    <a:pt x="89408" y="81026"/>
                  </a:lnTo>
                  <a:lnTo>
                    <a:pt x="92513" y="76680"/>
                  </a:lnTo>
                  <a:lnTo>
                    <a:pt x="94686" y="74507"/>
                  </a:lnTo>
                  <a:lnTo>
                    <a:pt x="94686" y="73576"/>
                  </a:lnTo>
                  <a:lnTo>
                    <a:pt x="95617" y="71403"/>
                  </a:lnTo>
                  <a:lnTo>
                    <a:pt x="95617" y="69229"/>
                  </a:lnTo>
                  <a:lnTo>
                    <a:pt x="77922" y="4936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151A7939-042E-4E75-B490-7ADB69594CDA}"/>
                </a:ext>
              </a:extLst>
            </p:cNvPr>
            <p:cNvSpPr/>
            <p:nvPr/>
          </p:nvSpPr>
          <p:spPr>
            <a:xfrm>
              <a:off x="4263915" y="4941524"/>
              <a:ext cx="93134" cy="111760"/>
            </a:xfrm>
            <a:custGeom>
              <a:avLst/>
              <a:gdLst>
                <a:gd name="connsiteX0" fmla="*/ 54018 w 93133"/>
                <a:gd name="connsiteY0" fmla="*/ 51534 h 111760"/>
                <a:gd name="connsiteX1" fmla="*/ 53086 w 93133"/>
                <a:gd name="connsiteY1" fmla="*/ 39116 h 111760"/>
                <a:gd name="connsiteX2" fmla="*/ 50913 w 93133"/>
                <a:gd name="connsiteY2" fmla="*/ 28561 h 111760"/>
                <a:gd name="connsiteX3" fmla="*/ 50913 w 93133"/>
                <a:gd name="connsiteY3" fmla="*/ 14901 h 111760"/>
                <a:gd name="connsiteX4" fmla="*/ 50913 w 93133"/>
                <a:gd name="connsiteY4" fmla="*/ 0 h 111760"/>
                <a:gd name="connsiteX5" fmla="*/ 39427 w 93133"/>
                <a:gd name="connsiteY5" fmla="*/ 0 h 111760"/>
                <a:gd name="connsiteX6" fmla="*/ 29182 w 93133"/>
                <a:gd name="connsiteY6" fmla="*/ 24215 h 111760"/>
                <a:gd name="connsiteX7" fmla="*/ 21731 w 93133"/>
                <a:gd name="connsiteY7" fmla="*/ 48430 h 111760"/>
                <a:gd name="connsiteX8" fmla="*/ 10245 w 93133"/>
                <a:gd name="connsiteY8" fmla="*/ 70471 h 111760"/>
                <a:gd name="connsiteX9" fmla="*/ 0 w 93133"/>
                <a:gd name="connsiteY9" fmla="*/ 85062 h 111760"/>
                <a:gd name="connsiteX10" fmla="*/ 4036 w 93133"/>
                <a:gd name="connsiteY10" fmla="*/ 88477 h 111760"/>
                <a:gd name="connsiteX11" fmla="*/ 9313 w 93133"/>
                <a:gd name="connsiteY11" fmla="*/ 90340 h 111760"/>
                <a:gd name="connsiteX12" fmla="*/ 14591 w 93133"/>
                <a:gd name="connsiteY12" fmla="*/ 90340 h 111760"/>
                <a:gd name="connsiteX13" fmla="*/ 19558 w 93133"/>
                <a:gd name="connsiteY13" fmla="*/ 92513 h 111760"/>
                <a:gd name="connsiteX14" fmla="*/ 23904 w 93133"/>
                <a:gd name="connsiteY14" fmla="*/ 92513 h 111760"/>
                <a:gd name="connsiteX15" fmla="*/ 27009 w 93133"/>
                <a:gd name="connsiteY15" fmla="*/ 92513 h 111760"/>
                <a:gd name="connsiteX16" fmla="*/ 36322 w 93133"/>
                <a:gd name="connsiteY16" fmla="*/ 92513 h 111760"/>
                <a:gd name="connsiteX17" fmla="*/ 41600 w 93133"/>
                <a:gd name="connsiteY17" fmla="*/ 92513 h 111760"/>
                <a:gd name="connsiteX18" fmla="*/ 45635 w 93133"/>
                <a:gd name="connsiteY18" fmla="*/ 94686 h 111760"/>
                <a:gd name="connsiteX19" fmla="*/ 46877 w 93133"/>
                <a:gd name="connsiteY19" fmla="*/ 95617 h 111760"/>
                <a:gd name="connsiteX20" fmla="*/ 46877 w 93133"/>
                <a:gd name="connsiteY20" fmla="*/ 97790 h 111760"/>
                <a:gd name="connsiteX21" fmla="*/ 46877 w 93133"/>
                <a:gd name="connsiteY21" fmla="*/ 103068 h 111760"/>
                <a:gd name="connsiteX22" fmla="*/ 46877 w 93133"/>
                <a:gd name="connsiteY22" fmla="*/ 108346 h 111760"/>
                <a:gd name="connsiteX23" fmla="*/ 56191 w 93133"/>
                <a:gd name="connsiteY23" fmla="*/ 103068 h 111760"/>
                <a:gd name="connsiteX24" fmla="*/ 63331 w 93133"/>
                <a:gd name="connsiteY24" fmla="*/ 95617 h 111760"/>
                <a:gd name="connsiteX25" fmla="*/ 70782 w 93133"/>
                <a:gd name="connsiteY25" fmla="*/ 88477 h 111760"/>
                <a:gd name="connsiteX26" fmla="*/ 74817 w 93133"/>
                <a:gd name="connsiteY26" fmla="*/ 88477 h 111760"/>
                <a:gd name="connsiteX27" fmla="*/ 74817 w 93133"/>
                <a:gd name="connsiteY27" fmla="*/ 92513 h 111760"/>
                <a:gd name="connsiteX28" fmla="*/ 74817 w 93133"/>
                <a:gd name="connsiteY28" fmla="*/ 95617 h 111760"/>
                <a:gd name="connsiteX29" fmla="*/ 72955 w 93133"/>
                <a:gd name="connsiteY29" fmla="*/ 97790 h 111760"/>
                <a:gd name="connsiteX30" fmla="*/ 72955 w 93133"/>
                <a:gd name="connsiteY30" fmla="*/ 99964 h 111760"/>
                <a:gd name="connsiteX31" fmla="*/ 70782 w 93133"/>
                <a:gd name="connsiteY31" fmla="*/ 100895 h 111760"/>
                <a:gd name="connsiteX32" fmla="*/ 70782 w 93133"/>
                <a:gd name="connsiteY32" fmla="*/ 108346 h 111760"/>
                <a:gd name="connsiteX33" fmla="*/ 74817 w 93133"/>
                <a:gd name="connsiteY33" fmla="*/ 107104 h 111760"/>
                <a:gd name="connsiteX34" fmla="*/ 76059 w 93133"/>
                <a:gd name="connsiteY34" fmla="*/ 107104 h 111760"/>
                <a:gd name="connsiteX35" fmla="*/ 76059 w 93133"/>
                <a:gd name="connsiteY35" fmla="*/ 105241 h 111760"/>
                <a:gd name="connsiteX36" fmla="*/ 77922 w 93133"/>
                <a:gd name="connsiteY36" fmla="*/ 105241 h 111760"/>
                <a:gd name="connsiteX37" fmla="*/ 80095 w 93133"/>
                <a:gd name="connsiteY37" fmla="*/ 100895 h 111760"/>
                <a:gd name="connsiteX38" fmla="*/ 80095 w 93133"/>
                <a:gd name="connsiteY38" fmla="*/ 103068 h 111760"/>
                <a:gd name="connsiteX39" fmla="*/ 82268 w 93133"/>
                <a:gd name="connsiteY39" fmla="*/ 105241 h 111760"/>
                <a:gd name="connsiteX40" fmla="*/ 82268 w 93133"/>
                <a:gd name="connsiteY40" fmla="*/ 107104 h 111760"/>
                <a:gd name="connsiteX41" fmla="*/ 82268 w 93133"/>
                <a:gd name="connsiteY41" fmla="*/ 108346 h 111760"/>
                <a:gd name="connsiteX42" fmla="*/ 83200 w 93133"/>
                <a:gd name="connsiteY42" fmla="*/ 112381 h 111760"/>
                <a:gd name="connsiteX43" fmla="*/ 87546 w 93133"/>
                <a:gd name="connsiteY43" fmla="*/ 112381 h 111760"/>
                <a:gd name="connsiteX44" fmla="*/ 89408 w 93133"/>
                <a:gd name="connsiteY44" fmla="*/ 99964 h 111760"/>
                <a:gd name="connsiteX45" fmla="*/ 92513 w 93133"/>
                <a:gd name="connsiteY45" fmla="*/ 87235 h 111760"/>
                <a:gd name="connsiteX46" fmla="*/ 94686 w 93133"/>
                <a:gd name="connsiteY46" fmla="*/ 75749 h 111760"/>
                <a:gd name="connsiteX47" fmla="*/ 92513 w 93133"/>
                <a:gd name="connsiteY47" fmla="*/ 73576 h 111760"/>
                <a:gd name="connsiteX48" fmla="*/ 90650 w 93133"/>
                <a:gd name="connsiteY48" fmla="*/ 73576 h 111760"/>
                <a:gd name="connsiteX49" fmla="*/ 89408 w 93133"/>
                <a:gd name="connsiteY49" fmla="*/ 73576 h 111760"/>
                <a:gd name="connsiteX50" fmla="*/ 87546 w 93133"/>
                <a:gd name="connsiteY50" fmla="*/ 73576 h 111760"/>
                <a:gd name="connsiteX51" fmla="*/ 85373 w 93133"/>
                <a:gd name="connsiteY51" fmla="*/ 73576 h 111760"/>
                <a:gd name="connsiteX52" fmla="*/ 83200 w 93133"/>
                <a:gd name="connsiteY52" fmla="*/ 72644 h 111760"/>
                <a:gd name="connsiteX53" fmla="*/ 74817 w 93133"/>
                <a:gd name="connsiteY53" fmla="*/ 72644 h 111760"/>
                <a:gd name="connsiteX54" fmla="*/ 74817 w 93133"/>
                <a:gd name="connsiteY54" fmla="*/ 51534 h 1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3133" h="111760">
                  <a:moveTo>
                    <a:pt x="54018" y="51534"/>
                  </a:moveTo>
                  <a:lnTo>
                    <a:pt x="53086" y="39116"/>
                  </a:lnTo>
                  <a:lnTo>
                    <a:pt x="50913" y="28561"/>
                  </a:lnTo>
                  <a:lnTo>
                    <a:pt x="50913" y="14901"/>
                  </a:lnTo>
                  <a:lnTo>
                    <a:pt x="50913" y="0"/>
                  </a:lnTo>
                  <a:lnTo>
                    <a:pt x="39427" y="0"/>
                  </a:lnTo>
                  <a:lnTo>
                    <a:pt x="29182" y="24215"/>
                  </a:lnTo>
                  <a:lnTo>
                    <a:pt x="21731" y="48430"/>
                  </a:lnTo>
                  <a:lnTo>
                    <a:pt x="10245" y="70471"/>
                  </a:lnTo>
                  <a:lnTo>
                    <a:pt x="0" y="85062"/>
                  </a:lnTo>
                  <a:lnTo>
                    <a:pt x="4036" y="88477"/>
                  </a:lnTo>
                  <a:lnTo>
                    <a:pt x="9313" y="90340"/>
                  </a:lnTo>
                  <a:lnTo>
                    <a:pt x="14591" y="90340"/>
                  </a:lnTo>
                  <a:lnTo>
                    <a:pt x="19558" y="92513"/>
                  </a:lnTo>
                  <a:lnTo>
                    <a:pt x="23904" y="92513"/>
                  </a:lnTo>
                  <a:lnTo>
                    <a:pt x="27009" y="92513"/>
                  </a:lnTo>
                  <a:lnTo>
                    <a:pt x="36322" y="92513"/>
                  </a:lnTo>
                  <a:lnTo>
                    <a:pt x="41600" y="92513"/>
                  </a:lnTo>
                  <a:lnTo>
                    <a:pt x="45635" y="94686"/>
                  </a:lnTo>
                  <a:lnTo>
                    <a:pt x="46877" y="95617"/>
                  </a:lnTo>
                  <a:lnTo>
                    <a:pt x="46877" y="97790"/>
                  </a:lnTo>
                  <a:lnTo>
                    <a:pt x="46877" y="103068"/>
                  </a:lnTo>
                  <a:lnTo>
                    <a:pt x="46877" y="108346"/>
                  </a:lnTo>
                  <a:lnTo>
                    <a:pt x="56191" y="103068"/>
                  </a:lnTo>
                  <a:lnTo>
                    <a:pt x="63331" y="95617"/>
                  </a:lnTo>
                  <a:lnTo>
                    <a:pt x="70782" y="88477"/>
                  </a:lnTo>
                  <a:lnTo>
                    <a:pt x="74817" y="88477"/>
                  </a:lnTo>
                  <a:lnTo>
                    <a:pt x="74817" y="92513"/>
                  </a:lnTo>
                  <a:lnTo>
                    <a:pt x="74817" y="95617"/>
                  </a:lnTo>
                  <a:lnTo>
                    <a:pt x="72955" y="97790"/>
                  </a:lnTo>
                  <a:lnTo>
                    <a:pt x="72955" y="99964"/>
                  </a:lnTo>
                  <a:lnTo>
                    <a:pt x="70782" y="100895"/>
                  </a:lnTo>
                  <a:lnTo>
                    <a:pt x="70782" y="108346"/>
                  </a:lnTo>
                  <a:lnTo>
                    <a:pt x="74817" y="107104"/>
                  </a:lnTo>
                  <a:lnTo>
                    <a:pt x="76059" y="107104"/>
                  </a:lnTo>
                  <a:lnTo>
                    <a:pt x="76059" y="105241"/>
                  </a:lnTo>
                  <a:lnTo>
                    <a:pt x="77922" y="105241"/>
                  </a:lnTo>
                  <a:lnTo>
                    <a:pt x="80095" y="100895"/>
                  </a:lnTo>
                  <a:lnTo>
                    <a:pt x="80095" y="103068"/>
                  </a:lnTo>
                  <a:lnTo>
                    <a:pt x="82268" y="105241"/>
                  </a:lnTo>
                  <a:lnTo>
                    <a:pt x="82268" y="107104"/>
                  </a:lnTo>
                  <a:lnTo>
                    <a:pt x="82268" y="108346"/>
                  </a:lnTo>
                  <a:lnTo>
                    <a:pt x="83200" y="112381"/>
                  </a:lnTo>
                  <a:lnTo>
                    <a:pt x="87546" y="112381"/>
                  </a:lnTo>
                  <a:lnTo>
                    <a:pt x="89408" y="99964"/>
                  </a:lnTo>
                  <a:lnTo>
                    <a:pt x="92513" y="87235"/>
                  </a:lnTo>
                  <a:lnTo>
                    <a:pt x="94686" y="75749"/>
                  </a:lnTo>
                  <a:lnTo>
                    <a:pt x="92513" y="73576"/>
                  </a:lnTo>
                  <a:lnTo>
                    <a:pt x="90650" y="73576"/>
                  </a:lnTo>
                  <a:lnTo>
                    <a:pt x="89408" y="73576"/>
                  </a:lnTo>
                  <a:lnTo>
                    <a:pt x="87546" y="73576"/>
                  </a:lnTo>
                  <a:lnTo>
                    <a:pt x="85373" y="73576"/>
                  </a:lnTo>
                  <a:lnTo>
                    <a:pt x="83200" y="72644"/>
                  </a:lnTo>
                  <a:lnTo>
                    <a:pt x="74817" y="72644"/>
                  </a:lnTo>
                  <a:lnTo>
                    <a:pt x="74817" y="51534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BBC369C8-E09B-48DF-9440-267F9A128330}"/>
                </a:ext>
              </a:extLst>
            </p:cNvPr>
            <p:cNvSpPr/>
            <p:nvPr/>
          </p:nvSpPr>
          <p:spPr>
            <a:xfrm>
              <a:off x="4034496" y="4432083"/>
              <a:ext cx="27940" cy="40358"/>
            </a:xfrm>
            <a:custGeom>
              <a:avLst/>
              <a:gdLst>
                <a:gd name="connsiteX0" fmla="*/ 4346 w 27940"/>
                <a:gd name="connsiteY0" fmla="*/ 42221 h 40357"/>
                <a:gd name="connsiteX1" fmla="*/ 12418 w 27940"/>
                <a:gd name="connsiteY1" fmla="*/ 40979 h 40357"/>
                <a:gd name="connsiteX2" fmla="*/ 18937 w 27940"/>
                <a:gd name="connsiteY2" fmla="*/ 40979 h 40357"/>
                <a:gd name="connsiteX3" fmla="*/ 23904 w 27940"/>
                <a:gd name="connsiteY3" fmla="*/ 39116 h 40357"/>
                <a:gd name="connsiteX4" fmla="*/ 29182 w 27940"/>
                <a:gd name="connsiteY4" fmla="*/ 36943 h 40357"/>
                <a:gd name="connsiteX5" fmla="*/ 27009 w 27940"/>
                <a:gd name="connsiteY5" fmla="*/ 29492 h 40357"/>
                <a:gd name="connsiteX6" fmla="*/ 26077 w 27940"/>
                <a:gd name="connsiteY6" fmla="*/ 24215 h 40357"/>
                <a:gd name="connsiteX7" fmla="*/ 23904 w 27940"/>
                <a:gd name="connsiteY7" fmla="*/ 18937 h 40357"/>
                <a:gd name="connsiteX8" fmla="*/ 19869 w 27940"/>
                <a:gd name="connsiteY8" fmla="*/ 12728 h 40357"/>
                <a:gd name="connsiteX9" fmla="*/ 18937 w 27940"/>
                <a:gd name="connsiteY9" fmla="*/ 9624 h 40357"/>
                <a:gd name="connsiteX10" fmla="*/ 18937 w 27940"/>
                <a:gd name="connsiteY10" fmla="*/ 7451 h 40357"/>
                <a:gd name="connsiteX11" fmla="*/ 18937 w 27940"/>
                <a:gd name="connsiteY11" fmla="*/ 5278 h 40357"/>
                <a:gd name="connsiteX12" fmla="*/ 16764 w 27940"/>
                <a:gd name="connsiteY12" fmla="*/ 4346 h 40357"/>
                <a:gd name="connsiteX13" fmla="*/ 14591 w 27940"/>
                <a:gd name="connsiteY13" fmla="*/ 4346 h 40357"/>
                <a:gd name="connsiteX14" fmla="*/ 12418 w 27940"/>
                <a:gd name="connsiteY14" fmla="*/ 2173 h 40357"/>
                <a:gd name="connsiteX15" fmla="*/ 9313 w 27940"/>
                <a:gd name="connsiteY15" fmla="*/ 0 h 40357"/>
                <a:gd name="connsiteX16" fmla="*/ 5278 w 27940"/>
                <a:gd name="connsiteY16" fmla="*/ 5278 h 40357"/>
                <a:gd name="connsiteX17" fmla="*/ 4346 w 27940"/>
                <a:gd name="connsiteY17" fmla="*/ 9624 h 40357"/>
                <a:gd name="connsiteX18" fmla="*/ 0 w 27940"/>
                <a:gd name="connsiteY18" fmla="*/ 12728 h 40357"/>
                <a:gd name="connsiteX19" fmla="*/ 0 w 27940"/>
                <a:gd name="connsiteY19" fmla="*/ 24215 h 40357"/>
                <a:gd name="connsiteX20" fmla="*/ 2173 w 27940"/>
                <a:gd name="connsiteY20" fmla="*/ 33839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40" h="40357">
                  <a:moveTo>
                    <a:pt x="4346" y="42221"/>
                  </a:moveTo>
                  <a:lnTo>
                    <a:pt x="12418" y="40979"/>
                  </a:lnTo>
                  <a:lnTo>
                    <a:pt x="18937" y="40979"/>
                  </a:lnTo>
                  <a:lnTo>
                    <a:pt x="23904" y="39116"/>
                  </a:lnTo>
                  <a:lnTo>
                    <a:pt x="29182" y="36943"/>
                  </a:lnTo>
                  <a:lnTo>
                    <a:pt x="27009" y="29492"/>
                  </a:lnTo>
                  <a:lnTo>
                    <a:pt x="26077" y="24215"/>
                  </a:lnTo>
                  <a:lnTo>
                    <a:pt x="23904" y="18937"/>
                  </a:lnTo>
                  <a:lnTo>
                    <a:pt x="19869" y="12728"/>
                  </a:lnTo>
                  <a:lnTo>
                    <a:pt x="18937" y="9624"/>
                  </a:lnTo>
                  <a:lnTo>
                    <a:pt x="18937" y="7451"/>
                  </a:lnTo>
                  <a:lnTo>
                    <a:pt x="18937" y="5278"/>
                  </a:lnTo>
                  <a:lnTo>
                    <a:pt x="16764" y="4346"/>
                  </a:lnTo>
                  <a:lnTo>
                    <a:pt x="14591" y="4346"/>
                  </a:lnTo>
                  <a:lnTo>
                    <a:pt x="12418" y="2173"/>
                  </a:lnTo>
                  <a:lnTo>
                    <a:pt x="9313" y="0"/>
                  </a:lnTo>
                  <a:lnTo>
                    <a:pt x="5278" y="5278"/>
                  </a:lnTo>
                  <a:lnTo>
                    <a:pt x="4346" y="9624"/>
                  </a:lnTo>
                  <a:lnTo>
                    <a:pt x="0" y="12728"/>
                  </a:lnTo>
                  <a:lnTo>
                    <a:pt x="0" y="24215"/>
                  </a:lnTo>
                  <a:lnTo>
                    <a:pt x="2173" y="3383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9C3218B-1875-49DE-9967-2580F4ABDCF4}"/>
                </a:ext>
              </a:extLst>
            </p:cNvPr>
            <p:cNvSpPr/>
            <p:nvPr/>
          </p:nvSpPr>
          <p:spPr>
            <a:xfrm>
              <a:off x="3958436" y="4877572"/>
              <a:ext cx="15522" cy="9313"/>
            </a:xfrm>
            <a:custGeom>
              <a:avLst/>
              <a:gdLst>
                <a:gd name="connsiteX0" fmla="*/ 0 w 15522"/>
                <a:gd name="connsiteY0" fmla="*/ 11487 h 9313"/>
                <a:gd name="connsiteX1" fmla="*/ 5278 w 15522"/>
                <a:gd name="connsiteY1" fmla="*/ 11487 h 9313"/>
                <a:gd name="connsiteX2" fmla="*/ 7451 w 15522"/>
                <a:gd name="connsiteY2" fmla="*/ 9313 h 9313"/>
                <a:gd name="connsiteX3" fmla="*/ 9313 w 15522"/>
                <a:gd name="connsiteY3" fmla="*/ 9313 h 9313"/>
                <a:gd name="connsiteX4" fmla="*/ 10555 w 15522"/>
                <a:gd name="connsiteY4" fmla="*/ 9313 h 9313"/>
                <a:gd name="connsiteX5" fmla="*/ 12418 w 15522"/>
                <a:gd name="connsiteY5" fmla="*/ 7451 h 9313"/>
                <a:gd name="connsiteX6" fmla="*/ 15522 w 15522"/>
                <a:gd name="connsiteY6" fmla="*/ 7451 h 9313"/>
                <a:gd name="connsiteX7" fmla="*/ 15522 w 15522"/>
                <a:gd name="connsiteY7" fmla="*/ 0 h 9313"/>
                <a:gd name="connsiteX8" fmla="*/ 0 w 15522"/>
                <a:gd name="connsiteY8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22" h="9313">
                  <a:moveTo>
                    <a:pt x="0" y="11487"/>
                  </a:moveTo>
                  <a:lnTo>
                    <a:pt x="5278" y="11487"/>
                  </a:lnTo>
                  <a:lnTo>
                    <a:pt x="7451" y="9313"/>
                  </a:lnTo>
                  <a:lnTo>
                    <a:pt x="9313" y="9313"/>
                  </a:lnTo>
                  <a:lnTo>
                    <a:pt x="10555" y="9313"/>
                  </a:lnTo>
                  <a:lnTo>
                    <a:pt x="12418" y="7451"/>
                  </a:lnTo>
                  <a:lnTo>
                    <a:pt x="15522" y="7451"/>
                  </a:lnTo>
                  <a:lnTo>
                    <a:pt x="1552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F48DEBB0-6B2B-4242-8BEF-C0BF28376221}"/>
                </a:ext>
              </a:extLst>
            </p:cNvPr>
            <p:cNvSpPr/>
            <p:nvPr/>
          </p:nvSpPr>
          <p:spPr>
            <a:xfrm>
              <a:off x="4347115" y="4401659"/>
              <a:ext cx="40358" cy="34149"/>
            </a:xfrm>
            <a:custGeom>
              <a:avLst/>
              <a:gdLst>
                <a:gd name="connsiteX0" fmla="*/ 13660 w 40357"/>
                <a:gd name="connsiteY0" fmla="*/ 25457 h 34149"/>
                <a:gd name="connsiteX1" fmla="*/ 18937 w 40357"/>
                <a:gd name="connsiteY1" fmla="*/ 30424 h 34149"/>
                <a:gd name="connsiteX2" fmla="*/ 23904 w 40357"/>
                <a:gd name="connsiteY2" fmla="*/ 35701 h 34149"/>
                <a:gd name="connsiteX3" fmla="*/ 27009 w 40357"/>
                <a:gd name="connsiteY3" fmla="*/ 34770 h 34149"/>
                <a:gd name="connsiteX4" fmla="*/ 29182 w 40357"/>
                <a:gd name="connsiteY4" fmla="*/ 32597 h 34149"/>
                <a:gd name="connsiteX5" fmla="*/ 31355 w 40357"/>
                <a:gd name="connsiteY5" fmla="*/ 32597 h 34149"/>
                <a:gd name="connsiteX6" fmla="*/ 33528 w 40357"/>
                <a:gd name="connsiteY6" fmla="*/ 32597 h 34149"/>
                <a:gd name="connsiteX7" fmla="*/ 33528 w 40357"/>
                <a:gd name="connsiteY7" fmla="*/ 30424 h 34149"/>
                <a:gd name="connsiteX8" fmla="*/ 36633 w 40357"/>
                <a:gd name="connsiteY8" fmla="*/ 27319 h 34149"/>
                <a:gd name="connsiteX9" fmla="*/ 36633 w 40357"/>
                <a:gd name="connsiteY9" fmla="*/ 25457 h 34149"/>
                <a:gd name="connsiteX10" fmla="*/ 38495 w 40357"/>
                <a:gd name="connsiteY10" fmla="*/ 25457 h 34149"/>
                <a:gd name="connsiteX11" fmla="*/ 38495 w 40357"/>
                <a:gd name="connsiteY11" fmla="*/ 23283 h 34149"/>
                <a:gd name="connsiteX12" fmla="*/ 40668 w 40357"/>
                <a:gd name="connsiteY12" fmla="*/ 20179 h 34149"/>
                <a:gd name="connsiteX13" fmla="*/ 34459 w 40357"/>
                <a:gd name="connsiteY13" fmla="*/ 14901 h 34149"/>
                <a:gd name="connsiteX14" fmla="*/ 29182 w 40357"/>
                <a:gd name="connsiteY14" fmla="*/ 10555 h 34149"/>
                <a:gd name="connsiteX15" fmla="*/ 26077 w 40357"/>
                <a:gd name="connsiteY15" fmla="*/ 7451 h 34149"/>
                <a:gd name="connsiteX16" fmla="*/ 18937 w 40357"/>
                <a:gd name="connsiteY16" fmla="*/ 3104 h 34149"/>
                <a:gd name="connsiteX17" fmla="*/ 11487 w 40357"/>
                <a:gd name="connsiteY17" fmla="*/ 0 h 34149"/>
                <a:gd name="connsiteX18" fmla="*/ 9313 w 40357"/>
                <a:gd name="connsiteY18" fmla="*/ 1242 h 34149"/>
                <a:gd name="connsiteX19" fmla="*/ 7451 w 40357"/>
                <a:gd name="connsiteY19" fmla="*/ 3104 h 34149"/>
                <a:gd name="connsiteX20" fmla="*/ 4346 w 40357"/>
                <a:gd name="connsiteY20" fmla="*/ 3104 h 34149"/>
                <a:gd name="connsiteX21" fmla="*/ 0 w 40357"/>
                <a:gd name="connsiteY21" fmla="*/ 15833 h 34149"/>
                <a:gd name="connsiteX22" fmla="*/ 6209 w 40357"/>
                <a:gd name="connsiteY22" fmla="*/ 20179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357" h="34149">
                  <a:moveTo>
                    <a:pt x="13660" y="25457"/>
                  </a:moveTo>
                  <a:lnTo>
                    <a:pt x="18937" y="30424"/>
                  </a:lnTo>
                  <a:lnTo>
                    <a:pt x="23904" y="35701"/>
                  </a:lnTo>
                  <a:lnTo>
                    <a:pt x="27009" y="34770"/>
                  </a:lnTo>
                  <a:lnTo>
                    <a:pt x="29182" y="32597"/>
                  </a:lnTo>
                  <a:lnTo>
                    <a:pt x="31355" y="32597"/>
                  </a:lnTo>
                  <a:lnTo>
                    <a:pt x="33528" y="32597"/>
                  </a:lnTo>
                  <a:lnTo>
                    <a:pt x="33528" y="30424"/>
                  </a:lnTo>
                  <a:lnTo>
                    <a:pt x="36633" y="27319"/>
                  </a:lnTo>
                  <a:lnTo>
                    <a:pt x="36633" y="25457"/>
                  </a:lnTo>
                  <a:lnTo>
                    <a:pt x="38495" y="25457"/>
                  </a:lnTo>
                  <a:lnTo>
                    <a:pt x="38495" y="23283"/>
                  </a:lnTo>
                  <a:lnTo>
                    <a:pt x="40668" y="20179"/>
                  </a:lnTo>
                  <a:lnTo>
                    <a:pt x="34459" y="14901"/>
                  </a:lnTo>
                  <a:lnTo>
                    <a:pt x="29182" y="10555"/>
                  </a:lnTo>
                  <a:lnTo>
                    <a:pt x="26077" y="7451"/>
                  </a:lnTo>
                  <a:lnTo>
                    <a:pt x="18937" y="3104"/>
                  </a:lnTo>
                  <a:lnTo>
                    <a:pt x="11487" y="0"/>
                  </a:lnTo>
                  <a:lnTo>
                    <a:pt x="9313" y="1242"/>
                  </a:lnTo>
                  <a:lnTo>
                    <a:pt x="7451" y="3104"/>
                  </a:lnTo>
                  <a:lnTo>
                    <a:pt x="4346" y="3104"/>
                  </a:lnTo>
                  <a:lnTo>
                    <a:pt x="0" y="15833"/>
                  </a:lnTo>
                  <a:lnTo>
                    <a:pt x="6209" y="20179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08EC84E-28EA-45F9-81EB-B5EDB5C3BD32}"/>
                </a:ext>
              </a:extLst>
            </p:cNvPr>
            <p:cNvSpPr/>
            <p:nvPr/>
          </p:nvSpPr>
          <p:spPr>
            <a:xfrm>
              <a:off x="4024251" y="4593825"/>
              <a:ext cx="12418" cy="15522"/>
            </a:xfrm>
            <a:custGeom>
              <a:avLst/>
              <a:gdLst>
                <a:gd name="connsiteX0" fmla="*/ 4967 w 12417"/>
                <a:gd name="connsiteY0" fmla="*/ 17075 h 15522"/>
                <a:gd name="connsiteX1" fmla="*/ 7140 w 12417"/>
                <a:gd name="connsiteY1" fmla="*/ 14901 h 15522"/>
                <a:gd name="connsiteX2" fmla="*/ 8072 w 12417"/>
                <a:gd name="connsiteY2" fmla="*/ 14901 h 15522"/>
                <a:gd name="connsiteX3" fmla="*/ 10245 w 12417"/>
                <a:gd name="connsiteY3" fmla="*/ 12728 h 15522"/>
                <a:gd name="connsiteX4" fmla="*/ 12418 w 12417"/>
                <a:gd name="connsiteY4" fmla="*/ 10555 h 15522"/>
                <a:gd name="connsiteX5" fmla="*/ 14591 w 12417"/>
                <a:gd name="connsiteY5" fmla="*/ 9624 h 15522"/>
                <a:gd name="connsiteX6" fmla="*/ 14591 w 12417"/>
                <a:gd name="connsiteY6" fmla="*/ 7451 h 15522"/>
                <a:gd name="connsiteX7" fmla="*/ 14591 w 12417"/>
                <a:gd name="connsiteY7" fmla="*/ 5278 h 15522"/>
                <a:gd name="connsiteX8" fmla="*/ 10245 w 12417"/>
                <a:gd name="connsiteY8" fmla="*/ 5278 h 15522"/>
                <a:gd name="connsiteX9" fmla="*/ 8072 w 12417"/>
                <a:gd name="connsiteY9" fmla="*/ 3415 h 15522"/>
                <a:gd name="connsiteX10" fmla="*/ 7140 w 12417"/>
                <a:gd name="connsiteY10" fmla="*/ 2173 h 15522"/>
                <a:gd name="connsiteX11" fmla="*/ 3104 w 12417"/>
                <a:gd name="connsiteY11" fmla="*/ 0 h 15522"/>
                <a:gd name="connsiteX12" fmla="*/ 931 w 12417"/>
                <a:gd name="connsiteY12" fmla="*/ 5278 h 15522"/>
                <a:gd name="connsiteX13" fmla="*/ 0 w 12417"/>
                <a:gd name="connsiteY13" fmla="*/ 7451 h 15522"/>
                <a:gd name="connsiteX14" fmla="*/ 0 w 12417"/>
                <a:gd name="connsiteY14" fmla="*/ 10555 h 15522"/>
                <a:gd name="connsiteX15" fmla="*/ 0 w 12417"/>
                <a:gd name="connsiteY15" fmla="*/ 17075 h 15522"/>
                <a:gd name="connsiteX16" fmla="*/ 3104 w 12417"/>
                <a:gd name="connsiteY16" fmla="*/ 1707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417" h="15522">
                  <a:moveTo>
                    <a:pt x="4967" y="17075"/>
                  </a:moveTo>
                  <a:lnTo>
                    <a:pt x="7140" y="14901"/>
                  </a:lnTo>
                  <a:lnTo>
                    <a:pt x="8072" y="14901"/>
                  </a:lnTo>
                  <a:lnTo>
                    <a:pt x="10245" y="12728"/>
                  </a:lnTo>
                  <a:lnTo>
                    <a:pt x="12418" y="10555"/>
                  </a:lnTo>
                  <a:lnTo>
                    <a:pt x="14591" y="9624"/>
                  </a:lnTo>
                  <a:lnTo>
                    <a:pt x="14591" y="7451"/>
                  </a:lnTo>
                  <a:lnTo>
                    <a:pt x="14591" y="5278"/>
                  </a:lnTo>
                  <a:lnTo>
                    <a:pt x="10245" y="5278"/>
                  </a:lnTo>
                  <a:lnTo>
                    <a:pt x="8072" y="3415"/>
                  </a:lnTo>
                  <a:lnTo>
                    <a:pt x="7140" y="2173"/>
                  </a:lnTo>
                  <a:lnTo>
                    <a:pt x="3104" y="0"/>
                  </a:lnTo>
                  <a:lnTo>
                    <a:pt x="931" y="5278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0" y="17075"/>
                  </a:lnTo>
                  <a:lnTo>
                    <a:pt x="3104" y="1707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A803B302-DB6D-4D3A-9794-342E1FA500A4}"/>
                </a:ext>
              </a:extLst>
            </p:cNvPr>
            <p:cNvSpPr/>
            <p:nvPr/>
          </p:nvSpPr>
          <p:spPr>
            <a:xfrm>
              <a:off x="3970854" y="4639150"/>
              <a:ext cx="21731" cy="27940"/>
            </a:xfrm>
            <a:custGeom>
              <a:avLst/>
              <a:gdLst>
                <a:gd name="connsiteX0" fmla="*/ 2173 w 21731"/>
                <a:gd name="connsiteY0" fmla="*/ 13660 h 27940"/>
                <a:gd name="connsiteX1" fmla="*/ 2173 w 21731"/>
                <a:gd name="connsiteY1" fmla="*/ 14591 h 27940"/>
                <a:gd name="connsiteX2" fmla="*/ 2173 w 21731"/>
                <a:gd name="connsiteY2" fmla="*/ 16764 h 27940"/>
                <a:gd name="connsiteX3" fmla="*/ 0 w 21731"/>
                <a:gd name="connsiteY3" fmla="*/ 21110 h 27940"/>
                <a:gd name="connsiteX4" fmla="*/ 2173 w 21731"/>
                <a:gd name="connsiteY4" fmla="*/ 22042 h 27940"/>
                <a:gd name="connsiteX5" fmla="*/ 2173 w 21731"/>
                <a:gd name="connsiteY5" fmla="*/ 24215 h 27940"/>
                <a:gd name="connsiteX6" fmla="*/ 3104 w 21731"/>
                <a:gd name="connsiteY6" fmla="*/ 24215 h 27940"/>
                <a:gd name="connsiteX7" fmla="*/ 3104 w 21731"/>
                <a:gd name="connsiteY7" fmla="*/ 28251 h 27940"/>
                <a:gd name="connsiteX8" fmla="*/ 9624 w 21731"/>
                <a:gd name="connsiteY8" fmla="*/ 28251 h 27940"/>
                <a:gd name="connsiteX9" fmla="*/ 14591 w 21731"/>
                <a:gd name="connsiteY9" fmla="*/ 26388 h 27940"/>
                <a:gd name="connsiteX10" fmla="*/ 16764 w 21731"/>
                <a:gd name="connsiteY10" fmla="*/ 26388 h 27940"/>
                <a:gd name="connsiteX11" fmla="*/ 19869 w 21731"/>
                <a:gd name="connsiteY11" fmla="*/ 24215 h 27940"/>
                <a:gd name="connsiteX12" fmla="*/ 24215 w 21731"/>
                <a:gd name="connsiteY12" fmla="*/ 24215 h 27940"/>
                <a:gd name="connsiteX13" fmla="*/ 22042 w 21731"/>
                <a:gd name="connsiteY13" fmla="*/ 16764 h 27940"/>
                <a:gd name="connsiteX14" fmla="*/ 17695 w 21731"/>
                <a:gd name="connsiteY14" fmla="*/ 9313 h 27940"/>
                <a:gd name="connsiteX15" fmla="*/ 12728 w 21731"/>
                <a:gd name="connsiteY15" fmla="*/ 4346 h 27940"/>
                <a:gd name="connsiteX16" fmla="*/ 7451 w 21731"/>
                <a:gd name="connsiteY16" fmla="*/ 0 h 27940"/>
                <a:gd name="connsiteX17" fmla="*/ 3104 w 21731"/>
                <a:gd name="connsiteY17" fmla="*/ 11487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31" h="27940">
                  <a:moveTo>
                    <a:pt x="2173" y="13660"/>
                  </a:moveTo>
                  <a:lnTo>
                    <a:pt x="2173" y="14591"/>
                  </a:lnTo>
                  <a:lnTo>
                    <a:pt x="2173" y="16764"/>
                  </a:lnTo>
                  <a:lnTo>
                    <a:pt x="0" y="21110"/>
                  </a:lnTo>
                  <a:lnTo>
                    <a:pt x="2173" y="22042"/>
                  </a:lnTo>
                  <a:lnTo>
                    <a:pt x="2173" y="24215"/>
                  </a:lnTo>
                  <a:lnTo>
                    <a:pt x="3104" y="24215"/>
                  </a:lnTo>
                  <a:lnTo>
                    <a:pt x="3104" y="28251"/>
                  </a:lnTo>
                  <a:lnTo>
                    <a:pt x="9624" y="28251"/>
                  </a:lnTo>
                  <a:lnTo>
                    <a:pt x="14591" y="26388"/>
                  </a:lnTo>
                  <a:lnTo>
                    <a:pt x="16764" y="26388"/>
                  </a:lnTo>
                  <a:lnTo>
                    <a:pt x="19869" y="24215"/>
                  </a:lnTo>
                  <a:lnTo>
                    <a:pt x="24215" y="24215"/>
                  </a:lnTo>
                  <a:lnTo>
                    <a:pt x="22042" y="16764"/>
                  </a:lnTo>
                  <a:lnTo>
                    <a:pt x="17695" y="9313"/>
                  </a:lnTo>
                  <a:lnTo>
                    <a:pt x="12728" y="4346"/>
                  </a:lnTo>
                  <a:lnTo>
                    <a:pt x="7451" y="0"/>
                  </a:lnTo>
                  <a:lnTo>
                    <a:pt x="3104" y="11487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1272424D-1AD7-45BF-A58D-6BD8BE030DF3}"/>
                </a:ext>
              </a:extLst>
            </p:cNvPr>
            <p:cNvSpPr/>
            <p:nvPr/>
          </p:nvSpPr>
          <p:spPr>
            <a:xfrm>
              <a:off x="7159753" y="4855531"/>
              <a:ext cx="43462" cy="189372"/>
            </a:xfrm>
            <a:custGeom>
              <a:avLst/>
              <a:gdLst>
                <a:gd name="connsiteX0" fmla="*/ 44704 w 43462"/>
                <a:gd name="connsiteY0" fmla="*/ 130077 h 189371"/>
                <a:gd name="connsiteX1" fmla="*/ 39427 w 43462"/>
                <a:gd name="connsiteY1" fmla="*/ 108035 h 189371"/>
                <a:gd name="connsiteX2" fmla="*/ 30113 w 43462"/>
                <a:gd name="connsiteY2" fmla="*/ 88167 h 189371"/>
                <a:gd name="connsiteX3" fmla="*/ 24836 w 43462"/>
                <a:gd name="connsiteY3" fmla="*/ 70471 h 189371"/>
                <a:gd name="connsiteX4" fmla="*/ 21731 w 43462"/>
                <a:gd name="connsiteY4" fmla="*/ 51534 h 189371"/>
                <a:gd name="connsiteX5" fmla="*/ 21731 w 43462"/>
                <a:gd name="connsiteY5" fmla="*/ 35701 h 189371"/>
                <a:gd name="connsiteX6" fmla="*/ 21731 w 43462"/>
                <a:gd name="connsiteY6" fmla="*/ 18937 h 189371"/>
                <a:gd name="connsiteX7" fmla="*/ 15522 w 43462"/>
                <a:gd name="connsiteY7" fmla="*/ 6209 h 189371"/>
                <a:gd name="connsiteX8" fmla="*/ 15522 w 43462"/>
                <a:gd name="connsiteY8" fmla="*/ 4036 h 189371"/>
                <a:gd name="connsiteX9" fmla="*/ 14591 w 43462"/>
                <a:gd name="connsiteY9" fmla="*/ 4036 h 189371"/>
                <a:gd name="connsiteX10" fmla="*/ 14591 w 43462"/>
                <a:gd name="connsiteY10" fmla="*/ 2173 h 189371"/>
                <a:gd name="connsiteX11" fmla="*/ 12418 w 43462"/>
                <a:gd name="connsiteY11" fmla="*/ 0 h 189371"/>
                <a:gd name="connsiteX12" fmla="*/ 10245 w 43462"/>
                <a:gd name="connsiteY12" fmla="*/ 7451 h 189371"/>
                <a:gd name="connsiteX13" fmla="*/ 9313 w 43462"/>
                <a:gd name="connsiteY13" fmla="*/ 13660 h 189371"/>
                <a:gd name="connsiteX14" fmla="*/ 7140 w 43462"/>
                <a:gd name="connsiteY14" fmla="*/ 16764 h 189371"/>
                <a:gd name="connsiteX15" fmla="*/ 5278 w 43462"/>
                <a:gd name="connsiteY15" fmla="*/ 21110 h 189371"/>
                <a:gd name="connsiteX16" fmla="*/ 3104 w 43462"/>
                <a:gd name="connsiteY16" fmla="*/ 24215 h 189371"/>
                <a:gd name="connsiteX17" fmla="*/ 0 w 43462"/>
                <a:gd name="connsiteY17" fmla="*/ 29492 h 189371"/>
                <a:gd name="connsiteX18" fmla="*/ 0 w 43462"/>
                <a:gd name="connsiteY18" fmla="*/ 70471 h 189371"/>
                <a:gd name="connsiteX19" fmla="*/ 3104 w 43462"/>
                <a:gd name="connsiteY19" fmla="*/ 85993 h 189371"/>
                <a:gd name="connsiteX20" fmla="*/ 3104 w 43462"/>
                <a:gd name="connsiteY20" fmla="*/ 110208 h 189371"/>
                <a:gd name="connsiteX21" fmla="*/ 3104 w 43462"/>
                <a:gd name="connsiteY21" fmla="*/ 136596 h 189371"/>
                <a:gd name="connsiteX22" fmla="*/ 3104 w 43462"/>
                <a:gd name="connsiteY22" fmla="*/ 159569 h 189371"/>
                <a:gd name="connsiteX23" fmla="*/ 5278 w 43462"/>
                <a:gd name="connsiteY23" fmla="*/ 180679 h 189371"/>
                <a:gd name="connsiteX24" fmla="*/ 9313 w 43462"/>
                <a:gd name="connsiteY24" fmla="*/ 191235 h 189371"/>
                <a:gd name="connsiteX25" fmla="*/ 12418 w 43462"/>
                <a:gd name="connsiteY25" fmla="*/ 189061 h 189371"/>
                <a:gd name="connsiteX26" fmla="*/ 14591 w 43462"/>
                <a:gd name="connsiteY26" fmla="*/ 189061 h 189371"/>
                <a:gd name="connsiteX27" fmla="*/ 19869 w 43462"/>
                <a:gd name="connsiteY27" fmla="*/ 186888 h 189371"/>
                <a:gd name="connsiteX28" fmla="*/ 22973 w 43462"/>
                <a:gd name="connsiteY28" fmla="*/ 186888 h 189371"/>
                <a:gd name="connsiteX29" fmla="*/ 29182 w 43462"/>
                <a:gd name="connsiteY29" fmla="*/ 186888 h 189371"/>
                <a:gd name="connsiteX30" fmla="*/ 24836 w 43462"/>
                <a:gd name="connsiteY30" fmla="*/ 169193 h 189371"/>
                <a:gd name="connsiteX31" fmla="*/ 22973 w 43462"/>
                <a:gd name="connsiteY31" fmla="*/ 156465 h 189371"/>
                <a:gd name="connsiteX32" fmla="*/ 19869 w 43462"/>
                <a:gd name="connsiteY32" fmla="*/ 143736 h 189371"/>
                <a:gd name="connsiteX33" fmla="*/ 19869 w 43462"/>
                <a:gd name="connsiteY33" fmla="*/ 126972 h 18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462" h="189371">
                  <a:moveTo>
                    <a:pt x="44704" y="130077"/>
                  </a:moveTo>
                  <a:lnTo>
                    <a:pt x="39427" y="108035"/>
                  </a:lnTo>
                  <a:lnTo>
                    <a:pt x="30113" y="88167"/>
                  </a:lnTo>
                  <a:lnTo>
                    <a:pt x="24836" y="70471"/>
                  </a:lnTo>
                  <a:lnTo>
                    <a:pt x="21731" y="51534"/>
                  </a:lnTo>
                  <a:lnTo>
                    <a:pt x="21731" y="35701"/>
                  </a:lnTo>
                  <a:lnTo>
                    <a:pt x="21731" y="18937"/>
                  </a:lnTo>
                  <a:lnTo>
                    <a:pt x="15522" y="6209"/>
                  </a:lnTo>
                  <a:lnTo>
                    <a:pt x="15522" y="4036"/>
                  </a:lnTo>
                  <a:lnTo>
                    <a:pt x="14591" y="4036"/>
                  </a:lnTo>
                  <a:lnTo>
                    <a:pt x="14591" y="2173"/>
                  </a:lnTo>
                  <a:lnTo>
                    <a:pt x="12418" y="0"/>
                  </a:lnTo>
                  <a:lnTo>
                    <a:pt x="10245" y="7451"/>
                  </a:lnTo>
                  <a:lnTo>
                    <a:pt x="9313" y="13660"/>
                  </a:lnTo>
                  <a:lnTo>
                    <a:pt x="7140" y="16764"/>
                  </a:lnTo>
                  <a:lnTo>
                    <a:pt x="5278" y="21110"/>
                  </a:lnTo>
                  <a:lnTo>
                    <a:pt x="3104" y="24215"/>
                  </a:lnTo>
                  <a:lnTo>
                    <a:pt x="0" y="29492"/>
                  </a:lnTo>
                  <a:lnTo>
                    <a:pt x="0" y="70471"/>
                  </a:lnTo>
                  <a:lnTo>
                    <a:pt x="3104" y="85993"/>
                  </a:lnTo>
                  <a:lnTo>
                    <a:pt x="3104" y="110208"/>
                  </a:lnTo>
                  <a:lnTo>
                    <a:pt x="3104" y="136596"/>
                  </a:lnTo>
                  <a:lnTo>
                    <a:pt x="3104" y="159569"/>
                  </a:lnTo>
                  <a:lnTo>
                    <a:pt x="5278" y="180679"/>
                  </a:lnTo>
                  <a:lnTo>
                    <a:pt x="9313" y="191235"/>
                  </a:lnTo>
                  <a:lnTo>
                    <a:pt x="12418" y="189061"/>
                  </a:lnTo>
                  <a:lnTo>
                    <a:pt x="14591" y="189061"/>
                  </a:lnTo>
                  <a:lnTo>
                    <a:pt x="19869" y="186888"/>
                  </a:lnTo>
                  <a:lnTo>
                    <a:pt x="22973" y="186888"/>
                  </a:lnTo>
                  <a:lnTo>
                    <a:pt x="29182" y="186888"/>
                  </a:lnTo>
                  <a:lnTo>
                    <a:pt x="24836" y="169193"/>
                  </a:lnTo>
                  <a:lnTo>
                    <a:pt x="22973" y="156465"/>
                  </a:lnTo>
                  <a:lnTo>
                    <a:pt x="19869" y="143736"/>
                  </a:lnTo>
                  <a:lnTo>
                    <a:pt x="19869" y="12697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338B7A5A-9CE6-434A-91CF-DE867A8A2F50}"/>
                </a:ext>
              </a:extLst>
            </p:cNvPr>
            <p:cNvSpPr/>
            <p:nvPr/>
          </p:nvSpPr>
          <p:spPr>
            <a:xfrm>
              <a:off x="3223922" y="4869190"/>
              <a:ext cx="34149" cy="43462"/>
            </a:xfrm>
            <a:custGeom>
              <a:avLst/>
              <a:gdLst>
                <a:gd name="connsiteX0" fmla="*/ 29182 w 34149"/>
                <a:gd name="connsiteY0" fmla="*/ 17695 h 43462"/>
                <a:gd name="connsiteX1" fmla="*/ 27009 w 34149"/>
                <a:gd name="connsiteY1" fmla="*/ 3104 h 43462"/>
                <a:gd name="connsiteX2" fmla="*/ 19558 w 34149"/>
                <a:gd name="connsiteY2" fmla="*/ 3104 h 43462"/>
                <a:gd name="connsiteX3" fmla="*/ 14591 w 34149"/>
                <a:gd name="connsiteY3" fmla="*/ 3104 h 43462"/>
                <a:gd name="connsiteX4" fmla="*/ 10245 w 34149"/>
                <a:gd name="connsiteY4" fmla="*/ 931 h 43462"/>
                <a:gd name="connsiteX5" fmla="*/ 7140 w 34149"/>
                <a:gd name="connsiteY5" fmla="*/ 0 h 43462"/>
                <a:gd name="connsiteX6" fmla="*/ 0 w 34149"/>
                <a:gd name="connsiteY6" fmla="*/ 0 h 43462"/>
                <a:gd name="connsiteX7" fmla="*/ 0 w 34149"/>
                <a:gd name="connsiteY7" fmla="*/ 5278 h 43462"/>
                <a:gd name="connsiteX8" fmla="*/ 0 w 34149"/>
                <a:gd name="connsiteY8" fmla="*/ 8382 h 43462"/>
                <a:gd name="connsiteX9" fmla="*/ 931 w 34149"/>
                <a:gd name="connsiteY9" fmla="*/ 12728 h 43462"/>
                <a:gd name="connsiteX10" fmla="*/ 3104 w 34149"/>
                <a:gd name="connsiteY10" fmla="*/ 15833 h 43462"/>
                <a:gd name="connsiteX11" fmla="*/ 7140 w 34149"/>
                <a:gd name="connsiteY11" fmla="*/ 22042 h 43462"/>
                <a:gd name="connsiteX12" fmla="*/ 10245 w 34149"/>
                <a:gd name="connsiteY12" fmla="*/ 27319 h 43462"/>
                <a:gd name="connsiteX13" fmla="*/ 14591 w 34149"/>
                <a:gd name="connsiteY13" fmla="*/ 30424 h 43462"/>
                <a:gd name="connsiteX14" fmla="*/ 19558 w 34149"/>
                <a:gd name="connsiteY14" fmla="*/ 34770 h 43462"/>
                <a:gd name="connsiteX15" fmla="*/ 22973 w 34149"/>
                <a:gd name="connsiteY15" fmla="*/ 37874 h 43462"/>
                <a:gd name="connsiteX16" fmla="*/ 27009 w 34149"/>
                <a:gd name="connsiteY16" fmla="*/ 44083 h 43462"/>
                <a:gd name="connsiteX17" fmla="*/ 34149 w 34149"/>
                <a:gd name="connsiteY17" fmla="*/ 44083 h 43462"/>
                <a:gd name="connsiteX18" fmla="*/ 32286 w 34149"/>
                <a:gd name="connsiteY18" fmla="*/ 29492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43462">
                  <a:moveTo>
                    <a:pt x="29182" y="17695"/>
                  </a:moveTo>
                  <a:lnTo>
                    <a:pt x="27009" y="3104"/>
                  </a:lnTo>
                  <a:lnTo>
                    <a:pt x="19558" y="3104"/>
                  </a:lnTo>
                  <a:lnTo>
                    <a:pt x="14591" y="3104"/>
                  </a:lnTo>
                  <a:lnTo>
                    <a:pt x="10245" y="931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8382"/>
                  </a:lnTo>
                  <a:lnTo>
                    <a:pt x="931" y="12728"/>
                  </a:lnTo>
                  <a:lnTo>
                    <a:pt x="3104" y="15833"/>
                  </a:lnTo>
                  <a:lnTo>
                    <a:pt x="7140" y="22042"/>
                  </a:lnTo>
                  <a:lnTo>
                    <a:pt x="10245" y="27319"/>
                  </a:lnTo>
                  <a:lnTo>
                    <a:pt x="14591" y="30424"/>
                  </a:lnTo>
                  <a:lnTo>
                    <a:pt x="19558" y="34770"/>
                  </a:lnTo>
                  <a:lnTo>
                    <a:pt x="22973" y="37874"/>
                  </a:lnTo>
                  <a:lnTo>
                    <a:pt x="27009" y="44083"/>
                  </a:lnTo>
                  <a:lnTo>
                    <a:pt x="34149" y="44083"/>
                  </a:lnTo>
                  <a:lnTo>
                    <a:pt x="32286" y="29492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691911E2-9569-4DA7-80EA-CFF0BDE5E6D6}"/>
                </a:ext>
              </a:extLst>
            </p:cNvPr>
            <p:cNvSpPr/>
            <p:nvPr/>
          </p:nvSpPr>
          <p:spPr>
            <a:xfrm>
              <a:off x="5439263" y="4744081"/>
              <a:ext cx="18627" cy="18627"/>
            </a:xfrm>
            <a:custGeom>
              <a:avLst/>
              <a:gdLst>
                <a:gd name="connsiteX0" fmla="*/ 931 w 18626"/>
                <a:gd name="connsiteY0" fmla="*/ 3104 h 18626"/>
                <a:gd name="connsiteX1" fmla="*/ 0 w 18626"/>
                <a:gd name="connsiteY1" fmla="*/ 7451 h 18626"/>
                <a:gd name="connsiteX2" fmla="*/ 0 w 18626"/>
                <a:gd name="connsiteY2" fmla="*/ 9624 h 18626"/>
                <a:gd name="connsiteX3" fmla="*/ 0 w 18626"/>
                <a:gd name="connsiteY3" fmla="*/ 12728 h 18626"/>
                <a:gd name="connsiteX4" fmla="*/ 0 w 18626"/>
                <a:gd name="connsiteY4" fmla="*/ 16764 h 18626"/>
                <a:gd name="connsiteX5" fmla="*/ 931 w 18626"/>
                <a:gd name="connsiteY5" fmla="*/ 16764 h 18626"/>
                <a:gd name="connsiteX6" fmla="*/ 3104 w 18626"/>
                <a:gd name="connsiteY6" fmla="*/ 18006 h 18626"/>
                <a:gd name="connsiteX7" fmla="*/ 5278 w 18626"/>
                <a:gd name="connsiteY7" fmla="*/ 18006 h 18626"/>
                <a:gd name="connsiteX8" fmla="*/ 8382 w 18626"/>
                <a:gd name="connsiteY8" fmla="*/ 20179 h 18626"/>
                <a:gd name="connsiteX9" fmla="*/ 10555 w 18626"/>
                <a:gd name="connsiteY9" fmla="*/ 16764 h 18626"/>
                <a:gd name="connsiteX10" fmla="*/ 14591 w 18626"/>
                <a:gd name="connsiteY10" fmla="*/ 14901 h 18626"/>
                <a:gd name="connsiteX11" fmla="*/ 15522 w 18626"/>
                <a:gd name="connsiteY11" fmla="*/ 12728 h 18626"/>
                <a:gd name="connsiteX12" fmla="*/ 19869 w 18626"/>
                <a:gd name="connsiteY12" fmla="*/ 12728 h 18626"/>
                <a:gd name="connsiteX13" fmla="*/ 19869 w 18626"/>
                <a:gd name="connsiteY13" fmla="*/ 7451 h 18626"/>
                <a:gd name="connsiteX14" fmla="*/ 5278 w 18626"/>
                <a:gd name="connsiteY14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18626">
                  <a:moveTo>
                    <a:pt x="931" y="3104"/>
                  </a:moveTo>
                  <a:lnTo>
                    <a:pt x="0" y="7451"/>
                  </a:lnTo>
                  <a:lnTo>
                    <a:pt x="0" y="9624"/>
                  </a:lnTo>
                  <a:lnTo>
                    <a:pt x="0" y="12728"/>
                  </a:lnTo>
                  <a:lnTo>
                    <a:pt x="0" y="16764"/>
                  </a:lnTo>
                  <a:lnTo>
                    <a:pt x="931" y="16764"/>
                  </a:lnTo>
                  <a:lnTo>
                    <a:pt x="3104" y="18006"/>
                  </a:lnTo>
                  <a:lnTo>
                    <a:pt x="5278" y="18006"/>
                  </a:lnTo>
                  <a:lnTo>
                    <a:pt x="8382" y="20179"/>
                  </a:lnTo>
                  <a:lnTo>
                    <a:pt x="10555" y="16764"/>
                  </a:lnTo>
                  <a:lnTo>
                    <a:pt x="14591" y="14901"/>
                  </a:lnTo>
                  <a:lnTo>
                    <a:pt x="15522" y="12728"/>
                  </a:lnTo>
                  <a:lnTo>
                    <a:pt x="19869" y="12728"/>
                  </a:lnTo>
                  <a:lnTo>
                    <a:pt x="19869" y="7451"/>
                  </a:lnTo>
                  <a:lnTo>
                    <a:pt x="5278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0EB37C49-424E-41ED-B974-4A995058A06A}"/>
                </a:ext>
              </a:extLst>
            </p:cNvPr>
            <p:cNvSpPr/>
            <p:nvPr/>
          </p:nvSpPr>
          <p:spPr>
            <a:xfrm>
              <a:off x="5039098" y="4734767"/>
              <a:ext cx="111760" cy="217312"/>
            </a:xfrm>
            <a:custGeom>
              <a:avLst/>
              <a:gdLst>
                <a:gd name="connsiteX0" fmla="*/ 103068 w 111760"/>
                <a:gd name="connsiteY0" fmla="*/ 141874 h 217312"/>
                <a:gd name="connsiteX1" fmla="*/ 93755 w 111760"/>
                <a:gd name="connsiteY1" fmla="*/ 122937 h 217312"/>
                <a:gd name="connsiteX2" fmla="*/ 83510 w 111760"/>
                <a:gd name="connsiteY2" fmla="*/ 106173 h 217312"/>
                <a:gd name="connsiteX3" fmla="*/ 70782 w 111760"/>
                <a:gd name="connsiteY3" fmla="*/ 92513 h 217312"/>
                <a:gd name="connsiteX4" fmla="*/ 61468 w 111760"/>
                <a:gd name="connsiteY4" fmla="*/ 78853 h 217312"/>
                <a:gd name="connsiteX5" fmla="*/ 52155 w 111760"/>
                <a:gd name="connsiteY5" fmla="*/ 70471 h 217312"/>
                <a:gd name="connsiteX6" fmla="*/ 56191 w 111760"/>
                <a:gd name="connsiteY6" fmla="*/ 63021 h 217312"/>
                <a:gd name="connsiteX7" fmla="*/ 61468 w 111760"/>
                <a:gd name="connsiteY7" fmla="*/ 53397 h 217312"/>
                <a:gd name="connsiteX8" fmla="*/ 64573 w 111760"/>
                <a:gd name="connsiteY8" fmla="*/ 41910 h 217312"/>
                <a:gd name="connsiteX9" fmla="*/ 59295 w 111760"/>
                <a:gd name="connsiteY9" fmla="*/ 29492 h 217312"/>
                <a:gd name="connsiteX10" fmla="*/ 59295 w 111760"/>
                <a:gd name="connsiteY10" fmla="*/ 22042 h 217312"/>
                <a:gd name="connsiteX11" fmla="*/ 54328 w 111760"/>
                <a:gd name="connsiteY11" fmla="*/ 22042 h 217312"/>
                <a:gd name="connsiteX12" fmla="*/ 49982 w 111760"/>
                <a:gd name="connsiteY12" fmla="*/ 24215 h 217312"/>
                <a:gd name="connsiteX13" fmla="*/ 49051 w 111760"/>
                <a:gd name="connsiteY13" fmla="*/ 26078 h 217312"/>
                <a:gd name="connsiteX14" fmla="*/ 44704 w 111760"/>
                <a:gd name="connsiteY14" fmla="*/ 29492 h 217312"/>
                <a:gd name="connsiteX15" fmla="*/ 35391 w 111760"/>
                <a:gd name="connsiteY15" fmla="*/ 29492 h 217312"/>
                <a:gd name="connsiteX16" fmla="*/ 39737 w 111760"/>
                <a:gd name="connsiteY16" fmla="*/ 24215 h 217312"/>
                <a:gd name="connsiteX17" fmla="*/ 42842 w 111760"/>
                <a:gd name="connsiteY17" fmla="*/ 18937 h 217312"/>
                <a:gd name="connsiteX18" fmla="*/ 44704 w 111760"/>
                <a:gd name="connsiteY18" fmla="*/ 12418 h 217312"/>
                <a:gd name="connsiteX19" fmla="*/ 49051 w 111760"/>
                <a:gd name="connsiteY19" fmla="*/ 5278 h 217312"/>
                <a:gd name="connsiteX20" fmla="*/ 34460 w 111760"/>
                <a:gd name="connsiteY20" fmla="*/ 2173 h 217312"/>
                <a:gd name="connsiteX21" fmla="*/ 15522 w 111760"/>
                <a:gd name="connsiteY21" fmla="*/ 0 h 217312"/>
                <a:gd name="connsiteX22" fmla="*/ 14591 w 111760"/>
                <a:gd name="connsiteY22" fmla="*/ 16764 h 217312"/>
                <a:gd name="connsiteX23" fmla="*/ 8382 w 111760"/>
                <a:gd name="connsiteY23" fmla="*/ 27319 h 217312"/>
                <a:gd name="connsiteX24" fmla="*/ 3104 w 111760"/>
                <a:gd name="connsiteY24" fmla="*/ 36633 h 217312"/>
                <a:gd name="connsiteX25" fmla="*/ 0 w 111760"/>
                <a:gd name="connsiteY25" fmla="*/ 46257 h 217312"/>
                <a:gd name="connsiteX26" fmla="*/ 931 w 111760"/>
                <a:gd name="connsiteY26" fmla="*/ 58674 h 217312"/>
                <a:gd name="connsiteX27" fmla="*/ 5278 w 111760"/>
                <a:gd name="connsiteY27" fmla="*/ 75438 h 217312"/>
                <a:gd name="connsiteX28" fmla="*/ 8382 w 111760"/>
                <a:gd name="connsiteY28" fmla="*/ 93444 h 217312"/>
                <a:gd name="connsiteX29" fmla="*/ 10555 w 111760"/>
                <a:gd name="connsiteY29" fmla="*/ 92513 h 217312"/>
                <a:gd name="connsiteX30" fmla="*/ 12418 w 111760"/>
                <a:gd name="connsiteY30" fmla="*/ 90340 h 217312"/>
                <a:gd name="connsiteX31" fmla="*/ 14591 w 111760"/>
                <a:gd name="connsiteY31" fmla="*/ 90340 h 217312"/>
                <a:gd name="connsiteX32" fmla="*/ 14591 w 111760"/>
                <a:gd name="connsiteY32" fmla="*/ 88167 h 217312"/>
                <a:gd name="connsiteX33" fmla="*/ 14591 w 111760"/>
                <a:gd name="connsiteY33" fmla="*/ 85994 h 217312"/>
                <a:gd name="connsiteX34" fmla="*/ 15522 w 111760"/>
                <a:gd name="connsiteY34" fmla="*/ 82889 h 217312"/>
                <a:gd name="connsiteX35" fmla="*/ 19869 w 111760"/>
                <a:gd name="connsiteY35" fmla="*/ 82889 h 217312"/>
                <a:gd name="connsiteX36" fmla="*/ 19869 w 111760"/>
                <a:gd name="connsiteY36" fmla="*/ 85994 h 217312"/>
                <a:gd name="connsiteX37" fmla="*/ 19869 w 111760"/>
                <a:gd name="connsiteY37" fmla="*/ 88167 h 217312"/>
                <a:gd name="connsiteX38" fmla="*/ 17695 w 111760"/>
                <a:gd name="connsiteY38" fmla="*/ 90340 h 217312"/>
                <a:gd name="connsiteX39" fmla="*/ 17695 w 111760"/>
                <a:gd name="connsiteY39" fmla="*/ 92513 h 217312"/>
                <a:gd name="connsiteX40" fmla="*/ 15522 w 111760"/>
                <a:gd name="connsiteY40" fmla="*/ 93444 h 217312"/>
                <a:gd name="connsiteX41" fmla="*/ 17695 w 111760"/>
                <a:gd name="connsiteY41" fmla="*/ 97480 h 217312"/>
                <a:gd name="connsiteX42" fmla="*/ 17695 w 111760"/>
                <a:gd name="connsiteY42" fmla="*/ 100895 h 217312"/>
                <a:gd name="connsiteX43" fmla="*/ 17695 w 111760"/>
                <a:gd name="connsiteY43" fmla="*/ 102758 h 217312"/>
                <a:gd name="connsiteX44" fmla="*/ 19869 w 111760"/>
                <a:gd name="connsiteY44" fmla="*/ 104931 h 217312"/>
                <a:gd name="connsiteX45" fmla="*/ 19869 w 111760"/>
                <a:gd name="connsiteY45" fmla="*/ 106173 h 217312"/>
                <a:gd name="connsiteX46" fmla="*/ 22973 w 111760"/>
                <a:gd name="connsiteY46" fmla="*/ 106173 h 217312"/>
                <a:gd name="connsiteX47" fmla="*/ 27009 w 111760"/>
                <a:gd name="connsiteY47" fmla="*/ 108035 h 217312"/>
                <a:gd name="connsiteX48" fmla="*/ 30113 w 111760"/>
                <a:gd name="connsiteY48" fmla="*/ 108035 h 217312"/>
                <a:gd name="connsiteX49" fmla="*/ 32286 w 111760"/>
                <a:gd name="connsiteY49" fmla="*/ 108035 h 217312"/>
                <a:gd name="connsiteX50" fmla="*/ 35391 w 111760"/>
                <a:gd name="connsiteY50" fmla="*/ 110208 h 217312"/>
                <a:gd name="connsiteX51" fmla="*/ 39737 w 111760"/>
                <a:gd name="connsiteY51" fmla="*/ 112381 h 217312"/>
                <a:gd name="connsiteX52" fmla="*/ 41600 w 111760"/>
                <a:gd name="connsiteY52" fmla="*/ 112381 h 217312"/>
                <a:gd name="connsiteX53" fmla="*/ 41600 w 111760"/>
                <a:gd name="connsiteY53" fmla="*/ 113313 h 217312"/>
                <a:gd name="connsiteX54" fmla="*/ 42842 w 111760"/>
                <a:gd name="connsiteY54" fmla="*/ 113313 h 217312"/>
                <a:gd name="connsiteX55" fmla="*/ 44704 w 111760"/>
                <a:gd name="connsiteY55" fmla="*/ 117659 h 217312"/>
                <a:gd name="connsiteX56" fmla="*/ 44704 w 111760"/>
                <a:gd name="connsiteY56" fmla="*/ 119832 h 217312"/>
                <a:gd name="connsiteX57" fmla="*/ 46877 w 111760"/>
                <a:gd name="connsiteY57" fmla="*/ 120763 h 217312"/>
                <a:gd name="connsiteX58" fmla="*/ 46877 w 111760"/>
                <a:gd name="connsiteY58" fmla="*/ 122937 h 217312"/>
                <a:gd name="connsiteX59" fmla="*/ 49051 w 111760"/>
                <a:gd name="connsiteY59" fmla="*/ 126972 h 217312"/>
                <a:gd name="connsiteX60" fmla="*/ 42842 w 111760"/>
                <a:gd name="connsiteY60" fmla="*/ 130077 h 217312"/>
                <a:gd name="connsiteX61" fmla="*/ 35391 w 111760"/>
                <a:gd name="connsiteY61" fmla="*/ 134423 h 217312"/>
                <a:gd name="connsiteX62" fmla="*/ 32286 w 111760"/>
                <a:gd name="connsiteY62" fmla="*/ 137528 h 217312"/>
                <a:gd name="connsiteX63" fmla="*/ 27009 w 111760"/>
                <a:gd name="connsiteY63" fmla="*/ 142805 h 217312"/>
                <a:gd name="connsiteX64" fmla="*/ 25146 w 111760"/>
                <a:gd name="connsiteY64" fmla="*/ 150256 h 217312"/>
                <a:gd name="connsiteX65" fmla="*/ 22973 w 111760"/>
                <a:gd name="connsiteY65" fmla="*/ 154292 h 217312"/>
                <a:gd name="connsiteX66" fmla="*/ 22973 w 111760"/>
                <a:gd name="connsiteY66" fmla="*/ 156465 h 217312"/>
                <a:gd name="connsiteX67" fmla="*/ 25146 w 111760"/>
                <a:gd name="connsiteY67" fmla="*/ 157396 h 217312"/>
                <a:gd name="connsiteX68" fmla="*/ 25146 w 111760"/>
                <a:gd name="connsiteY68" fmla="*/ 159569 h 217312"/>
                <a:gd name="connsiteX69" fmla="*/ 29182 w 111760"/>
                <a:gd name="connsiteY69" fmla="*/ 163915 h 217312"/>
                <a:gd name="connsiteX70" fmla="*/ 15522 w 111760"/>
                <a:gd name="connsiteY70" fmla="*/ 167020 h 217312"/>
                <a:gd name="connsiteX71" fmla="*/ 17695 w 111760"/>
                <a:gd name="connsiteY71" fmla="*/ 172297 h 217312"/>
                <a:gd name="connsiteX72" fmla="*/ 17695 w 111760"/>
                <a:gd name="connsiteY72" fmla="*/ 176333 h 217312"/>
                <a:gd name="connsiteX73" fmla="*/ 19869 w 111760"/>
                <a:gd name="connsiteY73" fmla="*/ 178506 h 217312"/>
                <a:gd name="connsiteX74" fmla="*/ 19869 w 111760"/>
                <a:gd name="connsiteY74" fmla="*/ 179438 h 217312"/>
                <a:gd name="connsiteX75" fmla="*/ 22973 w 111760"/>
                <a:gd name="connsiteY75" fmla="*/ 181611 h 217312"/>
                <a:gd name="connsiteX76" fmla="*/ 27009 w 111760"/>
                <a:gd name="connsiteY76" fmla="*/ 181611 h 217312"/>
                <a:gd name="connsiteX77" fmla="*/ 32286 w 111760"/>
                <a:gd name="connsiteY77" fmla="*/ 181611 h 217312"/>
                <a:gd name="connsiteX78" fmla="*/ 22973 w 111760"/>
                <a:gd name="connsiteY78" fmla="*/ 198375 h 217312"/>
                <a:gd name="connsiteX79" fmla="*/ 12418 w 111760"/>
                <a:gd name="connsiteY79" fmla="*/ 214208 h 217312"/>
                <a:gd name="connsiteX80" fmla="*/ 12418 w 111760"/>
                <a:gd name="connsiteY80" fmla="*/ 218554 h 217312"/>
                <a:gd name="connsiteX81" fmla="*/ 29182 w 111760"/>
                <a:gd name="connsiteY81" fmla="*/ 216381 h 217312"/>
                <a:gd name="connsiteX82" fmla="*/ 49051 w 111760"/>
                <a:gd name="connsiteY82" fmla="*/ 211103 h 217312"/>
                <a:gd name="connsiteX83" fmla="*/ 70782 w 111760"/>
                <a:gd name="connsiteY83" fmla="*/ 205826 h 217312"/>
                <a:gd name="connsiteX84" fmla="*/ 88477 w 111760"/>
                <a:gd name="connsiteY84" fmla="*/ 198375 h 217312"/>
                <a:gd name="connsiteX85" fmla="*/ 99964 w 111760"/>
                <a:gd name="connsiteY85" fmla="*/ 191235 h 217312"/>
                <a:gd name="connsiteX86" fmla="*/ 108346 w 111760"/>
                <a:gd name="connsiteY86" fmla="*/ 183784 h 217312"/>
                <a:gd name="connsiteX87" fmla="*/ 112692 w 111760"/>
                <a:gd name="connsiteY87" fmla="*/ 171056 h 217312"/>
                <a:gd name="connsiteX88" fmla="*/ 110519 w 111760"/>
                <a:gd name="connsiteY88" fmla="*/ 157396 h 21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11760" h="217312">
                  <a:moveTo>
                    <a:pt x="103068" y="141874"/>
                  </a:moveTo>
                  <a:lnTo>
                    <a:pt x="93755" y="122937"/>
                  </a:lnTo>
                  <a:lnTo>
                    <a:pt x="83510" y="106173"/>
                  </a:lnTo>
                  <a:lnTo>
                    <a:pt x="70782" y="92513"/>
                  </a:lnTo>
                  <a:lnTo>
                    <a:pt x="61468" y="78853"/>
                  </a:lnTo>
                  <a:lnTo>
                    <a:pt x="52155" y="70471"/>
                  </a:lnTo>
                  <a:lnTo>
                    <a:pt x="56191" y="63021"/>
                  </a:lnTo>
                  <a:lnTo>
                    <a:pt x="61468" y="53397"/>
                  </a:lnTo>
                  <a:lnTo>
                    <a:pt x="64573" y="41910"/>
                  </a:lnTo>
                  <a:lnTo>
                    <a:pt x="59295" y="29492"/>
                  </a:lnTo>
                  <a:lnTo>
                    <a:pt x="59295" y="22042"/>
                  </a:lnTo>
                  <a:lnTo>
                    <a:pt x="54328" y="22042"/>
                  </a:lnTo>
                  <a:lnTo>
                    <a:pt x="49982" y="24215"/>
                  </a:lnTo>
                  <a:lnTo>
                    <a:pt x="49051" y="26078"/>
                  </a:lnTo>
                  <a:lnTo>
                    <a:pt x="44704" y="29492"/>
                  </a:lnTo>
                  <a:lnTo>
                    <a:pt x="35391" y="29492"/>
                  </a:lnTo>
                  <a:lnTo>
                    <a:pt x="39737" y="24215"/>
                  </a:lnTo>
                  <a:lnTo>
                    <a:pt x="42842" y="18937"/>
                  </a:lnTo>
                  <a:lnTo>
                    <a:pt x="44704" y="12418"/>
                  </a:lnTo>
                  <a:lnTo>
                    <a:pt x="49051" y="5278"/>
                  </a:lnTo>
                  <a:lnTo>
                    <a:pt x="34460" y="2173"/>
                  </a:lnTo>
                  <a:lnTo>
                    <a:pt x="15522" y="0"/>
                  </a:lnTo>
                  <a:lnTo>
                    <a:pt x="14591" y="16764"/>
                  </a:lnTo>
                  <a:lnTo>
                    <a:pt x="8382" y="27319"/>
                  </a:lnTo>
                  <a:lnTo>
                    <a:pt x="3104" y="36633"/>
                  </a:lnTo>
                  <a:lnTo>
                    <a:pt x="0" y="46257"/>
                  </a:lnTo>
                  <a:lnTo>
                    <a:pt x="931" y="58674"/>
                  </a:lnTo>
                  <a:lnTo>
                    <a:pt x="5278" y="75438"/>
                  </a:lnTo>
                  <a:lnTo>
                    <a:pt x="8382" y="93444"/>
                  </a:lnTo>
                  <a:lnTo>
                    <a:pt x="10555" y="92513"/>
                  </a:lnTo>
                  <a:lnTo>
                    <a:pt x="12418" y="90340"/>
                  </a:lnTo>
                  <a:lnTo>
                    <a:pt x="14591" y="90340"/>
                  </a:lnTo>
                  <a:lnTo>
                    <a:pt x="14591" y="88167"/>
                  </a:lnTo>
                  <a:lnTo>
                    <a:pt x="14591" y="85994"/>
                  </a:lnTo>
                  <a:lnTo>
                    <a:pt x="15522" y="82889"/>
                  </a:lnTo>
                  <a:lnTo>
                    <a:pt x="19869" y="82889"/>
                  </a:lnTo>
                  <a:lnTo>
                    <a:pt x="19869" y="85994"/>
                  </a:lnTo>
                  <a:lnTo>
                    <a:pt x="19869" y="88167"/>
                  </a:lnTo>
                  <a:lnTo>
                    <a:pt x="17695" y="90340"/>
                  </a:lnTo>
                  <a:lnTo>
                    <a:pt x="17695" y="92513"/>
                  </a:lnTo>
                  <a:lnTo>
                    <a:pt x="15522" y="93444"/>
                  </a:lnTo>
                  <a:lnTo>
                    <a:pt x="17695" y="97480"/>
                  </a:lnTo>
                  <a:lnTo>
                    <a:pt x="17695" y="100895"/>
                  </a:lnTo>
                  <a:lnTo>
                    <a:pt x="17695" y="102758"/>
                  </a:lnTo>
                  <a:lnTo>
                    <a:pt x="19869" y="104931"/>
                  </a:lnTo>
                  <a:lnTo>
                    <a:pt x="19869" y="106173"/>
                  </a:lnTo>
                  <a:lnTo>
                    <a:pt x="22973" y="106173"/>
                  </a:lnTo>
                  <a:lnTo>
                    <a:pt x="27009" y="108035"/>
                  </a:lnTo>
                  <a:lnTo>
                    <a:pt x="30113" y="108035"/>
                  </a:lnTo>
                  <a:lnTo>
                    <a:pt x="32286" y="108035"/>
                  </a:lnTo>
                  <a:lnTo>
                    <a:pt x="35391" y="110208"/>
                  </a:lnTo>
                  <a:lnTo>
                    <a:pt x="39737" y="112381"/>
                  </a:lnTo>
                  <a:lnTo>
                    <a:pt x="41600" y="112381"/>
                  </a:lnTo>
                  <a:lnTo>
                    <a:pt x="41600" y="113313"/>
                  </a:lnTo>
                  <a:lnTo>
                    <a:pt x="42842" y="113313"/>
                  </a:lnTo>
                  <a:lnTo>
                    <a:pt x="44704" y="117659"/>
                  </a:lnTo>
                  <a:lnTo>
                    <a:pt x="44704" y="119832"/>
                  </a:lnTo>
                  <a:lnTo>
                    <a:pt x="46877" y="120763"/>
                  </a:lnTo>
                  <a:lnTo>
                    <a:pt x="46877" y="122937"/>
                  </a:lnTo>
                  <a:lnTo>
                    <a:pt x="49051" y="126972"/>
                  </a:lnTo>
                  <a:lnTo>
                    <a:pt x="42842" y="130077"/>
                  </a:lnTo>
                  <a:lnTo>
                    <a:pt x="35391" y="134423"/>
                  </a:lnTo>
                  <a:lnTo>
                    <a:pt x="32286" y="137528"/>
                  </a:lnTo>
                  <a:lnTo>
                    <a:pt x="27009" y="142805"/>
                  </a:lnTo>
                  <a:lnTo>
                    <a:pt x="25146" y="150256"/>
                  </a:lnTo>
                  <a:lnTo>
                    <a:pt x="22973" y="154292"/>
                  </a:lnTo>
                  <a:lnTo>
                    <a:pt x="22973" y="156465"/>
                  </a:lnTo>
                  <a:lnTo>
                    <a:pt x="25146" y="157396"/>
                  </a:lnTo>
                  <a:lnTo>
                    <a:pt x="25146" y="159569"/>
                  </a:lnTo>
                  <a:lnTo>
                    <a:pt x="29182" y="163915"/>
                  </a:lnTo>
                  <a:lnTo>
                    <a:pt x="15522" y="167020"/>
                  </a:lnTo>
                  <a:lnTo>
                    <a:pt x="17695" y="172297"/>
                  </a:lnTo>
                  <a:lnTo>
                    <a:pt x="17695" y="176333"/>
                  </a:lnTo>
                  <a:lnTo>
                    <a:pt x="19869" y="178506"/>
                  </a:lnTo>
                  <a:lnTo>
                    <a:pt x="19869" y="179438"/>
                  </a:lnTo>
                  <a:lnTo>
                    <a:pt x="22973" y="181611"/>
                  </a:lnTo>
                  <a:lnTo>
                    <a:pt x="27009" y="181611"/>
                  </a:lnTo>
                  <a:lnTo>
                    <a:pt x="32286" y="181611"/>
                  </a:lnTo>
                  <a:lnTo>
                    <a:pt x="22973" y="198375"/>
                  </a:lnTo>
                  <a:lnTo>
                    <a:pt x="12418" y="214208"/>
                  </a:lnTo>
                  <a:lnTo>
                    <a:pt x="12418" y="218554"/>
                  </a:lnTo>
                  <a:lnTo>
                    <a:pt x="29182" y="216381"/>
                  </a:lnTo>
                  <a:lnTo>
                    <a:pt x="49051" y="211103"/>
                  </a:lnTo>
                  <a:lnTo>
                    <a:pt x="70782" y="205826"/>
                  </a:lnTo>
                  <a:lnTo>
                    <a:pt x="88477" y="198375"/>
                  </a:lnTo>
                  <a:lnTo>
                    <a:pt x="99964" y="191235"/>
                  </a:lnTo>
                  <a:lnTo>
                    <a:pt x="108346" y="183784"/>
                  </a:lnTo>
                  <a:lnTo>
                    <a:pt x="112692" y="171056"/>
                  </a:lnTo>
                  <a:lnTo>
                    <a:pt x="110519" y="15739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E377EB08-0E8E-4612-A472-E7FB7839CB1B}"/>
                </a:ext>
              </a:extLst>
            </p:cNvPr>
            <p:cNvSpPr/>
            <p:nvPr/>
          </p:nvSpPr>
          <p:spPr>
            <a:xfrm>
              <a:off x="5278762" y="4812379"/>
              <a:ext cx="24836" cy="34149"/>
            </a:xfrm>
            <a:custGeom>
              <a:avLst/>
              <a:gdLst>
                <a:gd name="connsiteX0" fmla="*/ 23904 w 24835"/>
                <a:gd name="connsiteY0" fmla="*/ 10555 h 34149"/>
                <a:gd name="connsiteX1" fmla="*/ 23904 w 24835"/>
                <a:gd name="connsiteY1" fmla="*/ 7451 h 34149"/>
                <a:gd name="connsiteX2" fmla="*/ 22042 w 24835"/>
                <a:gd name="connsiteY2" fmla="*/ 5278 h 34149"/>
                <a:gd name="connsiteX3" fmla="*/ 19869 w 24835"/>
                <a:gd name="connsiteY3" fmla="*/ 3104 h 34149"/>
                <a:gd name="connsiteX4" fmla="*/ 16764 w 24835"/>
                <a:gd name="connsiteY4" fmla="*/ 0 h 34149"/>
                <a:gd name="connsiteX5" fmla="*/ 9313 w 24835"/>
                <a:gd name="connsiteY5" fmla="*/ 10555 h 34149"/>
                <a:gd name="connsiteX6" fmla="*/ 2173 w 24835"/>
                <a:gd name="connsiteY6" fmla="*/ 14901 h 34149"/>
                <a:gd name="connsiteX7" fmla="*/ 0 w 24835"/>
                <a:gd name="connsiteY7" fmla="*/ 15833 h 34149"/>
                <a:gd name="connsiteX8" fmla="*/ 0 w 24835"/>
                <a:gd name="connsiteY8" fmla="*/ 18006 h 34149"/>
                <a:gd name="connsiteX9" fmla="*/ 3104 w 24835"/>
                <a:gd name="connsiteY9" fmla="*/ 23283 h 34149"/>
                <a:gd name="connsiteX10" fmla="*/ 9313 w 24835"/>
                <a:gd name="connsiteY10" fmla="*/ 35701 h 34149"/>
                <a:gd name="connsiteX11" fmla="*/ 12418 w 24835"/>
                <a:gd name="connsiteY11" fmla="*/ 35701 h 34149"/>
                <a:gd name="connsiteX12" fmla="*/ 14591 w 24835"/>
                <a:gd name="connsiteY12" fmla="*/ 34770 h 34149"/>
                <a:gd name="connsiteX13" fmla="*/ 16764 w 24835"/>
                <a:gd name="connsiteY13" fmla="*/ 34770 h 34149"/>
                <a:gd name="connsiteX14" fmla="*/ 17695 w 24835"/>
                <a:gd name="connsiteY14" fmla="*/ 34770 h 34149"/>
                <a:gd name="connsiteX15" fmla="*/ 19869 w 24835"/>
                <a:gd name="connsiteY15" fmla="*/ 32597 h 34149"/>
                <a:gd name="connsiteX16" fmla="*/ 22042 w 24835"/>
                <a:gd name="connsiteY16" fmla="*/ 30424 h 34149"/>
                <a:gd name="connsiteX17" fmla="*/ 22042 w 24835"/>
                <a:gd name="connsiteY17" fmla="*/ 28561 h 34149"/>
                <a:gd name="connsiteX18" fmla="*/ 22042 w 24835"/>
                <a:gd name="connsiteY18" fmla="*/ 27319 h 34149"/>
                <a:gd name="connsiteX19" fmla="*/ 22042 w 24835"/>
                <a:gd name="connsiteY19" fmla="*/ 25146 h 34149"/>
                <a:gd name="connsiteX20" fmla="*/ 23904 w 24835"/>
                <a:gd name="connsiteY20" fmla="*/ 23283 h 34149"/>
                <a:gd name="connsiteX21" fmla="*/ 25146 w 24835"/>
                <a:gd name="connsiteY21" fmla="*/ 19869 h 34149"/>
                <a:gd name="connsiteX22" fmla="*/ 23904 w 24835"/>
                <a:gd name="connsiteY22" fmla="*/ 1490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835" h="34149">
                  <a:moveTo>
                    <a:pt x="23904" y="10555"/>
                  </a:moveTo>
                  <a:lnTo>
                    <a:pt x="23904" y="7451"/>
                  </a:lnTo>
                  <a:lnTo>
                    <a:pt x="22042" y="5278"/>
                  </a:lnTo>
                  <a:lnTo>
                    <a:pt x="19869" y="3104"/>
                  </a:lnTo>
                  <a:lnTo>
                    <a:pt x="16764" y="0"/>
                  </a:lnTo>
                  <a:lnTo>
                    <a:pt x="9313" y="10555"/>
                  </a:lnTo>
                  <a:lnTo>
                    <a:pt x="2173" y="14901"/>
                  </a:lnTo>
                  <a:lnTo>
                    <a:pt x="0" y="15833"/>
                  </a:lnTo>
                  <a:lnTo>
                    <a:pt x="0" y="18006"/>
                  </a:lnTo>
                  <a:lnTo>
                    <a:pt x="3104" y="23283"/>
                  </a:lnTo>
                  <a:lnTo>
                    <a:pt x="9313" y="35701"/>
                  </a:lnTo>
                  <a:lnTo>
                    <a:pt x="12418" y="35701"/>
                  </a:lnTo>
                  <a:lnTo>
                    <a:pt x="14591" y="34770"/>
                  </a:lnTo>
                  <a:lnTo>
                    <a:pt x="16764" y="34770"/>
                  </a:lnTo>
                  <a:lnTo>
                    <a:pt x="17695" y="34770"/>
                  </a:lnTo>
                  <a:lnTo>
                    <a:pt x="19869" y="32597"/>
                  </a:lnTo>
                  <a:lnTo>
                    <a:pt x="22042" y="30424"/>
                  </a:lnTo>
                  <a:lnTo>
                    <a:pt x="22042" y="28561"/>
                  </a:lnTo>
                  <a:lnTo>
                    <a:pt x="22042" y="27319"/>
                  </a:lnTo>
                  <a:lnTo>
                    <a:pt x="22042" y="25146"/>
                  </a:lnTo>
                  <a:lnTo>
                    <a:pt x="23904" y="23283"/>
                  </a:lnTo>
                  <a:lnTo>
                    <a:pt x="25146" y="19869"/>
                  </a:lnTo>
                  <a:lnTo>
                    <a:pt x="23904" y="1490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4D2E1EA8-29E6-4F53-9B59-27919DA6FF5E}"/>
                </a:ext>
              </a:extLst>
            </p:cNvPr>
            <p:cNvSpPr/>
            <p:nvPr/>
          </p:nvSpPr>
          <p:spPr>
            <a:xfrm>
              <a:off x="7689063" y="4320943"/>
              <a:ext cx="49671" cy="27940"/>
            </a:xfrm>
            <a:custGeom>
              <a:avLst/>
              <a:gdLst>
                <a:gd name="connsiteX0" fmla="*/ 49051 w 49671"/>
                <a:gd name="connsiteY0" fmla="*/ 12418 h 27940"/>
                <a:gd name="connsiteX1" fmla="*/ 44704 w 49671"/>
                <a:gd name="connsiteY1" fmla="*/ 10555 h 27940"/>
                <a:gd name="connsiteX2" fmla="*/ 43773 w 49671"/>
                <a:gd name="connsiteY2" fmla="*/ 10555 h 27940"/>
                <a:gd name="connsiteX3" fmla="*/ 41600 w 49671"/>
                <a:gd name="connsiteY3" fmla="*/ 10555 h 27940"/>
                <a:gd name="connsiteX4" fmla="*/ 37564 w 49671"/>
                <a:gd name="connsiteY4" fmla="*/ 10555 h 27940"/>
                <a:gd name="connsiteX5" fmla="*/ 36322 w 49671"/>
                <a:gd name="connsiteY5" fmla="*/ 10555 h 27940"/>
                <a:gd name="connsiteX6" fmla="*/ 34460 w 49671"/>
                <a:gd name="connsiteY6" fmla="*/ 9313 h 27940"/>
                <a:gd name="connsiteX7" fmla="*/ 30113 w 49671"/>
                <a:gd name="connsiteY7" fmla="*/ 9313 h 27940"/>
                <a:gd name="connsiteX8" fmla="*/ 27009 w 49671"/>
                <a:gd name="connsiteY8" fmla="*/ 5278 h 27940"/>
                <a:gd name="connsiteX9" fmla="*/ 22973 w 49671"/>
                <a:gd name="connsiteY9" fmla="*/ 0 h 27940"/>
                <a:gd name="connsiteX10" fmla="*/ 15522 w 49671"/>
                <a:gd name="connsiteY10" fmla="*/ 3104 h 27940"/>
                <a:gd name="connsiteX11" fmla="*/ 10555 w 49671"/>
                <a:gd name="connsiteY11" fmla="*/ 7451 h 27940"/>
                <a:gd name="connsiteX12" fmla="*/ 5278 w 49671"/>
                <a:gd name="connsiteY12" fmla="*/ 10555 h 27940"/>
                <a:gd name="connsiteX13" fmla="*/ 0 w 49671"/>
                <a:gd name="connsiteY13" fmla="*/ 15833 h 27940"/>
                <a:gd name="connsiteX14" fmla="*/ 0 w 49671"/>
                <a:gd name="connsiteY14" fmla="*/ 30424 h 27940"/>
                <a:gd name="connsiteX15" fmla="*/ 36322 w 49671"/>
                <a:gd name="connsiteY15" fmla="*/ 27319 h 27940"/>
                <a:gd name="connsiteX16" fmla="*/ 43773 w 49671"/>
                <a:gd name="connsiteY16" fmla="*/ 22042 h 27940"/>
                <a:gd name="connsiteX17" fmla="*/ 50913 w 49671"/>
                <a:gd name="connsiteY17" fmla="*/ 15833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671" h="27940">
                  <a:moveTo>
                    <a:pt x="49051" y="12418"/>
                  </a:moveTo>
                  <a:lnTo>
                    <a:pt x="44704" y="10555"/>
                  </a:lnTo>
                  <a:lnTo>
                    <a:pt x="43773" y="10555"/>
                  </a:lnTo>
                  <a:lnTo>
                    <a:pt x="41600" y="10555"/>
                  </a:lnTo>
                  <a:lnTo>
                    <a:pt x="37564" y="10555"/>
                  </a:lnTo>
                  <a:lnTo>
                    <a:pt x="36322" y="10555"/>
                  </a:lnTo>
                  <a:lnTo>
                    <a:pt x="34460" y="9313"/>
                  </a:lnTo>
                  <a:lnTo>
                    <a:pt x="30113" y="9313"/>
                  </a:lnTo>
                  <a:lnTo>
                    <a:pt x="27009" y="5278"/>
                  </a:lnTo>
                  <a:lnTo>
                    <a:pt x="22973" y="0"/>
                  </a:lnTo>
                  <a:lnTo>
                    <a:pt x="15522" y="3104"/>
                  </a:lnTo>
                  <a:lnTo>
                    <a:pt x="10555" y="7451"/>
                  </a:lnTo>
                  <a:lnTo>
                    <a:pt x="5278" y="10555"/>
                  </a:lnTo>
                  <a:lnTo>
                    <a:pt x="0" y="15833"/>
                  </a:lnTo>
                  <a:lnTo>
                    <a:pt x="0" y="30424"/>
                  </a:lnTo>
                  <a:lnTo>
                    <a:pt x="36322" y="27319"/>
                  </a:lnTo>
                  <a:lnTo>
                    <a:pt x="43773" y="22042"/>
                  </a:lnTo>
                  <a:lnTo>
                    <a:pt x="50913" y="1583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7E4EC23B-D594-400B-BA9A-CC11BC239AA7}"/>
                </a:ext>
              </a:extLst>
            </p:cNvPr>
            <p:cNvSpPr/>
            <p:nvPr/>
          </p:nvSpPr>
          <p:spPr>
            <a:xfrm>
              <a:off x="5774854" y="4394519"/>
              <a:ext cx="15522" cy="9313"/>
            </a:xfrm>
            <a:custGeom>
              <a:avLst/>
              <a:gdLst>
                <a:gd name="connsiteX0" fmla="*/ 0 w 15522"/>
                <a:gd name="connsiteY0" fmla="*/ 931 h 9313"/>
                <a:gd name="connsiteX1" fmla="*/ 2173 w 15522"/>
                <a:gd name="connsiteY1" fmla="*/ 3104 h 9313"/>
                <a:gd name="connsiteX2" fmla="*/ 2173 w 15522"/>
                <a:gd name="connsiteY2" fmla="*/ 5278 h 9313"/>
                <a:gd name="connsiteX3" fmla="*/ 4036 w 15522"/>
                <a:gd name="connsiteY3" fmla="*/ 8382 h 9313"/>
                <a:gd name="connsiteX4" fmla="*/ 4036 w 15522"/>
                <a:gd name="connsiteY4" fmla="*/ 10245 h 9313"/>
                <a:gd name="connsiteX5" fmla="*/ 7140 w 15522"/>
                <a:gd name="connsiteY5" fmla="*/ 10245 h 9313"/>
                <a:gd name="connsiteX6" fmla="*/ 9313 w 15522"/>
                <a:gd name="connsiteY6" fmla="*/ 10245 h 9313"/>
                <a:gd name="connsiteX7" fmla="*/ 13349 w 15522"/>
                <a:gd name="connsiteY7" fmla="*/ 7140 h 9313"/>
                <a:gd name="connsiteX8" fmla="*/ 16764 w 15522"/>
                <a:gd name="connsiteY8" fmla="*/ 7140 h 9313"/>
                <a:gd name="connsiteX9" fmla="*/ 16764 w 15522"/>
                <a:gd name="connsiteY9" fmla="*/ 0 h 9313"/>
                <a:gd name="connsiteX10" fmla="*/ 0 w 15522"/>
                <a:gd name="connsiteY10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22" h="9313">
                  <a:moveTo>
                    <a:pt x="0" y="931"/>
                  </a:moveTo>
                  <a:lnTo>
                    <a:pt x="2173" y="3104"/>
                  </a:lnTo>
                  <a:lnTo>
                    <a:pt x="2173" y="5278"/>
                  </a:lnTo>
                  <a:lnTo>
                    <a:pt x="4036" y="8382"/>
                  </a:lnTo>
                  <a:lnTo>
                    <a:pt x="4036" y="10245"/>
                  </a:lnTo>
                  <a:lnTo>
                    <a:pt x="7140" y="10245"/>
                  </a:lnTo>
                  <a:lnTo>
                    <a:pt x="9313" y="10245"/>
                  </a:lnTo>
                  <a:lnTo>
                    <a:pt x="13349" y="7140"/>
                  </a:lnTo>
                  <a:lnTo>
                    <a:pt x="16764" y="7140"/>
                  </a:lnTo>
                  <a:lnTo>
                    <a:pt x="1676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195EFAD7-EED8-4CFD-AFAA-0DF1201AF4EA}"/>
                </a:ext>
              </a:extLst>
            </p:cNvPr>
            <p:cNvSpPr/>
            <p:nvPr/>
          </p:nvSpPr>
          <p:spPr>
            <a:xfrm>
              <a:off x="7132744" y="4215702"/>
              <a:ext cx="55880" cy="21731"/>
            </a:xfrm>
            <a:custGeom>
              <a:avLst/>
              <a:gdLst>
                <a:gd name="connsiteX0" fmla="*/ 51844 w 55880"/>
                <a:gd name="connsiteY0" fmla="*/ 7451 h 21731"/>
                <a:gd name="connsiteX1" fmla="*/ 36322 w 55880"/>
                <a:gd name="connsiteY1" fmla="*/ 4346 h 21731"/>
                <a:gd name="connsiteX2" fmla="*/ 19558 w 55880"/>
                <a:gd name="connsiteY2" fmla="*/ 0 h 21731"/>
                <a:gd name="connsiteX3" fmla="*/ 0 w 55880"/>
                <a:gd name="connsiteY3" fmla="*/ 0 h 21731"/>
                <a:gd name="connsiteX4" fmla="*/ 0 w 55880"/>
                <a:gd name="connsiteY4" fmla="*/ 7451 h 21731"/>
                <a:gd name="connsiteX5" fmla="*/ 931 w 55880"/>
                <a:gd name="connsiteY5" fmla="*/ 13660 h 21731"/>
                <a:gd name="connsiteX6" fmla="*/ 931 w 55880"/>
                <a:gd name="connsiteY6" fmla="*/ 18937 h 21731"/>
                <a:gd name="connsiteX7" fmla="*/ 3104 w 55880"/>
                <a:gd name="connsiteY7" fmla="*/ 24215 h 21731"/>
                <a:gd name="connsiteX8" fmla="*/ 56191 w 55880"/>
                <a:gd name="connsiteY8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880" h="21731">
                  <a:moveTo>
                    <a:pt x="51844" y="7451"/>
                  </a:moveTo>
                  <a:lnTo>
                    <a:pt x="36322" y="4346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931" y="13660"/>
                  </a:lnTo>
                  <a:lnTo>
                    <a:pt x="931" y="18937"/>
                  </a:lnTo>
                  <a:lnTo>
                    <a:pt x="3104" y="24215"/>
                  </a:lnTo>
                  <a:lnTo>
                    <a:pt x="56191" y="24215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8E8842DA-E483-47F6-8EB4-A8F30601A11F}"/>
                </a:ext>
              </a:extLst>
            </p:cNvPr>
            <p:cNvSpPr/>
            <p:nvPr/>
          </p:nvSpPr>
          <p:spPr>
            <a:xfrm>
              <a:off x="5371586" y="4771400"/>
              <a:ext cx="18627" cy="27940"/>
            </a:xfrm>
            <a:custGeom>
              <a:avLst/>
              <a:gdLst>
                <a:gd name="connsiteX0" fmla="*/ 16454 w 18626"/>
                <a:gd name="connsiteY0" fmla="*/ 2173 h 27940"/>
                <a:gd name="connsiteX1" fmla="*/ 14591 w 18626"/>
                <a:gd name="connsiteY1" fmla="*/ 2173 h 27940"/>
                <a:gd name="connsiteX2" fmla="*/ 12418 w 18626"/>
                <a:gd name="connsiteY2" fmla="*/ 2173 h 27940"/>
                <a:gd name="connsiteX3" fmla="*/ 7140 w 18626"/>
                <a:gd name="connsiteY3" fmla="*/ 0 h 27940"/>
                <a:gd name="connsiteX4" fmla="*/ 7140 w 18626"/>
                <a:gd name="connsiteY4" fmla="*/ 5278 h 27940"/>
                <a:gd name="connsiteX5" fmla="*/ 5278 w 18626"/>
                <a:gd name="connsiteY5" fmla="*/ 9624 h 27940"/>
                <a:gd name="connsiteX6" fmla="*/ 3104 w 18626"/>
                <a:gd name="connsiteY6" fmla="*/ 12728 h 27940"/>
                <a:gd name="connsiteX7" fmla="*/ 0 w 18626"/>
                <a:gd name="connsiteY7" fmla="*/ 16764 h 27940"/>
                <a:gd name="connsiteX8" fmla="*/ 1863 w 18626"/>
                <a:gd name="connsiteY8" fmla="*/ 20179 h 27940"/>
                <a:gd name="connsiteX9" fmla="*/ 1863 w 18626"/>
                <a:gd name="connsiteY9" fmla="*/ 22042 h 27940"/>
                <a:gd name="connsiteX10" fmla="*/ 1863 w 18626"/>
                <a:gd name="connsiteY10" fmla="*/ 24215 h 27940"/>
                <a:gd name="connsiteX11" fmla="*/ 3104 w 18626"/>
                <a:gd name="connsiteY11" fmla="*/ 24215 h 27940"/>
                <a:gd name="connsiteX12" fmla="*/ 3104 w 18626"/>
                <a:gd name="connsiteY12" fmla="*/ 29492 h 27940"/>
                <a:gd name="connsiteX13" fmla="*/ 9313 w 18626"/>
                <a:gd name="connsiteY13" fmla="*/ 26388 h 27940"/>
                <a:gd name="connsiteX14" fmla="*/ 12418 w 18626"/>
                <a:gd name="connsiteY14" fmla="*/ 20179 h 27940"/>
                <a:gd name="connsiteX15" fmla="*/ 14591 w 18626"/>
                <a:gd name="connsiteY15" fmla="*/ 14901 h 27940"/>
                <a:gd name="connsiteX16" fmla="*/ 16454 w 18626"/>
                <a:gd name="connsiteY16" fmla="*/ 9624 h 27940"/>
                <a:gd name="connsiteX17" fmla="*/ 19868 w 18626"/>
                <a:gd name="connsiteY17" fmla="*/ 4346 h 27940"/>
                <a:gd name="connsiteX18" fmla="*/ 17695 w 18626"/>
                <a:gd name="connsiteY18" fmla="*/ 43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626" h="27940">
                  <a:moveTo>
                    <a:pt x="16454" y="2173"/>
                  </a:moveTo>
                  <a:lnTo>
                    <a:pt x="14591" y="2173"/>
                  </a:lnTo>
                  <a:lnTo>
                    <a:pt x="12418" y="2173"/>
                  </a:lnTo>
                  <a:lnTo>
                    <a:pt x="7140" y="0"/>
                  </a:lnTo>
                  <a:lnTo>
                    <a:pt x="7140" y="5278"/>
                  </a:lnTo>
                  <a:lnTo>
                    <a:pt x="5278" y="9624"/>
                  </a:lnTo>
                  <a:lnTo>
                    <a:pt x="3104" y="12728"/>
                  </a:lnTo>
                  <a:lnTo>
                    <a:pt x="0" y="16764"/>
                  </a:lnTo>
                  <a:lnTo>
                    <a:pt x="1863" y="20179"/>
                  </a:lnTo>
                  <a:lnTo>
                    <a:pt x="1863" y="22042"/>
                  </a:lnTo>
                  <a:lnTo>
                    <a:pt x="1863" y="24215"/>
                  </a:lnTo>
                  <a:lnTo>
                    <a:pt x="3104" y="24215"/>
                  </a:lnTo>
                  <a:lnTo>
                    <a:pt x="3104" y="29492"/>
                  </a:lnTo>
                  <a:lnTo>
                    <a:pt x="9313" y="26388"/>
                  </a:lnTo>
                  <a:lnTo>
                    <a:pt x="12418" y="20179"/>
                  </a:lnTo>
                  <a:lnTo>
                    <a:pt x="14591" y="14901"/>
                  </a:lnTo>
                  <a:lnTo>
                    <a:pt x="16454" y="9624"/>
                  </a:lnTo>
                  <a:lnTo>
                    <a:pt x="19868" y="4346"/>
                  </a:lnTo>
                  <a:lnTo>
                    <a:pt x="17695" y="4346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44CCEE2E-6DF4-479B-BFB6-6A6E393A674E}"/>
                </a:ext>
              </a:extLst>
            </p:cNvPr>
            <p:cNvSpPr/>
            <p:nvPr/>
          </p:nvSpPr>
          <p:spPr>
            <a:xfrm>
              <a:off x="4983839" y="4840940"/>
              <a:ext cx="52776" cy="80716"/>
            </a:xfrm>
            <a:custGeom>
              <a:avLst/>
              <a:gdLst>
                <a:gd name="connsiteX0" fmla="*/ 34460 w 52775"/>
                <a:gd name="connsiteY0" fmla="*/ 1863 h 80715"/>
                <a:gd name="connsiteX1" fmla="*/ 23904 w 52775"/>
                <a:gd name="connsiteY1" fmla="*/ 7140 h 80715"/>
                <a:gd name="connsiteX2" fmla="*/ 14591 w 52775"/>
                <a:gd name="connsiteY2" fmla="*/ 14591 h 80715"/>
                <a:gd name="connsiteX3" fmla="*/ 4346 w 52775"/>
                <a:gd name="connsiteY3" fmla="*/ 23904 h 80715"/>
                <a:gd name="connsiteX4" fmla="*/ 5278 w 52775"/>
                <a:gd name="connsiteY4" fmla="*/ 42841 h 80715"/>
                <a:gd name="connsiteX5" fmla="*/ 5278 w 52775"/>
                <a:gd name="connsiteY5" fmla="*/ 58674 h 80715"/>
                <a:gd name="connsiteX6" fmla="*/ 0 w 52775"/>
                <a:gd name="connsiteY6" fmla="*/ 72334 h 80715"/>
                <a:gd name="connsiteX7" fmla="*/ 0 w 52775"/>
                <a:gd name="connsiteY7" fmla="*/ 80716 h 80715"/>
                <a:gd name="connsiteX8" fmla="*/ 19869 w 52775"/>
                <a:gd name="connsiteY8" fmla="*/ 79785 h 80715"/>
                <a:gd name="connsiteX9" fmla="*/ 33528 w 52775"/>
                <a:gd name="connsiteY9" fmla="*/ 75438 h 80715"/>
                <a:gd name="connsiteX10" fmla="*/ 48119 w 52775"/>
                <a:gd name="connsiteY10" fmla="*/ 67988 h 80715"/>
                <a:gd name="connsiteX11" fmla="*/ 53086 w 52775"/>
                <a:gd name="connsiteY11" fmla="*/ 44083 h 80715"/>
                <a:gd name="connsiteX12" fmla="*/ 55259 w 52775"/>
                <a:gd name="connsiteY12" fmla="*/ 22042 h 80715"/>
                <a:gd name="connsiteX13" fmla="*/ 51224 w 52775"/>
                <a:gd name="connsiteY13" fmla="*/ 0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75" h="80715">
                  <a:moveTo>
                    <a:pt x="34460" y="1863"/>
                  </a:moveTo>
                  <a:lnTo>
                    <a:pt x="23904" y="7140"/>
                  </a:lnTo>
                  <a:lnTo>
                    <a:pt x="14591" y="14591"/>
                  </a:lnTo>
                  <a:lnTo>
                    <a:pt x="4346" y="23904"/>
                  </a:lnTo>
                  <a:lnTo>
                    <a:pt x="5278" y="42841"/>
                  </a:lnTo>
                  <a:lnTo>
                    <a:pt x="5278" y="58674"/>
                  </a:lnTo>
                  <a:lnTo>
                    <a:pt x="0" y="72334"/>
                  </a:lnTo>
                  <a:lnTo>
                    <a:pt x="0" y="80716"/>
                  </a:lnTo>
                  <a:lnTo>
                    <a:pt x="19869" y="79785"/>
                  </a:lnTo>
                  <a:lnTo>
                    <a:pt x="33528" y="75438"/>
                  </a:lnTo>
                  <a:lnTo>
                    <a:pt x="48119" y="67988"/>
                  </a:lnTo>
                  <a:lnTo>
                    <a:pt x="53086" y="44083"/>
                  </a:lnTo>
                  <a:lnTo>
                    <a:pt x="55259" y="22042"/>
                  </a:lnTo>
                  <a:lnTo>
                    <a:pt x="51224" y="0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78D4D51F-3DAE-46E1-9BDC-D9F7C2125FAA}"/>
                </a:ext>
              </a:extLst>
            </p:cNvPr>
            <p:cNvSpPr/>
            <p:nvPr/>
          </p:nvSpPr>
          <p:spPr>
            <a:xfrm>
              <a:off x="4217969" y="4962635"/>
              <a:ext cx="31045" cy="18627"/>
            </a:xfrm>
            <a:custGeom>
              <a:avLst/>
              <a:gdLst>
                <a:gd name="connsiteX0" fmla="*/ 0 w 31044"/>
                <a:gd name="connsiteY0" fmla="*/ 0 h 18626"/>
                <a:gd name="connsiteX1" fmla="*/ 4036 w 31044"/>
                <a:gd name="connsiteY1" fmla="*/ 5278 h 18626"/>
                <a:gd name="connsiteX2" fmla="*/ 6209 w 31044"/>
                <a:gd name="connsiteY2" fmla="*/ 8382 h 18626"/>
                <a:gd name="connsiteX3" fmla="*/ 7140 w 31044"/>
                <a:gd name="connsiteY3" fmla="*/ 12728 h 18626"/>
                <a:gd name="connsiteX4" fmla="*/ 9313 w 31044"/>
                <a:gd name="connsiteY4" fmla="*/ 14591 h 18626"/>
                <a:gd name="connsiteX5" fmla="*/ 13660 w 31044"/>
                <a:gd name="connsiteY5" fmla="*/ 19869 h 18626"/>
                <a:gd name="connsiteX6" fmla="*/ 18627 w 31044"/>
                <a:gd name="connsiteY6" fmla="*/ 18006 h 18626"/>
                <a:gd name="connsiteX7" fmla="*/ 21731 w 31044"/>
                <a:gd name="connsiteY7" fmla="*/ 18006 h 18626"/>
                <a:gd name="connsiteX8" fmla="*/ 26077 w 31044"/>
                <a:gd name="connsiteY8" fmla="*/ 18006 h 18626"/>
                <a:gd name="connsiteX9" fmla="*/ 29182 w 31044"/>
                <a:gd name="connsiteY9" fmla="*/ 15833 h 18626"/>
                <a:gd name="connsiteX10" fmla="*/ 33218 w 31044"/>
                <a:gd name="connsiteY10" fmla="*/ 15833 h 18626"/>
                <a:gd name="connsiteX11" fmla="*/ 33218 w 31044"/>
                <a:gd name="connsiteY11" fmla="*/ 7451 h 18626"/>
                <a:gd name="connsiteX12" fmla="*/ 21731 w 31044"/>
                <a:gd name="connsiteY12" fmla="*/ 3104 h 18626"/>
                <a:gd name="connsiteX13" fmla="*/ 13660 w 31044"/>
                <a:gd name="connsiteY13" fmla="*/ 931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44" h="18626">
                  <a:moveTo>
                    <a:pt x="0" y="0"/>
                  </a:moveTo>
                  <a:lnTo>
                    <a:pt x="4036" y="5278"/>
                  </a:lnTo>
                  <a:lnTo>
                    <a:pt x="6209" y="8382"/>
                  </a:lnTo>
                  <a:lnTo>
                    <a:pt x="7140" y="12728"/>
                  </a:lnTo>
                  <a:lnTo>
                    <a:pt x="9313" y="14591"/>
                  </a:lnTo>
                  <a:lnTo>
                    <a:pt x="13660" y="19869"/>
                  </a:lnTo>
                  <a:lnTo>
                    <a:pt x="18627" y="18006"/>
                  </a:lnTo>
                  <a:lnTo>
                    <a:pt x="21731" y="18006"/>
                  </a:lnTo>
                  <a:lnTo>
                    <a:pt x="26077" y="18006"/>
                  </a:lnTo>
                  <a:lnTo>
                    <a:pt x="29182" y="15833"/>
                  </a:lnTo>
                  <a:lnTo>
                    <a:pt x="33218" y="15833"/>
                  </a:lnTo>
                  <a:lnTo>
                    <a:pt x="33218" y="7451"/>
                  </a:lnTo>
                  <a:lnTo>
                    <a:pt x="21731" y="3104"/>
                  </a:lnTo>
                  <a:lnTo>
                    <a:pt x="13660" y="931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2A71940C-CE8C-4867-ACBC-5BE858B1967E}"/>
                </a:ext>
              </a:extLst>
            </p:cNvPr>
            <p:cNvSpPr/>
            <p:nvPr/>
          </p:nvSpPr>
          <p:spPr>
            <a:xfrm>
              <a:off x="4778634" y="4498518"/>
              <a:ext cx="158327" cy="117969"/>
            </a:xfrm>
            <a:custGeom>
              <a:avLst/>
              <a:gdLst>
                <a:gd name="connsiteX0" fmla="*/ 156154 w 158327"/>
                <a:gd name="connsiteY0" fmla="*/ 29182 h 117969"/>
                <a:gd name="connsiteX1" fmla="*/ 156154 w 158327"/>
                <a:gd name="connsiteY1" fmla="*/ 23904 h 117969"/>
                <a:gd name="connsiteX2" fmla="*/ 156154 w 158327"/>
                <a:gd name="connsiteY2" fmla="*/ 16764 h 117969"/>
                <a:gd name="connsiteX3" fmla="*/ 154292 w 158327"/>
                <a:gd name="connsiteY3" fmla="*/ 12418 h 117969"/>
                <a:gd name="connsiteX4" fmla="*/ 154292 w 158327"/>
                <a:gd name="connsiteY4" fmla="*/ 9313 h 117969"/>
                <a:gd name="connsiteX5" fmla="*/ 153050 w 158327"/>
                <a:gd name="connsiteY5" fmla="*/ 7140 h 117969"/>
                <a:gd name="connsiteX6" fmla="*/ 151187 w 158327"/>
                <a:gd name="connsiteY6" fmla="*/ 4036 h 117969"/>
                <a:gd name="connsiteX7" fmla="*/ 149014 w 158327"/>
                <a:gd name="connsiteY7" fmla="*/ 0 h 117969"/>
                <a:gd name="connsiteX8" fmla="*/ 134423 w 158327"/>
                <a:gd name="connsiteY8" fmla="*/ 1863 h 117969"/>
                <a:gd name="connsiteX9" fmla="*/ 126972 w 158327"/>
                <a:gd name="connsiteY9" fmla="*/ 7140 h 117969"/>
                <a:gd name="connsiteX10" fmla="*/ 119832 w 158327"/>
                <a:gd name="connsiteY10" fmla="*/ 12418 h 117969"/>
                <a:gd name="connsiteX11" fmla="*/ 114554 w 158327"/>
                <a:gd name="connsiteY11" fmla="*/ 18937 h 117969"/>
                <a:gd name="connsiteX12" fmla="*/ 105241 w 158327"/>
                <a:gd name="connsiteY12" fmla="*/ 23904 h 117969"/>
                <a:gd name="connsiteX13" fmla="*/ 102137 w 158327"/>
                <a:gd name="connsiteY13" fmla="*/ 23904 h 117969"/>
                <a:gd name="connsiteX14" fmla="*/ 99964 w 158327"/>
                <a:gd name="connsiteY14" fmla="*/ 23904 h 117969"/>
                <a:gd name="connsiteX15" fmla="*/ 97790 w 158327"/>
                <a:gd name="connsiteY15" fmla="*/ 23904 h 117969"/>
                <a:gd name="connsiteX16" fmla="*/ 97790 w 158327"/>
                <a:gd name="connsiteY16" fmla="*/ 22042 h 117969"/>
                <a:gd name="connsiteX17" fmla="*/ 94686 w 158327"/>
                <a:gd name="connsiteY17" fmla="*/ 19869 h 117969"/>
                <a:gd name="connsiteX18" fmla="*/ 92823 w 158327"/>
                <a:gd name="connsiteY18" fmla="*/ 14591 h 117969"/>
                <a:gd name="connsiteX19" fmla="*/ 78232 w 158327"/>
                <a:gd name="connsiteY19" fmla="*/ 19869 h 117969"/>
                <a:gd name="connsiteX20" fmla="*/ 67677 w 158327"/>
                <a:gd name="connsiteY20" fmla="*/ 27319 h 117969"/>
                <a:gd name="connsiteX21" fmla="*/ 56191 w 158327"/>
                <a:gd name="connsiteY21" fmla="*/ 36633 h 117969"/>
                <a:gd name="connsiteX22" fmla="*/ 53086 w 158327"/>
                <a:gd name="connsiteY22" fmla="*/ 29182 h 117969"/>
                <a:gd name="connsiteX23" fmla="*/ 49050 w 158327"/>
                <a:gd name="connsiteY23" fmla="*/ 26077 h 117969"/>
                <a:gd name="connsiteX24" fmla="*/ 45946 w 158327"/>
                <a:gd name="connsiteY24" fmla="*/ 19869 h 117969"/>
                <a:gd name="connsiteX25" fmla="*/ 39427 w 158327"/>
                <a:gd name="connsiteY25" fmla="*/ 14591 h 117969"/>
                <a:gd name="connsiteX26" fmla="*/ 24836 w 158327"/>
                <a:gd name="connsiteY26" fmla="*/ 18937 h 117969"/>
                <a:gd name="connsiteX27" fmla="*/ 16764 w 158327"/>
                <a:gd name="connsiteY27" fmla="*/ 22042 h 117969"/>
                <a:gd name="connsiteX28" fmla="*/ 9313 w 158327"/>
                <a:gd name="connsiteY28" fmla="*/ 29182 h 117969"/>
                <a:gd name="connsiteX29" fmla="*/ 0 w 158327"/>
                <a:gd name="connsiteY29" fmla="*/ 36633 h 117969"/>
                <a:gd name="connsiteX30" fmla="*/ 5278 w 158327"/>
                <a:gd name="connsiteY30" fmla="*/ 47188 h 117969"/>
                <a:gd name="connsiteX31" fmla="*/ 32286 w 158327"/>
                <a:gd name="connsiteY31" fmla="*/ 47188 h 117969"/>
                <a:gd name="connsiteX32" fmla="*/ 32286 w 158327"/>
                <a:gd name="connsiteY32" fmla="*/ 60847 h 117969"/>
                <a:gd name="connsiteX33" fmla="*/ 27009 w 158327"/>
                <a:gd name="connsiteY33" fmla="*/ 60847 h 117969"/>
                <a:gd name="connsiteX34" fmla="*/ 21731 w 158327"/>
                <a:gd name="connsiteY34" fmla="*/ 60847 h 117969"/>
                <a:gd name="connsiteX35" fmla="*/ 19868 w 158327"/>
                <a:gd name="connsiteY35" fmla="*/ 61779 h 117969"/>
                <a:gd name="connsiteX36" fmla="*/ 17695 w 158327"/>
                <a:gd name="connsiteY36" fmla="*/ 61779 h 117969"/>
                <a:gd name="connsiteX37" fmla="*/ 16764 w 158327"/>
                <a:gd name="connsiteY37" fmla="*/ 63952 h 117969"/>
                <a:gd name="connsiteX38" fmla="*/ 12418 w 158327"/>
                <a:gd name="connsiteY38" fmla="*/ 68298 h 117969"/>
                <a:gd name="connsiteX39" fmla="*/ 9313 w 158327"/>
                <a:gd name="connsiteY39" fmla="*/ 68298 h 117969"/>
                <a:gd name="connsiteX40" fmla="*/ 14591 w 158327"/>
                <a:gd name="connsiteY40" fmla="*/ 71403 h 117969"/>
                <a:gd name="connsiteX41" fmla="*/ 19868 w 158327"/>
                <a:gd name="connsiteY41" fmla="*/ 75438 h 117969"/>
                <a:gd name="connsiteX42" fmla="*/ 27009 w 158327"/>
                <a:gd name="connsiteY42" fmla="*/ 76680 h 117969"/>
                <a:gd name="connsiteX43" fmla="*/ 32286 w 158327"/>
                <a:gd name="connsiteY43" fmla="*/ 80716 h 117969"/>
                <a:gd name="connsiteX44" fmla="*/ 31355 w 158327"/>
                <a:gd name="connsiteY44" fmla="*/ 83820 h 117969"/>
                <a:gd name="connsiteX45" fmla="*/ 31355 w 158327"/>
                <a:gd name="connsiteY45" fmla="*/ 85993 h 117969"/>
                <a:gd name="connsiteX46" fmla="*/ 29182 w 158327"/>
                <a:gd name="connsiteY46" fmla="*/ 88167 h 117969"/>
                <a:gd name="connsiteX47" fmla="*/ 27009 w 158327"/>
                <a:gd name="connsiteY47" fmla="*/ 90340 h 117969"/>
                <a:gd name="connsiteX48" fmla="*/ 24836 w 158327"/>
                <a:gd name="connsiteY48" fmla="*/ 91271 h 117969"/>
                <a:gd name="connsiteX49" fmla="*/ 29182 w 158327"/>
                <a:gd name="connsiteY49" fmla="*/ 95307 h 117969"/>
                <a:gd name="connsiteX50" fmla="*/ 38495 w 158327"/>
                <a:gd name="connsiteY50" fmla="*/ 100584 h 117969"/>
                <a:gd name="connsiteX51" fmla="*/ 49050 w 158327"/>
                <a:gd name="connsiteY51" fmla="*/ 105862 h 117969"/>
                <a:gd name="connsiteX52" fmla="*/ 61468 w 158327"/>
                <a:gd name="connsiteY52" fmla="*/ 113313 h 117969"/>
                <a:gd name="connsiteX53" fmla="*/ 70782 w 158327"/>
                <a:gd name="connsiteY53" fmla="*/ 117659 h 117969"/>
                <a:gd name="connsiteX54" fmla="*/ 76059 w 158327"/>
                <a:gd name="connsiteY54" fmla="*/ 120763 h 117969"/>
                <a:gd name="connsiteX55" fmla="*/ 94686 w 158327"/>
                <a:gd name="connsiteY55" fmla="*/ 105862 h 117969"/>
                <a:gd name="connsiteX56" fmla="*/ 116728 w 158327"/>
                <a:gd name="connsiteY56" fmla="*/ 95307 h 117969"/>
                <a:gd name="connsiteX57" fmla="*/ 139701 w 158327"/>
                <a:gd name="connsiteY57" fmla="*/ 85993 h 117969"/>
                <a:gd name="connsiteX58" fmla="*/ 160501 w 158327"/>
                <a:gd name="connsiteY58" fmla="*/ 75438 h 117969"/>
                <a:gd name="connsiteX59" fmla="*/ 160501 w 158327"/>
                <a:gd name="connsiteY59" fmla="*/ 60847 h 117969"/>
                <a:gd name="connsiteX60" fmla="*/ 158327 w 158327"/>
                <a:gd name="connsiteY60" fmla="*/ 44083 h 11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58327" h="117969">
                  <a:moveTo>
                    <a:pt x="156154" y="29182"/>
                  </a:moveTo>
                  <a:lnTo>
                    <a:pt x="156154" y="23904"/>
                  </a:lnTo>
                  <a:lnTo>
                    <a:pt x="156154" y="16764"/>
                  </a:lnTo>
                  <a:lnTo>
                    <a:pt x="154292" y="12418"/>
                  </a:lnTo>
                  <a:lnTo>
                    <a:pt x="154292" y="9313"/>
                  </a:lnTo>
                  <a:lnTo>
                    <a:pt x="153050" y="7140"/>
                  </a:lnTo>
                  <a:lnTo>
                    <a:pt x="151187" y="4036"/>
                  </a:lnTo>
                  <a:lnTo>
                    <a:pt x="149014" y="0"/>
                  </a:lnTo>
                  <a:lnTo>
                    <a:pt x="134423" y="1863"/>
                  </a:lnTo>
                  <a:lnTo>
                    <a:pt x="126972" y="7140"/>
                  </a:lnTo>
                  <a:lnTo>
                    <a:pt x="119832" y="12418"/>
                  </a:lnTo>
                  <a:lnTo>
                    <a:pt x="114554" y="18937"/>
                  </a:lnTo>
                  <a:lnTo>
                    <a:pt x="105241" y="23904"/>
                  </a:lnTo>
                  <a:lnTo>
                    <a:pt x="102137" y="23904"/>
                  </a:lnTo>
                  <a:lnTo>
                    <a:pt x="99964" y="23904"/>
                  </a:lnTo>
                  <a:lnTo>
                    <a:pt x="97790" y="23904"/>
                  </a:lnTo>
                  <a:lnTo>
                    <a:pt x="97790" y="22042"/>
                  </a:lnTo>
                  <a:lnTo>
                    <a:pt x="94686" y="19869"/>
                  </a:lnTo>
                  <a:lnTo>
                    <a:pt x="92823" y="14591"/>
                  </a:lnTo>
                  <a:lnTo>
                    <a:pt x="78232" y="19869"/>
                  </a:lnTo>
                  <a:lnTo>
                    <a:pt x="67677" y="27319"/>
                  </a:lnTo>
                  <a:lnTo>
                    <a:pt x="56191" y="36633"/>
                  </a:lnTo>
                  <a:lnTo>
                    <a:pt x="53086" y="29182"/>
                  </a:lnTo>
                  <a:lnTo>
                    <a:pt x="49050" y="26077"/>
                  </a:lnTo>
                  <a:lnTo>
                    <a:pt x="45946" y="19869"/>
                  </a:lnTo>
                  <a:lnTo>
                    <a:pt x="39427" y="14591"/>
                  </a:lnTo>
                  <a:lnTo>
                    <a:pt x="24836" y="18937"/>
                  </a:lnTo>
                  <a:lnTo>
                    <a:pt x="16764" y="22042"/>
                  </a:lnTo>
                  <a:lnTo>
                    <a:pt x="9313" y="29182"/>
                  </a:lnTo>
                  <a:lnTo>
                    <a:pt x="0" y="36633"/>
                  </a:lnTo>
                  <a:lnTo>
                    <a:pt x="5278" y="47188"/>
                  </a:lnTo>
                  <a:lnTo>
                    <a:pt x="32286" y="47188"/>
                  </a:lnTo>
                  <a:lnTo>
                    <a:pt x="32286" y="60847"/>
                  </a:lnTo>
                  <a:lnTo>
                    <a:pt x="27009" y="60847"/>
                  </a:lnTo>
                  <a:lnTo>
                    <a:pt x="21731" y="60847"/>
                  </a:lnTo>
                  <a:lnTo>
                    <a:pt x="19868" y="61779"/>
                  </a:lnTo>
                  <a:lnTo>
                    <a:pt x="17695" y="61779"/>
                  </a:lnTo>
                  <a:lnTo>
                    <a:pt x="16764" y="63952"/>
                  </a:lnTo>
                  <a:lnTo>
                    <a:pt x="12418" y="68298"/>
                  </a:lnTo>
                  <a:lnTo>
                    <a:pt x="9313" y="68298"/>
                  </a:lnTo>
                  <a:lnTo>
                    <a:pt x="14591" y="71403"/>
                  </a:lnTo>
                  <a:lnTo>
                    <a:pt x="19868" y="75438"/>
                  </a:lnTo>
                  <a:lnTo>
                    <a:pt x="27009" y="76680"/>
                  </a:lnTo>
                  <a:lnTo>
                    <a:pt x="32286" y="80716"/>
                  </a:lnTo>
                  <a:lnTo>
                    <a:pt x="31355" y="83820"/>
                  </a:lnTo>
                  <a:lnTo>
                    <a:pt x="31355" y="85993"/>
                  </a:lnTo>
                  <a:lnTo>
                    <a:pt x="29182" y="88167"/>
                  </a:lnTo>
                  <a:lnTo>
                    <a:pt x="27009" y="90340"/>
                  </a:lnTo>
                  <a:lnTo>
                    <a:pt x="24836" y="91271"/>
                  </a:lnTo>
                  <a:lnTo>
                    <a:pt x="29182" y="95307"/>
                  </a:lnTo>
                  <a:lnTo>
                    <a:pt x="38495" y="100584"/>
                  </a:lnTo>
                  <a:lnTo>
                    <a:pt x="49050" y="105862"/>
                  </a:lnTo>
                  <a:lnTo>
                    <a:pt x="61468" y="113313"/>
                  </a:lnTo>
                  <a:lnTo>
                    <a:pt x="70782" y="117659"/>
                  </a:lnTo>
                  <a:lnTo>
                    <a:pt x="76059" y="120763"/>
                  </a:lnTo>
                  <a:lnTo>
                    <a:pt x="94686" y="105862"/>
                  </a:lnTo>
                  <a:lnTo>
                    <a:pt x="116728" y="95307"/>
                  </a:lnTo>
                  <a:lnTo>
                    <a:pt x="139701" y="85993"/>
                  </a:lnTo>
                  <a:lnTo>
                    <a:pt x="160501" y="75438"/>
                  </a:lnTo>
                  <a:lnTo>
                    <a:pt x="160501" y="60847"/>
                  </a:lnTo>
                  <a:lnTo>
                    <a:pt x="158327" y="44083"/>
                  </a:lnTo>
                  <a:close/>
                </a:path>
              </a:pathLst>
            </a:custGeom>
            <a:grp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Century Gothic" panose="020B0502020202020204" pitchFamily="34" charset="0"/>
              </a:endParaRPr>
            </a:p>
          </p:txBody>
        </p:sp>
      </p:grpSp>
      <p:sp>
        <p:nvSpPr>
          <p:cNvPr id="120" name="TextBox 119">
            <a:extLst>
              <a:ext uri="{FF2B5EF4-FFF2-40B4-BE49-F238E27FC236}">
                <a16:creationId xmlns:a16="http://schemas.microsoft.com/office/drawing/2014/main" id="{776AF7DF-A6E2-49E9-8FA1-4D192E50A331}"/>
              </a:ext>
            </a:extLst>
          </p:cNvPr>
          <p:cNvSpPr txBox="1"/>
          <p:nvPr/>
        </p:nvSpPr>
        <p:spPr>
          <a:xfrm>
            <a:off x="3592565" y="3818310"/>
            <a:ext cx="222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dirty="0" err="1">
                <a:latin typeface="Arial" panose="020B0604020202020204" pitchFamily="34" charset="0"/>
                <a:cs typeface="Arial" panose="020B0604020202020204" pitchFamily="34" charset="0"/>
              </a:rPr>
              <a:t>Manfaat</a:t>
            </a:r>
            <a:r>
              <a:rPr lang="en-ID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dirty="0" err="1">
                <a:latin typeface="Arial" panose="020B0604020202020204" pitchFamily="34" charset="0"/>
                <a:cs typeface="Arial" panose="020B0604020202020204" pitchFamily="34" charset="0"/>
              </a:rPr>
              <a:t>terhadap</a:t>
            </a:r>
            <a:r>
              <a:rPr lang="en-ID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ID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softskill</a:t>
            </a:r>
            <a:r>
              <a:rPr lang="en-ID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b="1" dirty="0"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ID" sz="1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hardskill</a:t>
            </a:r>
            <a:r>
              <a:rPr lang="en-ID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dirty="0">
                <a:latin typeface="Arial" panose="020B0604020202020204" pitchFamily="34" charset="0"/>
                <a:cs typeface="Arial" panose="020B0604020202020204" pitchFamily="34" charset="0"/>
              </a:rPr>
              <a:t>94,74% </a:t>
            </a:r>
            <a:r>
              <a:rPr lang="en-ID" sz="1600" dirty="0" err="1">
                <a:latin typeface="Arial" panose="020B0604020202020204" pitchFamily="34" charset="0"/>
                <a:cs typeface="Arial" panose="020B0604020202020204" pitchFamily="34" charset="0"/>
              </a:rPr>
              <a:t>dari</a:t>
            </a:r>
            <a:r>
              <a:rPr lang="en-ID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dirty="0" err="1">
                <a:latin typeface="Arial" panose="020B0604020202020204" pitchFamily="34" charset="0"/>
                <a:cs typeface="Arial" panose="020B0604020202020204" pitchFamily="34" charset="0"/>
              </a:rPr>
              <a:t>keseluruhan</a:t>
            </a:r>
            <a:r>
              <a:rPr lang="en-ID" sz="1600" dirty="0">
                <a:latin typeface="Arial" panose="020B0604020202020204" pitchFamily="34" charset="0"/>
                <a:cs typeface="Arial" panose="020B0604020202020204" pitchFamily="34" charset="0"/>
              </a:rPr>
              <a:t> alumni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FD160D76-85C9-4DB0-A247-E2593793F4D0}"/>
              </a:ext>
            </a:extLst>
          </p:cNvPr>
          <p:cNvSpPr txBox="1"/>
          <p:nvPr/>
        </p:nvSpPr>
        <p:spPr>
          <a:xfrm>
            <a:off x="676214" y="3818310"/>
            <a:ext cx="25426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Kepuasan</a:t>
            </a:r>
            <a:r>
              <a:rPr lang="en-ID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terhadap</a:t>
            </a:r>
            <a:r>
              <a:rPr lang="en-ID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perkuliahan</a:t>
            </a:r>
            <a:r>
              <a:rPr lang="en-ID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id-ID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ID" sz="1600" dirty="0" err="1">
                <a:latin typeface="Arial" panose="020B0604020202020204" pitchFamily="34" charset="0"/>
                <a:cs typeface="Arial" panose="020B0604020202020204" pitchFamily="34" charset="0"/>
              </a:rPr>
              <a:t>dari</a:t>
            </a:r>
            <a:r>
              <a:rPr lang="en-ID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dirty="0" err="1">
                <a:latin typeface="Arial" panose="020B0604020202020204" pitchFamily="34" charset="0"/>
                <a:cs typeface="Arial" panose="020B0604020202020204" pitchFamily="34" charset="0"/>
              </a:rPr>
              <a:t>beasiswa</a:t>
            </a:r>
            <a:r>
              <a:rPr lang="en-ID" sz="1600" dirty="0">
                <a:latin typeface="Arial" panose="020B0604020202020204" pitchFamily="34" charset="0"/>
                <a:cs typeface="Arial" panose="020B0604020202020204" pitchFamily="34" charset="0"/>
              </a:rPr>
              <a:t> COREMAP-CTI </a:t>
            </a:r>
            <a:r>
              <a:rPr lang="en-ID" sz="1600" dirty="0" err="1">
                <a:latin typeface="Arial" panose="020B0604020202020204" pitchFamily="34" charset="0"/>
                <a:cs typeface="Arial" panose="020B0604020202020204" pitchFamily="34" charset="0"/>
              </a:rPr>
              <a:t>sebesar</a:t>
            </a:r>
            <a:r>
              <a:rPr lang="en-ID" sz="1600" dirty="0">
                <a:latin typeface="Arial" panose="020B0604020202020204" pitchFamily="34" charset="0"/>
                <a:cs typeface="Arial" panose="020B0604020202020204" pitchFamily="34" charset="0"/>
              </a:rPr>
              <a:t> 87,50% </a:t>
            </a:r>
            <a:r>
              <a:rPr lang="en-ID" sz="1600" dirty="0" err="1">
                <a:latin typeface="Arial" panose="020B0604020202020204" pitchFamily="34" charset="0"/>
                <a:cs typeface="Arial" panose="020B0604020202020204" pitchFamily="34" charset="0"/>
              </a:rPr>
              <a:t>dari</a:t>
            </a:r>
            <a:r>
              <a:rPr lang="en-ID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dirty="0" err="1">
                <a:latin typeface="Arial" panose="020B0604020202020204" pitchFamily="34" charset="0"/>
                <a:cs typeface="Arial" panose="020B0604020202020204" pitchFamily="34" charset="0"/>
              </a:rPr>
              <a:t>keseluruhan</a:t>
            </a:r>
            <a:r>
              <a:rPr lang="en-ID" sz="1600" dirty="0">
                <a:latin typeface="Arial" panose="020B0604020202020204" pitchFamily="34" charset="0"/>
                <a:cs typeface="Arial" panose="020B0604020202020204" pitchFamily="34" charset="0"/>
              </a:rPr>
              <a:t> alumni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586B1D46-FEF3-4467-8903-9FB40DF3554A}"/>
              </a:ext>
            </a:extLst>
          </p:cNvPr>
          <p:cNvSpPr txBox="1"/>
          <p:nvPr/>
        </p:nvSpPr>
        <p:spPr>
          <a:xfrm>
            <a:off x="9144254" y="3818310"/>
            <a:ext cx="2542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1600" b="1" dirty="0">
                <a:latin typeface="Arial" panose="020B0604020202020204" pitchFamily="34" charset="0"/>
                <a:cs typeface="Arial" panose="020B0604020202020204" pitchFamily="34" charset="0"/>
              </a:rPr>
              <a:t>Peningkatan pemahaman terhadap kontekstual pekerjaan</a:t>
            </a:r>
            <a:r>
              <a:rPr lang="fi-FI" sz="1600" dirty="0">
                <a:latin typeface="Arial" panose="020B0604020202020204" pitchFamily="34" charset="0"/>
                <a:cs typeface="Arial" panose="020B0604020202020204" pitchFamily="34" charset="0"/>
              </a:rPr>
              <a:t> 91,91% </a:t>
            </a:r>
            <a:r>
              <a:rPr lang="en-ID" sz="1600" dirty="0" err="1">
                <a:latin typeface="Arial" panose="020B0604020202020204" pitchFamily="34" charset="0"/>
                <a:cs typeface="Arial" panose="020B0604020202020204" pitchFamily="34" charset="0"/>
              </a:rPr>
              <a:t>dari</a:t>
            </a:r>
            <a:r>
              <a:rPr lang="en-ID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dirty="0" err="1">
                <a:latin typeface="Arial" panose="020B0604020202020204" pitchFamily="34" charset="0"/>
                <a:cs typeface="Arial" panose="020B0604020202020204" pitchFamily="34" charset="0"/>
              </a:rPr>
              <a:t>keseluruhan</a:t>
            </a:r>
            <a:r>
              <a:rPr lang="en-ID" sz="1600" dirty="0">
                <a:latin typeface="Arial" panose="020B0604020202020204" pitchFamily="34" charset="0"/>
                <a:cs typeface="Arial" panose="020B0604020202020204" pitchFamily="34" charset="0"/>
              </a:rPr>
              <a:t> alumni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FC9C2CED-C322-474E-969A-5082A5294020}"/>
              </a:ext>
            </a:extLst>
          </p:cNvPr>
          <p:cNvSpPr txBox="1"/>
          <p:nvPr/>
        </p:nvSpPr>
        <p:spPr>
          <a:xfrm>
            <a:off x="6368410" y="3818310"/>
            <a:ext cx="222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Peningkatan</a:t>
            </a:r>
            <a:r>
              <a:rPr lang="en-ID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kinerja</a:t>
            </a:r>
            <a:r>
              <a:rPr lang="en-ID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tim</a:t>
            </a:r>
            <a:r>
              <a:rPr lang="en-ID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ID" sz="1600" b="1" dirty="0">
                <a:latin typeface="Arial" panose="020B0604020202020204" pitchFamily="34" charset="0"/>
                <a:cs typeface="Arial" panose="020B0604020202020204" pitchFamily="34" charset="0"/>
              </a:rPr>
              <a:t> unit </a:t>
            </a:r>
            <a:r>
              <a:rPr lang="en-ID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kerja</a:t>
            </a:r>
            <a:r>
              <a:rPr lang="en-ID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dirty="0" err="1">
                <a:latin typeface="Arial" panose="020B0604020202020204" pitchFamily="34" charset="0"/>
                <a:cs typeface="Arial" panose="020B0604020202020204" pitchFamily="34" charset="0"/>
              </a:rPr>
              <a:t>secara</a:t>
            </a:r>
            <a:r>
              <a:rPr lang="en-ID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dirty="0" err="1">
                <a:latin typeface="Arial" panose="020B0604020202020204" pitchFamily="34" charset="0"/>
                <a:cs typeface="Arial" panose="020B0604020202020204" pitchFamily="34" charset="0"/>
              </a:rPr>
              <a:t>umum</a:t>
            </a:r>
            <a:r>
              <a:rPr lang="en-ID" sz="1600" dirty="0">
                <a:latin typeface="Arial" panose="020B0604020202020204" pitchFamily="34" charset="0"/>
                <a:cs typeface="Arial" panose="020B0604020202020204" pitchFamily="34" charset="0"/>
              </a:rPr>
              <a:t> 92,65% </a:t>
            </a:r>
            <a:r>
              <a:rPr lang="en-ID" sz="1600" dirty="0" err="1">
                <a:latin typeface="Arial" panose="020B0604020202020204" pitchFamily="34" charset="0"/>
                <a:cs typeface="Arial" panose="020B0604020202020204" pitchFamily="34" charset="0"/>
              </a:rPr>
              <a:t>dari</a:t>
            </a:r>
            <a:r>
              <a:rPr lang="en-ID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600" dirty="0" err="1">
                <a:latin typeface="Arial" panose="020B0604020202020204" pitchFamily="34" charset="0"/>
                <a:cs typeface="Arial" panose="020B0604020202020204" pitchFamily="34" charset="0"/>
              </a:rPr>
              <a:t>keseluruhan</a:t>
            </a:r>
            <a:r>
              <a:rPr lang="en-ID" sz="1600" dirty="0">
                <a:latin typeface="Arial" panose="020B0604020202020204" pitchFamily="34" charset="0"/>
                <a:cs typeface="Arial" panose="020B0604020202020204" pitchFamily="34" charset="0"/>
              </a:rPr>
              <a:t> alumni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BE5C76A3-CB57-48BE-9B2A-946E10DB73A2}"/>
              </a:ext>
            </a:extLst>
          </p:cNvPr>
          <p:cNvGrpSpPr/>
          <p:nvPr/>
        </p:nvGrpSpPr>
        <p:grpSpPr>
          <a:xfrm>
            <a:off x="1132885" y="1713310"/>
            <a:ext cx="2209132" cy="1634659"/>
            <a:chOff x="1073537" y="3412433"/>
            <a:chExt cx="2495265" cy="1846385"/>
          </a:xfrm>
          <a:solidFill>
            <a:schemeClr val="accent1">
              <a:lumMod val="75000"/>
            </a:schemeClr>
          </a:solidFill>
        </p:grpSpPr>
        <p:sp>
          <p:nvSpPr>
            <p:cNvPr id="132" name="Block Arc 131">
              <a:extLst>
                <a:ext uri="{FF2B5EF4-FFF2-40B4-BE49-F238E27FC236}">
                  <a16:creationId xmlns:a16="http://schemas.microsoft.com/office/drawing/2014/main" id="{491C73AA-3FAD-4EE7-B285-A6628B4746F8}"/>
                </a:ext>
              </a:extLst>
            </p:cNvPr>
            <p:cNvSpPr/>
            <p:nvPr/>
          </p:nvSpPr>
          <p:spPr>
            <a:xfrm>
              <a:off x="1073537" y="3412433"/>
              <a:ext cx="1846385" cy="1846385"/>
            </a:xfrm>
            <a:prstGeom prst="blockArc">
              <a:avLst>
                <a:gd name="adj1" fmla="val 21536329"/>
                <a:gd name="adj2" fmla="val 18125186"/>
                <a:gd name="adj3" fmla="val 14591"/>
              </a:avLst>
            </a:prstGeom>
            <a:grpFill/>
            <a:ln cap="flat" cmpd="dbl">
              <a:noFill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1846227 w 1846385"/>
                        <a:gd name="connsiteY0" fmla="*/ 906095 h 1846385"/>
                        <a:gd name="connsiteX1" fmla="*/ 1287035 w 1846385"/>
                        <a:gd name="connsiteY1" fmla="*/ 1771664 h 1846385"/>
                        <a:gd name="connsiteX2" fmla="*/ 274513 w 1846385"/>
                        <a:gd name="connsiteY2" fmla="*/ 1580080 h 1846385"/>
                        <a:gd name="connsiteX3" fmla="*/ 70212 w 1846385"/>
                        <a:gd name="connsiteY3" fmla="*/ 570047 h 1846385"/>
                        <a:gd name="connsiteX4" fmla="*/ 928681 w 1846385"/>
                        <a:gd name="connsiteY4" fmla="*/ 15 h 1846385"/>
                        <a:gd name="connsiteX5" fmla="*/ 927584 w 1846385"/>
                        <a:gd name="connsiteY5" fmla="*/ 184633 h 1846385"/>
                        <a:gd name="connsiteX6" fmla="*/ 240793 w 1846385"/>
                        <a:gd name="connsiteY6" fmla="*/ 640669 h 1846385"/>
                        <a:gd name="connsiteX7" fmla="*/ 404238 w 1846385"/>
                        <a:gd name="connsiteY7" fmla="*/ 1448714 h 1846385"/>
                        <a:gd name="connsiteX8" fmla="*/ 1214275 w 1846385"/>
                        <a:gd name="connsiteY8" fmla="*/ 1601985 h 1846385"/>
                        <a:gd name="connsiteX9" fmla="*/ 1661639 w 1846385"/>
                        <a:gd name="connsiteY9" fmla="*/ 909513 h 1846385"/>
                        <a:gd name="connsiteX10" fmla="*/ 1846227 w 1846385"/>
                        <a:gd name="connsiteY10" fmla="*/ 906095 h 18463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846385" h="1846385" fill="none" extrusionOk="0">
                          <a:moveTo>
                            <a:pt x="1846227" y="906095"/>
                          </a:moveTo>
                          <a:cubicBezTo>
                            <a:pt x="1883459" y="1328124"/>
                            <a:pt x="1645321" y="1639888"/>
                            <a:pt x="1287035" y="1771664"/>
                          </a:cubicBezTo>
                          <a:cubicBezTo>
                            <a:pt x="989935" y="1877639"/>
                            <a:pt x="543185" y="1836730"/>
                            <a:pt x="274513" y="1580080"/>
                          </a:cubicBezTo>
                          <a:cubicBezTo>
                            <a:pt x="-40403" y="1324113"/>
                            <a:pt x="-96803" y="900803"/>
                            <a:pt x="70212" y="570047"/>
                          </a:cubicBezTo>
                          <a:cubicBezTo>
                            <a:pt x="139042" y="217840"/>
                            <a:pt x="528356" y="-52929"/>
                            <a:pt x="928681" y="15"/>
                          </a:cubicBezTo>
                          <a:cubicBezTo>
                            <a:pt x="928843" y="54416"/>
                            <a:pt x="922528" y="126260"/>
                            <a:pt x="927584" y="184633"/>
                          </a:cubicBezTo>
                          <a:cubicBezTo>
                            <a:pt x="619559" y="196545"/>
                            <a:pt x="387772" y="386982"/>
                            <a:pt x="240793" y="640669"/>
                          </a:cubicBezTo>
                          <a:cubicBezTo>
                            <a:pt x="124185" y="958820"/>
                            <a:pt x="219082" y="1220714"/>
                            <a:pt x="404238" y="1448714"/>
                          </a:cubicBezTo>
                          <a:cubicBezTo>
                            <a:pt x="597753" y="1691853"/>
                            <a:pt x="894286" y="1722706"/>
                            <a:pt x="1214275" y="1601985"/>
                          </a:cubicBezTo>
                          <a:cubicBezTo>
                            <a:pt x="1511227" y="1524976"/>
                            <a:pt x="1643752" y="1222198"/>
                            <a:pt x="1661639" y="909513"/>
                          </a:cubicBezTo>
                          <a:cubicBezTo>
                            <a:pt x="1694199" y="917682"/>
                            <a:pt x="1779116" y="898348"/>
                            <a:pt x="1846227" y="906095"/>
                          </a:cubicBezTo>
                          <a:close/>
                        </a:path>
                        <a:path w="1846385" h="1846385" stroke="0" extrusionOk="0">
                          <a:moveTo>
                            <a:pt x="1846227" y="906095"/>
                          </a:moveTo>
                          <a:cubicBezTo>
                            <a:pt x="1839210" y="1272867"/>
                            <a:pt x="1610968" y="1631624"/>
                            <a:pt x="1287035" y="1771664"/>
                          </a:cubicBezTo>
                          <a:cubicBezTo>
                            <a:pt x="1001201" y="1932105"/>
                            <a:pt x="475786" y="1845986"/>
                            <a:pt x="274513" y="1580080"/>
                          </a:cubicBezTo>
                          <a:cubicBezTo>
                            <a:pt x="-23081" y="1346000"/>
                            <a:pt x="-83380" y="972061"/>
                            <a:pt x="70212" y="570047"/>
                          </a:cubicBezTo>
                          <a:cubicBezTo>
                            <a:pt x="183731" y="206680"/>
                            <a:pt x="568548" y="5100"/>
                            <a:pt x="928681" y="15"/>
                          </a:cubicBezTo>
                          <a:cubicBezTo>
                            <a:pt x="939868" y="62924"/>
                            <a:pt x="930920" y="116982"/>
                            <a:pt x="927584" y="184633"/>
                          </a:cubicBezTo>
                          <a:cubicBezTo>
                            <a:pt x="604682" y="179396"/>
                            <a:pt x="331416" y="386000"/>
                            <a:pt x="240793" y="640669"/>
                          </a:cubicBezTo>
                          <a:cubicBezTo>
                            <a:pt x="124708" y="906884"/>
                            <a:pt x="162315" y="1276848"/>
                            <a:pt x="404238" y="1448714"/>
                          </a:cubicBezTo>
                          <a:cubicBezTo>
                            <a:pt x="651379" y="1678476"/>
                            <a:pt x="995622" y="1734167"/>
                            <a:pt x="1214275" y="1601985"/>
                          </a:cubicBezTo>
                          <a:cubicBezTo>
                            <a:pt x="1462719" y="1479139"/>
                            <a:pt x="1676370" y="1217330"/>
                            <a:pt x="1661639" y="909513"/>
                          </a:cubicBezTo>
                          <a:cubicBezTo>
                            <a:pt x="1751193" y="898883"/>
                            <a:pt x="1815964" y="910704"/>
                            <a:pt x="1846227" y="906095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3" name="Arrow: Right 132">
              <a:extLst>
                <a:ext uri="{FF2B5EF4-FFF2-40B4-BE49-F238E27FC236}">
                  <a16:creationId xmlns:a16="http://schemas.microsoft.com/office/drawing/2014/main" id="{0A10E5B9-A116-4FB9-8AB9-9269FB28F3BE}"/>
                </a:ext>
              </a:extLst>
            </p:cNvPr>
            <p:cNvSpPr/>
            <p:nvPr/>
          </p:nvSpPr>
          <p:spPr>
            <a:xfrm>
              <a:off x="2859028" y="4180956"/>
              <a:ext cx="709774" cy="552808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78661F7D-7209-4661-AF34-098E22C7EA98}"/>
              </a:ext>
            </a:extLst>
          </p:cNvPr>
          <p:cNvGrpSpPr/>
          <p:nvPr/>
        </p:nvGrpSpPr>
        <p:grpSpPr>
          <a:xfrm>
            <a:off x="3903366" y="1713310"/>
            <a:ext cx="2209132" cy="1634659"/>
            <a:chOff x="1073537" y="3412433"/>
            <a:chExt cx="2495265" cy="1846385"/>
          </a:xfrm>
          <a:solidFill>
            <a:schemeClr val="bg2">
              <a:lumMod val="50000"/>
            </a:schemeClr>
          </a:solidFill>
        </p:grpSpPr>
        <p:sp>
          <p:nvSpPr>
            <p:cNvPr id="135" name="Block Arc 134">
              <a:extLst>
                <a:ext uri="{FF2B5EF4-FFF2-40B4-BE49-F238E27FC236}">
                  <a16:creationId xmlns:a16="http://schemas.microsoft.com/office/drawing/2014/main" id="{1E69B6C8-D685-4569-8ED3-6DFEFAAC2C57}"/>
                </a:ext>
              </a:extLst>
            </p:cNvPr>
            <p:cNvSpPr/>
            <p:nvPr/>
          </p:nvSpPr>
          <p:spPr>
            <a:xfrm>
              <a:off x="1073537" y="3412433"/>
              <a:ext cx="1846385" cy="1846385"/>
            </a:xfrm>
            <a:prstGeom prst="blockArc">
              <a:avLst>
                <a:gd name="adj1" fmla="val 21536329"/>
                <a:gd name="adj2" fmla="val 18125186"/>
                <a:gd name="adj3" fmla="val 14591"/>
              </a:avLst>
            </a:prstGeom>
            <a:grpFill/>
            <a:ln cap="flat" cmpd="dbl">
              <a:noFill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1846227 w 1846385"/>
                        <a:gd name="connsiteY0" fmla="*/ 906095 h 1846385"/>
                        <a:gd name="connsiteX1" fmla="*/ 1287035 w 1846385"/>
                        <a:gd name="connsiteY1" fmla="*/ 1771664 h 1846385"/>
                        <a:gd name="connsiteX2" fmla="*/ 274513 w 1846385"/>
                        <a:gd name="connsiteY2" fmla="*/ 1580080 h 1846385"/>
                        <a:gd name="connsiteX3" fmla="*/ 70212 w 1846385"/>
                        <a:gd name="connsiteY3" fmla="*/ 570047 h 1846385"/>
                        <a:gd name="connsiteX4" fmla="*/ 928681 w 1846385"/>
                        <a:gd name="connsiteY4" fmla="*/ 15 h 1846385"/>
                        <a:gd name="connsiteX5" fmla="*/ 927584 w 1846385"/>
                        <a:gd name="connsiteY5" fmla="*/ 184633 h 1846385"/>
                        <a:gd name="connsiteX6" fmla="*/ 240793 w 1846385"/>
                        <a:gd name="connsiteY6" fmla="*/ 640669 h 1846385"/>
                        <a:gd name="connsiteX7" fmla="*/ 404238 w 1846385"/>
                        <a:gd name="connsiteY7" fmla="*/ 1448714 h 1846385"/>
                        <a:gd name="connsiteX8" fmla="*/ 1214275 w 1846385"/>
                        <a:gd name="connsiteY8" fmla="*/ 1601985 h 1846385"/>
                        <a:gd name="connsiteX9" fmla="*/ 1661639 w 1846385"/>
                        <a:gd name="connsiteY9" fmla="*/ 909513 h 1846385"/>
                        <a:gd name="connsiteX10" fmla="*/ 1846227 w 1846385"/>
                        <a:gd name="connsiteY10" fmla="*/ 906095 h 18463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846385" h="1846385" fill="none" extrusionOk="0">
                          <a:moveTo>
                            <a:pt x="1846227" y="906095"/>
                          </a:moveTo>
                          <a:cubicBezTo>
                            <a:pt x="1883459" y="1328124"/>
                            <a:pt x="1645321" y="1639888"/>
                            <a:pt x="1287035" y="1771664"/>
                          </a:cubicBezTo>
                          <a:cubicBezTo>
                            <a:pt x="989935" y="1877639"/>
                            <a:pt x="543185" y="1836730"/>
                            <a:pt x="274513" y="1580080"/>
                          </a:cubicBezTo>
                          <a:cubicBezTo>
                            <a:pt x="-40403" y="1324113"/>
                            <a:pt x="-96803" y="900803"/>
                            <a:pt x="70212" y="570047"/>
                          </a:cubicBezTo>
                          <a:cubicBezTo>
                            <a:pt x="139042" y="217840"/>
                            <a:pt x="528356" y="-52929"/>
                            <a:pt x="928681" y="15"/>
                          </a:cubicBezTo>
                          <a:cubicBezTo>
                            <a:pt x="928843" y="54416"/>
                            <a:pt x="922528" y="126260"/>
                            <a:pt x="927584" y="184633"/>
                          </a:cubicBezTo>
                          <a:cubicBezTo>
                            <a:pt x="619559" y="196545"/>
                            <a:pt x="387772" y="386982"/>
                            <a:pt x="240793" y="640669"/>
                          </a:cubicBezTo>
                          <a:cubicBezTo>
                            <a:pt x="124185" y="958820"/>
                            <a:pt x="219082" y="1220714"/>
                            <a:pt x="404238" y="1448714"/>
                          </a:cubicBezTo>
                          <a:cubicBezTo>
                            <a:pt x="597753" y="1691853"/>
                            <a:pt x="894286" y="1722706"/>
                            <a:pt x="1214275" y="1601985"/>
                          </a:cubicBezTo>
                          <a:cubicBezTo>
                            <a:pt x="1511227" y="1524976"/>
                            <a:pt x="1643752" y="1222198"/>
                            <a:pt x="1661639" y="909513"/>
                          </a:cubicBezTo>
                          <a:cubicBezTo>
                            <a:pt x="1694199" y="917682"/>
                            <a:pt x="1779116" y="898348"/>
                            <a:pt x="1846227" y="906095"/>
                          </a:cubicBezTo>
                          <a:close/>
                        </a:path>
                        <a:path w="1846385" h="1846385" stroke="0" extrusionOk="0">
                          <a:moveTo>
                            <a:pt x="1846227" y="906095"/>
                          </a:moveTo>
                          <a:cubicBezTo>
                            <a:pt x="1839210" y="1272867"/>
                            <a:pt x="1610968" y="1631624"/>
                            <a:pt x="1287035" y="1771664"/>
                          </a:cubicBezTo>
                          <a:cubicBezTo>
                            <a:pt x="1001201" y="1932105"/>
                            <a:pt x="475786" y="1845986"/>
                            <a:pt x="274513" y="1580080"/>
                          </a:cubicBezTo>
                          <a:cubicBezTo>
                            <a:pt x="-23081" y="1346000"/>
                            <a:pt x="-83380" y="972061"/>
                            <a:pt x="70212" y="570047"/>
                          </a:cubicBezTo>
                          <a:cubicBezTo>
                            <a:pt x="183731" y="206680"/>
                            <a:pt x="568548" y="5100"/>
                            <a:pt x="928681" y="15"/>
                          </a:cubicBezTo>
                          <a:cubicBezTo>
                            <a:pt x="939868" y="62924"/>
                            <a:pt x="930920" y="116982"/>
                            <a:pt x="927584" y="184633"/>
                          </a:cubicBezTo>
                          <a:cubicBezTo>
                            <a:pt x="604682" y="179396"/>
                            <a:pt x="331416" y="386000"/>
                            <a:pt x="240793" y="640669"/>
                          </a:cubicBezTo>
                          <a:cubicBezTo>
                            <a:pt x="124708" y="906884"/>
                            <a:pt x="162315" y="1276848"/>
                            <a:pt x="404238" y="1448714"/>
                          </a:cubicBezTo>
                          <a:cubicBezTo>
                            <a:pt x="651379" y="1678476"/>
                            <a:pt x="995622" y="1734167"/>
                            <a:pt x="1214275" y="1601985"/>
                          </a:cubicBezTo>
                          <a:cubicBezTo>
                            <a:pt x="1462719" y="1479139"/>
                            <a:pt x="1676370" y="1217330"/>
                            <a:pt x="1661639" y="909513"/>
                          </a:cubicBezTo>
                          <a:cubicBezTo>
                            <a:pt x="1751193" y="898883"/>
                            <a:pt x="1815964" y="910704"/>
                            <a:pt x="1846227" y="906095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6" name="Arrow: Right 135">
              <a:extLst>
                <a:ext uri="{FF2B5EF4-FFF2-40B4-BE49-F238E27FC236}">
                  <a16:creationId xmlns:a16="http://schemas.microsoft.com/office/drawing/2014/main" id="{9662F3C3-32EB-404B-94FD-81991DCB9926}"/>
                </a:ext>
              </a:extLst>
            </p:cNvPr>
            <p:cNvSpPr/>
            <p:nvPr/>
          </p:nvSpPr>
          <p:spPr>
            <a:xfrm>
              <a:off x="2859028" y="4180956"/>
              <a:ext cx="709774" cy="552808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5058B0E5-FDB3-44CF-8FE7-F45083E15AA4}"/>
              </a:ext>
            </a:extLst>
          </p:cNvPr>
          <p:cNvGrpSpPr/>
          <p:nvPr/>
        </p:nvGrpSpPr>
        <p:grpSpPr>
          <a:xfrm>
            <a:off x="6673847" y="1713310"/>
            <a:ext cx="2209132" cy="1634659"/>
            <a:chOff x="1073537" y="3412433"/>
            <a:chExt cx="2495265" cy="1846385"/>
          </a:xfrm>
          <a:solidFill>
            <a:schemeClr val="accent1">
              <a:lumMod val="75000"/>
            </a:schemeClr>
          </a:solidFill>
        </p:grpSpPr>
        <p:sp>
          <p:nvSpPr>
            <p:cNvPr id="138" name="Block Arc 137">
              <a:extLst>
                <a:ext uri="{FF2B5EF4-FFF2-40B4-BE49-F238E27FC236}">
                  <a16:creationId xmlns:a16="http://schemas.microsoft.com/office/drawing/2014/main" id="{E60AB641-172E-4696-8C39-CF182D178B98}"/>
                </a:ext>
              </a:extLst>
            </p:cNvPr>
            <p:cNvSpPr/>
            <p:nvPr/>
          </p:nvSpPr>
          <p:spPr>
            <a:xfrm>
              <a:off x="1073537" y="3412433"/>
              <a:ext cx="1846385" cy="1846385"/>
            </a:xfrm>
            <a:prstGeom prst="blockArc">
              <a:avLst>
                <a:gd name="adj1" fmla="val 21536329"/>
                <a:gd name="adj2" fmla="val 18125186"/>
                <a:gd name="adj3" fmla="val 14591"/>
              </a:avLst>
            </a:prstGeom>
            <a:grpFill/>
            <a:ln cap="flat" cmpd="dbl">
              <a:noFill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1846227 w 1846385"/>
                        <a:gd name="connsiteY0" fmla="*/ 906095 h 1846385"/>
                        <a:gd name="connsiteX1" fmla="*/ 1287035 w 1846385"/>
                        <a:gd name="connsiteY1" fmla="*/ 1771664 h 1846385"/>
                        <a:gd name="connsiteX2" fmla="*/ 274513 w 1846385"/>
                        <a:gd name="connsiteY2" fmla="*/ 1580080 h 1846385"/>
                        <a:gd name="connsiteX3" fmla="*/ 70212 w 1846385"/>
                        <a:gd name="connsiteY3" fmla="*/ 570047 h 1846385"/>
                        <a:gd name="connsiteX4" fmla="*/ 928681 w 1846385"/>
                        <a:gd name="connsiteY4" fmla="*/ 15 h 1846385"/>
                        <a:gd name="connsiteX5" fmla="*/ 927584 w 1846385"/>
                        <a:gd name="connsiteY5" fmla="*/ 184633 h 1846385"/>
                        <a:gd name="connsiteX6" fmla="*/ 240793 w 1846385"/>
                        <a:gd name="connsiteY6" fmla="*/ 640669 h 1846385"/>
                        <a:gd name="connsiteX7" fmla="*/ 404238 w 1846385"/>
                        <a:gd name="connsiteY7" fmla="*/ 1448714 h 1846385"/>
                        <a:gd name="connsiteX8" fmla="*/ 1214275 w 1846385"/>
                        <a:gd name="connsiteY8" fmla="*/ 1601985 h 1846385"/>
                        <a:gd name="connsiteX9" fmla="*/ 1661639 w 1846385"/>
                        <a:gd name="connsiteY9" fmla="*/ 909513 h 1846385"/>
                        <a:gd name="connsiteX10" fmla="*/ 1846227 w 1846385"/>
                        <a:gd name="connsiteY10" fmla="*/ 906095 h 18463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846385" h="1846385" fill="none" extrusionOk="0">
                          <a:moveTo>
                            <a:pt x="1846227" y="906095"/>
                          </a:moveTo>
                          <a:cubicBezTo>
                            <a:pt x="1883459" y="1328124"/>
                            <a:pt x="1645321" y="1639888"/>
                            <a:pt x="1287035" y="1771664"/>
                          </a:cubicBezTo>
                          <a:cubicBezTo>
                            <a:pt x="989935" y="1877639"/>
                            <a:pt x="543185" y="1836730"/>
                            <a:pt x="274513" y="1580080"/>
                          </a:cubicBezTo>
                          <a:cubicBezTo>
                            <a:pt x="-40403" y="1324113"/>
                            <a:pt x="-96803" y="900803"/>
                            <a:pt x="70212" y="570047"/>
                          </a:cubicBezTo>
                          <a:cubicBezTo>
                            <a:pt x="139042" y="217840"/>
                            <a:pt x="528356" y="-52929"/>
                            <a:pt x="928681" y="15"/>
                          </a:cubicBezTo>
                          <a:cubicBezTo>
                            <a:pt x="928843" y="54416"/>
                            <a:pt x="922528" y="126260"/>
                            <a:pt x="927584" y="184633"/>
                          </a:cubicBezTo>
                          <a:cubicBezTo>
                            <a:pt x="619559" y="196545"/>
                            <a:pt x="387772" y="386982"/>
                            <a:pt x="240793" y="640669"/>
                          </a:cubicBezTo>
                          <a:cubicBezTo>
                            <a:pt x="124185" y="958820"/>
                            <a:pt x="219082" y="1220714"/>
                            <a:pt x="404238" y="1448714"/>
                          </a:cubicBezTo>
                          <a:cubicBezTo>
                            <a:pt x="597753" y="1691853"/>
                            <a:pt x="894286" y="1722706"/>
                            <a:pt x="1214275" y="1601985"/>
                          </a:cubicBezTo>
                          <a:cubicBezTo>
                            <a:pt x="1511227" y="1524976"/>
                            <a:pt x="1643752" y="1222198"/>
                            <a:pt x="1661639" y="909513"/>
                          </a:cubicBezTo>
                          <a:cubicBezTo>
                            <a:pt x="1694199" y="917682"/>
                            <a:pt x="1779116" y="898348"/>
                            <a:pt x="1846227" y="906095"/>
                          </a:cubicBezTo>
                          <a:close/>
                        </a:path>
                        <a:path w="1846385" h="1846385" stroke="0" extrusionOk="0">
                          <a:moveTo>
                            <a:pt x="1846227" y="906095"/>
                          </a:moveTo>
                          <a:cubicBezTo>
                            <a:pt x="1839210" y="1272867"/>
                            <a:pt x="1610968" y="1631624"/>
                            <a:pt x="1287035" y="1771664"/>
                          </a:cubicBezTo>
                          <a:cubicBezTo>
                            <a:pt x="1001201" y="1932105"/>
                            <a:pt x="475786" y="1845986"/>
                            <a:pt x="274513" y="1580080"/>
                          </a:cubicBezTo>
                          <a:cubicBezTo>
                            <a:pt x="-23081" y="1346000"/>
                            <a:pt x="-83380" y="972061"/>
                            <a:pt x="70212" y="570047"/>
                          </a:cubicBezTo>
                          <a:cubicBezTo>
                            <a:pt x="183731" y="206680"/>
                            <a:pt x="568548" y="5100"/>
                            <a:pt x="928681" y="15"/>
                          </a:cubicBezTo>
                          <a:cubicBezTo>
                            <a:pt x="939868" y="62924"/>
                            <a:pt x="930920" y="116982"/>
                            <a:pt x="927584" y="184633"/>
                          </a:cubicBezTo>
                          <a:cubicBezTo>
                            <a:pt x="604682" y="179396"/>
                            <a:pt x="331416" y="386000"/>
                            <a:pt x="240793" y="640669"/>
                          </a:cubicBezTo>
                          <a:cubicBezTo>
                            <a:pt x="124708" y="906884"/>
                            <a:pt x="162315" y="1276848"/>
                            <a:pt x="404238" y="1448714"/>
                          </a:cubicBezTo>
                          <a:cubicBezTo>
                            <a:pt x="651379" y="1678476"/>
                            <a:pt x="995622" y="1734167"/>
                            <a:pt x="1214275" y="1601985"/>
                          </a:cubicBezTo>
                          <a:cubicBezTo>
                            <a:pt x="1462719" y="1479139"/>
                            <a:pt x="1676370" y="1217330"/>
                            <a:pt x="1661639" y="909513"/>
                          </a:cubicBezTo>
                          <a:cubicBezTo>
                            <a:pt x="1751193" y="898883"/>
                            <a:pt x="1815964" y="910704"/>
                            <a:pt x="1846227" y="906095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9" name="Arrow: Right 138">
              <a:extLst>
                <a:ext uri="{FF2B5EF4-FFF2-40B4-BE49-F238E27FC236}">
                  <a16:creationId xmlns:a16="http://schemas.microsoft.com/office/drawing/2014/main" id="{A4D3105C-03F8-4278-BCDB-0D614CE42E81}"/>
                </a:ext>
              </a:extLst>
            </p:cNvPr>
            <p:cNvSpPr/>
            <p:nvPr/>
          </p:nvSpPr>
          <p:spPr>
            <a:xfrm>
              <a:off x="2859028" y="4180956"/>
              <a:ext cx="709774" cy="552808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entury Gothic" panose="020B0502020202020204" pitchFamily="34" charset="0"/>
              </a:endParaRPr>
            </a:p>
          </p:txBody>
        </p:sp>
      </p:grpSp>
      <p:sp>
        <p:nvSpPr>
          <p:cNvPr id="140" name="Circle: Hollow 139">
            <a:extLst>
              <a:ext uri="{FF2B5EF4-FFF2-40B4-BE49-F238E27FC236}">
                <a16:creationId xmlns:a16="http://schemas.microsoft.com/office/drawing/2014/main" id="{3FC1F02A-223A-465A-8EA2-36A109B1FCDD}"/>
              </a:ext>
            </a:extLst>
          </p:cNvPr>
          <p:cNvSpPr/>
          <p:nvPr/>
        </p:nvSpPr>
        <p:spPr>
          <a:xfrm>
            <a:off x="9444328" y="1713310"/>
            <a:ext cx="1622052" cy="1622052"/>
          </a:xfrm>
          <a:prstGeom prst="donut">
            <a:avLst>
              <a:gd name="adj" fmla="val 14447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9D01E436-BDDE-45C0-BD04-4FD2156ACCE2}"/>
              </a:ext>
            </a:extLst>
          </p:cNvPr>
          <p:cNvSpPr txBox="1"/>
          <p:nvPr/>
        </p:nvSpPr>
        <p:spPr>
          <a:xfrm>
            <a:off x="1461661" y="2279005"/>
            <a:ext cx="928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87,5</a:t>
            </a:r>
            <a:endParaRPr lang="ko-KR" altLang="en-US" sz="280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94E3DB16-6D00-41CC-92C5-3C3B47651955}"/>
              </a:ext>
            </a:extLst>
          </p:cNvPr>
          <p:cNvSpPr txBox="1"/>
          <p:nvPr/>
        </p:nvSpPr>
        <p:spPr>
          <a:xfrm>
            <a:off x="4257503" y="2272104"/>
            <a:ext cx="928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94,7</a:t>
            </a:r>
            <a:endParaRPr lang="ko-KR" altLang="en-US" sz="2800" b="1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8B3A868-1216-4D30-B2ED-5EBC6066E5DC}"/>
              </a:ext>
            </a:extLst>
          </p:cNvPr>
          <p:cNvSpPr txBox="1"/>
          <p:nvPr/>
        </p:nvSpPr>
        <p:spPr>
          <a:xfrm>
            <a:off x="7019187" y="2244608"/>
            <a:ext cx="928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92,6</a:t>
            </a:r>
            <a:endParaRPr lang="ko-KR" altLang="en-US" sz="280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D6F9C41C-DF13-4E82-8650-8C0888A0DD8B}"/>
              </a:ext>
            </a:extLst>
          </p:cNvPr>
          <p:cNvSpPr txBox="1"/>
          <p:nvPr/>
        </p:nvSpPr>
        <p:spPr>
          <a:xfrm>
            <a:off x="9785609" y="2253895"/>
            <a:ext cx="928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91,9</a:t>
            </a:r>
            <a:endParaRPr lang="ko-KR" altLang="en-US" sz="2800" b="1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715DC6-A1C4-46C6-85F1-A0418CFF4B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24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B342A9FE-6901-F54D-AB22-ABF42C6DCA54}"/>
              </a:ext>
            </a:extLst>
          </p:cNvPr>
          <p:cNvSpPr/>
          <p:nvPr/>
        </p:nvSpPr>
        <p:spPr>
          <a:xfrm>
            <a:off x="4382918" y="5237395"/>
            <a:ext cx="3524013" cy="683897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10D2579-4CA4-AF47-8DC3-11E5216B2E7C}"/>
              </a:ext>
            </a:extLst>
          </p:cNvPr>
          <p:cNvSpPr/>
          <p:nvPr/>
        </p:nvSpPr>
        <p:spPr>
          <a:xfrm>
            <a:off x="458449" y="1238075"/>
            <a:ext cx="3604104" cy="152121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91B0C80-71EF-4067-B7D6-97D6AACB37F6}"/>
              </a:ext>
            </a:extLst>
          </p:cNvPr>
          <p:cNvSpPr/>
          <p:nvPr/>
        </p:nvSpPr>
        <p:spPr>
          <a:xfrm>
            <a:off x="458449" y="3250282"/>
            <a:ext cx="3604104" cy="267101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79CDCC-DF08-064E-8EF4-6E505A550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28" y="80974"/>
            <a:ext cx="11310257" cy="679904"/>
          </a:xfrm>
        </p:spPr>
        <p:txBody>
          <a:bodyPr/>
          <a:lstStyle/>
          <a:p>
            <a:r>
              <a:rPr lang="en-US" sz="2600" dirty="0"/>
              <a:t>Program </a:t>
            </a:r>
            <a:r>
              <a:rPr lang="en-US" sz="2600" dirty="0" err="1"/>
              <a:t>Pelatihan</a:t>
            </a:r>
            <a:endParaRPr lang="en-US" sz="2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2D1556-A015-0545-820F-65959EC985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16</a:t>
            </a:fld>
            <a:endParaRPr lang="en-US" sz="1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78218B-79C1-8540-AC66-2BB0273CF19F}"/>
              </a:ext>
            </a:extLst>
          </p:cNvPr>
          <p:cNvSpPr/>
          <p:nvPr/>
        </p:nvSpPr>
        <p:spPr>
          <a:xfrm>
            <a:off x="8227296" y="1238076"/>
            <a:ext cx="3524013" cy="1483201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249454-B1B3-D149-BEC1-35B6258663B6}"/>
              </a:ext>
            </a:extLst>
          </p:cNvPr>
          <p:cNvSpPr/>
          <p:nvPr/>
        </p:nvSpPr>
        <p:spPr>
          <a:xfrm>
            <a:off x="4382918" y="3727479"/>
            <a:ext cx="3524013" cy="1165017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00219E-9DE1-4943-9E5A-69F2A9D48E25}"/>
              </a:ext>
            </a:extLst>
          </p:cNvPr>
          <p:cNvSpPr/>
          <p:nvPr/>
        </p:nvSpPr>
        <p:spPr>
          <a:xfrm>
            <a:off x="4382918" y="1238075"/>
            <a:ext cx="3524013" cy="206857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7743EF-3AC4-C343-B92C-758F4BACA78B}"/>
              </a:ext>
            </a:extLst>
          </p:cNvPr>
          <p:cNvSpPr/>
          <p:nvPr/>
        </p:nvSpPr>
        <p:spPr>
          <a:xfrm>
            <a:off x="8733360" y="981929"/>
            <a:ext cx="2511883" cy="474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 anchor="ctr">
            <a:spAutoFit/>
          </a:bodyPr>
          <a:lstStyle/>
          <a:p>
            <a:pPr algn="ctr" eaLnBrk="1" fontAlgn="b" hangingPunct="1">
              <a:defRPr/>
            </a:pPr>
            <a:r>
              <a:rPr kumimoji="0" lang="id-ID" sz="12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PROGRAM PENINGKATAN BAHASA</a:t>
            </a:r>
            <a:endParaRPr kumimoji="0" lang="en-US" sz="1200" b="1" dirty="0">
              <a:solidFill>
                <a:schemeClr val="bg1"/>
              </a:solidFill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1042B2-A547-044E-B47A-5242E4E37B22}"/>
              </a:ext>
            </a:extLst>
          </p:cNvPr>
          <p:cNvSpPr/>
          <p:nvPr/>
        </p:nvSpPr>
        <p:spPr>
          <a:xfrm>
            <a:off x="8296039" y="1575035"/>
            <a:ext cx="3524013" cy="993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>
              <a:lnSpc>
                <a:spcPct val="114000"/>
              </a:lnSpc>
              <a:spcAft>
                <a:spcPts val="300"/>
              </a:spcAft>
              <a:buClr>
                <a:srgbClr val="6B431F"/>
              </a:buClr>
              <a:buFont typeface="Arial" panose="020B0604020202020204" pitchFamily="34" charset="0"/>
              <a:buChar char="•"/>
              <a:defRPr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English For Academic Purposes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(E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>
              <a:lnSpc>
                <a:spcPct val="114000"/>
              </a:lnSpc>
              <a:spcAft>
                <a:spcPts val="300"/>
              </a:spcAft>
              <a:buClr>
                <a:srgbClr val="6B431F"/>
              </a:buClr>
              <a:buFont typeface="Arial" panose="020B0604020202020204" pitchFamily="34" charset="0"/>
              <a:buChar char="•"/>
              <a:defRPr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Basic English For Academic Purposes (BEAP)</a:t>
            </a:r>
          </a:p>
          <a:p>
            <a:pPr marL="285750" lvl="1" indent="-285750">
              <a:lnSpc>
                <a:spcPct val="114000"/>
              </a:lnSpc>
              <a:spcAft>
                <a:spcPts val="300"/>
              </a:spcAft>
              <a:buClr>
                <a:srgbClr val="6B431F"/>
              </a:buClr>
              <a:buFont typeface="Arial" panose="020B0604020202020204" pitchFamily="34" charset="0"/>
              <a:buChar char="•"/>
              <a:defRPr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Basic Japanese Language Training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BJLT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8100C79-4177-3C42-8F5A-CAE504881555}"/>
              </a:ext>
            </a:extLst>
          </p:cNvPr>
          <p:cNvSpPr/>
          <p:nvPr/>
        </p:nvSpPr>
        <p:spPr>
          <a:xfrm>
            <a:off x="777497" y="1000749"/>
            <a:ext cx="2966019" cy="474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104306" tIns="52153" rIns="104306" bIns="52153" anchor="ctr">
            <a:spAutoFit/>
          </a:bodyPr>
          <a:lstStyle/>
          <a:p>
            <a:pPr algn="ctr" eaLnBrk="1" fontAlgn="b" hangingPunct="1">
              <a:defRPr/>
            </a:pPr>
            <a:r>
              <a:rPr kumimoji="0" lang="id-ID" sz="12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PELATIHAN TEKNIS PERENCANAAN </a:t>
            </a:r>
          </a:p>
          <a:p>
            <a:pPr algn="ctr" eaLnBrk="1" fontAlgn="b" hangingPunct="1">
              <a:defRPr/>
            </a:pPr>
            <a:r>
              <a:rPr kumimoji="0" lang="id-ID" sz="12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(DALAM NEGERI)</a:t>
            </a:r>
            <a:endParaRPr kumimoji="0" lang="en-US" sz="1200" b="1" dirty="0">
              <a:solidFill>
                <a:schemeClr val="bg1"/>
              </a:solidFill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5DD7024-8A57-5946-A7FD-643944694EDB}"/>
              </a:ext>
            </a:extLst>
          </p:cNvPr>
          <p:cNvSpPr/>
          <p:nvPr/>
        </p:nvSpPr>
        <p:spPr>
          <a:xfrm>
            <a:off x="655573" y="3647837"/>
            <a:ext cx="3527118" cy="2131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defTabSz="91440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Lingkungan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Pembangunan</a:t>
            </a:r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91440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Kelayakan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Proyek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id-ID" sz="1200" i="1" dirty="0">
                <a:latin typeface="Arial" panose="020B0604020202020204" pitchFamily="34" charset="0"/>
                <a:cs typeface="Arial" panose="020B0604020202020204" pitchFamily="34" charset="0"/>
              </a:rPr>
              <a:t>Project  Assessment</a:t>
            </a:r>
          </a:p>
          <a:p>
            <a:pPr marL="285750" indent="-285750" defTabSz="91440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Perencanaan Penanggulangan Bencana</a:t>
            </a:r>
            <a:endParaRPr lang="id-ID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91440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Kerja Sama Pemerintah dan Badan Usaha/</a:t>
            </a:r>
            <a:r>
              <a:rPr lang="en-US" sz="1200" i="1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Public Private Partnership (</a:t>
            </a:r>
            <a:r>
              <a:rPr lang="id-ID" sz="1200" i="1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KPBU/</a:t>
            </a:r>
            <a:r>
              <a:rPr lang="en-US" sz="1200" i="1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PPP)</a:t>
            </a:r>
          </a:p>
          <a:p>
            <a:pPr marL="285750" lvl="0" indent="-285750" defTabSz="91440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Local Economic Resources Development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(LERD)</a:t>
            </a:r>
          </a:p>
          <a:p>
            <a:pPr marL="285750" lvl="0" indent="-285750" defTabSz="91440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City Planning</a:t>
            </a:r>
            <a:endParaRPr lang="id-ID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C6D8929-F45D-B34F-B589-395D1AD91FAB}"/>
              </a:ext>
            </a:extLst>
          </p:cNvPr>
          <p:cNvSpPr/>
          <p:nvPr/>
        </p:nvSpPr>
        <p:spPr>
          <a:xfrm>
            <a:off x="4703284" y="1000748"/>
            <a:ext cx="2883282" cy="47465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 anchor="ctr">
            <a:spAutoFit/>
          </a:bodyPr>
          <a:lstStyle/>
          <a:p>
            <a:pPr algn="ctr" eaLnBrk="1" fontAlgn="b" hangingPunct="1">
              <a:defRPr/>
            </a:pPr>
            <a:r>
              <a:rPr kumimoji="0" lang="id-ID" sz="12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PELATIHAN LUAR NEGERI</a:t>
            </a:r>
            <a:br>
              <a:rPr kumimoji="0" lang="id-ID" sz="12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</a:br>
            <a:r>
              <a:rPr kumimoji="0" lang="id-ID" sz="12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/</a:t>
            </a:r>
            <a:r>
              <a:rPr kumimoji="0" lang="id-ID" sz="1200" b="1" i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LINKAGE</a:t>
            </a:r>
            <a:endParaRPr kumimoji="0" lang="en-US" sz="1200" b="1" i="1" dirty="0">
              <a:solidFill>
                <a:schemeClr val="bg1"/>
              </a:solidFill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9CDB5E1-0219-0146-BFAF-5B8C5D57000F}"/>
              </a:ext>
            </a:extLst>
          </p:cNvPr>
          <p:cNvSpPr/>
          <p:nvPr/>
        </p:nvSpPr>
        <p:spPr>
          <a:xfrm>
            <a:off x="4430307" y="1552321"/>
            <a:ext cx="3432573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taff Enhancement (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bulan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Jepang)</a:t>
            </a:r>
          </a:p>
          <a:p>
            <a:pPr marL="285750" indent="-28575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On The Job Training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(2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―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bulan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lvl="0" indent="-28575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i="1" dirty="0">
                <a:latin typeface="Arial" panose="020B0604020202020204" pitchFamily="34" charset="0"/>
                <a:cs typeface="Arial" panose="020B0604020202020204" pitchFamily="34" charset="0"/>
              </a:rPr>
              <a:t>International Conference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id-ID" sz="1200" i="1" dirty="0">
                <a:latin typeface="Arial" panose="020B0604020202020204" pitchFamily="34" charset="0"/>
                <a:cs typeface="Arial" panose="020B0604020202020204" pitchFamily="34" charset="0"/>
              </a:rPr>
              <a:t>Workshop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/ Seminar (Jepang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dan negara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asia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pasifik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lvl="0" indent="-28575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i="1" dirty="0">
                <a:latin typeface="Arial" panose="020B0604020202020204" pitchFamily="34" charset="0"/>
                <a:cs typeface="Arial" panose="020B0604020202020204" pitchFamily="34" charset="0"/>
              </a:rPr>
              <a:t>Academic Exchange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bagi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pengajar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Pelatihan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Topical issue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(2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minggu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di Jepang)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A195137-AFA5-224C-AA08-64924EDF5466}"/>
              </a:ext>
            </a:extLst>
          </p:cNvPr>
          <p:cNvSpPr/>
          <p:nvPr/>
        </p:nvSpPr>
        <p:spPr>
          <a:xfrm>
            <a:off x="4703283" y="3502208"/>
            <a:ext cx="2883284" cy="474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 anchor="ctr">
            <a:spAutoFit/>
          </a:bodyPr>
          <a:lstStyle/>
          <a:p>
            <a:pPr algn="ctr" fontAlgn="b">
              <a:defRPr/>
            </a:pPr>
            <a:r>
              <a:rPr lang="id-ID" sz="1200" b="1" i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ON THE JOB TRAINING</a:t>
            </a:r>
          </a:p>
          <a:p>
            <a:pPr algn="ctr" eaLnBrk="1" fontAlgn="b" hangingPunct="1">
              <a:defRPr/>
            </a:pPr>
            <a:r>
              <a:rPr kumimoji="0" lang="id-ID" sz="12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DALAM NEGERI</a:t>
            </a:r>
            <a:endParaRPr kumimoji="0" lang="en-US" sz="1200" b="1" i="1" dirty="0">
              <a:solidFill>
                <a:schemeClr val="bg1"/>
              </a:solidFill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7F1F63-6336-5D47-841F-797094D59D2A}"/>
              </a:ext>
            </a:extLst>
          </p:cNvPr>
          <p:cNvSpPr/>
          <p:nvPr/>
        </p:nvSpPr>
        <p:spPr>
          <a:xfrm>
            <a:off x="4543101" y="4094785"/>
            <a:ext cx="3283740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440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On The Job Training </a:t>
            </a:r>
            <a:r>
              <a:rPr lang="id-ID" sz="1200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di Bappenas</a:t>
            </a:r>
          </a:p>
          <a:p>
            <a:pPr marL="285750" indent="-285750" defTabSz="91440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On The Job Training </a:t>
            </a:r>
            <a:r>
              <a:rPr lang="id-ID" sz="1200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di K/L</a:t>
            </a:r>
          </a:p>
          <a:p>
            <a:pPr marL="285750" indent="-285750" defTabSz="91440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On The Job Training </a:t>
            </a:r>
            <a:r>
              <a:rPr lang="id-ID" sz="1200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Antar-Pemda</a:t>
            </a:r>
            <a:endParaRPr lang="en-US" sz="1200" dirty="0"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672684A-3D5C-5E48-9EC4-9B60B30DEF23}"/>
              </a:ext>
            </a:extLst>
          </p:cNvPr>
          <p:cNvSpPr/>
          <p:nvPr/>
        </p:nvSpPr>
        <p:spPr>
          <a:xfrm>
            <a:off x="4442987" y="5427634"/>
            <a:ext cx="35240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d-ID" sz="1200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Pelatihan Fungsional Perencana</a:t>
            </a:r>
            <a:r>
              <a:rPr lang="en-US" sz="1200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Pertama</a:t>
            </a:r>
            <a:r>
              <a:rPr lang="en-US" sz="1200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/Muda/Madya/Utama</a:t>
            </a:r>
            <a:endParaRPr lang="id-ID" sz="1200" dirty="0"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B3D0C2D-EBC1-4B45-B9B9-BA2FE2307695}"/>
              </a:ext>
            </a:extLst>
          </p:cNvPr>
          <p:cNvSpPr/>
          <p:nvPr/>
        </p:nvSpPr>
        <p:spPr>
          <a:xfrm>
            <a:off x="8227296" y="3048288"/>
            <a:ext cx="3524013" cy="224677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E508391-1B71-9649-A477-ADDED6F7928A}"/>
              </a:ext>
            </a:extLst>
          </p:cNvPr>
          <p:cNvSpPr/>
          <p:nvPr/>
        </p:nvSpPr>
        <p:spPr>
          <a:xfrm>
            <a:off x="8547661" y="2929838"/>
            <a:ext cx="2883284" cy="28999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 anchor="ctr">
            <a:spAutoFit/>
          </a:bodyPr>
          <a:lstStyle/>
          <a:p>
            <a:pPr algn="ctr" eaLnBrk="1" fontAlgn="b" hangingPunct="1">
              <a:defRPr/>
            </a:pPr>
            <a:r>
              <a:rPr lang="id-ID" sz="12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PELATIHAN KHUSUS</a:t>
            </a:r>
            <a:endParaRPr kumimoji="0" lang="en-US" sz="1200" b="1" dirty="0">
              <a:solidFill>
                <a:schemeClr val="bg1"/>
              </a:solidFill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5CB1B7C-19B6-CB45-A61B-313FCE13193E}"/>
              </a:ext>
            </a:extLst>
          </p:cNvPr>
          <p:cNvSpPr/>
          <p:nvPr/>
        </p:nvSpPr>
        <p:spPr>
          <a:xfrm>
            <a:off x="8374781" y="3322530"/>
            <a:ext cx="3229039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Bimbingan Teknis (Fasilitasi Penyusunan Dokumen </a:t>
            </a:r>
            <a:r>
              <a:rPr lang="id-ID" sz="1200" i="1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Human Capital Development Plan </a:t>
            </a:r>
            <a:r>
              <a:rPr lang="id-ID" sz="1200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- HCDP)</a:t>
            </a:r>
          </a:p>
          <a:p>
            <a:pPr marL="285750" indent="-28575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Pendampingan Staf Bappenas ke Pemda</a:t>
            </a:r>
            <a:endParaRPr lang="id-ID" sz="1200" i="1" dirty="0"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  <a:p>
            <a:pPr marL="285750" indent="-285750" defTabSz="91440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i="1" dirty="0" err="1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Workshop</a:t>
            </a:r>
            <a:r>
              <a:rPr lang="id-ID" sz="1200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 Penilaian Angka Kredit Perencana (PAK)</a:t>
            </a:r>
          </a:p>
          <a:p>
            <a:pPr marL="285750" indent="-285750" defTabSz="91440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i="1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Workshop </a:t>
            </a:r>
            <a:r>
              <a:rPr lang="id-ID" sz="1200" dirty="0"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Administrasi Penilaian Angka Kredit Perencana (APAK)</a:t>
            </a:r>
          </a:p>
          <a:p>
            <a:pPr marL="285750" lvl="0" indent="-285750" defTabSz="91440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1427C45-C12E-9D44-AF60-85E97D7884CF}"/>
              </a:ext>
            </a:extLst>
          </p:cNvPr>
          <p:cNvSpPr/>
          <p:nvPr/>
        </p:nvSpPr>
        <p:spPr>
          <a:xfrm>
            <a:off x="706066" y="3012954"/>
            <a:ext cx="3108879" cy="47465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 anchor="ctr">
            <a:spAutoFit/>
          </a:bodyPr>
          <a:lstStyle/>
          <a:p>
            <a:pPr algn="ctr" eaLnBrk="1" fontAlgn="b" hangingPunct="1">
              <a:defRPr/>
            </a:pPr>
            <a:r>
              <a:rPr kumimoji="0" lang="id-ID" sz="12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PELATIHAN SPESIFIK</a:t>
            </a:r>
          </a:p>
          <a:p>
            <a:pPr algn="ctr" eaLnBrk="1" fontAlgn="b" hangingPunct="1">
              <a:defRPr/>
            </a:pPr>
            <a:r>
              <a:rPr kumimoji="0" lang="id-ID" sz="12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(DALAM NEGERI)</a:t>
            </a:r>
            <a:endParaRPr kumimoji="0" lang="en-US" sz="1200" b="1" dirty="0">
              <a:solidFill>
                <a:schemeClr val="bg1"/>
              </a:solidFill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00A9B37-130D-7E43-B8C7-01E3A4FF76CA}"/>
              </a:ext>
            </a:extLst>
          </p:cNvPr>
          <p:cNvSpPr/>
          <p:nvPr/>
        </p:nvSpPr>
        <p:spPr>
          <a:xfrm>
            <a:off x="4703283" y="5109699"/>
            <a:ext cx="2883284" cy="28999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 anchor="ctr">
            <a:spAutoFit/>
          </a:bodyPr>
          <a:lstStyle/>
          <a:p>
            <a:pPr algn="ctr" eaLnBrk="1" fontAlgn="b" hangingPunct="1">
              <a:defRPr/>
            </a:pPr>
            <a:r>
              <a:rPr kumimoji="0" lang="id-ID" sz="12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PELATIHAN FUNGSIONAL</a:t>
            </a:r>
            <a:endParaRPr kumimoji="0" lang="en-US" sz="1200" b="1" i="1" dirty="0">
              <a:solidFill>
                <a:schemeClr val="bg1"/>
              </a:solidFill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0CAB756-EAD8-4812-ACFF-48C1CA6BD39C}"/>
              </a:ext>
            </a:extLst>
          </p:cNvPr>
          <p:cNvSpPr/>
          <p:nvPr/>
        </p:nvSpPr>
        <p:spPr>
          <a:xfrm>
            <a:off x="658677" y="1551726"/>
            <a:ext cx="352401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PPD RPJMD</a:t>
            </a:r>
          </a:p>
          <a:p>
            <a:pPr marL="285750" indent="-28575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Monitoring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Evaluasi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  <a:r>
              <a:rPr lang="id-ID" sz="1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and Budgeting</a:t>
            </a:r>
            <a:endParaRPr lang="id-ID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PPD</a:t>
            </a:r>
          </a:p>
          <a:p>
            <a:pPr marL="285750" indent="-285750" fontAlgn="b"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Rencana Strategis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3B57C6C4-5D70-4FBB-BE29-69707682A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95486" y="5415411"/>
            <a:ext cx="525117" cy="52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7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EE1EE-38DA-B5B4-191E-3C13967EF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Capaian</a:t>
            </a:r>
            <a:r>
              <a:rPr lang="en-US" dirty="0"/>
              <a:t> Program </a:t>
            </a:r>
            <a:r>
              <a:rPr lang="en-US" dirty="0" err="1"/>
              <a:t>Pelatihan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B1E0E5-E6CE-9A48-00EE-14C9755F96D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17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5B7F840-CD4F-47D0-9164-F8F175AFF0C6}"/>
              </a:ext>
            </a:extLst>
          </p:cNvPr>
          <p:cNvGrpSpPr/>
          <p:nvPr/>
        </p:nvGrpSpPr>
        <p:grpSpPr>
          <a:xfrm>
            <a:off x="4345831" y="3651598"/>
            <a:ext cx="3463288" cy="1902842"/>
            <a:chOff x="-548507" y="477868"/>
            <a:chExt cx="11570449" cy="635717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87952A0-364D-445A-8B21-27433CE96C96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C011C45-07D3-4E6B-87C0-DA225446FF4E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0E71CB9-744B-44F6-A5B9-4478BB0DC418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0BE1EBF-50CB-442D-8C59-F0AFC7FF0EA7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7949416-7F4C-4BFA-BD6F-0FC4F14C2F7A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8B4BB844-83ED-4523-A57A-08F25B9CC205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86648AF0-DD89-4144-9164-B203458044DF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1BB0A9F0-8818-40CE-8173-DDC683496255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7767790-D9F2-48E5-8280-1AFD4D577BDD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4BB28802-6173-471E-B79C-FC1B3A2456DE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7D7FF135-A487-441B-91F7-4747CEF62F18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E5D6837-61F0-45C3-B65A-E20E28180CB9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자유형: 도형 56">
            <a:extLst>
              <a:ext uri="{FF2B5EF4-FFF2-40B4-BE49-F238E27FC236}">
                <a16:creationId xmlns:a16="http://schemas.microsoft.com/office/drawing/2014/main" id="{41CBD3F4-6AE5-491D-93B0-E523B6E95DB0}"/>
              </a:ext>
            </a:extLst>
          </p:cNvPr>
          <p:cNvSpPr/>
          <p:nvPr/>
        </p:nvSpPr>
        <p:spPr>
          <a:xfrm>
            <a:off x="4843375" y="2744244"/>
            <a:ext cx="2489220" cy="2531903"/>
          </a:xfrm>
          <a:custGeom>
            <a:avLst/>
            <a:gdLst>
              <a:gd name="connsiteX0" fmla="*/ 1105472 w 2315872"/>
              <a:gd name="connsiteY0" fmla="*/ 0 h 2531903"/>
              <a:gd name="connsiteX1" fmla="*/ 1303018 w 2315872"/>
              <a:gd name="connsiteY1" fmla="*/ 0 h 2531903"/>
              <a:gd name="connsiteX2" fmla="*/ 1461252 w 2315872"/>
              <a:gd name="connsiteY2" fmla="*/ 853676 h 2531903"/>
              <a:gd name="connsiteX3" fmla="*/ 1468099 w 2315872"/>
              <a:gd name="connsiteY3" fmla="*/ 875733 h 2531903"/>
              <a:gd name="connsiteX4" fmla="*/ 1481512 w 2315872"/>
              <a:gd name="connsiteY4" fmla="*/ 874451 h 2531903"/>
              <a:gd name="connsiteX5" fmla="*/ 1693009 w 2315872"/>
              <a:gd name="connsiteY5" fmla="*/ 951693 h 2531903"/>
              <a:gd name="connsiteX6" fmla="*/ 1778864 w 2315872"/>
              <a:gd name="connsiteY6" fmla="*/ 939250 h 2531903"/>
              <a:gd name="connsiteX7" fmla="*/ 1937868 w 2315872"/>
              <a:gd name="connsiteY7" fmla="*/ 980789 h 2531903"/>
              <a:gd name="connsiteX8" fmla="*/ 2073680 w 2315872"/>
              <a:gd name="connsiteY8" fmla="*/ 951181 h 2531903"/>
              <a:gd name="connsiteX9" fmla="*/ 2306734 w 2315872"/>
              <a:gd name="connsiteY9" fmla="*/ 1049617 h 2531903"/>
              <a:gd name="connsiteX10" fmla="*/ 2315872 w 2315872"/>
              <a:gd name="connsiteY10" fmla="*/ 2531903 h 2531903"/>
              <a:gd name="connsiteX11" fmla="*/ 0 w 2315872"/>
              <a:gd name="connsiteY11" fmla="*/ 2527276 h 2531903"/>
              <a:gd name="connsiteX12" fmla="*/ 0 w 2315872"/>
              <a:gd name="connsiteY12" fmla="*/ 1366197 h 2531903"/>
              <a:gd name="connsiteX13" fmla="*/ 9341 w 2315872"/>
              <a:gd name="connsiteY13" fmla="*/ 1367196 h 2531903"/>
              <a:gd name="connsiteX14" fmla="*/ 318333 w 2315872"/>
              <a:gd name="connsiteY14" fmla="*/ 1139063 h 2531903"/>
              <a:gd name="connsiteX15" fmla="*/ 343347 w 2315872"/>
              <a:gd name="connsiteY15" fmla="*/ 1141452 h 2531903"/>
              <a:gd name="connsiteX16" fmla="*/ 335416 w 2315872"/>
              <a:gd name="connsiteY16" fmla="*/ 1077386 h 2531903"/>
              <a:gd name="connsiteX17" fmla="*/ 655539 w 2315872"/>
              <a:gd name="connsiteY17" fmla="*/ 773978 h 2531903"/>
              <a:gd name="connsiteX18" fmla="*/ 750325 w 2315872"/>
              <a:gd name="connsiteY18" fmla="*/ 787508 h 2531903"/>
              <a:gd name="connsiteX19" fmla="*/ 829107 w 2315872"/>
              <a:gd name="connsiteY19" fmla="*/ 760300 h 2531903"/>
              <a:gd name="connsiteX20" fmla="*/ 954349 w 2315872"/>
              <a:gd name="connsiteY20" fmla="*/ 646554 h 2531903"/>
              <a:gd name="connsiteX21" fmla="*/ 988090 w 2315872"/>
              <a:gd name="connsiteY21" fmla="*/ 633279 h 2531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315872" h="2531903">
                <a:moveTo>
                  <a:pt x="1105472" y="0"/>
                </a:moveTo>
                <a:lnTo>
                  <a:pt x="1303018" y="0"/>
                </a:lnTo>
                <a:lnTo>
                  <a:pt x="1461252" y="853676"/>
                </a:lnTo>
                <a:lnTo>
                  <a:pt x="1468099" y="875733"/>
                </a:lnTo>
                <a:lnTo>
                  <a:pt x="1481512" y="874451"/>
                </a:lnTo>
                <a:cubicBezTo>
                  <a:pt x="1562957" y="874451"/>
                  <a:pt x="1637299" y="903278"/>
                  <a:pt x="1693009" y="951693"/>
                </a:cubicBezTo>
                <a:cubicBezTo>
                  <a:pt x="1720087" y="943127"/>
                  <a:pt x="1748998" y="939250"/>
                  <a:pt x="1778864" y="939250"/>
                </a:cubicBezTo>
                <a:cubicBezTo>
                  <a:pt x="1837001" y="939250"/>
                  <a:pt x="1891518" y="953939"/>
                  <a:pt x="1937868" y="980789"/>
                </a:cubicBezTo>
                <a:cubicBezTo>
                  <a:pt x="1978812" y="961490"/>
                  <a:pt x="2024976" y="951181"/>
                  <a:pt x="2073680" y="951181"/>
                </a:cubicBezTo>
                <a:cubicBezTo>
                  <a:pt x="2166341" y="951181"/>
                  <a:pt x="2249809" y="988495"/>
                  <a:pt x="2306734" y="1049617"/>
                </a:cubicBezTo>
                <a:lnTo>
                  <a:pt x="2315872" y="2531903"/>
                </a:lnTo>
                <a:lnTo>
                  <a:pt x="0" y="2527276"/>
                </a:lnTo>
                <a:lnTo>
                  <a:pt x="0" y="1366197"/>
                </a:lnTo>
                <a:lnTo>
                  <a:pt x="9341" y="1367196"/>
                </a:lnTo>
                <a:cubicBezTo>
                  <a:pt x="43658" y="1235892"/>
                  <a:pt x="169064" y="1139063"/>
                  <a:pt x="318333" y="1139063"/>
                </a:cubicBezTo>
                <a:cubicBezTo>
                  <a:pt x="326787" y="1139063"/>
                  <a:pt x="335166" y="1139373"/>
                  <a:pt x="343347" y="1141452"/>
                </a:cubicBezTo>
                <a:cubicBezTo>
                  <a:pt x="337896" y="1120918"/>
                  <a:pt x="335416" y="1099426"/>
                  <a:pt x="335416" y="1077386"/>
                </a:cubicBezTo>
                <a:cubicBezTo>
                  <a:pt x="335416" y="909819"/>
                  <a:pt x="478741" y="773978"/>
                  <a:pt x="655539" y="773978"/>
                </a:cubicBezTo>
                <a:cubicBezTo>
                  <a:pt x="688541" y="773978"/>
                  <a:pt x="720376" y="778711"/>
                  <a:pt x="750325" y="787508"/>
                </a:cubicBezTo>
                <a:lnTo>
                  <a:pt x="829107" y="760300"/>
                </a:lnTo>
                <a:cubicBezTo>
                  <a:pt x="861027" y="713053"/>
                  <a:pt x="904014" y="673898"/>
                  <a:pt x="954349" y="646554"/>
                </a:cubicBezTo>
                <a:lnTo>
                  <a:pt x="988090" y="63327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자유형: 도형 55">
            <a:extLst>
              <a:ext uri="{FF2B5EF4-FFF2-40B4-BE49-F238E27FC236}">
                <a16:creationId xmlns:a16="http://schemas.microsoft.com/office/drawing/2014/main" id="{B0F5D9BF-C2E4-41E6-A072-8D1051A82F10}"/>
              </a:ext>
            </a:extLst>
          </p:cNvPr>
          <p:cNvSpPr/>
          <p:nvPr/>
        </p:nvSpPr>
        <p:spPr>
          <a:xfrm>
            <a:off x="4848286" y="2865532"/>
            <a:ext cx="2479398" cy="2545135"/>
          </a:xfrm>
          <a:custGeom>
            <a:avLst/>
            <a:gdLst>
              <a:gd name="connsiteX0" fmla="*/ 1150510 w 2306734"/>
              <a:gd name="connsiteY0" fmla="*/ 0 h 2545135"/>
              <a:gd name="connsiteX1" fmla="*/ 1257994 w 2306734"/>
              <a:gd name="connsiteY1" fmla="*/ 0 h 2545135"/>
              <a:gd name="connsiteX2" fmla="*/ 1369590 w 2306734"/>
              <a:gd name="connsiteY2" fmla="*/ 1306465 h 2545135"/>
              <a:gd name="connsiteX3" fmla="*/ 1407581 w 2306734"/>
              <a:gd name="connsiteY3" fmla="*/ 1350335 h 2545135"/>
              <a:gd name="connsiteX4" fmla="*/ 1624338 w 2306734"/>
              <a:gd name="connsiteY4" fmla="*/ 1503312 h 2545135"/>
              <a:gd name="connsiteX5" fmla="*/ 1733275 w 2306734"/>
              <a:gd name="connsiteY5" fmla="*/ 1482313 h 2545135"/>
              <a:gd name="connsiteX6" fmla="*/ 1820687 w 2306734"/>
              <a:gd name="connsiteY6" fmla="*/ 1496631 h 2545135"/>
              <a:gd name="connsiteX7" fmla="*/ 2109550 w 2306734"/>
              <a:gd name="connsiteY7" fmla="*/ 1281367 h 2545135"/>
              <a:gd name="connsiteX8" fmla="*/ 2306734 w 2306734"/>
              <a:gd name="connsiteY8" fmla="*/ 1357093 h 2545135"/>
              <a:gd name="connsiteX9" fmla="*/ 2306734 w 2306734"/>
              <a:gd name="connsiteY9" fmla="*/ 2545135 h 2545135"/>
              <a:gd name="connsiteX10" fmla="*/ 0 w 2306734"/>
              <a:gd name="connsiteY10" fmla="*/ 2545135 h 2545135"/>
              <a:gd name="connsiteX11" fmla="*/ 0 w 2306734"/>
              <a:gd name="connsiteY11" fmla="*/ 1864764 h 2545135"/>
              <a:gd name="connsiteX12" fmla="*/ 210730 w 2306734"/>
              <a:gd name="connsiteY12" fmla="*/ 1778935 h 2545135"/>
              <a:gd name="connsiteX13" fmla="*/ 346789 w 2306734"/>
              <a:gd name="connsiteY13" fmla="*/ 1812526 h 2545135"/>
              <a:gd name="connsiteX14" fmla="*/ 539025 w 2306734"/>
              <a:gd name="connsiteY14" fmla="*/ 1602716 h 2545135"/>
              <a:gd name="connsiteX15" fmla="*/ 836862 w 2306734"/>
              <a:gd name="connsiteY15" fmla="*/ 1354583 h 2545135"/>
              <a:gd name="connsiteX16" fmla="*/ 861940 w 2306734"/>
              <a:gd name="connsiteY16" fmla="*/ 1358186 h 2545135"/>
              <a:gd name="connsiteX17" fmla="*/ 866201 w 2306734"/>
              <a:gd name="connsiteY17" fmla="*/ 1350335 h 2545135"/>
              <a:gd name="connsiteX18" fmla="*/ 981290 w 2306734"/>
              <a:gd name="connsiteY18" fmla="*/ 1245810 h 2545135"/>
              <a:gd name="connsiteX19" fmla="*/ 1046280 w 2306734"/>
              <a:gd name="connsiteY19" fmla="*/ 1220240 h 2545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306734" h="2545135">
                <a:moveTo>
                  <a:pt x="1150510" y="0"/>
                </a:moveTo>
                <a:lnTo>
                  <a:pt x="1257994" y="0"/>
                </a:lnTo>
                <a:lnTo>
                  <a:pt x="1369590" y="1306465"/>
                </a:lnTo>
                <a:lnTo>
                  <a:pt x="1407581" y="1350335"/>
                </a:lnTo>
                <a:cubicBezTo>
                  <a:pt x="1543841" y="1383039"/>
                  <a:pt x="1561230" y="1415744"/>
                  <a:pt x="1624338" y="1503312"/>
                </a:cubicBezTo>
                <a:cubicBezTo>
                  <a:pt x="1657942" y="1489486"/>
                  <a:pt x="1694771" y="1482313"/>
                  <a:pt x="1733275" y="1482313"/>
                </a:cubicBezTo>
                <a:cubicBezTo>
                  <a:pt x="1763818" y="1482313"/>
                  <a:pt x="1793307" y="1486827"/>
                  <a:pt x="1820687" y="1496631"/>
                </a:cubicBezTo>
                <a:cubicBezTo>
                  <a:pt x="1857174" y="1371843"/>
                  <a:pt x="1972797" y="1281367"/>
                  <a:pt x="2109550" y="1281367"/>
                </a:cubicBezTo>
                <a:cubicBezTo>
                  <a:pt x="2185561" y="1281367"/>
                  <a:pt x="2255041" y="1309319"/>
                  <a:pt x="2306734" y="1357093"/>
                </a:cubicBezTo>
                <a:lnTo>
                  <a:pt x="2306734" y="2545135"/>
                </a:lnTo>
                <a:lnTo>
                  <a:pt x="0" y="2545135"/>
                </a:lnTo>
                <a:lnTo>
                  <a:pt x="0" y="1864764"/>
                </a:lnTo>
                <a:cubicBezTo>
                  <a:pt x="54196" y="1811523"/>
                  <a:pt x="128658" y="1778935"/>
                  <a:pt x="210730" y="1778935"/>
                </a:cubicBezTo>
                <a:cubicBezTo>
                  <a:pt x="259882" y="1778935"/>
                  <a:pt x="306307" y="1790624"/>
                  <a:pt x="346789" y="1812526"/>
                </a:cubicBezTo>
                <a:cubicBezTo>
                  <a:pt x="369874" y="1713549"/>
                  <a:pt x="443556" y="1634731"/>
                  <a:pt x="539025" y="1602716"/>
                </a:cubicBezTo>
                <a:cubicBezTo>
                  <a:pt x="564520" y="1461492"/>
                  <a:pt x="688206" y="1354583"/>
                  <a:pt x="836862" y="1354583"/>
                </a:cubicBezTo>
                <a:lnTo>
                  <a:pt x="861940" y="1358186"/>
                </a:lnTo>
                <a:lnTo>
                  <a:pt x="866201" y="1350335"/>
                </a:lnTo>
                <a:cubicBezTo>
                  <a:pt x="895533" y="1306918"/>
                  <a:pt x="935036" y="1270937"/>
                  <a:pt x="981290" y="1245810"/>
                </a:cubicBezTo>
                <a:lnTo>
                  <a:pt x="1046280" y="12202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val 17">
            <a:extLst>
              <a:ext uri="{FF2B5EF4-FFF2-40B4-BE49-F238E27FC236}">
                <a16:creationId xmlns:a16="http://schemas.microsoft.com/office/drawing/2014/main" id="{1DA72C8F-D6C0-4DFE-8E17-1A4878CB1385}"/>
              </a:ext>
            </a:extLst>
          </p:cNvPr>
          <p:cNvSpPr/>
          <p:nvPr/>
        </p:nvSpPr>
        <p:spPr>
          <a:xfrm>
            <a:off x="5594048" y="1215147"/>
            <a:ext cx="1080103" cy="1777970"/>
          </a:xfrm>
          <a:custGeom>
            <a:avLst/>
            <a:gdLst>
              <a:gd name="connsiteX0" fmla="*/ 1355591 w 2487611"/>
              <a:gd name="connsiteY0" fmla="*/ 3081285 h 4007282"/>
              <a:gd name="connsiteX1" fmla="*/ 1668701 w 2487611"/>
              <a:gd name="connsiteY1" fmla="*/ 3381869 h 4007282"/>
              <a:gd name="connsiteX2" fmla="*/ 1698103 w 2487611"/>
              <a:gd name="connsiteY2" fmla="*/ 3725512 h 4007282"/>
              <a:gd name="connsiteX3" fmla="*/ 1503571 w 2487611"/>
              <a:gd name="connsiteY3" fmla="*/ 3508020 h 4007282"/>
              <a:gd name="connsiteX4" fmla="*/ 1461585 w 2487611"/>
              <a:gd name="connsiteY4" fmla="*/ 3721761 h 4007282"/>
              <a:gd name="connsiteX5" fmla="*/ 1244671 w 2487611"/>
              <a:gd name="connsiteY5" fmla="*/ 4007282 h 4007282"/>
              <a:gd name="connsiteX6" fmla="*/ 1079392 w 2487611"/>
              <a:gd name="connsiteY6" fmla="*/ 3701523 h 4007282"/>
              <a:gd name="connsiteX7" fmla="*/ 987763 w 2487611"/>
              <a:gd name="connsiteY7" fmla="*/ 3569325 h 4007282"/>
              <a:gd name="connsiteX8" fmla="*/ 854400 w 2487611"/>
              <a:gd name="connsiteY8" fmla="*/ 3636047 h 4007282"/>
              <a:gd name="connsiteX9" fmla="*/ 869102 w 2487611"/>
              <a:gd name="connsiteY9" fmla="*/ 3312632 h 4007282"/>
              <a:gd name="connsiteX10" fmla="*/ 1052587 w 2487611"/>
              <a:gd name="connsiteY10" fmla="*/ 3115087 h 4007282"/>
              <a:gd name="connsiteX11" fmla="*/ 1019981 w 2487611"/>
              <a:gd name="connsiteY11" fmla="*/ 3159110 h 4007282"/>
              <a:gd name="connsiteX12" fmla="*/ 1012121 w 2487611"/>
              <a:gd name="connsiteY12" fmla="*/ 3332027 h 4007282"/>
              <a:gd name="connsiteX13" fmla="*/ 1083424 w 2487611"/>
              <a:gd name="connsiteY13" fmla="*/ 3296354 h 4007282"/>
              <a:gd name="connsiteX14" fmla="*/ 1132416 w 2487611"/>
              <a:gd name="connsiteY14" fmla="*/ 3367034 h 4007282"/>
              <a:gd name="connsiteX15" fmla="*/ 1220783 w 2487611"/>
              <a:gd name="connsiteY15" fmla="*/ 3530511 h 4007282"/>
              <a:gd name="connsiteX16" fmla="*/ 1336759 w 2487611"/>
              <a:gd name="connsiteY16" fmla="*/ 3377854 h 4007282"/>
              <a:gd name="connsiteX17" fmla="*/ 1359207 w 2487611"/>
              <a:gd name="connsiteY17" fmla="*/ 3263575 h 4007282"/>
              <a:gd name="connsiteX18" fmla="*/ 1463216 w 2487611"/>
              <a:gd name="connsiteY18" fmla="*/ 3379859 h 4007282"/>
              <a:gd name="connsiteX19" fmla="*/ 1447496 w 2487611"/>
              <a:gd name="connsiteY19" fmla="*/ 3196127 h 4007282"/>
              <a:gd name="connsiteX20" fmla="*/ 1355591 w 2487611"/>
              <a:gd name="connsiteY20" fmla="*/ 3081285 h 4007282"/>
              <a:gd name="connsiteX21" fmla="*/ 803026 w 2487611"/>
              <a:gd name="connsiteY21" fmla="*/ 2773720 h 4007282"/>
              <a:gd name="connsiteX22" fmla="*/ 1689473 w 2487611"/>
              <a:gd name="connsiteY22" fmla="*/ 2773720 h 4007282"/>
              <a:gd name="connsiteX23" fmla="*/ 1482985 w 2487611"/>
              <a:gd name="connsiteY23" fmla="*/ 3053768 h 4007282"/>
              <a:gd name="connsiteX24" fmla="*/ 1009514 w 2487611"/>
              <a:gd name="connsiteY24" fmla="*/ 3053768 h 4007282"/>
              <a:gd name="connsiteX25" fmla="*/ 803026 w 2487611"/>
              <a:gd name="connsiteY25" fmla="*/ 2773720 h 4007282"/>
              <a:gd name="connsiteX26" fmla="*/ 1246249 w 2487611"/>
              <a:gd name="connsiteY26" fmla="*/ 1473655 h 4007282"/>
              <a:gd name="connsiteX27" fmla="*/ 1346518 w 2487611"/>
              <a:gd name="connsiteY27" fmla="*/ 1573924 h 4007282"/>
              <a:gd name="connsiteX28" fmla="*/ 1246249 w 2487611"/>
              <a:gd name="connsiteY28" fmla="*/ 1674193 h 4007282"/>
              <a:gd name="connsiteX29" fmla="*/ 1145980 w 2487611"/>
              <a:gd name="connsiteY29" fmla="*/ 1573924 h 4007282"/>
              <a:gd name="connsiteX30" fmla="*/ 1246249 w 2487611"/>
              <a:gd name="connsiteY30" fmla="*/ 1473655 h 4007282"/>
              <a:gd name="connsiteX31" fmla="*/ 1246249 w 2487611"/>
              <a:gd name="connsiteY31" fmla="*/ 1404149 h 4007282"/>
              <a:gd name="connsiteX32" fmla="*/ 1076474 w 2487611"/>
              <a:gd name="connsiteY32" fmla="*/ 1573924 h 4007282"/>
              <a:gd name="connsiteX33" fmla="*/ 1246249 w 2487611"/>
              <a:gd name="connsiteY33" fmla="*/ 1743699 h 4007282"/>
              <a:gd name="connsiteX34" fmla="*/ 1416024 w 2487611"/>
              <a:gd name="connsiteY34" fmla="*/ 1573924 h 4007282"/>
              <a:gd name="connsiteX35" fmla="*/ 1246249 w 2487611"/>
              <a:gd name="connsiteY35" fmla="*/ 1404149 h 4007282"/>
              <a:gd name="connsiteX36" fmla="*/ 1246249 w 2487611"/>
              <a:gd name="connsiteY36" fmla="*/ 650779 h 4007282"/>
              <a:gd name="connsiteX37" fmla="*/ 1446787 w 2487611"/>
              <a:gd name="connsiteY37" fmla="*/ 851317 h 4007282"/>
              <a:gd name="connsiteX38" fmla="*/ 1246249 w 2487611"/>
              <a:gd name="connsiteY38" fmla="*/ 1051855 h 4007282"/>
              <a:gd name="connsiteX39" fmla="*/ 1045711 w 2487611"/>
              <a:gd name="connsiteY39" fmla="*/ 851317 h 4007282"/>
              <a:gd name="connsiteX40" fmla="*/ 1246249 w 2487611"/>
              <a:gd name="connsiteY40" fmla="*/ 650779 h 4007282"/>
              <a:gd name="connsiteX41" fmla="*/ 1246249 w 2487611"/>
              <a:gd name="connsiteY41" fmla="*/ 511767 h 4007282"/>
              <a:gd name="connsiteX42" fmla="*/ 906699 w 2487611"/>
              <a:gd name="connsiteY42" fmla="*/ 851317 h 4007282"/>
              <a:gd name="connsiteX43" fmla="*/ 1246249 w 2487611"/>
              <a:gd name="connsiteY43" fmla="*/ 1190867 h 4007282"/>
              <a:gd name="connsiteX44" fmla="*/ 1585799 w 2487611"/>
              <a:gd name="connsiteY44" fmla="*/ 851317 h 4007282"/>
              <a:gd name="connsiteX45" fmla="*/ 1246249 w 2487611"/>
              <a:gd name="connsiteY45" fmla="*/ 511767 h 4007282"/>
              <a:gd name="connsiteX46" fmla="*/ 1236486 w 2487611"/>
              <a:gd name="connsiteY46" fmla="*/ 0 h 4007282"/>
              <a:gd name="connsiteX47" fmla="*/ 1243449 w 2487611"/>
              <a:gd name="connsiteY47" fmla="*/ 468 h 4007282"/>
              <a:gd name="connsiteX48" fmla="*/ 1250411 w 2487611"/>
              <a:gd name="connsiteY48" fmla="*/ 0 h 4007282"/>
              <a:gd name="connsiteX49" fmla="*/ 1891856 w 2487611"/>
              <a:gd name="connsiteY49" fmla="*/ 602756 h 4007282"/>
              <a:gd name="connsiteX50" fmla="*/ 2096831 w 2487611"/>
              <a:gd name="connsiteY50" fmla="*/ 1442023 h 4007282"/>
              <a:gd name="connsiteX51" fmla="*/ 2003408 w 2487611"/>
              <a:gd name="connsiteY51" fmla="*/ 1943608 h 4007282"/>
              <a:gd name="connsiteX52" fmla="*/ 2224895 w 2487611"/>
              <a:gd name="connsiteY52" fmla="*/ 2078968 h 4007282"/>
              <a:gd name="connsiteX53" fmla="*/ 2487611 w 2487611"/>
              <a:gd name="connsiteY53" fmla="*/ 2809123 h 4007282"/>
              <a:gd name="connsiteX54" fmla="*/ 1777602 w 2487611"/>
              <a:gd name="connsiteY54" fmla="*/ 2545137 h 4007282"/>
              <a:gd name="connsiteX55" fmla="*/ 1697050 w 2487611"/>
              <a:gd name="connsiteY55" fmla="*/ 2693117 h 4007282"/>
              <a:gd name="connsiteX56" fmla="*/ 789847 w 2487611"/>
              <a:gd name="connsiteY56" fmla="*/ 2693117 h 4007282"/>
              <a:gd name="connsiteX57" fmla="*/ 709405 w 2487611"/>
              <a:gd name="connsiteY57" fmla="*/ 2545362 h 4007282"/>
              <a:gd name="connsiteX58" fmla="*/ 0 w 2487611"/>
              <a:gd name="connsiteY58" fmla="*/ 2809123 h 4007282"/>
              <a:gd name="connsiteX59" fmla="*/ 262716 w 2487611"/>
              <a:gd name="connsiteY59" fmla="*/ 2078968 h 4007282"/>
              <a:gd name="connsiteX60" fmla="*/ 483603 w 2487611"/>
              <a:gd name="connsiteY60" fmla="*/ 1943974 h 4007282"/>
              <a:gd name="connsiteX61" fmla="*/ 390066 w 2487611"/>
              <a:gd name="connsiteY61" fmla="*/ 1442023 h 4007282"/>
              <a:gd name="connsiteX62" fmla="*/ 595041 w 2487611"/>
              <a:gd name="connsiteY62" fmla="*/ 602756 h 4007282"/>
              <a:gd name="connsiteX63" fmla="*/ 1236486 w 2487611"/>
              <a:gd name="connsiteY63" fmla="*/ 0 h 4007282"/>
              <a:gd name="connsiteX0" fmla="*/ 1355591 w 2487611"/>
              <a:gd name="connsiteY0" fmla="*/ 3081285 h 4007282"/>
              <a:gd name="connsiteX1" fmla="*/ 1668701 w 2487611"/>
              <a:gd name="connsiteY1" fmla="*/ 3381869 h 4007282"/>
              <a:gd name="connsiteX2" fmla="*/ 1698103 w 2487611"/>
              <a:gd name="connsiteY2" fmla="*/ 3725512 h 4007282"/>
              <a:gd name="connsiteX3" fmla="*/ 1503571 w 2487611"/>
              <a:gd name="connsiteY3" fmla="*/ 3508020 h 4007282"/>
              <a:gd name="connsiteX4" fmla="*/ 1461585 w 2487611"/>
              <a:gd name="connsiteY4" fmla="*/ 3721761 h 4007282"/>
              <a:gd name="connsiteX5" fmla="*/ 1244671 w 2487611"/>
              <a:gd name="connsiteY5" fmla="*/ 4007282 h 4007282"/>
              <a:gd name="connsiteX6" fmla="*/ 1079392 w 2487611"/>
              <a:gd name="connsiteY6" fmla="*/ 3701523 h 4007282"/>
              <a:gd name="connsiteX7" fmla="*/ 987763 w 2487611"/>
              <a:gd name="connsiteY7" fmla="*/ 3569325 h 4007282"/>
              <a:gd name="connsiteX8" fmla="*/ 854400 w 2487611"/>
              <a:gd name="connsiteY8" fmla="*/ 3636047 h 4007282"/>
              <a:gd name="connsiteX9" fmla="*/ 869102 w 2487611"/>
              <a:gd name="connsiteY9" fmla="*/ 3312632 h 4007282"/>
              <a:gd name="connsiteX10" fmla="*/ 1052587 w 2487611"/>
              <a:gd name="connsiteY10" fmla="*/ 3115087 h 4007282"/>
              <a:gd name="connsiteX11" fmla="*/ 1019981 w 2487611"/>
              <a:gd name="connsiteY11" fmla="*/ 3159110 h 4007282"/>
              <a:gd name="connsiteX12" fmla="*/ 1012121 w 2487611"/>
              <a:gd name="connsiteY12" fmla="*/ 3332027 h 4007282"/>
              <a:gd name="connsiteX13" fmla="*/ 1083424 w 2487611"/>
              <a:gd name="connsiteY13" fmla="*/ 3296354 h 4007282"/>
              <a:gd name="connsiteX14" fmla="*/ 1132416 w 2487611"/>
              <a:gd name="connsiteY14" fmla="*/ 3367034 h 4007282"/>
              <a:gd name="connsiteX15" fmla="*/ 1220783 w 2487611"/>
              <a:gd name="connsiteY15" fmla="*/ 3530511 h 4007282"/>
              <a:gd name="connsiteX16" fmla="*/ 1336759 w 2487611"/>
              <a:gd name="connsiteY16" fmla="*/ 3377854 h 4007282"/>
              <a:gd name="connsiteX17" fmla="*/ 1359207 w 2487611"/>
              <a:gd name="connsiteY17" fmla="*/ 3263575 h 4007282"/>
              <a:gd name="connsiteX18" fmla="*/ 1463216 w 2487611"/>
              <a:gd name="connsiteY18" fmla="*/ 3379859 h 4007282"/>
              <a:gd name="connsiteX19" fmla="*/ 1447496 w 2487611"/>
              <a:gd name="connsiteY19" fmla="*/ 3196127 h 4007282"/>
              <a:gd name="connsiteX20" fmla="*/ 1355591 w 2487611"/>
              <a:gd name="connsiteY20" fmla="*/ 3081285 h 4007282"/>
              <a:gd name="connsiteX21" fmla="*/ 803026 w 2487611"/>
              <a:gd name="connsiteY21" fmla="*/ 2773720 h 4007282"/>
              <a:gd name="connsiteX22" fmla="*/ 1689473 w 2487611"/>
              <a:gd name="connsiteY22" fmla="*/ 2773720 h 4007282"/>
              <a:gd name="connsiteX23" fmla="*/ 1482985 w 2487611"/>
              <a:gd name="connsiteY23" fmla="*/ 3053768 h 4007282"/>
              <a:gd name="connsiteX24" fmla="*/ 1009514 w 2487611"/>
              <a:gd name="connsiteY24" fmla="*/ 3053768 h 4007282"/>
              <a:gd name="connsiteX25" fmla="*/ 803026 w 2487611"/>
              <a:gd name="connsiteY25" fmla="*/ 2773720 h 4007282"/>
              <a:gd name="connsiteX26" fmla="*/ 1246249 w 2487611"/>
              <a:gd name="connsiteY26" fmla="*/ 1473655 h 4007282"/>
              <a:gd name="connsiteX27" fmla="*/ 1346518 w 2487611"/>
              <a:gd name="connsiteY27" fmla="*/ 1573924 h 4007282"/>
              <a:gd name="connsiteX28" fmla="*/ 1246249 w 2487611"/>
              <a:gd name="connsiteY28" fmla="*/ 1674193 h 4007282"/>
              <a:gd name="connsiteX29" fmla="*/ 1145980 w 2487611"/>
              <a:gd name="connsiteY29" fmla="*/ 1573924 h 4007282"/>
              <a:gd name="connsiteX30" fmla="*/ 1246249 w 2487611"/>
              <a:gd name="connsiteY30" fmla="*/ 1473655 h 4007282"/>
              <a:gd name="connsiteX31" fmla="*/ 1246249 w 2487611"/>
              <a:gd name="connsiteY31" fmla="*/ 1404149 h 4007282"/>
              <a:gd name="connsiteX32" fmla="*/ 1076474 w 2487611"/>
              <a:gd name="connsiteY32" fmla="*/ 1573924 h 4007282"/>
              <a:gd name="connsiteX33" fmla="*/ 1246249 w 2487611"/>
              <a:gd name="connsiteY33" fmla="*/ 1743699 h 4007282"/>
              <a:gd name="connsiteX34" fmla="*/ 1416024 w 2487611"/>
              <a:gd name="connsiteY34" fmla="*/ 1573924 h 4007282"/>
              <a:gd name="connsiteX35" fmla="*/ 1246249 w 2487611"/>
              <a:gd name="connsiteY35" fmla="*/ 1404149 h 4007282"/>
              <a:gd name="connsiteX36" fmla="*/ 1246249 w 2487611"/>
              <a:gd name="connsiteY36" fmla="*/ 650779 h 4007282"/>
              <a:gd name="connsiteX37" fmla="*/ 1446787 w 2487611"/>
              <a:gd name="connsiteY37" fmla="*/ 851317 h 4007282"/>
              <a:gd name="connsiteX38" fmla="*/ 1246249 w 2487611"/>
              <a:gd name="connsiteY38" fmla="*/ 1051855 h 4007282"/>
              <a:gd name="connsiteX39" fmla="*/ 1045711 w 2487611"/>
              <a:gd name="connsiteY39" fmla="*/ 851317 h 4007282"/>
              <a:gd name="connsiteX40" fmla="*/ 1246249 w 2487611"/>
              <a:gd name="connsiteY40" fmla="*/ 650779 h 4007282"/>
              <a:gd name="connsiteX41" fmla="*/ 1246249 w 2487611"/>
              <a:gd name="connsiteY41" fmla="*/ 511767 h 4007282"/>
              <a:gd name="connsiteX42" fmla="*/ 906699 w 2487611"/>
              <a:gd name="connsiteY42" fmla="*/ 851317 h 4007282"/>
              <a:gd name="connsiteX43" fmla="*/ 1246249 w 2487611"/>
              <a:gd name="connsiteY43" fmla="*/ 1190867 h 4007282"/>
              <a:gd name="connsiteX44" fmla="*/ 1585799 w 2487611"/>
              <a:gd name="connsiteY44" fmla="*/ 851317 h 4007282"/>
              <a:gd name="connsiteX45" fmla="*/ 1246249 w 2487611"/>
              <a:gd name="connsiteY45" fmla="*/ 511767 h 4007282"/>
              <a:gd name="connsiteX46" fmla="*/ 1236486 w 2487611"/>
              <a:gd name="connsiteY46" fmla="*/ 0 h 4007282"/>
              <a:gd name="connsiteX47" fmla="*/ 1243449 w 2487611"/>
              <a:gd name="connsiteY47" fmla="*/ 468 h 4007282"/>
              <a:gd name="connsiteX48" fmla="*/ 1250411 w 2487611"/>
              <a:gd name="connsiteY48" fmla="*/ 0 h 4007282"/>
              <a:gd name="connsiteX49" fmla="*/ 1891856 w 2487611"/>
              <a:gd name="connsiteY49" fmla="*/ 602756 h 4007282"/>
              <a:gd name="connsiteX50" fmla="*/ 2096831 w 2487611"/>
              <a:gd name="connsiteY50" fmla="*/ 1442023 h 4007282"/>
              <a:gd name="connsiteX51" fmla="*/ 2003408 w 2487611"/>
              <a:gd name="connsiteY51" fmla="*/ 1943608 h 4007282"/>
              <a:gd name="connsiteX52" fmla="*/ 2224895 w 2487611"/>
              <a:gd name="connsiteY52" fmla="*/ 2078968 h 4007282"/>
              <a:gd name="connsiteX53" fmla="*/ 2487611 w 2487611"/>
              <a:gd name="connsiteY53" fmla="*/ 2809123 h 4007282"/>
              <a:gd name="connsiteX54" fmla="*/ 1777602 w 2487611"/>
              <a:gd name="connsiteY54" fmla="*/ 2545137 h 4007282"/>
              <a:gd name="connsiteX55" fmla="*/ 1697050 w 2487611"/>
              <a:gd name="connsiteY55" fmla="*/ 2693117 h 4007282"/>
              <a:gd name="connsiteX56" fmla="*/ 789847 w 2487611"/>
              <a:gd name="connsiteY56" fmla="*/ 2693117 h 4007282"/>
              <a:gd name="connsiteX57" fmla="*/ 709405 w 2487611"/>
              <a:gd name="connsiteY57" fmla="*/ 2545362 h 4007282"/>
              <a:gd name="connsiteX58" fmla="*/ 0 w 2487611"/>
              <a:gd name="connsiteY58" fmla="*/ 2809123 h 4007282"/>
              <a:gd name="connsiteX59" fmla="*/ 262716 w 2487611"/>
              <a:gd name="connsiteY59" fmla="*/ 2078968 h 4007282"/>
              <a:gd name="connsiteX60" fmla="*/ 483603 w 2487611"/>
              <a:gd name="connsiteY60" fmla="*/ 1943974 h 4007282"/>
              <a:gd name="connsiteX61" fmla="*/ 390066 w 2487611"/>
              <a:gd name="connsiteY61" fmla="*/ 1442023 h 4007282"/>
              <a:gd name="connsiteX62" fmla="*/ 595041 w 2487611"/>
              <a:gd name="connsiteY62" fmla="*/ 602756 h 4007282"/>
              <a:gd name="connsiteX63" fmla="*/ 1236486 w 2487611"/>
              <a:gd name="connsiteY63" fmla="*/ 0 h 4007282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0411 w 2487611"/>
              <a:gd name="connsiteY48" fmla="*/ 101253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8169 w 2487611"/>
              <a:gd name="connsiteY48" fmla="*/ 3411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8169 w 2487611"/>
              <a:gd name="connsiteY48" fmla="*/ 3411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8169 w 2487611"/>
              <a:gd name="connsiteY48" fmla="*/ 3411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82538 h 4108535"/>
              <a:gd name="connsiteX1" fmla="*/ 1668701 w 2487611"/>
              <a:gd name="connsiteY1" fmla="*/ 3483122 h 4108535"/>
              <a:gd name="connsiteX2" fmla="*/ 1698103 w 2487611"/>
              <a:gd name="connsiteY2" fmla="*/ 3826765 h 4108535"/>
              <a:gd name="connsiteX3" fmla="*/ 1503571 w 2487611"/>
              <a:gd name="connsiteY3" fmla="*/ 3609273 h 4108535"/>
              <a:gd name="connsiteX4" fmla="*/ 1461585 w 2487611"/>
              <a:gd name="connsiteY4" fmla="*/ 3823014 h 4108535"/>
              <a:gd name="connsiteX5" fmla="*/ 1244671 w 2487611"/>
              <a:gd name="connsiteY5" fmla="*/ 4108535 h 4108535"/>
              <a:gd name="connsiteX6" fmla="*/ 1079392 w 2487611"/>
              <a:gd name="connsiteY6" fmla="*/ 3802776 h 4108535"/>
              <a:gd name="connsiteX7" fmla="*/ 987763 w 2487611"/>
              <a:gd name="connsiteY7" fmla="*/ 3670578 h 4108535"/>
              <a:gd name="connsiteX8" fmla="*/ 854400 w 2487611"/>
              <a:gd name="connsiteY8" fmla="*/ 3737300 h 4108535"/>
              <a:gd name="connsiteX9" fmla="*/ 869102 w 2487611"/>
              <a:gd name="connsiteY9" fmla="*/ 3413885 h 4108535"/>
              <a:gd name="connsiteX10" fmla="*/ 1052587 w 2487611"/>
              <a:gd name="connsiteY10" fmla="*/ 3216340 h 4108535"/>
              <a:gd name="connsiteX11" fmla="*/ 1019981 w 2487611"/>
              <a:gd name="connsiteY11" fmla="*/ 3260363 h 4108535"/>
              <a:gd name="connsiteX12" fmla="*/ 1012121 w 2487611"/>
              <a:gd name="connsiteY12" fmla="*/ 3433280 h 4108535"/>
              <a:gd name="connsiteX13" fmla="*/ 1083424 w 2487611"/>
              <a:gd name="connsiteY13" fmla="*/ 3397607 h 4108535"/>
              <a:gd name="connsiteX14" fmla="*/ 1132416 w 2487611"/>
              <a:gd name="connsiteY14" fmla="*/ 3468287 h 4108535"/>
              <a:gd name="connsiteX15" fmla="*/ 1220783 w 2487611"/>
              <a:gd name="connsiteY15" fmla="*/ 3631764 h 4108535"/>
              <a:gd name="connsiteX16" fmla="*/ 1336759 w 2487611"/>
              <a:gd name="connsiteY16" fmla="*/ 3479107 h 4108535"/>
              <a:gd name="connsiteX17" fmla="*/ 1359207 w 2487611"/>
              <a:gd name="connsiteY17" fmla="*/ 3364828 h 4108535"/>
              <a:gd name="connsiteX18" fmla="*/ 1463216 w 2487611"/>
              <a:gd name="connsiteY18" fmla="*/ 3481112 h 4108535"/>
              <a:gd name="connsiteX19" fmla="*/ 1447496 w 2487611"/>
              <a:gd name="connsiteY19" fmla="*/ 3297380 h 4108535"/>
              <a:gd name="connsiteX20" fmla="*/ 1355591 w 2487611"/>
              <a:gd name="connsiteY20" fmla="*/ 3182538 h 4108535"/>
              <a:gd name="connsiteX21" fmla="*/ 803026 w 2487611"/>
              <a:gd name="connsiteY21" fmla="*/ 2874973 h 4108535"/>
              <a:gd name="connsiteX22" fmla="*/ 1689473 w 2487611"/>
              <a:gd name="connsiteY22" fmla="*/ 2874973 h 4108535"/>
              <a:gd name="connsiteX23" fmla="*/ 1482985 w 2487611"/>
              <a:gd name="connsiteY23" fmla="*/ 3155021 h 4108535"/>
              <a:gd name="connsiteX24" fmla="*/ 1009514 w 2487611"/>
              <a:gd name="connsiteY24" fmla="*/ 3155021 h 4108535"/>
              <a:gd name="connsiteX25" fmla="*/ 803026 w 2487611"/>
              <a:gd name="connsiteY25" fmla="*/ 2874973 h 4108535"/>
              <a:gd name="connsiteX26" fmla="*/ 1246249 w 2487611"/>
              <a:gd name="connsiteY26" fmla="*/ 1574908 h 4108535"/>
              <a:gd name="connsiteX27" fmla="*/ 1346518 w 2487611"/>
              <a:gd name="connsiteY27" fmla="*/ 1675177 h 4108535"/>
              <a:gd name="connsiteX28" fmla="*/ 1246249 w 2487611"/>
              <a:gd name="connsiteY28" fmla="*/ 1775446 h 4108535"/>
              <a:gd name="connsiteX29" fmla="*/ 1145980 w 2487611"/>
              <a:gd name="connsiteY29" fmla="*/ 1675177 h 4108535"/>
              <a:gd name="connsiteX30" fmla="*/ 1246249 w 2487611"/>
              <a:gd name="connsiteY30" fmla="*/ 1574908 h 4108535"/>
              <a:gd name="connsiteX31" fmla="*/ 1246249 w 2487611"/>
              <a:gd name="connsiteY31" fmla="*/ 1505402 h 4108535"/>
              <a:gd name="connsiteX32" fmla="*/ 1076474 w 2487611"/>
              <a:gd name="connsiteY32" fmla="*/ 1675177 h 4108535"/>
              <a:gd name="connsiteX33" fmla="*/ 1246249 w 2487611"/>
              <a:gd name="connsiteY33" fmla="*/ 1844952 h 4108535"/>
              <a:gd name="connsiteX34" fmla="*/ 1416024 w 2487611"/>
              <a:gd name="connsiteY34" fmla="*/ 1675177 h 4108535"/>
              <a:gd name="connsiteX35" fmla="*/ 1246249 w 2487611"/>
              <a:gd name="connsiteY35" fmla="*/ 1505402 h 4108535"/>
              <a:gd name="connsiteX36" fmla="*/ 1246249 w 2487611"/>
              <a:gd name="connsiteY36" fmla="*/ 752032 h 4108535"/>
              <a:gd name="connsiteX37" fmla="*/ 1446787 w 2487611"/>
              <a:gd name="connsiteY37" fmla="*/ 952570 h 4108535"/>
              <a:gd name="connsiteX38" fmla="*/ 1246249 w 2487611"/>
              <a:gd name="connsiteY38" fmla="*/ 1153108 h 4108535"/>
              <a:gd name="connsiteX39" fmla="*/ 1045711 w 2487611"/>
              <a:gd name="connsiteY39" fmla="*/ 952570 h 4108535"/>
              <a:gd name="connsiteX40" fmla="*/ 1246249 w 2487611"/>
              <a:gd name="connsiteY40" fmla="*/ 752032 h 4108535"/>
              <a:gd name="connsiteX41" fmla="*/ 1246249 w 2487611"/>
              <a:gd name="connsiteY41" fmla="*/ 613020 h 4108535"/>
              <a:gd name="connsiteX42" fmla="*/ 906699 w 2487611"/>
              <a:gd name="connsiteY42" fmla="*/ 952570 h 4108535"/>
              <a:gd name="connsiteX43" fmla="*/ 1246249 w 2487611"/>
              <a:gd name="connsiteY43" fmla="*/ 1292120 h 4108535"/>
              <a:gd name="connsiteX44" fmla="*/ 1585799 w 2487611"/>
              <a:gd name="connsiteY44" fmla="*/ 952570 h 4108535"/>
              <a:gd name="connsiteX45" fmla="*/ 1246249 w 2487611"/>
              <a:gd name="connsiteY45" fmla="*/ 613020 h 4108535"/>
              <a:gd name="connsiteX46" fmla="*/ 1247310 w 2487611"/>
              <a:gd name="connsiteY46" fmla="*/ 0 h 4108535"/>
              <a:gd name="connsiteX47" fmla="*/ 1243449 w 2487611"/>
              <a:gd name="connsiteY47" fmla="*/ 101721 h 4108535"/>
              <a:gd name="connsiteX48" fmla="*/ 1258169 w 2487611"/>
              <a:gd name="connsiteY48" fmla="*/ 3411 h 4108535"/>
              <a:gd name="connsiteX49" fmla="*/ 1891856 w 2487611"/>
              <a:gd name="connsiteY49" fmla="*/ 704009 h 4108535"/>
              <a:gd name="connsiteX50" fmla="*/ 2096831 w 2487611"/>
              <a:gd name="connsiteY50" fmla="*/ 1543276 h 4108535"/>
              <a:gd name="connsiteX51" fmla="*/ 2003408 w 2487611"/>
              <a:gd name="connsiteY51" fmla="*/ 2044861 h 4108535"/>
              <a:gd name="connsiteX52" fmla="*/ 2224895 w 2487611"/>
              <a:gd name="connsiteY52" fmla="*/ 2180221 h 4108535"/>
              <a:gd name="connsiteX53" fmla="*/ 2487611 w 2487611"/>
              <a:gd name="connsiteY53" fmla="*/ 2910376 h 4108535"/>
              <a:gd name="connsiteX54" fmla="*/ 1777602 w 2487611"/>
              <a:gd name="connsiteY54" fmla="*/ 2646390 h 4108535"/>
              <a:gd name="connsiteX55" fmla="*/ 1697050 w 2487611"/>
              <a:gd name="connsiteY55" fmla="*/ 2794370 h 4108535"/>
              <a:gd name="connsiteX56" fmla="*/ 789847 w 2487611"/>
              <a:gd name="connsiteY56" fmla="*/ 2794370 h 4108535"/>
              <a:gd name="connsiteX57" fmla="*/ 709405 w 2487611"/>
              <a:gd name="connsiteY57" fmla="*/ 2646615 h 4108535"/>
              <a:gd name="connsiteX58" fmla="*/ 0 w 2487611"/>
              <a:gd name="connsiteY58" fmla="*/ 2910376 h 4108535"/>
              <a:gd name="connsiteX59" fmla="*/ 262716 w 2487611"/>
              <a:gd name="connsiteY59" fmla="*/ 2180221 h 4108535"/>
              <a:gd name="connsiteX60" fmla="*/ 483603 w 2487611"/>
              <a:gd name="connsiteY60" fmla="*/ 2045227 h 4108535"/>
              <a:gd name="connsiteX61" fmla="*/ 390066 w 2487611"/>
              <a:gd name="connsiteY61" fmla="*/ 1543276 h 4108535"/>
              <a:gd name="connsiteX62" fmla="*/ 595041 w 2487611"/>
              <a:gd name="connsiteY62" fmla="*/ 704009 h 4108535"/>
              <a:gd name="connsiteX63" fmla="*/ 1247310 w 2487611"/>
              <a:gd name="connsiteY63" fmla="*/ 0 h 4108535"/>
              <a:gd name="connsiteX0" fmla="*/ 1355591 w 2487611"/>
              <a:gd name="connsiteY0" fmla="*/ 3191732 h 4117729"/>
              <a:gd name="connsiteX1" fmla="*/ 1668701 w 2487611"/>
              <a:gd name="connsiteY1" fmla="*/ 3492316 h 4117729"/>
              <a:gd name="connsiteX2" fmla="*/ 1698103 w 2487611"/>
              <a:gd name="connsiteY2" fmla="*/ 3835959 h 4117729"/>
              <a:gd name="connsiteX3" fmla="*/ 1503571 w 2487611"/>
              <a:gd name="connsiteY3" fmla="*/ 3618467 h 4117729"/>
              <a:gd name="connsiteX4" fmla="*/ 1461585 w 2487611"/>
              <a:gd name="connsiteY4" fmla="*/ 3832208 h 4117729"/>
              <a:gd name="connsiteX5" fmla="*/ 1244671 w 2487611"/>
              <a:gd name="connsiteY5" fmla="*/ 4117729 h 4117729"/>
              <a:gd name="connsiteX6" fmla="*/ 1079392 w 2487611"/>
              <a:gd name="connsiteY6" fmla="*/ 3811970 h 4117729"/>
              <a:gd name="connsiteX7" fmla="*/ 987763 w 2487611"/>
              <a:gd name="connsiteY7" fmla="*/ 3679772 h 4117729"/>
              <a:gd name="connsiteX8" fmla="*/ 854400 w 2487611"/>
              <a:gd name="connsiteY8" fmla="*/ 3746494 h 4117729"/>
              <a:gd name="connsiteX9" fmla="*/ 869102 w 2487611"/>
              <a:gd name="connsiteY9" fmla="*/ 3423079 h 4117729"/>
              <a:gd name="connsiteX10" fmla="*/ 1052587 w 2487611"/>
              <a:gd name="connsiteY10" fmla="*/ 3225534 h 4117729"/>
              <a:gd name="connsiteX11" fmla="*/ 1019981 w 2487611"/>
              <a:gd name="connsiteY11" fmla="*/ 3269557 h 4117729"/>
              <a:gd name="connsiteX12" fmla="*/ 1012121 w 2487611"/>
              <a:gd name="connsiteY12" fmla="*/ 3442474 h 4117729"/>
              <a:gd name="connsiteX13" fmla="*/ 1083424 w 2487611"/>
              <a:gd name="connsiteY13" fmla="*/ 3406801 h 4117729"/>
              <a:gd name="connsiteX14" fmla="*/ 1132416 w 2487611"/>
              <a:gd name="connsiteY14" fmla="*/ 3477481 h 4117729"/>
              <a:gd name="connsiteX15" fmla="*/ 1220783 w 2487611"/>
              <a:gd name="connsiteY15" fmla="*/ 3640958 h 4117729"/>
              <a:gd name="connsiteX16" fmla="*/ 1336759 w 2487611"/>
              <a:gd name="connsiteY16" fmla="*/ 3488301 h 4117729"/>
              <a:gd name="connsiteX17" fmla="*/ 1359207 w 2487611"/>
              <a:gd name="connsiteY17" fmla="*/ 3374022 h 4117729"/>
              <a:gd name="connsiteX18" fmla="*/ 1463216 w 2487611"/>
              <a:gd name="connsiteY18" fmla="*/ 3490306 h 4117729"/>
              <a:gd name="connsiteX19" fmla="*/ 1447496 w 2487611"/>
              <a:gd name="connsiteY19" fmla="*/ 3306574 h 4117729"/>
              <a:gd name="connsiteX20" fmla="*/ 1355591 w 2487611"/>
              <a:gd name="connsiteY20" fmla="*/ 3191732 h 4117729"/>
              <a:gd name="connsiteX21" fmla="*/ 803026 w 2487611"/>
              <a:gd name="connsiteY21" fmla="*/ 2884167 h 4117729"/>
              <a:gd name="connsiteX22" fmla="*/ 1689473 w 2487611"/>
              <a:gd name="connsiteY22" fmla="*/ 2884167 h 4117729"/>
              <a:gd name="connsiteX23" fmla="*/ 1482985 w 2487611"/>
              <a:gd name="connsiteY23" fmla="*/ 3164215 h 4117729"/>
              <a:gd name="connsiteX24" fmla="*/ 1009514 w 2487611"/>
              <a:gd name="connsiteY24" fmla="*/ 3164215 h 4117729"/>
              <a:gd name="connsiteX25" fmla="*/ 803026 w 2487611"/>
              <a:gd name="connsiteY25" fmla="*/ 2884167 h 4117729"/>
              <a:gd name="connsiteX26" fmla="*/ 1246249 w 2487611"/>
              <a:gd name="connsiteY26" fmla="*/ 1584102 h 4117729"/>
              <a:gd name="connsiteX27" fmla="*/ 1346518 w 2487611"/>
              <a:gd name="connsiteY27" fmla="*/ 1684371 h 4117729"/>
              <a:gd name="connsiteX28" fmla="*/ 1246249 w 2487611"/>
              <a:gd name="connsiteY28" fmla="*/ 1784640 h 4117729"/>
              <a:gd name="connsiteX29" fmla="*/ 1145980 w 2487611"/>
              <a:gd name="connsiteY29" fmla="*/ 1684371 h 4117729"/>
              <a:gd name="connsiteX30" fmla="*/ 1246249 w 2487611"/>
              <a:gd name="connsiteY30" fmla="*/ 1584102 h 4117729"/>
              <a:gd name="connsiteX31" fmla="*/ 1246249 w 2487611"/>
              <a:gd name="connsiteY31" fmla="*/ 1514596 h 4117729"/>
              <a:gd name="connsiteX32" fmla="*/ 1076474 w 2487611"/>
              <a:gd name="connsiteY32" fmla="*/ 1684371 h 4117729"/>
              <a:gd name="connsiteX33" fmla="*/ 1246249 w 2487611"/>
              <a:gd name="connsiteY33" fmla="*/ 1854146 h 4117729"/>
              <a:gd name="connsiteX34" fmla="*/ 1416024 w 2487611"/>
              <a:gd name="connsiteY34" fmla="*/ 1684371 h 4117729"/>
              <a:gd name="connsiteX35" fmla="*/ 1246249 w 2487611"/>
              <a:gd name="connsiteY35" fmla="*/ 1514596 h 4117729"/>
              <a:gd name="connsiteX36" fmla="*/ 1246249 w 2487611"/>
              <a:gd name="connsiteY36" fmla="*/ 761226 h 4117729"/>
              <a:gd name="connsiteX37" fmla="*/ 1446787 w 2487611"/>
              <a:gd name="connsiteY37" fmla="*/ 961764 h 4117729"/>
              <a:gd name="connsiteX38" fmla="*/ 1246249 w 2487611"/>
              <a:gd name="connsiteY38" fmla="*/ 1162302 h 4117729"/>
              <a:gd name="connsiteX39" fmla="*/ 1045711 w 2487611"/>
              <a:gd name="connsiteY39" fmla="*/ 961764 h 4117729"/>
              <a:gd name="connsiteX40" fmla="*/ 1246249 w 2487611"/>
              <a:gd name="connsiteY40" fmla="*/ 761226 h 4117729"/>
              <a:gd name="connsiteX41" fmla="*/ 1246249 w 2487611"/>
              <a:gd name="connsiteY41" fmla="*/ 622214 h 4117729"/>
              <a:gd name="connsiteX42" fmla="*/ 906699 w 2487611"/>
              <a:gd name="connsiteY42" fmla="*/ 961764 h 4117729"/>
              <a:gd name="connsiteX43" fmla="*/ 1246249 w 2487611"/>
              <a:gd name="connsiteY43" fmla="*/ 1301314 h 4117729"/>
              <a:gd name="connsiteX44" fmla="*/ 1585799 w 2487611"/>
              <a:gd name="connsiteY44" fmla="*/ 961764 h 4117729"/>
              <a:gd name="connsiteX45" fmla="*/ 1246249 w 2487611"/>
              <a:gd name="connsiteY45" fmla="*/ 622214 h 4117729"/>
              <a:gd name="connsiteX46" fmla="*/ 1237076 w 2487611"/>
              <a:gd name="connsiteY46" fmla="*/ 0 h 4117729"/>
              <a:gd name="connsiteX47" fmla="*/ 1243449 w 2487611"/>
              <a:gd name="connsiteY47" fmla="*/ 110915 h 4117729"/>
              <a:gd name="connsiteX48" fmla="*/ 1258169 w 2487611"/>
              <a:gd name="connsiteY48" fmla="*/ 12605 h 4117729"/>
              <a:gd name="connsiteX49" fmla="*/ 1891856 w 2487611"/>
              <a:gd name="connsiteY49" fmla="*/ 713203 h 4117729"/>
              <a:gd name="connsiteX50" fmla="*/ 2096831 w 2487611"/>
              <a:gd name="connsiteY50" fmla="*/ 1552470 h 4117729"/>
              <a:gd name="connsiteX51" fmla="*/ 2003408 w 2487611"/>
              <a:gd name="connsiteY51" fmla="*/ 2054055 h 4117729"/>
              <a:gd name="connsiteX52" fmla="*/ 2224895 w 2487611"/>
              <a:gd name="connsiteY52" fmla="*/ 2189415 h 4117729"/>
              <a:gd name="connsiteX53" fmla="*/ 2487611 w 2487611"/>
              <a:gd name="connsiteY53" fmla="*/ 2919570 h 4117729"/>
              <a:gd name="connsiteX54" fmla="*/ 1777602 w 2487611"/>
              <a:gd name="connsiteY54" fmla="*/ 2655584 h 4117729"/>
              <a:gd name="connsiteX55" fmla="*/ 1697050 w 2487611"/>
              <a:gd name="connsiteY55" fmla="*/ 2803564 h 4117729"/>
              <a:gd name="connsiteX56" fmla="*/ 789847 w 2487611"/>
              <a:gd name="connsiteY56" fmla="*/ 2803564 h 4117729"/>
              <a:gd name="connsiteX57" fmla="*/ 709405 w 2487611"/>
              <a:gd name="connsiteY57" fmla="*/ 2655809 h 4117729"/>
              <a:gd name="connsiteX58" fmla="*/ 0 w 2487611"/>
              <a:gd name="connsiteY58" fmla="*/ 2919570 h 4117729"/>
              <a:gd name="connsiteX59" fmla="*/ 262716 w 2487611"/>
              <a:gd name="connsiteY59" fmla="*/ 2189415 h 4117729"/>
              <a:gd name="connsiteX60" fmla="*/ 483603 w 2487611"/>
              <a:gd name="connsiteY60" fmla="*/ 2054421 h 4117729"/>
              <a:gd name="connsiteX61" fmla="*/ 390066 w 2487611"/>
              <a:gd name="connsiteY61" fmla="*/ 1552470 h 4117729"/>
              <a:gd name="connsiteX62" fmla="*/ 595041 w 2487611"/>
              <a:gd name="connsiteY62" fmla="*/ 713203 h 4117729"/>
              <a:gd name="connsiteX63" fmla="*/ 1237076 w 2487611"/>
              <a:gd name="connsiteY63" fmla="*/ 0 h 4117729"/>
              <a:gd name="connsiteX0" fmla="*/ 1355591 w 2487611"/>
              <a:gd name="connsiteY0" fmla="*/ 3197172 h 4123169"/>
              <a:gd name="connsiteX1" fmla="*/ 1668701 w 2487611"/>
              <a:gd name="connsiteY1" fmla="*/ 3497756 h 4123169"/>
              <a:gd name="connsiteX2" fmla="*/ 1698103 w 2487611"/>
              <a:gd name="connsiteY2" fmla="*/ 3841399 h 4123169"/>
              <a:gd name="connsiteX3" fmla="*/ 1503571 w 2487611"/>
              <a:gd name="connsiteY3" fmla="*/ 3623907 h 4123169"/>
              <a:gd name="connsiteX4" fmla="*/ 1461585 w 2487611"/>
              <a:gd name="connsiteY4" fmla="*/ 3837648 h 4123169"/>
              <a:gd name="connsiteX5" fmla="*/ 1244671 w 2487611"/>
              <a:gd name="connsiteY5" fmla="*/ 4123169 h 4123169"/>
              <a:gd name="connsiteX6" fmla="*/ 1079392 w 2487611"/>
              <a:gd name="connsiteY6" fmla="*/ 3817410 h 4123169"/>
              <a:gd name="connsiteX7" fmla="*/ 987763 w 2487611"/>
              <a:gd name="connsiteY7" fmla="*/ 3685212 h 4123169"/>
              <a:gd name="connsiteX8" fmla="*/ 854400 w 2487611"/>
              <a:gd name="connsiteY8" fmla="*/ 3751934 h 4123169"/>
              <a:gd name="connsiteX9" fmla="*/ 869102 w 2487611"/>
              <a:gd name="connsiteY9" fmla="*/ 3428519 h 4123169"/>
              <a:gd name="connsiteX10" fmla="*/ 1052587 w 2487611"/>
              <a:gd name="connsiteY10" fmla="*/ 3230974 h 4123169"/>
              <a:gd name="connsiteX11" fmla="*/ 1019981 w 2487611"/>
              <a:gd name="connsiteY11" fmla="*/ 3274997 h 4123169"/>
              <a:gd name="connsiteX12" fmla="*/ 1012121 w 2487611"/>
              <a:gd name="connsiteY12" fmla="*/ 3447914 h 4123169"/>
              <a:gd name="connsiteX13" fmla="*/ 1083424 w 2487611"/>
              <a:gd name="connsiteY13" fmla="*/ 3412241 h 4123169"/>
              <a:gd name="connsiteX14" fmla="*/ 1132416 w 2487611"/>
              <a:gd name="connsiteY14" fmla="*/ 3482921 h 4123169"/>
              <a:gd name="connsiteX15" fmla="*/ 1220783 w 2487611"/>
              <a:gd name="connsiteY15" fmla="*/ 3646398 h 4123169"/>
              <a:gd name="connsiteX16" fmla="*/ 1336759 w 2487611"/>
              <a:gd name="connsiteY16" fmla="*/ 3493741 h 4123169"/>
              <a:gd name="connsiteX17" fmla="*/ 1359207 w 2487611"/>
              <a:gd name="connsiteY17" fmla="*/ 3379462 h 4123169"/>
              <a:gd name="connsiteX18" fmla="*/ 1463216 w 2487611"/>
              <a:gd name="connsiteY18" fmla="*/ 3495746 h 4123169"/>
              <a:gd name="connsiteX19" fmla="*/ 1447496 w 2487611"/>
              <a:gd name="connsiteY19" fmla="*/ 3312014 h 4123169"/>
              <a:gd name="connsiteX20" fmla="*/ 1355591 w 2487611"/>
              <a:gd name="connsiteY20" fmla="*/ 3197172 h 4123169"/>
              <a:gd name="connsiteX21" fmla="*/ 803026 w 2487611"/>
              <a:gd name="connsiteY21" fmla="*/ 2889607 h 4123169"/>
              <a:gd name="connsiteX22" fmla="*/ 1689473 w 2487611"/>
              <a:gd name="connsiteY22" fmla="*/ 2889607 h 4123169"/>
              <a:gd name="connsiteX23" fmla="*/ 1482985 w 2487611"/>
              <a:gd name="connsiteY23" fmla="*/ 3169655 h 4123169"/>
              <a:gd name="connsiteX24" fmla="*/ 1009514 w 2487611"/>
              <a:gd name="connsiteY24" fmla="*/ 3169655 h 4123169"/>
              <a:gd name="connsiteX25" fmla="*/ 803026 w 2487611"/>
              <a:gd name="connsiteY25" fmla="*/ 2889607 h 4123169"/>
              <a:gd name="connsiteX26" fmla="*/ 1246249 w 2487611"/>
              <a:gd name="connsiteY26" fmla="*/ 1589542 h 4123169"/>
              <a:gd name="connsiteX27" fmla="*/ 1346518 w 2487611"/>
              <a:gd name="connsiteY27" fmla="*/ 1689811 h 4123169"/>
              <a:gd name="connsiteX28" fmla="*/ 1246249 w 2487611"/>
              <a:gd name="connsiteY28" fmla="*/ 1790080 h 4123169"/>
              <a:gd name="connsiteX29" fmla="*/ 1145980 w 2487611"/>
              <a:gd name="connsiteY29" fmla="*/ 1689811 h 4123169"/>
              <a:gd name="connsiteX30" fmla="*/ 1246249 w 2487611"/>
              <a:gd name="connsiteY30" fmla="*/ 1589542 h 4123169"/>
              <a:gd name="connsiteX31" fmla="*/ 1246249 w 2487611"/>
              <a:gd name="connsiteY31" fmla="*/ 1520036 h 4123169"/>
              <a:gd name="connsiteX32" fmla="*/ 1076474 w 2487611"/>
              <a:gd name="connsiteY32" fmla="*/ 1689811 h 4123169"/>
              <a:gd name="connsiteX33" fmla="*/ 1246249 w 2487611"/>
              <a:gd name="connsiteY33" fmla="*/ 1859586 h 4123169"/>
              <a:gd name="connsiteX34" fmla="*/ 1416024 w 2487611"/>
              <a:gd name="connsiteY34" fmla="*/ 1689811 h 4123169"/>
              <a:gd name="connsiteX35" fmla="*/ 1246249 w 2487611"/>
              <a:gd name="connsiteY35" fmla="*/ 1520036 h 4123169"/>
              <a:gd name="connsiteX36" fmla="*/ 1246249 w 2487611"/>
              <a:gd name="connsiteY36" fmla="*/ 766666 h 4123169"/>
              <a:gd name="connsiteX37" fmla="*/ 1446787 w 2487611"/>
              <a:gd name="connsiteY37" fmla="*/ 967204 h 4123169"/>
              <a:gd name="connsiteX38" fmla="*/ 1246249 w 2487611"/>
              <a:gd name="connsiteY38" fmla="*/ 1167742 h 4123169"/>
              <a:gd name="connsiteX39" fmla="*/ 1045711 w 2487611"/>
              <a:gd name="connsiteY39" fmla="*/ 967204 h 4123169"/>
              <a:gd name="connsiteX40" fmla="*/ 1246249 w 2487611"/>
              <a:gd name="connsiteY40" fmla="*/ 766666 h 4123169"/>
              <a:gd name="connsiteX41" fmla="*/ 1246249 w 2487611"/>
              <a:gd name="connsiteY41" fmla="*/ 627654 h 4123169"/>
              <a:gd name="connsiteX42" fmla="*/ 906699 w 2487611"/>
              <a:gd name="connsiteY42" fmla="*/ 967204 h 4123169"/>
              <a:gd name="connsiteX43" fmla="*/ 1246249 w 2487611"/>
              <a:gd name="connsiteY43" fmla="*/ 1306754 h 4123169"/>
              <a:gd name="connsiteX44" fmla="*/ 1585799 w 2487611"/>
              <a:gd name="connsiteY44" fmla="*/ 967204 h 4123169"/>
              <a:gd name="connsiteX45" fmla="*/ 1246249 w 2487611"/>
              <a:gd name="connsiteY45" fmla="*/ 627654 h 4123169"/>
              <a:gd name="connsiteX46" fmla="*/ 1237076 w 2487611"/>
              <a:gd name="connsiteY46" fmla="*/ 5440 h 4123169"/>
              <a:gd name="connsiteX47" fmla="*/ 1243449 w 2487611"/>
              <a:gd name="connsiteY47" fmla="*/ 116355 h 4123169"/>
              <a:gd name="connsiteX48" fmla="*/ 1231224 w 2487611"/>
              <a:gd name="connsiteY48" fmla="*/ 0 h 4123169"/>
              <a:gd name="connsiteX49" fmla="*/ 1891856 w 2487611"/>
              <a:gd name="connsiteY49" fmla="*/ 718643 h 4123169"/>
              <a:gd name="connsiteX50" fmla="*/ 2096831 w 2487611"/>
              <a:gd name="connsiteY50" fmla="*/ 1557910 h 4123169"/>
              <a:gd name="connsiteX51" fmla="*/ 2003408 w 2487611"/>
              <a:gd name="connsiteY51" fmla="*/ 2059495 h 4123169"/>
              <a:gd name="connsiteX52" fmla="*/ 2224895 w 2487611"/>
              <a:gd name="connsiteY52" fmla="*/ 2194855 h 4123169"/>
              <a:gd name="connsiteX53" fmla="*/ 2487611 w 2487611"/>
              <a:gd name="connsiteY53" fmla="*/ 2925010 h 4123169"/>
              <a:gd name="connsiteX54" fmla="*/ 1777602 w 2487611"/>
              <a:gd name="connsiteY54" fmla="*/ 2661024 h 4123169"/>
              <a:gd name="connsiteX55" fmla="*/ 1697050 w 2487611"/>
              <a:gd name="connsiteY55" fmla="*/ 2809004 h 4123169"/>
              <a:gd name="connsiteX56" fmla="*/ 789847 w 2487611"/>
              <a:gd name="connsiteY56" fmla="*/ 2809004 h 4123169"/>
              <a:gd name="connsiteX57" fmla="*/ 709405 w 2487611"/>
              <a:gd name="connsiteY57" fmla="*/ 2661249 h 4123169"/>
              <a:gd name="connsiteX58" fmla="*/ 0 w 2487611"/>
              <a:gd name="connsiteY58" fmla="*/ 2925010 h 4123169"/>
              <a:gd name="connsiteX59" fmla="*/ 262716 w 2487611"/>
              <a:gd name="connsiteY59" fmla="*/ 2194855 h 4123169"/>
              <a:gd name="connsiteX60" fmla="*/ 483603 w 2487611"/>
              <a:gd name="connsiteY60" fmla="*/ 2059861 h 4123169"/>
              <a:gd name="connsiteX61" fmla="*/ 390066 w 2487611"/>
              <a:gd name="connsiteY61" fmla="*/ 1557910 h 4123169"/>
              <a:gd name="connsiteX62" fmla="*/ 595041 w 2487611"/>
              <a:gd name="connsiteY62" fmla="*/ 718643 h 4123169"/>
              <a:gd name="connsiteX63" fmla="*/ 1237076 w 2487611"/>
              <a:gd name="connsiteY63" fmla="*/ 5440 h 4123169"/>
              <a:gd name="connsiteX0" fmla="*/ 1355591 w 2487611"/>
              <a:gd name="connsiteY0" fmla="*/ 3197172 h 4123169"/>
              <a:gd name="connsiteX1" fmla="*/ 1668701 w 2487611"/>
              <a:gd name="connsiteY1" fmla="*/ 3497756 h 4123169"/>
              <a:gd name="connsiteX2" fmla="*/ 1698103 w 2487611"/>
              <a:gd name="connsiteY2" fmla="*/ 3841399 h 4123169"/>
              <a:gd name="connsiteX3" fmla="*/ 1503571 w 2487611"/>
              <a:gd name="connsiteY3" fmla="*/ 3623907 h 4123169"/>
              <a:gd name="connsiteX4" fmla="*/ 1461585 w 2487611"/>
              <a:gd name="connsiteY4" fmla="*/ 3837648 h 4123169"/>
              <a:gd name="connsiteX5" fmla="*/ 1244671 w 2487611"/>
              <a:gd name="connsiteY5" fmla="*/ 4123169 h 4123169"/>
              <a:gd name="connsiteX6" fmla="*/ 1079392 w 2487611"/>
              <a:gd name="connsiteY6" fmla="*/ 3817410 h 4123169"/>
              <a:gd name="connsiteX7" fmla="*/ 987763 w 2487611"/>
              <a:gd name="connsiteY7" fmla="*/ 3685212 h 4123169"/>
              <a:gd name="connsiteX8" fmla="*/ 854400 w 2487611"/>
              <a:gd name="connsiteY8" fmla="*/ 3751934 h 4123169"/>
              <a:gd name="connsiteX9" fmla="*/ 869102 w 2487611"/>
              <a:gd name="connsiteY9" fmla="*/ 3428519 h 4123169"/>
              <a:gd name="connsiteX10" fmla="*/ 1052587 w 2487611"/>
              <a:gd name="connsiteY10" fmla="*/ 3230974 h 4123169"/>
              <a:gd name="connsiteX11" fmla="*/ 1019981 w 2487611"/>
              <a:gd name="connsiteY11" fmla="*/ 3274997 h 4123169"/>
              <a:gd name="connsiteX12" fmla="*/ 1012121 w 2487611"/>
              <a:gd name="connsiteY12" fmla="*/ 3447914 h 4123169"/>
              <a:gd name="connsiteX13" fmla="*/ 1083424 w 2487611"/>
              <a:gd name="connsiteY13" fmla="*/ 3412241 h 4123169"/>
              <a:gd name="connsiteX14" fmla="*/ 1132416 w 2487611"/>
              <a:gd name="connsiteY14" fmla="*/ 3482921 h 4123169"/>
              <a:gd name="connsiteX15" fmla="*/ 1220783 w 2487611"/>
              <a:gd name="connsiteY15" fmla="*/ 3646398 h 4123169"/>
              <a:gd name="connsiteX16" fmla="*/ 1336759 w 2487611"/>
              <a:gd name="connsiteY16" fmla="*/ 3493741 h 4123169"/>
              <a:gd name="connsiteX17" fmla="*/ 1359207 w 2487611"/>
              <a:gd name="connsiteY17" fmla="*/ 3379462 h 4123169"/>
              <a:gd name="connsiteX18" fmla="*/ 1463216 w 2487611"/>
              <a:gd name="connsiteY18" fmla="*/ 3495746 h 4123169"/>
              <a:gd name="connsiteX19" fmla="*/ 1447496 w 2487611"/>
              <a:gd name="connsiteY19" fmla="*/ 3312014 h 4123169"/>
              <a:gd name="connsiteX20" fmla="*/ 1355591 w 2487611"/>
              <a:gd name="connsiteY20" fmla="*/ 3197172 h 4123169"/>
              <a:gd name="connsiteX21" fmla="*/ 803026 w 2487611"/>
              <a:gd name="connsiteY21" fmla="*/ 2889607 h 4123169"/>
              <a:gd name="connsiteX22" fmla="*/ 1689473 w 2487611"/>
              <a:gd name="connsiteY22" fmla="*/ 2889607 h 4123169"/>
              <a:gd name="connsiteX23" fmla="*/ 1482985 w 2487611"/>
              <a:gd name="connsiteY23" fmla="*/ 3169655 h 4123169"/>
              <a:gd name="connsiteX24" fmla="*/ 1009514 w 2487611"/>
              <a:gd name="connsiteY24" fmla="*/ 3169655 h 4123169"/>
              <a:gd name="connsiteX25" fmla="*/ 803026 w 2487611"/>
              <a:gd name="connsiteY25" fmla="*/ 2889607 h 4123169"/>
              <a:gd name="connsiteX26" fmla="*/ 1246249 w 2487611"/>
              <a:gd name="connsiteY26" fmla="*/ 1589542 h 4123169"/>
              <a:gd name="connsiteX27" fmla="*/ 1346518 w 2487611"/>
              <a:gd name="connsiteY27" fmla="*/ 1689811 h 4123169"/>
              <a:gd name="connsiteX28" fmla="*/ 1246249 w 2487611"/>
              <a:gd name="connsiteY28" fmla="*/ 1790080 h 4123169"/>
              <a:gd name="connsiteX29" fmla="*/ 1145980 w 2487611"/>
              <a:gd name="connsiteY29" fmla="*/ 1689811 h 4123169"/>
              <a:gd name="connsiteX30" fmla="*/ 1246249 w 2487611"/>
              <a:gd name="connsiteY30" fmla="*/ 1589542 h 4123169"/>
              <a:gd name="connsiteX31" fmla="*/ 1246249 w 2487611"/>
              <a:gd name="connsiteY31" fmla="*/ 1520036 h 4123169"/>
              <a:gd name="connsiteX32" fmla="*/ 1076474 w 2487611"/>
              <a:gd name="connsiteY32" fmla="*/ 1689811 h 4123169"/>
              <a:gd name="connsiteX33" fmla="*/ 1246249 w 2487611"/>
              <a:gd name="connsiteY33" fmla="*/ 1859586 h 4123169"/>
              <a:gd name="connsiteX34" fmla="*/ 1416024 w 2487611"/>
              <a:gd name="connsiteY34" fmla="*/ 1689811 h 4123169"/>
              <a:gd name="connsiteX35" fmla="*/ 1246249 w 2487611"/>
              <a:gd name="connsiteY35" fmla="*/ 1520036 h 4123169"/>
              <a:gd name="connsiteX36" fmla="*/ 1246249 w 2487611"/>
              <a:gd name="connsiteY36" fmla="*/ 766666 h 4123169"/>
              <a:gd name="connsiteX37" fmla="*/ 1446787 w 2487611"/>
              <a:gd name="connsiteY37" fmla="*/ 967204 h 4123169"/>
              <a:gd name="connsiteX38" fmla="*/ 1246249 w 2487611"/>
              <a:gd name="connsiteY38" fmla="*/ 1167742 h 4123169"/>
              <a:gd name="connsiteX39" fmla="*/ 1045711 w 2487611"/>
              <a:gd name="connsiteY39" fmla="*/ 967204 h 4123169"/>
              <a:gd name="connsiteX40" fmla="*/ 1246249 w 2487611"/>
              <a:gd name="connsiteY40" fmla="*/ 766666 h 4123169"/>
              <a:gd name="connsiteX41" fmla="*/ 1246249 w 2487611"/>
              <a:gd name="connsiteY41" fmla="*/ 627654 h 4123169"/>
              <a:gd name="connsiteX42" fmla="*/ 906699 w 2487611"/>
              <a:gd name="connsiteY42" fmla="*/ 967204 h 4123169"/>
              <a:gd name="connsiteX43" fmla="*/ 1246249 w 2487611"/>
              <a:gd name="connsiteY43" fmla="*/ 1306754 h 4123169"/>
              <a:gd name="connsiteX44" fmla="*/ 1585799 w 2487611"/>
              <a:gd name="connsiteY44" fmla="*/ 967204 h 4123169"/>
              <a:gd name="connsiteX45" fmla="*/ 1246249 w 2487611"/>
              <a:gd name="connsiteY45" fmla="*/ 627654 h 4123169"/>
              <a:gd name="connsiteX46" fmla="*/ 1238115 w 2487611"/>
              <a:gd name="connsiteY46" fmla="*/ 24870 h 4123169"/>
              <a:gd name="connsiteX47" fmla="*/ 1243449 w 2487611"/>
              <a:gd name="connsiteY47" fmla="*/ 116355 h 4123169"/>
              <a:gd name="connsiteX48" fmla="*/ 1231224 w 2487611"/>
              <a:gd name="connsiteY48" fmla="*/ 0 h 4123169"/>
              <a:gd name="connsiteX49" fmla="*/ 1891856 w 2487611"/>
              <a:gd name="connsiteY49" fmla="*/ 718643 h 4123169"/>
              <a:gd name="connsiteX50" fmla="*/ 2096831 w 2487611"/>
              <a:gd name="connsiteY50" fmla="*/ 1557910 h 4123169"/>
              <a:gd name="connsiteX51" fmla="*/ 2003408 w 2487611"/>
              <a:gd name="connsiteY51" fmla="*/ 2059495 h 4123169"/>
              <a:gd name="connsiteX52" fmla="*/ 2224895 w 2487611"/>
              <a:gd name="connsiteY52" fmla="*/ 2194855 h 4123169"/>
              <a:gd name="connsiteX53" fmla="*/ 2487611 w 2487611"/>
              <a:gd name="connsiteY53" fmla="*/ 2925010 h 4123169"/>
              <a:gd name="connsiteX54" fmla="*/ 1777602 w 2487611"/>
              <a:gd name="connsiteY54" fmla="*/ 2661024 h 4123169"/>
              <a:gd name="connsiteX55" fmla="*/ 1697050 w 2487611"/>
              <a:gd name="connsiteY55" fmla="*/ 2809004 h 4123169"/>
              <a:gd name="connsiteX56" fmla="*/ 789847 w 2487611"/>
              <a:gd name="connsiteY56" fmla="*/ 2809004 h 4123169"/>
              <a:gd name="connsiteX57" fmla="*/ 709405 w 2487611"/>
              <a:gd name="connsiteY57" fmla="*/ 2661249 h 4123169"/>
              <a:gd name="connsiteX58" fmla="*/ 0 w 2487611"/>
              <a:gd name="connsiteY58" fmla="*/ 2925010 h 4123169"/>
              <a:gd name="connsiteX59" fmla="*/ 262716 w 2487611"/>
              <a:gd name="connsiteY59" fmla="*/ 2194855 h 4123169"/>
              <a:gd name="connsiteX60" fmla="*/ 483603 w 2487611"/>
              <a:gd name="connsiteY60" fmla="*/ 2059861 h 4123169"/>
              <a:gd name="connsiteX61" fmla="*/ 390066 w 2487611"/>
              <a:gd name="connsiteY61" fmla="*/ 1557910 h 4123169"/>
              <a:gd name="connsiteX62" fmla="*/ 595041 w 2487611"/>
              <a:gd name="connsiteY62" fmla="*/ 718643 h 4123169"/>
              <a:gd name="connsiteX63" fmla="*/ 1238115 w 2487611"/>
              <a:gd name="connsiteY63" fmla="*/ 24870 h 4123169"/>
              <a:gd name="connsiteX0" fmla="*/ 1355591 w 2487611"/>
              <a:gd name="connsiteY0" fmla="*/ 3172302 h 4098299"/>
              <a:gd name="connsiteX1" fmla="*/ 1668701 w 2487611"/>
              <a:gd name="connsiteY1" fmla="*/ 3472886 h 4098299"/>
              <a:gd name="connsiteX2" fmla="*/ 1698103 w 2487611"/>
              <a:gd name="connsiteY2" fmla="*/ 3816529 h 4098299"/>
              <a:gd name="connsiteX3" fmla="*/ 1503571 w 2487611"/>
              <a:gd name="connsiteY3" fmla="*/ 3599037 h 4098299"/>
              <a:gd name="connsiteX4" fmla="*/ 1461585 w 2487611"/>
              <a:gd name="connsiteY4" fmla="*/ 3812778 h 4098299"/>
              <a:gd name="connsiteX5" fmla="*/ 1244671 w 2487611"/>
              <a:gd name="connsiteY5" fmla="*/ 4098299 h 4098299"/>
              <a:gd name="connsiteX6" fmla="*/ 1079392 w 2487611"/>
              <a:gd name="connsiteY6" fmla="*/ 3792540 h 4098299"/>
              <a:gd name="connsiteX7" fmla="*/ 987763 w 2487611"/>
              <a:gd name="connsiteY7" fmla="*/ 3660342 h 4098299"/>
              <a:gd name="connsiteX8" fmla="*/ 854400 w 2487611"/>
              <a:gd name="connsiteY8" fmla="*/ 3727064 h 4098299"/>
              <a:gd name="connsiteX9" fmla="*/ 869102 w 2487611"/>
              <a:gd name="connsiteY9" fmla="*/ 3403649 h 4098299"/>
              <a:gd name="connsiteX10" fmla="*/ 1052587 w 2487611"/>
              <a:gd name="connsiteY10" fmla="*/ 3206104 h 4098299"/>
              <a:gd name="connsiteX11" fmla="*/ 1019981 w 2487611"/>
              <a:gd name="connsiteY11" fmla="*/ 3250127 h 4098299"/>
              <a:gd name="connsiteX12" fmla="*/ 1012121 w 2487611"/>
              <a:gd name="connsiteY12" fmla="*/ 3423044 h 4098299"/>
              <a:gd name="connsiteX13" fmla="*/ 1083424 w 2487611"/>
              <a:gd name="connsiteY13" fmla="*/ 3387371 h 4098299"/>
              <a:gd name="connsiteX14" fmla="*/ 1132416 w 2487611"/>
              <a:gd name="connsiteY14" fmla="*/ 3458051 h 4098299"/>
              <a:gd name="connsiteX15" fmla="*/ 1220783 w 2487611"/>
              <a:gd name="connsiteY15" fmla="*/ 3621528 h 4098299"/>
              <a:gd name="connsiteX16" fmla="*/ 1336759 w 2487611"/>
              <a:gd name="connsiteY16" fmla="*/ 3468871 h 4098299"/>
              <a:gd name="connsiteX17" fmla="*/ 1359207 w 2487611"/>
              <a:gd name="connsiteY17" fmla="*/ 3354592 h 4098299"/>
              <a:gd name="connsiteX18" fmla="*/ 1463216 w 2487611"/>
              <a:gd name="connsiteY18" fmla="*/ 3470876 h 4098299"/>
              <a:gd name="connsiteX19" fmla="*/ 1447496 w 2487611"/>
              <a:gd name="connsiteY19" fmla="*/ 3287144 h 4098299"/>
              <a:gd name="connsiteX20" fmla="*/ 1355591 w 2487611"/>
              <a:gd name="connsiteY20" fmla="*/ 3172302 h 4098299"/>
              <a:gd name="connsiteX21" fmla="*/ 803026 w 2487611"/>
              <a:gd name="connsiteY21" fmla="*/ 2864737 h 4098299"/>
              <a:gd name="connsiteX22" fmla="*/ 1689473 w 2487611"/>
              <a:gd name="connsiteY22" fmla="*/ 2864737 h 4098299"/>
              <a:gd name="connsiteX23" fmla="*/ 1482985 w 2487611"/>
              <a:gd name="connsiteY23" fmla="*/ 3144785 h 4098299"/>
              <a:gd name="connsiteX24" fmla="*/ 1009514 w 2487611"/>
              <a:gd name="connsiteY24" fmla="*/ 3144785 h 4098299"/>
              <a:gd name="connsiteX25" fmla="*/ 803026 w 2487611"/>
              <a:gd name="connsiteY25" fmla="*/ 2864737 h 4098299"/>
              <a:gd name="connsiteX26" fmla="*/ 1246249 w 2487611"/>
              <a:gd name="connsiteY26" fmla="*/ 1564672 h 4098299"/>
              <a:gd name="connsiteX27" fmla="*/ 1346518 w 2487611"/>
              <a:gd name="connsiteY27" fmla="*/ 1664941 h 4098299"/>
              <a:gd name="connsiteX28" fmla="*/ 1246249 w 2487611"/>
              <a:gd name="connsiteY28" fmla="*/ 1765210 h 4098299"/>
              <a:gd name="connsiteX29" fmla="*/ 1145980 w 2487611"/>
              <a:gd name="connsiteY29" fmla="*/ 1664941 h 4098299"/>
              <a:gd name="connsiteX30" fmla="*/ 1246249 w 2487611"/>
              <a:gd name="connsiteY30" fmla="*/ 1564672 h 4098299"/>
              <a:gd name="connsiteX31" fmla="*/ 1246249 w 2487611"/>
              <a:gd name="connsiteY31" fmla="*/ 1495166 h 4098299"/>
              <a:gd name="connsiteX32" fmla="*/ 1076474 w 2487611"/>
              <a:gd name="connsiteY32" fmla="*/ 1664941 h 4098299"/>
              <a:gd name="connsiteX33" fmla="*/ 1246249 w 2487611"/>
              <a:gd name="connsiteY33" fmla="*/ 1834716 h 4098299"/>
              <a:gd name="connsiteX34" fmla="*/ 1416024 w 2487611"/>
              <a:gd name="connsiteY34" fmla="*/ 1664941 h 4098299"/>
              <a:gd name="connsiteX35" fmla="*/ 1246249 w 2487611"/>
              <a:gd name="connsiteY35" fmla="*/ 1495166 h 4098299"/>
              <a:gd name="connsiteX36" fmla="*/ 1246249 w 2487611"/>
              <a:gd name="connsiteY36" fmla="*/ 741796 h 4098299"/>
              <a:gd name="connsiteX37" fmla="*/ 1446787 w 2487611"/>
              <a:gd name="connsiteY37" fmla="*/ 942334 h 4098299"/>
              <a:gd name="connsiteX38" fmla="*/ 1246249 w 2487611"/>
              <a:gd name="connsiteY38" fmla="*/ 1142872 h 4098299"/>
              <a:gd name="connsiteX39" fmla="*/ 1045711 w 2487611"/>
              <a:gd name="connsiteY39" fmla="*/ 942334 h 4098299"/>
              <a:gd name="connsiteX40" fmla="*/ 1246249 w 2487611"/>
              <a:gd name="connsiteY40" fmla="*/ 741796 h 4098299"/>
              <a:gd name="connsiteX41" fmla="*/ 1246249 w 2487611"/>
              <a:gd name="connsiteY41" fmla="*/ 602784 h 4098299"/>
              <a:gd name="connsiteX42" fmla="*/ 906699 w 2487611"/>
              <a:gd name="connsiteY42" fmla="*/ 942334 h 4098299"/>
              <a:gd name="connsiteX43" fmla="*/ 1246249 w 2487611"/>
              <a:gd name="connsiteY43" fmla="*/ 1281884 h 4098299"/>
              <a:gd name="connsiteX44" fmla="*/ 1585799 w 2487611"/>
              <a:gd name="connsiteY44" fmla="*/ 942334 h 4098299"/>
              <a:gd name="connsiteX45" fmla="*/ 1246249 w 2487611"/>
              <a:gd name="connsiteY45" fmla="*/ 602784 h 4098299"/>
              <a:gd name="connsiteX46" fmla="*/ 1238115 w 2487611"/>
              <a:gd name="connsiteY46" fmla="*/ 0 h 4098299"/>
              <a:gd name="connsiteX47" fmla="*/ 1243449 w 2487611"/>
              <a:gd name="connsiteY47" fmla="*/ 91485 h 4098299"/>
              <a:gd name="connsiteX48" fmla="*/ 1229544 w 2487611"/>
              <a:gd name="connsiteY48" fmla="*/ 4448 h 4098299"/>
              <a:gd name="connsiteX49" fmla="*/ 1891856 w 2487611"/>
              <a:gd name="connsiteY49" fmla="*/ 693773 h 4098299"/>
              <a:gd name="connsiteX50" fmla="*/ 2096831 w 2487611"/>
              <a:gd name="connsiteY50" fmla="*/ 1533040 h 4098299"/>
              <a:gd name="connsiteX51" fmla="*/ 2003408 w 2487611"/>
              <a:gd name="connsiteY51" fmla="*/ 2034625 h 4098299"/>
              <a:gd name="connsiteX52" fmla="*/ 2224895 w 2487611"/>
              <a:gd name="connsiteY52" fmla="*/ 2169985 h 4098299"/>
              <a:gd name="connsiteX53" fmla="*/ 2487611 w 2487611"/>
              <a:gd name="connsiteY53" fmla="*/ 2900140 h 4098299"/>
              <a:gd name="connsiteX54" fmla="*/ 1777602 w 2487611"/>
              <a:gd name="connsiteY54" fmla="*/ 2636154 h 4098299"/>
              <a:gd name="connsiteX55" fmla="*/ 1697050 w 2487611"/>
              <a:gd name="connsiteY55" fmla="*/ 2784134 h 4098299"/>
              <a:gd name="connsiteX56" fmla="*/ 789847 w 2487611"/>
              <a:gd name="connsiteY56" fmla="*/ 2784134 h 4098299"/>
              <a:gd name="connsiteX57" fmla="*/ 709405 w 2487611"/>
              <a:gd name="connsiteY57" fmla="*/ 2636379 h 4098299"/>
              <a:gd name="connsiteX58" fmla="*/ 0 w 2487611"/>
              <a:gd name="connsiteY58" fmla="*/ 2900140 h 4098299"/>
              <a:gd name="connsiteX59" fmla="*/ 262716 w 2487611"/>
              <a:gd name="connsiteY59" fmla="*/ 2169985 h 4098299"/>
              <a:gd name="connsiteX60" fmla="*/ 483603 w 2487611"/>
              <a:gd name="connsiteY60" fmla="*/ 2034991 h 4098299"/>
              <a:gd name="connsiteX61" fmla="*/ 390066 w 2487611"/>
              <a:gd name="connsiteY61" fmla="*/ 1533040 h 4098299"/>
              <a:gd name="connsiteX62" fmla="*/ 595041 w 2487611"/>
              <a:gd name="connsiteY62" fmla="*/ 693773 h 4098299"/>
              <a:gd name="connsiteX63" fmla="*/ 1238115 w 2487611"/>
              <a:gd name="connsiteY63" fmla="*/ 0 h 4098299"/>
              <a:gd name="connsiteX0" fmla="*/ 1355591 w 2487611"/>
              <a:gd name="connsiteY0" fmla="*/ 3167854 h 4093851"/>
              <a:gd name="connsiteX1" fmla="*/ 1668701 w 2487611"/>
              <a:gd name="connsiteY1" fmla="*/ 3468438 h 4093851"/>
              <a:gd name="connsiteX2" fmla="*/ 1698103 w 2487611"/>
              <a:gd name="connsiteY2" fmla="*/ 3812081 h 4093851"/>
              <a:gd name="connsiteX3" fmla="*/ 1503571 w 2487611"/>
              <a:gd name="connsiteY3" fmla="*/ 3594589 h 4093851"/>
              <a:gd name="connsiteX4" fmla="*/ 1461585 w 2487611"/>
              <a:gd name="connsiteY4" fmla="*/ 3808330 h 4093851"/>
              <a:gd name="connsiteX5" fmla="*/ 1244671 w 2487611"/>
              <a:gd name="connsiteY5" fmla="*/ 4093851 h 4093851"/>
              <a:gd name="connsiteX6" fmla="*/ 1079392 w 2487611"/>
              <a:gd name="connsiteY6" fmla="*/ 3788092 h 4093851"/>
              <a:gd name="connsiteX7" fmla="*/ 987763 w 2487611"/>
              <a:gd name="connsiteY7" fmla="*/ 3655894 h 4093851"/>
              <a:gd name="connsiteX8" fmla="*/ 854400 w 2487611"/>
              <a:gd name="connsiteY8" fmla="*/ 3722616 h 4093851"/>
              <a:gd name="connsiteX9" fmla="*/ 869102 w 2487611"/>
              <a:gd name="connsiteY9" fmla="*/ 3399201 h 4093851"/>
              <a:gd name="connsiteX10" fmla="*/ 1052587 w 2487611"/>
              <a:gd name="connsiteY10" fmla="*/ 3201656 h 4093851"/>
              <a:gd name="connsiteX11" fmla="*/ 1019981 w 2487611"/>
              <a:gd name="connsiteY11" fmla="*/ 3245679 h 4093851"/>
              <a:gd name="connsiteX12" fmla="*/ 1012121 w 2487611"/>
              <a:gd name="connsiteY12" fmla="*/ 3418596 h 4093851"/>
              <a:gd name="connsiteX13" fmla="*/ 1083424 w 2487611"/>
              <a:gd name="connsiteY13" fmla="*/ 3382923 h 4093851"/>
              <a:gd name="connsiteX14" fmla="*/ 1132416 w 2487611"/>
              <a:gd name="connsiteY14" fmla="*/ 3453603 h 4093851"/>
              <a:gd name="connsiteX15" fmla="*/ 1220783 w 2487611"/>
              <a:gd name="connsiteY15" fmla="*/ 3617080 h 4093851"/>
              <a:gd name="connsiteX16" fmla="*/ 1336759 w 2487611"/>
              <a:gd name="connsiteY16" fmla="*/ 3464423 h 4093851"/>
              <a:gd name="connsiteX17" fmla="*/ 1359207 w 2487611"/>
              <a:gd name="connsiteY17" fmla="*/ 3350144 h 4093851"/>
              <a:gd name="connsiteX18" fmla="*/ 1463216 w 2487611"/>
              <a:gd name="connsiteY18" fmla="*/ 3466428 h 4093851"/>
              <a:gd name="connsiteX19" fmla="*/ 1447496 w 2487611"/>
              <a:gd name="connsiteY19" fmla="*/ 3282696 h 4093851"/>
              <a:gd name="connsiteX20" fmla="*/ 1355591 w 2487611"/>
              <a:gd name="connsiteY20" fmla="*/ 3167854 h 4093851"/>
              <a:gd name="connsiteX21" fmla="*/ 803026 w 2487611"/>
              <a:gd name="connsiteY21" fmla="*/ 2860289 h 4093851"/>
              <a:gd name="connsiteX22" fmla="*/ 1689473 w 2487611"/>
              <a:gd name="connsiteY22" fmla="*/ 2860289 h 4093851"/>
              <a:gd name="connsiteX23" fmla="*/ 1482985 w 2487611"/>
              <a:gd name="connsiteY23" fmla="*/ 3140337 h 4093851"/>
              <a:gd name="connsiteX24" fmla="*/ 1009514 w 2487611"/>
              <a:gd name="connsiteY24" fmla="*/ 3140337 h 4093851"/>
              <a:gd name="connsiteX25" fmla="*/ 803026 w 2487611"/>
              <a:gd name="connsiteY25" fmla="*/ 2860289 h 4093851"/>
              <a:gd name="connsiteX26" fmla="*/ 1246249 w 2487611"/>
              <a:gd name="connsiteY26" fmla="*/ 1560224 h 4093851"/>
              <a:gd name="connsiteX27" fmla="*/ 1346518 w 2487611"/>
              <a:gd name="connsiteY27" fmla="*/ 1660493 h 4093851"/>
              <a:gd name="connsiteX28" fmla="*/ 1246249 w 2487611"/>
              <a:gd name="connsiteY28" fmla="*/ 1760762 h 4093851"/>
              <a:gd name="connsiteX29" fmla="*/ 1145980 w 2487611"/>
              <a:gd name="connsiteY29" fmla="*/ 1660493 h 4093851"/>
              <a:gd name="connsiteX30" fmla="*/ 1246249 w 2487611"/>
              <a:gd name="connsiteY30" fmla="*/ 1560224 h 4093851"/>
              <a:gd name="connsiteX31" fmla="*/ 1246249 w 2487611"/>
              <a:gd name="connsiteY31" fmla="*/ 1490718 h 4093851"/>
              <a:gd name="connsiteX32" fmla="*/ 1076474 w 2487611"/>
              <a:gd name="connsiteY32" fmla="*/ 1660493 h 4093851"/>
              <a:gd name="connsiteX33" fmla="*/ 1246249 w 2487611"/>
              <a:gd name="connsiteY33" fmla="*/ 1830268 h 4093851"/>
              <a:gd name="connsiteX34" fmla="*/ 1416024 w 2487611"/>
              <a:gd name="connsiteY34" fmla="*/ 1660493 h 4093851"/>
              <a:gd name="connsiteX35" fmla="*/ 1246249 w 2487611"/>
              <a:gd name="connsiteY35" fmla="*/ 1490718 h 4093851"/>
              <a:gd name="connsiteX36" fmla="*/ 1246249 w 2487611"/>
              <a:gd name="connsiteY36" fmla="*/ 737348 h 4093851"/>
              <a:gd name="connsiteX37" fmla="*/ 1446787 w 2487611"/>
              <a:gd name="connsiteY37" fmla="*/ 937886 h 4093851"/>
              <a:gd name="connsiteX38" fmla="*/ 1246249 w 2487611"/>
              <a:gd name="connsiteY38" fmla="*/ 1138424 h 4093851"/>
              <a:gd name="connsiteX39" fmla="*/ 1045711 w 2487611"/>
              <a:gd name="connsiteY39" fmla="*/ 937886 h 4093851"/>
              <a:gd name="connsiteX40" fmla="*/ 1246249 w 2487611"/>
              <a:gd name="connsiteY40" fmla="*/ 737348 h 4093851"/>
              <a:gd name="connsiteX41" fmla="*/ 1246249 w 2487611"/>
              <a:gd name="connsiteY41" fmla="*/ 598336 h 4093851"/>
              <a:gd name="connsiteX42" fmla="*/ 906699 w 2487611"/>
              <a:gd name="connsiteY42" fmla="*/ 937886 h 4093851"/>
              <a:gd name="connsiteX43" fmla="*/ 1246249 w 2487611"/>
              <a:gd name="connsiteY43" fmla="*/ 1277436 h 4093851"/>
              <a:gd name="connsiteX44" fmla="*/ 1585799 w 2487611"/>
              <a:gd name="connsiteY44" fmla="*/ 937886 h 4093851"/>
              <a:gd name="connsiteX45" fmla="*/ 1246249 w 2487611"/>
              <a:gd name="connsiteY45" fmla="*/ 598336 h 4093851"/>
              <a:gd name="connsiteX46" fmla="*/ 1225855 w 2487611"/>
              <a:gd name="connsiteY46" fmla="*/ 9198 h 4093851"/>
              <a:gd name="connsiteX47" fmla="*/ 1243449 w 2487611"/>
              <a:gd name="connsiteY47" fmla="*/ 87037 h 4093851"/>
              <a:gd name="connsiteX48" fmla="*/ 1229544 w 2487611"/>
              <a:gd name="connsiteY48" fmla="*/ 0 h 4093851"/>
              <a:gd name="connsiteX49" fmla="*/ 1891856 w 2487611"/>
              <a:gd name="connsiteY49" fmla="*/ 689325 h 4093851"/>
              <a:gd name="connsiteX50" fmla="*/ 2096831 w 2487611"/>
              <a:gd name="connsiteY50" fmla="*/ 1528592 h 4093851"/>
              <a:gd name="connsiteX51" fmla="*/ 2003408 w 2487611"/>
              <a:gd name="connsiteY51" fmla="*/ 2030177 h 4093851"/>
              <a:gd name="connsiteX52" fmla="*/ 2224895 w 2487611"/>
              <a:gd name="connsiteY52" fmla="*/ 2165537 h 4093851"/>
              <a:gd name="connsiteX53" fmla="*/ 2487611 w 2487611"/>
              <a:gd name="connsiteY53" fmla="*/ 2895692 h 4093851"/>
              <a:gd name="connsiteX54" fmla="*/ 1777602 w 2487611"/>
              <a:gd name="connsiteY54" fmla="*/ 2631706 h 4093851"/>
              <a:gd name="connsiteX55" fmla="*/ 1697050 w 2487611"/>
              <a:gd name="connsiteY55" fmla="*/ 2779686 h 4093851"/>
              <a:gd name="connsiteX56" fmla="*/ 789847 w 2487611"/>
              <a:gd name="connsiteY56" fmla="*/ 2779686 h 4093851"/>
              <a:gd name="connsiteX57" fmla="*/ 709405 w 2487611"/>
              <a:gd name="connsiteY57" fmla="*/ 2631931 h 4093851"/>
              <a:gd name="connsiteX58" fmla="*/ 0 w 2487611"/>
              <a:gd name="connsiteY58" fmla="*/ 2895692 h 4093851"/>
              <a:gd name="connsiteX59" fmla="*/ 262716 w 2487611"/>
              <a:gd name="connsiteY59" fmla="*/ 2165537 h 4093851"/>
              <a:gd name="connsiteX60" fmla="*/ 483603 w 2487611"/>
              <a:gd name="connsiteY60" fmla="*/ 2030543 h 4093851"/>
              <a:gd name="connsiteX61" fmla="*/ 390066 w 2487611"/>
              <a:gd name="connsiteY61" fmla="*/ 1528592 h 4093851"/>
              <a:gd name="connsiteX62" fmla="*/ 595041 w 2487611"/>
              <a:gd name="connsiteY62" fmla="*/ 689325 h 4093851"/>
              <a:gd name="connsiteX63" fmla="*/ 1225855 w 2487611"/>
              <a:gd name="connsiteY63" fmla="*/ 9198 h 4093851"/>
              <a:gd name="connsiteX0" fmla="*/ 1355591 w 2487611"/>
              <a:gd name="connsiteY0" fmla="*/ 3167854 h 4093851"/>
              <a:gd name="connsiteX1" fmla="*/ 1668701 w 2487611"/>
              <a:gd name="connsiteY1" fmla="*/ 3468438 h 4093851"/>
              <a:gd name="connsiteX2" fmla="*/ 1698103 w 2487611"/>
              <a:gd name="connsiteY2" fmla="*/ 3812081 h 4093851"/>
              <a:gd name="connsiteX3" fmla="*/ 1503571 w 2487611"/>
              <a:gd name="connsiteY3" fmla="*/ 3594589 h 4093851"/>
              <a:gd name="connsiteX4" fmla="*/ 1461585 w 2487611"/>
              <a:gd name="connsiteY4" fmla="*/ 3808330 h 4093851"/>
              <a:gd name="connsiteX5" fmla="*/ 1244671 w 2487611"/>
              <a:gd name="connsiteY5" fmla="*/ 4093851 h 4093851"/>
              <a:gd name="connsiteX6" fmla="*/ 1079392 w 2487611"/>
              <a:gd name="connsiteY6" fmla="*/ 3788092 h 4093851"/>
              <a:gd name="connsiteX7" fmla="*/ 987763 w 2487611"/>
              <a:gd name="connsiteY7" fmla="*/ 3655894 h 4093851"/>
              <a:gd name="connsiteX8" fmla="*/ 854400 w 2487611"/>
              <a:gd name="connsiteY8" fmla="*/ 3722616 h 4093851"/>
              <a:gd name="connsiteX9" fmla="*/ 869102 w 2487611"/>
              <a:gd name="connsiteY9" fmla="*/ 3399201 h 4093851"/>
              <a:gd name="connsiteX10" fmla="*/ 1052587 w 2487611"/>
              <a:gd name="connsiteY10" fmla="*/ 3201656 h 4093851"/>
              <a:gd name="connsiteX11" fmla="*/ 1019981 w 2487611"/>
              <a:gd name="connsiteY11" fmla="*/ 3245679 h 4093851"/>
              <a:gd name="connsiteX12" fmla="*/ 1012121 w 2487611"/>
              <a:gd name="connsiteY12" fmla="*/ 3418596 h 4093851"/>
              <a:gd name="connsiteX13" fmla="*/ 1083424 w 2487611"/>
              <a:gd name="connsiteY13" fmla="*/ 3382923 h 4093851"/>
              <a:gd name="connsiteX14" fmla="*/ 1132416 w 2487611"/>
              <a:gd name="connsiteY14" fmla="*/ 3453603 h 4093851"/>
              <a:gd name="connsiteX15" fmla="*/ 1220783 w 2487611"/>
              <a:gd name="connsiteY15" fmla="*/ 3617080 h 4093851"/>
              <a:gd name="connsiteX16" fmla="*/ 1336759 w 2487611"/>
              <a:gd name="connsiteY16" fmla="*/ 3464423 h 4093851"/>
              <a:gd name="connsiteX17" fmla="*/ 1359207 w 2487611"/>
              <a:gd name="connsiteY17" fmla="*/ 3350144 h 4093851"/>
              <a:gd name="connsiteX18" fmla="*/ 1463216 w 2487611"/>
              <a:gd name="connsiteY18" fmla="*/ 3466428 h 4093851"/>
              <a:gd name="connsiteX19" fmla="*/ 1447496 w 2487611"/>
              <a:gd name="connsiteY19" fmla="*/ 3282696 h 4093851"/>
              <a:gd name="connsiteX20" fmla="*/ 1355591 w 2487611"/>
              <a:gd name="connsiteY20" fmla="*/ 3167854 h 4093851"/>
              <a:gd name="connsiteX21" fmla="*/ 803026 w 2487611"/>
              <a:gd name="connsiteY21" fmla="*/ 2860289 h 4093851"/>
              <a:gd name="connsiteX22" fmla="*/ 1689473 w 2487611"/>
              <a:gd name="connsiteY22" fmla="*/ 2860289 h 4093851"/>
              <a:gd name="connsiteX23" fmla="*/ 1482985 w 2487611"/>
              <a:gd name="connsiteY23" fmla="*/ 3140337 h 4093851"/>
              <a:gd name="connsiteX24" fmla="*/ 1009514 w 2487611"/>
              <a:gd name="connsiteY24" fmla="*/ 3140337 h 4093851"/>
              <a:gd name="connsiteX25" fmla="*/ 803026 w 2487611"/>
              <a:gd name="connsiteY25" fmla="*/ 2860289 h 4093851"/>
              <a:gd name="connsiteX26" fmla="*/ 1246249 w 2487611"/>
              <a:gd name="connsiteY26" fmla="*/ 1560224 h 4093851"/>
              <a:gd name="connsiteX27" fmla="*/ 1346518 w 2487611"/>
              <a:gd name="connsiteY27" fmla="*/ 1660493 h 4093851"/>
              <a:gd name="connsiteX28" fmla="*/ 1246249 w 2487611"/>
              <a:gd name="connsiteY28" fmla="*/ 1760762 h 4093851"/>
              <a:gd name="connsiteX29" fmla="*/ 1145980 w 2487611"/>
              <a:gd name="connsiteY29" fmla="*/ 1660493 h 4093851"/>
              <a:gd name="connsiteX30" fmla="*/ 1246249 w 2487611"/>
              <a:gd name="connsiteY30" fmla="*/ 1560224 h 4093851"/>
              <a:gd name="connsiteX31" fmla="*/ 1246249 w 2487611"/>
              <a:gd name="connsiteY31" fmla="*/ 1490718 h 4093851"/>
              <a:gd name="connsiteX32" fmla="*/ 1076474 w 2487611"/>
              <a:gd name="connsiteY32" fmla="*/ 1660493 h 4093851"/>
              <a:gd name="connsiteX33" fmla="*/ 1246249 w 2487611"/>
              <a:gd name="connsiteY33" fmla="*/ 1830268 h 4093851"/>
              <a:gd name="connsiteX34" fmla="*/ 1416024 w 2487611"/>
              <a:gd name="connsiteY34" fmla="*/ 1660493 h 4093851"/>
              <a:gd name="connsiteX35" fmla="*/ 1246249 w 2487611"/>
              <a:gd name="connsiteY35" fmla="*/ 1490718 h 4093851"/>
              <a:gd name="connsiteX36" fmla="*/ 1246249 w 2487611"/>
              <a:gd name="connsiteY36" fmla="*/ 737348 h 4093851"/>
              <a:gd name="connsiteX37" fmla="*/ 1446787 w 2487611"/>
              <a:gd name="connsiteY37" fmla="*/ 937886 h 4093851"/>
              <a:gd name="connsiteX38" fmla="*/ 1246249 w 2487611"/>
              <a:gd name="connsiteY38" fmla="*/ 1138424 h 4093851"/>
              <a:gd name="connsiteX39" fmla="*/ 1045711 w 2487611"/>
              <a:gd name="connsiteY39" fmla="*/ 937886 h 4093851"/>
              <a:gd name="connsiteX40" fmla="*/ 1246249 w 2487611"/>
              <a:gd name="connsiteY40" fmla="*/ 737348 h 4093851"/>
              <a:gd name="connsiteX41" fmla="*/ 1246249 w 2487611"/>
              <a:gd name="connsiteY41" fmla="*/ 598336 h 4093851"/>
              <a:gd name="connsiteX42" fmla="*/ 906699 w 2487611"/>
              <a:gd name="connsiteY42" fmla="*/ 937886 h 4093851"/>
              <a:gd name="connsiteX43" fmla="*/ 1246249 w 2487611"/>
              <a:gd name="connsiteY43" fmla="*/ 1277436 h 4093851"/>
              <a:gd name="connsiteX44" fmla="*/ 1585799 w 2487611"/>
              <a:gd name="connsiteY44" fmla="*/ 937886 h 4093851"/>
              <a:gd name="connsiteX45" fmla="*/ 1246249 w 2487611"/>
              <a:gd name="connsiteY45" fmla="*/ 598336 h 4093851"/>
              <a:gd name="connsiteX46" fmla="*/ 1225855 w 2487611"/>
              <a:gd name="connsiteY46" fmla="*/ 9198 h 4093851"/>
              <a:gd name="connsiteX47" fmla="*/ 1229544 w 2487611"/>
              <a:gd name="connsiteY47" fmla="*/ 0 h 4093851"/>
              <a:gd name="connsiteX48" fmla="*/ 1891856 w 2487611"/>
              <a:gd name="connsiteY48" fmla="*/ 689325 h 4093851"/>
              <a:gd name="connsiteX49" fmla="*/ 2096831 w 2487611"/>
              <a:gd name="connsiteY49" fmla="*/ 1528592 h 4093851"/>
              <a:gd name="connsiteX50" fmla="*/ 2003408 w 2487611"/>
              <a:gd name="connsiteY50" fmla="*/ 2030177 h 4093851"/>
              <a:gd name="connsiteX51" fmla="*/ 2224895 w 2487611"/>
              <a:gd name="connsiteY51" fmla="*/ 2165537 h 4093851"/>
              <a:gd name="connsiteX52" fmla="*/ 2487611 w 2487611"/>
              <a:gd name="connsiteY52" fmla="*/ 2895692 h 4093851"/>
              <a:gd name="connsiteX53" fmla="*/ 1777602 w 2487611"/>
              <a:gd name="connsiteY53" fmla="*/ 2631706 h 4093851"/>
              <a:gd name="connsiteX54" fmla="*/ 1697050 w 2487611"/>
              <a:gd name="connsiteY54" fmla="*/ 2779686 h 4093851"/>
              <a:gd name="connsiteX55" fmla="*/ 789847 w 2487611"/>
              <a:gd name="connsiteY55" fmla="*/ 2779686 h 4093851"/>
              <a:gd name="connsiteX56" fmla="*/ 709405 w 2487611"/>
              <a:gd name="connsiteY56" fmla="*/ 2631931 h 4093851"/>
              <a:gd name="connsiteX57" fmla="*/ 0 w 2487611"/>
              <a:gd name="connsiteY57" fmla="*/ 2895692 h 4093851"/>
              <a:gd name="connsiteX58" fmla="*/ 262716 w 2487611"/>
              <a:gd name="connsiteY58" fmla="*/ 2165537 h 4093851"/>
              <a:gd name="connsiteX59" fmla="*/ 483603 w 2487611"/>
              <a:gd name="connsiteY59" fmla="*/ 2030543 h 4093851"/>
              <a:gd name="connsiteX60" fmla="*/ 390066 w 2487611"/>
              <a:gd name="connsiteY60" fmla="*/ 1528592 h 4093851"/>
              <a:gd name="connsiteX61" fmla="*/ 595041 w 2487611"/>
              <a:gd name="connsiteY61" fmla="*/ 689325 h 4093851"/>
              <a:gd name="connsiteX62" fmla="*/ 1225855 w 2487611"/>
              <a:gd name="connsiteY62" fmla="*/ 9198 h 4093851"/>
              <a:gd name="connsiteX0" fmla="*/ 1355591 w 2487611"/>
              <a:gd name="connsiteY0" fmla="*/ 3168890 h 4094887"/>
              <a:gd name="connsiteX1" fmla="*/ 1668701 w 2487611"/>
              <a:gd name="connsiteY1" fmla="*/ 3469474 h 4094887"/>
              <a:gd name="connsiteX2" fmla="*/ 1698103 w 2487611"/>
              <a:gd name="connsiteY2" fmla="*/ 3813117 h 4094887"/>
              <a:gd name="connsiteX3" fmla="*/ 1503571 w 2487611"/>
              <a:gd name="connsiteY3" fmla="*/ 3595625 h 4094887"/>
              <a:gd name="connsiteX4" fmla="*/ 1461585 w 2487611"/>
              <a:gd name="connsiteY4" fmla="*/ 3809366 h 4094887"/>
              <a:gd name="connsiteX5" fmla="*/ 1244671 w 2487611"/>
              <a:gd name="connsiteY5" fmla="*/ 4094887 h 4094887"/>
              <a:gd name="connsiteX6" fmla="*/ 1079392 w 2487611"/>
              <a:gd name="connsiteY6" fmla="*/ 3789128 h 4094887"/>
              <a:gd name="connsiteX7" fmla="*/ 987763 w 2487611"/>
              <a:gd name="connsiteY7" fmla="*/ 3656930 h 4094887"/>
              <a:gd name="connsiteX8" fmla="*/ 854400 w 2487611"/>
              <a:gd name="connsiteY8" fmla="*/ 3723652 h 4094887"/>
              <a:gd name="connsiteX9" fmla="*/ 869102 w 2487611"/>
              <a:gd name="connsiteY9" fmla="*/ 3400237 h 4094887"/>
              <a:gd name="connsiteX10" fmla="*/ 1052587 w 2487611"/>
              <a:gd name="connsiteY10" fmla="*/ 3202692 h 4094887"/>
              <a:gd name="connsiteX11" fmla="*/ 1019981 w 2487611"/>
              <a:gd name="connsiteY11" fmla="*/ 3246715 h 4094887"/>
              <a:gd name="connsiteX12" fmla="*/ 1012121 w 2487611"/>
              <a:gd name="connsiteY12" fmla="*/ 3419632 h 4094887"/>
              <a:gd name="connsiteX13" fmla="*/ 1083424 w 2487611"/>
              <a:gd name="connsiteY13" fmla="*/ 3383959 h 4094887"/>
              <a:gd name="connsiteX14" fmla="*/ 1132416 w 2487611"/>
              <a:gd name="connsiteY14" fmla="*/ 3454639 h 4094887"/>
              <a:gd name="connsiteX15" fmla="*/ 1220783 w 2487611"/>
              <a:gd name="connsiteY15" fmla="*/ 3618116 h 4094887"/>
              <a:gd name="connsiteX16" fmla="*/ 1336759 w 2487611"/>
              <a:gd name="connsiteY16" fmla="*/ 3465459 h 4094887"/>
              <a:gd name="connsiteX17" fmla="*/ 1359207 w 2487611"/>
              <a:gd name="connsiteY17" fmla="*/ 3351180 h 4094887"/>
              <a:gd name="connsiteX18" fmla="*/ 1463216 w 2487611"/>
              <a:gd name="connsiteY18" fmla="*/ 3467464 h 4094887"/>
              <a:gd name="connsiteX19" fmla="*/ 1447496 w 2487611"/>
              <a:gd name="connsiteY19" fmla="*/ 3283732 h 4094887"/>
              <a:gd name="connsiteX20" fmla="*/ 1355591 w 2487611"/>
              <a:gd name="connsiteY20" fmla="*/ 3168890 h 4094887"/>
              <a:gd name="connsiteX21" fmla="*/ 803026 w 2487611"/>
              <a:gd name="connsiteY21" fmla="*/ 2861325 h 4094887"/>
              <a:gd name="connsiteX22" fmla="*/ 1689473 w 2487611"/>
              <a:gd name="connsiteY22" fmla="*/ 2861325 h 4094887"/>
              <a:gd name="connsiteX23" fmla="*/ 1482985 w 2487611"/>
              <a:gd name="connsiteY23" fmla="*/ 3141373 h 4094887"/>
              <a:gd name="connsiteX24" fmla="*/ 1009514 w 2487611"/>
              <a:gd name="connsiteY24" fmla="*/ 3141373 h 4094887"/>
              <a:gd name="connsiteX25" fmla="*/ 803026 w 2487611"/>
              <a:gd name="connsiteY25" fmla="*/ 2861325 h 4094887"/>
              <a:gd name="connsiteX26" fmla="*/ 1246249 w 2487611"/>
              <a:gd name="connsiteY26" fmla="*/ 1561260 h 4094887"/>
              <a:gd name="connsiteX27" fmla="*/ 1346518 w 2487611"/>
              <a:gd name="connsiteY27" fmla="*/ 1661529 h 4094887"/>
              <a:gd name="connsiteX28" fmla="*/ 1246249 w 2487611"/>
              <a:gd name="connsiteY28" fmla="*/ 1761798 h 4094887"/>
              <a:gd name="connsiteX29" fmla="*/ 1145980 w 2487611"/>
              <a:gd name="connsiteY29" fmla="*/ 1661529 h 4094887"/>
              <a:gd name="connsiteX30" fmla="*/ 1246249 w 2487611"/>
              <a:gd name="connsiteY30" fmla="*/ 1561260 h 4094887"/>
              <a:gd name="connsiteX31" fmla="*/ 1246249 w 2487611"/>
              <a:gd name="connsiteY31" fmla="*/ 1491754 h 4094887"/>
              <a:gd name="connsiteX32" fmla="*/ 1076474 w 2487611"/>
              <a:gd name="connsiteY32" fmla="*/ 1661529 h 4094887"/>
              <a:gd name="connsiteX33" fmla="*/ 1246249 w 2487611"/>
              <a:gd name="connsiteY33" fmla="*/ 1831304 h 4094887"/>
              <a:gd name="connsiteX34" fmla="*/ 1416024 w 2487611"/>
              <a:gd name="connsiteY34" fmla="*/ 1661529 h 4094887"/>
              <a:gd name="connsiteX35" fmla="*/ 1246249 w 2487611"/>
              <a:gd name="connsiteY35" fmla="*/ 1491754 h 4094887"/>
              <a:gd name="connsiteX36" fmla="*/ 1246249 w 2487611"/>
              <a:gd name="connsiteY36" fmla="*/ 738384 h 4094887"/>
              <a:gd name="connsiteX37" fmla="*/ 1446787 w 2487611"/>
              <a:gd name="connsiteY37" fmla="*/ 938922 h 4094887"/>
              <a:gd name="connsiteX38" fmla="*/ 1246249 w 2487611"/>
              <a:gd name="connsiteY38" fmla="*/ 1139460 h 4094887"/>
              <a:gd name="connsiteX39" fmla="*/ 1045711 w 2487611"/>
              <a:gd name="connsiteY39" fmla="*/ 938922 h 4094887"/>
              <a:gd name="connsiteX40" fmla="*/ 1246249 w 2487611"/>
              <a:gd name="connsiteY40" fmla="*/ 738384 h 4094887"/>
              <a:gd name="connsiteX41" fmla="*/ 1246249 w 2487611"/>
              <a:gd name="connsiteY41" fmla="*/ 599372 h 4094887"/>
              <a:gd name="connsiteX42" fmla="*/ 906699 w 2487611"/>
              <a:gd name="connsiteY42" fmla="*/ 938922 h 4094887"/>
              <a:gd name="connsiteX43" fmla="*/ 1246249 w 2487611"/>
              <a:gd name="connsiteY43" fmla="*/ 1278472 h 4094887"/>
              <a:gd name="connsiteX44" fmla="*/ 1585799 w 2487611"/>
              <a:gd name="connsiteY44" fmla="*/ 938922 h 4094887"/>
              <a:gd name="connsiteX45" fmla="*/ 1246249 w 2487611"/>
              <a:gd name="connsiteY45" fmla="*/ 599372 h 4094887"/>
              <a:gd name="connsiteX46" fmla="*/ 1235050 w 2487611"/>
              <a:gd name="connsiteY46" fmla="*/ 0 h 4094887"/>
              <a:gd name="connsiteX47" fmla="*/ 1229544 w 2487611"/>
              <a:gd name="connsiteY47" fmla="*/ 1036 h 4094887"/>
              <a:gd name="connsiteX48" fmla="*/ 1891856 w 2487611"/>
              <a:gd name="connsiteY48" fmla="*/ 690361 h 4094887"/>
              <a:gd name="connsiteX49" fmla="*/ 2096831 w 2487611"/>
              <a:gd name="connsiteY49" fmla="*/ 1529628 h 4094887"/>
              <a:gd name="connsiteX50" fmla="*/ 2003408 w 2487611"/>
              <a:gd name="connsiteY50" fmla="*/ 2031213 h 4094887"/>
              <a:gd name="connsiteX51" fmla="*/ 2224895 w 2487611"/>
              <a:gd name="connsiteY51" fmla="*/ 2166573 h 4094887"/>
              <a:gd name="connsiteX52" fmla="*/ 2487611 w 2487611"/>
              <a:gd name="connsiteY52" fmla="*/ 2896728 h 4094887"/>
              <a:gd name="connsiteX53" fmla="*/ 1777602 w 2487611"/>
              <a:gd name="connsiteY53" fmla="*/ 2632742 h 4094887"/>
              <a:gd name="connsiteX54" fmla="*/ 1697050 w 2487611"/>
              <a:gd name="connsiteY54" fmla="*/ 2780722 h 4094887"/>
              <a:gd name="connsiteX55" fmla="*/ 789847 w 2487611"/>
              <a:gd name="connsiteY55" fmla="*/ 2780722 h 4094887"/>
              <a:gd name="connsiteX56" fmla="*/ 709405 w 2487611"/>
              <a:gd name="connsiteY56" fmla="*/ 2632967 h 4094887"/>
              <a:gd name="connsiteX57" fmla="*/ 0 w 2487611"/>
              <a:gd name="connsiteY57" fmla="*/ 2896728 h 4094887"/>
              <a:gd name="connsiteX58" fmla="*/ 262716 w 2487611"/>
              <a:gd name="connsiteY58" fmla="*/ 2166573 h 4094887"/>
              <a:gd name="connsiteX59" fmla="*/ 483603 w 2487611"/>
              <a:gd name="connsiteY59" fmla="*/ 2031579 h 4094887"/>
              <a:gd name="connsiteX60" fmla="*/ 390066 w 2487611"/>
              <a:gd name="connsiteY60" fmla="*/ 1529628 h 4094887"/>
              <a:gd name="connsiteX61" fmla="*/ 595041 w 2487611"/>
              <a:gd name="connsiteY61" fmla="*/ 690361 h 4094887"/>
              <a:gd name="connsiteX62" fmla="*/ 1235050 w 2487611"/>
              <a:gd name="connsiteY62" fmla="*/ 0 h 409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487611" h="4094887">
                <a:moveTo>
                  <a:pt x="1355591" y="3168890"/>
                </a:moveTo>
                <a:cubicBezTo>
                  <a:pt x="1473595" y="3210993"/>
                  <a:pt x="1581876" y="3305191"/>
                  <a:pt x="1668701" y="3469474"/>
                </a:cubicBezTo>
                <a:cubicBezTo>
                  <a:pt x="1695925" y="3526851"/>
                  <a:pt x="1780322" y="3714906"/>
                  <a:pt x="1698103" y="3813117"/>
                </a:cubicBezTo>
                <a:cubicBezTo>
                  <a:pt x="1602299" y="3649464"/>
                  <a:pt x="1614173" y="3625906"/>
                  <a:pt x="1503571" y="3595625"/>
                </a:cubicBezTo>
                <a:cubicBezTo>
                  <a:pt x="1496942" y="3685463"/>
                  <a:pt x="1467966" y="3774165"/>
                  <a:pt x="1461585" y="3809366"/>
                </a:cubicBezTo>
                <a:cubicBezTo>
                  <a:pt x="1385470" y="3978592"/>
                  <a:pt x="1404096" y="3968132"/>
                  <a:pt x="1244671" y="4094887"/>
                </a:cubicBezTo>
                <a:cubicBezTo>
                  <a:pt x="1246206" y="3880802"/>
                  <a:pt x="1159532" y="3834965"/>
                  <a:pt x="1079392" y="3789128"/>
                </a:cubicBezTo>
                <a:cubicBezTo>
                  <a:pt x="1026853" y="3769315"/>
                  <a:pt x="996695" y="3717697"/>
                  <a:pt x="987763" y="3656930"/>
                </a:cubicBezTo>
                <a:cubicBezTo>
                  <a:pt x="943900" y="3685346"/>
                  <a:pt x="898437" y="3695225"/>
                  <a:pt x="854400" y="3723652"/>
                </a:cubicBezTo>
                <a:cubicBezTo>
                  <a:pt x="854400" y="3658863"/>
                  <a:pt x="789060" y="3535267"/>
                  <a:pt x="869102" y="3400237"/>
                </a:cubicBezTo>
                <a:cubicBezTo>
                  <a:pt x="905823" y="3342803"/>
                  <a:pt x="973047" y="3258718"/>
                  <a:pt x="1052587" y="3202692"/>
                </a:cubicBezTo>
                <a:lnTo>
                  <a:pt x="1019981" y="3246715"/>
                </a:lnTo>
                <a:cubicBezTo>
                  <a:pt x="977187" y="3318910"/>
                  <a:pt x="1012121" y="3384991"/>
                  <a:pt x="1012121" y="3419632"/>
                </a:cubicBezTo>
                <a:cubicBezTo>
                  <a:pt x="1035665" y="3404433"/>
                  <a:pt x="1059972" y="3399151"/>
                  <a:pt x="1083424" y="3383959"/>
                </a:cubicBezTo>
                <a:cubicBezTo>
                  <a:pt x="1088200" y="3416448"/>
                  <a:pt x="1104325" y="3444046"/>
                  <a:pt x="1132416" y="3454639"/>
                </a:cubicBezTo>
                <a:cubicBezTo>
                  <a:pt x="1175263" y="3479146"/>
                  <a:pt x="1221604" y="3503653"/>
                  <a:pt x="1220783" y="3618116"/>
                </a:cubicBezTo>
                <a:cubicBezTo>
                  <a:pt x="1306022" y="3550346"/>
                  <a:pt x="1296063" y="3555938"/>
                  <a:pt x="1336759" y="3465459"/>
                </a:cubicBezTo>
                <a:cubicBezTo>
                  <a:pt x="1340170" y="3446638"/>
                  <a:pt x="1355662" y="3399214"/>
                  <a:pt x="1359207" y="3351180"/>
                </a:cubicBezTo>
                <a:cubicBezTo>
                  <a:pt x="1418341" y="3367371"/>
                  <a:pt x="1411993" y="3379966"/>
                  <a:pt x="1463216" y="3467464"/>
                </a:cubicBezTo>
                <a:cubicBezTo>
                  <a:pt x="1507175" y="3414955"/>
                  <a:pt x="1462051" y="3314410"/>
                  <a:pt x="1447496" y="3283732"/>
                </a:cubicBezTo>
                <a:cubicBezTo>
                  <a:pt x="1420721" y="3233074"/>
                  <a:pt x="1390133" y="3194880"/>
                  <a:pt x="1355591" y="3168890"/>
                </a:cubicBezTo>
                <a:close/>
                <a:moveTo>
                  <a:pt x="803026" y="2861325"/>
                </a:moveTo>
                <a:lnTo>
                  <a:pt x="1689473" y="2861325"/>
                </a:lnTo>
                <a:lnTo>
                  <a:pt x="1482985" y="3141373"/>
                </a:lnTo>
                <a:lnTo>
                  <a:pt x="1009514" y="3141373"/>
                </a:lnTo>
                <a:lnTo>
                  <a:pt x="803026" y="2861325"/>
                </a:lnTo>
                <a:close/>
                <a:moveTo>
                  <a:pt x="1246249" y="1561260"/>
                </a:moveTo>
                <a:cubicBezTo>
                  <a:pt x="1301626" y="1561260"/>
                  <a:pt x="1346518" y="1606152"/>
                  <a:pt x="1346518" y="1661529"/>
                </a:cubicBezTo>
                <a:cubicBezTo>
                  <a:pt x="1346518" y="1716906"/>
                  <a:pt x="1301626" y="1761798"/>
                  <a:pt x="1246249" y="1761798"/>
                </a:cubicBezTo>
                <a:cubicBezTo>
                  <a:pt x="1190872" y="1761798"/>
                  <a:pt x="1145980" y="1716906"/>
                  <a:pt x="1145980" y="1661529"/>
                </a:cubicBezTo>
                <a:cubicBezTo>
                  <a:pt x="1145980" y="1606152"/>
                  <a:pt x="1190872" y="1561260"/>
                  <a:pt x="1246249" y="1561260"/>
                </a:cubicBezTo>
                <a:close/>
                <a:moveTo>
                  <a:pt x="1246249" y="1491754"/>
                </a:moveTo>
                <a:cubicBezTo>
                  <a:pt x="1152485" y="1491754"/>
                  <a:pt x="1076474" y="1567765"/>
                  <a:pt x="1076474" y="1661529"/>
                </a:cubicBezTo>
                <a:cubicBezTo>
                  <a:pt x="1076474" y="1755293"/>
                  <a:pt x="1152485" y="1831304"/>
                  <a:pt x="1246249" y="1831304"/>
                </a:cubicBezTo>
                <a:cubicBezTo>
                  <a:pt x="1340013" y="1831304"/>
                  <a:pt x="1416024" y="1755293"/>
                  <a:pt x="1416024" y="1661529"/>
                </a:cubicBezTo>
                <a:cubicBezTo>
                  <a:pt x="1416024" y="1567765"/>
                  <a:pt x="1340013" y="1491754"/>
                  <a:pt x="1246249" y="1491754"/>
                </a:cubicBezTo>
                <a:close/>
                <a:moveTo>
                  <a:pt x="1246249" y="738384"/>
                </a:moveTo>
                <a:cubicBezTo>
                  <a:pt x="1357003" y="738384"/>
                  <a:pt x="1446787" y="828168"/>
                  <a:pt x="1446787" y="938922"/>
                </a:cubicBezTo>
                <a:cubicBezTo>
                  <a:pt x="1446787" y="1049676"/>
                  <a:pt x="1357003" y="1139460"/>
                  <a:pt x="1246249" y="1139460"/>
                </a:cubicBezTo>
                <a:cubicBezTo>
                  <a:pt x="1135495" y="1139460"/>
                  <a:pt x="1045711" y="1049676"/>
                  <a:pt x="1045711" y="938922"/>
                </a:cubicBezTo>
                <a:cubicBezTo>
                  <a:pt x="1045711" y="828168"/>
                  <a:pt x="1135495" y="738384"/>
                  <a:pt x="1246249" y="738384"/>
                </a:cubicBezTo>
                <a:close/>
                <a:moveTo>
                  <a:pt x="1246249" y="599372"/>
                </a:moveTo>
                <a:cubicBezTo>
                  <a:pt x="1058721" y="599372"/>
                  <a:pt x="906699" y="751394"/>
                  <a:pt x="906699" y="938922"/>
                </a:cubicBezTo>
                <a:cubicBezTo>
                  <a:pt x="906699" y="1126450"/>
                  <a:pt x="1058721" y="1278472"/>
                  <a:pt x="1246249" y="1278472"/>
                </a:cubicBezTo>
                <a:cubicBezTo>
                  <a:pt x="1433777" y="1278472"/>
                  <a:pt x="1585799" y="1126450"/>
                  <a:pt x="1585799" y="938922"/>
                </a:cubicBezTo>
                <a:cubicBezTo>
                  <a:pt x="1585799" y="751394"/>
                  <a:pt x="1433777" y="599372"/>
                  <a:pt x="1246249" y="599372"/>
                </a:cubicBezTo>
                <a:close/>
                <a:moveTo>
                  <a:pt x="1235050" y="0"/>
                </a:moveTo>
                <a:lnTo>
                  <a:pt x="1229544" y="1036"/>
                </a:lnTo>
                <a:cubicBezTo>
                  <a:pt x="1489347" y="133873"/>
                  <a:pt x="1749649" y="461397"/>
                  <a:pt x="1891856" y="690361"/>
                </a:cubicBezTo>
                <a:cubicBezTo>
                  <a:pt x="2013592" y="919326"/>
                  <a:pt x="2102003" y="1246061"/>
                  <a:pt x="2096831" y="1529628"/>
                </a:cubicBezTo>
                <a:cubicBezTo>
                  <a:pt x="2096831" y="1659128"/>
                  <a:pt x="2058845" y="1842372"/>
                  <a:pt x="2003408" y="2031213"/>
                </a:cubicBezTo>
                <a:lnTo>
                  <a:pt x="2224895" y="2166573"/>
                </a:lnTo>
                <a:lnTo>
                  <a:pt x="2487611" y="2896728"/>
                </a:lnTo>
                <a:lnTo>
                  <a:pt x="1777602" y="2632742"/>
                </a:lnTo>
                <a:cubicBezTo>
                  <a:pt x="1749049" y="2692676"/>
                  <a:pt x="1721557" y="2743254"/>
                  <a:pt x="1697050" y="2780722"/>
                </a:cubicBezTo>
                <a:lnTo>
                  <a:pt x="789847" y="2780722"/>
                </a:lnTo>
                <a:cubicBezTo>
                  <a:pt x="765372" y="2743301"/>
                  <a:pt x="737918" y="2692803"/>
                  <a:pt x="709405" y="2632967"/>
                </a:cubicBezTo>
                <a:lnTo>
                  <a:pt x="0" y="2896728"/>
                </a:lnTo>
                <a:lnTo>
                  <a:pt x="262716" y="2166573"/>
                </a:lnTo>
                <a:lnTo>
                  <a:pt x="483603" y="2031579"/>
                </a:lnTo>
                <a:cubicBezTo>
                  <a:pt x="428102" y="1842611"/>
                  <a:pt x="390066" y="1659212"/>
                  <a:pt x="390066" y="1529628"/>
                </a:cubicBezTo>
                <a:cubicBezTo>
                  <a:pt x="384894" y="1246061"/>
                  <a:pt x="473305" y="919326"/>
                  <a:pt x="595041" y="690361"/>
                </a:cubicBezTo>
                <a:cubicBezTo>
                  <a:pt x="737248" y="461397"/>
                  <a:pt x="957359" y="97388"/>
                  <a:pt x="123505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421A58-6861-4647-914F-9E1F5CF28BF0}"/>
              </a:ext>
            </a:extLst>
          </p:cNvPr>
          <p:cNvSpPr txBox="1"/>
          <p:nvPr/>
        </p:nvSpPr>
        <p:spPr>
          <a:xfrm>
            <a:off x="5382024" y="4665759"/>
            <a:ext cx="1411922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endParaRPr lang="ko-KR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983F129-0AA9-452A-A8EF-AA44657A9440}"/>
              </a:ext>
            </a:extLst>
          </p:cNvPr>
          <p:cNvSpPr/>
          <p:nvPr/>
        </p:nvSpPr>
        <p:spPr>
          <a:xfrm>
            <a:off x="64704" y="3175356"/>
            <a:ext cx="42661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Perjanjian Kinerja Kepala Pusbin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18">
            <a:extLst>
              <a:ext uri="{FF2B5EF4-FFF2-40B4-BE49-F238E27FC236}">
                <a16:creationId xmlns:a16="http://schemas.microsoft.com/office/drawing/2014/main" id="{D07DBAE6-2FD3-469D-9B93-50D98F657DBC}"/>
              </a:ext>
            </a:extLst>
          </p:cNvPr>
          <p:cNvSpPr/>
          <p:nvPr/>
        </p:nvSpPr>
        <p:spPr>
          <a:xfrm>
            <a:off x="552073" y="3597849"/>
            <a:ext cx="32913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 yang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ditetapkan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Indikator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kinerja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jumlah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peserta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terlatih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2021 dan 2022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ialah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sebanyak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675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peserta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5" name="Rectangle 18">
            <a:extLst>
              <a:ext uri="{FF2B5EF4-FFF2-40B4-BE49-F238E27FC236}">
                <a16:creationId xmlns:a16="http://schemas.microsoft.com/office/drawing/2014/main" id="{E1938BDA-7A8B-45F9-96CF-6BF57B8633C6}"/>
              </a:ext>
            </a:extLst>
          </p:cNvPr>
          <p:cNvSpPr/>
          <p:nvPr/>
        </p:nvSpPr>
        <p:spPr>
          <a:xfrm>
            <a:off x="8609575" y="3205173"/>
            <a:ext cx="26342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Capaian Peserta Terlatih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18">
            <a:extLst>
              <a:ext uri="{FF2B5EF4-FFF2-40B4-BE49-F238E27FC236}">
                <a16:creationId xmlns:a16="http://schemas.microsoft.com/office/drawing/2014/main" id="{4FFA26AE-50AA-4CE4-A27F-FAF3F84247E6}"/>
              </a:ext>
            </a:extLst>
          </p:cNvPr>
          <p:cNvSpPr/>
          <p:nvPr/>
        </p:nvSpPr>
        <p:spPr>
          <a:xfrm>
            <a:off x="8284241" y="3566438"/>
            <a:ext cx="32849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Jumlah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peserta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terlatih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pada 2021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ialah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sebanyak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1.952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peserta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terlatih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Sedangkan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2022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mencapai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858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peserta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terlatih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B20268E-D8D8-44EC-B91E-753C823A0AD3}"/>
              </a:ext>
            </a:extLst>
          </p:cNvPr>
          <p:cNvSpPr txBox="1"/>
          <p:nvPr/>
        </p:nvSpPr>
        <p:spPr>
          <a:xfrm>
            <a:off x="8179803" y="4812365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1.952</a:t>
            </a:r>
            <a:endParaRPr lang="ko-KR" altLang="en-US" sz="28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09461B3-AC16-4F78-8787-F43D00A7CB02}"/>
              </a:ext>
            </a:extLst>
          </p:cNvPr>
          <p:cNvSpPr txBox="1"/>
          <p:nvPr/>
        </p:nvSpPr>
        <p:spPr>
          <a:xfrm>
            <a:off x="8179803" y="5263329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Peserta Terlatih 2021</a:t>
            </a:r>
            <a:endParaRPr lang="ko-KR" altLang="en-US" sz="14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DB3C8F4-22AB-48DA-A42F-954A0C22E496}"/>
              </a:ext>
            </a:extLst>
          </p:cNvPr>
          <p:cNvSpPr txBox="1"/>
          <p:nvPr/>
        </p:nvSpPr>
        <p:spPr>
          <a:xfrm>
            <a:off x="310116" y="4776334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675</a:t>
            </a:r>
            <a:endParaRPr lang="ko-KR" altLang="en-US" sz="28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72712DA-E95F-4312-B0B3-BDF20E33C757}"/>
              </a:ext>
            </a:extLst>
          </p:cNvPr>
          <p:cNvSpPr txBox="1"/>
          <p:nvPr/>
        </p:nvSpPr>
        <p:spPr>
          <a:xfrm>
            <a:off x="310116" y="5227298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Peserta</a:t>
            </a:r>
            <a:r>
              <a:rPr lang="en-US" altLang="ko-KR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 </a:t>
            </a:r>
            <a:r>
              <a:rPr lang="en-US" altLang="ko-KR" sz="14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Terlatih</a:t>
            </a:r>
            <a:r>
              <a:rPr lang="en-US" altLang="ko-KR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 </a:t>
            </a:r>
            <a:r>
              <a:rPr lang="id-ID" altLang="ko-KR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Tahun </a:t>
            </a:r>
            <a:r>
              <a:rPr lang="en-US" altLang="ko-KR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2021</a:t>
            </a:r>
            <a:endParaRPr lang="ko-KR" altLang="en-US" sz="14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Oval Callout 22">
            <a:extLst>
              <a:ext uri="{FF2B5EF4-FFF2-40B4-BE49-F238E27FC236}">
                <a16:creationId xmlns:a16="http://schemas.microsoft.com/office/drawing/2014/main" id="{A7417099-C7BB-45B4-B904-B54D170AF6B9}"/>
              </a:ext>
            </a:extLst>
          </p:cNvPr>
          <p:cNvSpPr/>
          <p:nvPr/>
        </p:nvSpPr>
        <p:spPr>
          <a:xfrm rot="1882940">
            <a:off x="1053464" y="1203513"/>
            <a:ext cx="1767671" cy="1767475"/>
          </a:xfrm>
          <a:prstGeom prst="wedgeEllipseCallout">
            <a:avLst>
              <a:gd name="adj1" fmla="val 100855"/>
              <a:gd name="adj2" fmla="val -17917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18">
            <a:extLst>
              <a:ext uri="{FF2B5EF4-FFF2-40B4-BE49-F238E27FC236}">
                <a16:creationId xmlns:a16="http://schemas.microsoft.com/office/drawing/2014/main" id="{870D2080-DD8C-4B10-BB05-6525810E3311}"/>
              </a:ext>
            </a:extLst>
          </p:cNvPr>
          <p:cNvSpPr/>
          <p:nvPr/>
        </p:nvSpPr>
        <p:spPr>
          <a:xfrm>
            <a:off x="1216880" y="2190029"/>
            <a:ext cx="1478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</a:t>
            </a:r>
            <a:endParaRPr lang="ko-KR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val Callout 21">
            <a:extLst>
              <a:ext uri="{FF2B5EF4-FFF2-40B4-BE49-F238E27FC236}">
                <a16:creationId xmlns:a16="http://schemas.microsoft.com/office/drawing/2014/main" id="{3081A3DD-75CC-48C3-8920-97BD949A5FB2}"/>
              </a:ext>
            </a:extLst>
          </p:cNvPr>
          <p:cNvSpPr/>
          <p:nvPr/>
        </p:nvSpPr>
        <p:spPr>
          <a:xfrm rot="1882940">
            <a:off x="8942746" y="1145224"/>
            <a:ext cx="1767671" cy="1767475"/>
          </a:xfrm>
          <a:prstGeom prst="wedgeEllipseCallout">
            <a:avLst>
              <a:gd name="adj1" fmla="val -53426"/>
              <a:gd name="adj2" fmla="val 78762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18">
            <a:extLst>
              <a:ext uri="{FF2B5EF4-FFF2-40B4-BE49-F238E27FC236}">
                <a16:creationId xmlns:a16="http://schemas.microsoft.com/office/drawing/2014/main" id="{12C481E1-037F-484E-9573-F48E3D8A18C1}"/>
              </a:ext>
            </a:extLst>
          </p:cNvPr>
          <p:cNvSpPr/>
          <p:nvPr/>
        </p:nvSpPr>
        <p:spPr>
          <a:xfrm>
            <a:off x="9083139" y="2190028"/>
            <a:ext cx="1478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CAPAIAN</a:t>
            </a:r>
            <a:endParaRPr lang="ko-KR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DF1CD07-6291-4277-8F2E-52813C512416}"/>
              </a:ext>
            </a:extLst>
          </p:cNvPr>
          <p:cNvSpPr txBox="1"/>
          <p:nvPr/>
        </p:nvSpPr>
        <p:spPr>
          <a:xfrm>
            <a:off x="2275088" y="4776334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675</a:t>
            </a:r>
            <a:endParaRPr lang="ko-KR" altLang="en-US" sz="28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B214F56-EAB0-4144-9EF4-531FAB47C812}"/>
              </a:ext>
            </a:extLst>
          </p:cNvPr>
          <p:cNvSpPr txBox="1"/>
          <p:nvPr/>
        </p:nvSpPr>
        <p:spPr>
          <a:xfrm>
            <a:off x="2275088" y="5227298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Peserta</a:t>
            </a:r>
            <a:r>
              <a:rPr lang="en-US" altLang="ko-KR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 </a:t>
            </a:r>
            <a:r>
              <a:rPr lang="en-US" altLang="ko-KR" sz="14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Terlatih</a:t>
            </a:r>
            <a:r>
              <a:rPr lang="en-US" altLang="ko-KR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 </a:t>
            </a:r>
            <a:r>
              <a:rPr lang="id-ID" altLang="ko-KR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Tahun </a:t>
            </a:r>
            <a:r>
              <a:rPr lang="en-US" altLang="ko-KR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2022</a:t>
            </a:r>
            <a:endParaRPr lang="ko-KR" altLang="en-US" sz="14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FD1AF17-694F-4FF6-B73E-5F02844B87E9}"/>
              </a:ext>
            </a:extLst>
          </p:cNvPr>
          <p:cNvSpPr txBox="1"/>
          <p:nvPr/>
        </p:nvSpPr>
        <p:spPr>
          <a:xfrm>
            <a:off x="10186733" y="4804975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FZShuTi" pitchFamily="2" charset="-122"/>
                <a:cs typeface="Arial" panose="020B0604020202020204" pitchFamily="34" charset="0"/>
              </a:rPr>
              <a:t>858</a:t>
            </a:r>
            <a:endParaRPr lang="ko-KR" altLang="en-US" sz="28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6276150-6999-4A61-A592-819C84C53E28}"/>
              </a:ext>
            </a:extLst>
          </p:cNvPr>
          <p:cNvSpPr txBox="1"/>
          <p:nvPr/>
        </p:nvSpPr>
        <p:spPr>
          <a:xfrm>
            <a:off x="10186733" y="5255939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Peserta Terlatih 2022</a:t>
            </a:r>
            <a:endParaRPr lang="ko-KR" altLang="en-US" sz="14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7" name="Graphic 46" descr="Bullseye">
            <a:extLst>
              <a:ext uri="{FF2B5EF4-FFF2-40B4-BE49-F238E27FC236}">
                <a16:creationId xmlns:a16="http://schemas.microsoft.com/office/drawing/2014/main" id="{D20287B5-E2CC-4943-9058-6DF49E8E2E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37853" y="1470743"/>
            <a:ext cx="682488" cy="682488"/>
          </a:xfrm>
          <a:prstGeom prst="rect">
            <a:avLst/>
          </a:prstGeom>
        </p:spPr>
      </p:pic>
      <p:pic>
        <p:nvPicPr>
          <p:cNvPr id="48" name="Graphic 47" descr="Trophy">
            <a:extLst>
              <a:ext uri="{FF2B5EF4-FFF2-40B4-BE49-F238E27FC236}">
                <a16:creationId xmlns:a16="http://schemas.microsoft.com/office/drawing/2014/main" id="{90C1F3A1-B77F-496F-A00F-B157E022D4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78446" y="1503395"/>
            <a:ext cx="688165" cy="68816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231B365-CE65-4799-A274-66B769EE4CB5}"/>
              </a:ext>
            </a:extLst>
          </p:cNvPr>
          <p:cNvSpPr/>
          <p:nvPr/>
        </p:nvSpPr>
        <p:spPr>
          <a:xfrm>
            <a:off x="310116" y="4665759"/>
            <a:ext cx="1761331" cy="112079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527561C-6FFC-40D9-A6B8-976E29BC063E}"/>
              </a:ext>
            </a:extLst>
          </p:cNvPr>
          <p:cNvSpPr/>
          <p:nvPr/>
        </p:nvSpPr>
        <p:spPr>
          <a:xfrm>
            <a:off x="2294766" y="4665759"/>
            <a:ext cx="1761331" cy="112079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F79D130-3A2D-4EAD-BD7D-9EC6E416952A}"/>
              </a:ext>
            </a:extLst>
          </p:cNvPr>
          <p:cNvSpPr/>
          <p:nvPr/>
        </p:nvSpPr>
        <p:spPr>
          <a:xfrm>
            <a:off x="8213329" y="4665759"/>
            <a:ext cx="1761331" cy="112079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3B6DB8C-4ED7-4CF7-9E82-95689EBC23EB}"/>
              </a:ext>
            </a:extLst>
          </p:cNvPr>
          <p:cNvSpPr/>
          <p:nvPr/>
        </p:nvSpPr>
        <p:spPr>
          <a:xfrm>
            <a:off x="10153207" y="4665759"/>
            <a:ext cx="1761331" cy="112079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41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Google Shape;1472;p77"/>
          <p:cNvSpPr txBox="1">
            <a:spLocks noGrp="1"/>
          </p:cNvSpPr>
          <p:nvPr>
            <p:ph type="title"/>
          </p:nvPr>
        </p:nvSpPr>
        <p:spPr>
          <a:xfrm>
            <a:off x="537483" y="244302"/>
            <a:ext cx="11310257" cy="797171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-US" sz="2667" dirty="0" err="1"/>
              <a:t>Evaluasi</a:t>
            </a:r>
            <a:r>
              <a:rPr lang="en-US" sz="2667" dirty="0"/>
              <a:t> </a:t>
            </a:r>
            <a:r>
              <a:rPr lang="en-US" sz="2667" dirty="0" err="1"/>
              <a:t>Dampak</a:t>
            </a:r>
            <a:r>
              <a:rPr lang="en-US" sz="2667" dirty="0"/>
              <a:t> </a:t>
            </a:r>
            <a:r>
              <a:rPr lang="en-US" sz="2667" dirty="0" err="1"/>
              <a:t>Diklat</a:t>
            </a:r>
            <a:r>
              <a:rPr lang="en-US" sz="2667" dirty="0"/>
              <a:t> PHRD IV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238911-E2C4-4237-8C7A-65B27285D4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18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48A089D-DACA-3E42-8DF4-8C2708F16A97}"/>
              </a:ext>
            </a:extLst>
          </p:cNvPr>
          <p:cNvGrpSpPr/>
          <p:nvPr/>
        </p:nvGrpSpPr>
        <p:grpSpPr>
          <a:xfrm>
            <a:off x="537483" y="1551399"/>
            <a:ext cx="11171464" cy="4454290"/>
            <a:chOff x="403112" y="1090863"/>
            <a:chExt cx="8378598" cy="356134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34E80A2-827E-3945-A7EE-BDEFEBF13589}"/>
                </a:ext>
              </a:extLst>
            </p:cNvPr>
            <p:cNvSpPr/>
            <p:nvPr/>
          </p:nvSpPr>
          <p:spPr>
            <a:xfrm>
              <a:off x="403112" y="1090863"/>
              <a:ext cx="8378598" cy="35613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FE39A5B-8F7D-3D4C-9A1A-A90BE25AB9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7206" y="1188787"/>
              <a:ext cx="8166100" cy="3365500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E815D0F5-6F17-904E-8AEA-227C2D6A9BAE}"/>
              </a:ext>
            </a:extLst>
          </p:cNvPr>
          <p:cNvSpPr/>
          <p:nvPr/>
        </p:nvSpPr>
        <p:spPr>
          <a:xfrm>
            <a:off x="10728960" y="2206752"/>
            <a:ext cx="743712" cy="3035808"/>
          </a:xfrm>
          <a:prstGeom prst="rect">
            <a:avLst/>
          </a:prstGeom>
          <a:noFill/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001AF9-32E2-BA41-B1FF-657ED5FAB3D0}"/>
              </a:ext>
            </a:extLst>
          </p:cNvPr>
          <p:cNvSpPr/>
          <p:nvPr/>
        </p:nvSpPr>
        <p:spPr>
          <a:xfrm>
            <a:off x="676276" y="935991"/>
            <a:ext cx="11032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Opini Alumni PHRD IV tentang Dampak Program Studi/Pelatihan Terhadap Kapasitas Individu Berdasarkan Program (Skala 1 – 10)</a:t>
            </a:r>
            <a:endParaRPr lang="en-ID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74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9F3F86B-417D-4AAC-9E44-0AA79AFFE832}"/>
              </a:ext>
            </a:extLst>
          </p:cNvPr>
          <p:cNvSpPr/>
          <p:nvPr/>
        </p:nvSpPr>
        <p:spPr>
          <a:xfrm>
            <a:off x="9365404" y="1164799"/>
            <a:ext cx="2462164" cy="4591933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</a:schemeClr>
              </a:gs>
              <a:gs pos="74000">
                <a:schemeClr val="bg2">
                  <a:alpha val="50000"/>
                </a:schemeClr>
              </a:gs>
              <a:gs pos="87000">
                <a:schemeClr val="bg2">
                  <a:alpha val="50000"/>
                </a:schemeClr>
              </a:gs>
              <a:gs pos="100000">
                <a:schemeClr val="bg2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94F63-BD9D-0338-222A-EF58199D0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28" y="245627"/>
            <a:ext cx="11310257" cy="679904"/>
          </a:xfrm>
        </p:spPr>
        <p:txBody>
          <a:bodyPr/>
          <a:lstStyle/>
          <a:p>
            <a:r>
              <a:rPr lang="en-US" dirty="0" err="1"/>
              <a:t>Studi</a:t>
            </a:r>
            <a:r>
              <a:rPr lang="en-US" dirty="0"/>
              <a:t> </a:t>
            </a:r>
            <a:r>
              <a:rPr lang="en-US" dirty="0" err="1"/>
              <a:t>Dampak</a:t>
            </a:r>
            <a:r>
              <a:rPr lang="en-US" dirty="0"/>
              <a:t>/</a:t>
            </a:r>
            <a:r>
              <a:rPr lang="en-US" i="1" dirty="0"/>
              <a:t>Alumni Survey </a:t>
            </a:r>
            <a:r>
              <a:rPr lang="en-US" dirty="0" err="1"/>
              <a:t>Pelatihan</a:t>
            </a:r>
            <a:r>
              <a:rPr lang="en-US" dirty="0"/>
              <a:t> 2022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17F9C-435A-969B-5A1C-64293CA51F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812" y="1266239"/>
            <a:ext cx="8829518" cy="4978400"/>
          </a:xfrm>
        </p:spPr>
        <p:txBody>
          <a:bodyPr/>
          <a:lstStyle/>
          <a:p>
            <a:pPr marL="342900" indent="-342900">
              <a:spcAft>
                <a:spcPts val="1600"/>
              </a:spcAft>
              <a:buFont typeface="+mj-lt"/>
              <a:buAutoNum type="arabicPeriod"/>
            </a:pPr>
            <a:r>
              <a:rPr lang="en-US" sz="1700" dirty="0" err="1"/>
              <a:t>Kualitas</a:t>
            </a:r>
            <a:r>
              <a:rPr lang="en-US" sz="1700" dirty="0"/>
              <a:t> alumni </a:t>
            </a:r>
            <a:r>
              <a:rPr lang="en-US" sz="1700" dirty="0" err="1"/>
              <a:t>mendapat</a:t>
            </a:r>
            <a:r>
              <a:rPr lang="en-US" sz="1700" dirty="0"/>
              <a:t> </a:t>
            </a:r>
            <a:r>
              <a:rPr lang="en-US" sz="1700" dirty="0" err="1"/>
              <a:t>pengakuan</a:t>
            </a:r>
            <a:r>
              <a:rPr lang="en-US" sz="1700" dirty="0"/>
              <a:t> yang </a:t>
            </a:r>
            <a:r>
              <a:rPr lang="en-US" sz="1700" dirty="0" err="1"/>
              <a:t>memuaskan</a:t>
            </a:r>
            <a:r>
              <a:rPr lang="en-US" sz="1700" dirty="0"/>
              <a:t>  </a:t>
            </a:r>
            <a:r>
              <a:rPr lang="en-US" sz="1700" dirty="0" err="1"/>
              <a:t>dari</a:t>
            </a:r>
            <a:r>
              <a:rPr lang="en-US" sz="1700" dirty="0"/>
              <a:t>  </a:t>
            </a:r>
            <a:r>
              <a:rPr lang="en-US" sz="1700" dirty="0" err="1"/>
              <a:t>pimpinan</a:t>
            </a:r>
            <a:r>
              <a:rPr lang="en-US" sz="1700" dirty="0"/>
              <a:t> </a:t>
            </a:r>
            <a:r>
              <a:rPr lang="en-US" sz="1700" dirty="0" err="1"/>
              <a:t>struktural</a:t>
            </a:r>
            <a:r>
              <a:rPr lang="en-US" sz="1700" dirty="0"/>
              <a:t>;</a:t>
            </a:r>
          </a:p>
          <a:p>
            <a:pPr marL="342900" indent="-342900">
              <a:spcAft>
                <a:spcPts val="1600"/>
              </a:spcAft>
              <a:buFont typeface="+mj-lt"/>
              <a:buAutoNum type="arabicPeriod"/>
            </a:pPr>
            <a:r>
              <a:rPr lang="en-US" sz="1700" dirty="0"/>
              <a:t>Alumni </a:t>
            </a:r>
            <a:r>
              <a:rPr lang="en-US" sz="1700" dirty="0" err="1"/>
              <a:t>sering</a:t>
            </a:r>
            <a:r>
              <a:rPr lang="en-US" sz="1700" dirty="0"/>
              <a:t> </a:t>
            </a:r>
            <a:r>
              <a:rPr lang="en-US" sz="1700" dirty="0" err="1"/>
              <a:t>memperkenalkan</a:t>
            </a:r>
            <a:r>
              <a:rPr lang="en-US" sz="1700" dirty="0"/>
              <a:t> </a:t>
            </a:r>
            <a:r>
              <a:rPr lang="en-US" sz="1700" dirty="0" err="1"/>
              <a:t>metode-metode</a:t>
            </a:r>
            <a:r>
              <a:rPr lang="en-US" sz="1700" dirty="0"/>
              <a:t> </a:t>
            </a:r>
            <a:r>
              <a:rPr lang="en-US" sz="1700" dirty="0" err="1"/>
              <a:t>baru</a:t>
            </a:r>
            <a:r>
              <a:rPr lang="en-US" sz="1700" dirty="0"/>
              <a:t> </a:t>
            </a:r>
            <a:r>
              <a:rPr lang="en-US" sz="1700" dirty="0" err="1"/>
              <a:t>seperti</a:t>
            </a:r>
            <a:r>
              <a:rPr lang="en-US" sz="1700" dirty="0"/>
              <a:t> pada forum </a:t>
            </a:r>
            <a:r>
              <a:rPr lang="en-US" sz="1700" dirty="0" err="1"/>
              <a:t>Musrengbangda</a:t>
            </a:r>
            <a:r>
              <a:rPr lang="en-US" sz="1700" dirty="0"/>
              <a:t>; </a:t>
            </a:r>
          </a:p>
          <a:p>
            <a:pPr marL="342900" indent="-342900">
              <a:spcAft>
                <a:spcPts val="1600"/>
              </a:spcAft>
              <a:buFont typeface="+mj-lt"/>
              <a:buAutoNum type="arabicPeriod"/>
            </a:pPr>
            <a:r>
              <a:rPr lang="en-US" sz="1700" dirty="0"/>
              <a:t>Alumni </a:t>
            </a:r>
            <a:r>
              <a:rPr lang="en-US" sz="1700" dirty="0" err="1"/>
              <a:t>merupakan</a:t>
            </a:r>
            <a:r>
              <a:rPr lang="en-US" sz="1700" dirty="0"/>
              <a:t> </a:t>
            </a:r>
            <a:r>
              <a:rPr lang="en-US" sz="1700" dirty="0" err="1"/>
              <a:t>kontributor</a:t>
            </a:r>
            <a:r>
              <a:rPr lang="en-US" sz="1700" dirty="0"/>
              <a:t> </a:t>
            </a:r>
            <a:r>
              <a:rPr lang="en-US" sz="1700" dirty="0" err="1"/>
              <a:t>utama</a:t>
            </a:r>
            <a:r>
              <a:rPr lang="en-US" sz="1700" dirty="0"/>
              <a:t> </a:t>
            </a:r>
            <a:r>
              <a:rPr lang="en-US" sz="1700" dirty="0" err="1"/>
              <a:t>dalam</a:t>
            </a:r>
            <a:r>
              <a:rPr lang="en-US" sz="1700" dirty="0"/>
              <a:t> </a:t>
            </a:r>
            <a:r>
              <a:rPr lang="en-US" sz="1700" dirty="0" err="1"/>
              <a:t>membangun</a:t>
            </a:r>
            <a:r>
              <a:rPr lang="en-US" sz="1700" dirty="0"/>
              <a:t> </a:t>
            </a:r>
            <a:r>
              <a:rPr lang="en-US" sz="1700" i="1" dirty="0"/>
              <a:t>networking</a:t>
            </a:r>
            <a:r>
              <a:rPr lang="en-US" sz="1700" dirty="0"/>
              <a:t> </a:t>
            </a:r>
            <a:r>
              <a:rPr lang="en-US" sz="1700" dirty="0" err="1"/>
              <a:t>instansi</a:t>
            </a:r>
            <a:r>
              <a:rPr lang="en-US" sz="1700" dirty="0"/>
              <a:t>;</a:t>
            </a:r>
          </a:p>
          <a:p>
            <a:pPr marL="342900" indent="-342900">
              <a:spcAft>
                <a:spcPts val="1600"/>
              </a:spcAft>
              <a:buFont typeface="+mj-lt"/>
              <a:buAutoNum type="arabicPeriod"/>
            </a:pPr>
            <a:r>
              <a:rPr lang="en-US" sz="1700" dirty="0" err="1"/>
              <a:t>Beberapa</a:t>
            </a:r>
            <a:r>
              <a:rPr lang="en-US" sz="1700" dirty="0"/>
              <a:t> </a:t>
            </a:r>
            <a:r>
              <a:rPr lang="en-US" sz="1700" dirty="0" err="1"/>
              <a:t>metode</a:t>
            </a:r>
            <a:r>
              <a:rPr lang="en-US" sz="1700" dirty="0"/>
              <a:t> </a:t>
            </a:r>
            <a:r>
              <a:rPr lang="en-US" sz="1700" dirty="0" err="1"/>
              <a:t>disampaikan</a:t>
            </a:r>
            <a:r>
              <a:rPr lang="en-US" sz="1700" dirty="0"/>
              <a:t> </a:t>
            </a:r>
            <a:r>
              <a:rPr lang="en-US" sz="1700" dirty="0" err="1"/>
              <a:t>kepada</a:t>
            </a:r>
            <a:r>
              <a:rPr lang="en-US" sz="1700" dirty="0"/>
              <a:t> </a:t>
            </a:r>
            <a:r>
              <a:rPr lang="en-US" sz="1700" dirty="0" err="1"/>
              <a:t>rekan</a:t>
            </a:r>
            <a:r>
              <a:rPr lang="en-US" sz="1700" dirty="0"/>
              <a:t> </a:t>
            </a:r>
            <a:r>
              <a:rPr lang="en-US" sz="1700" dirty="0" err="1"/>
              <a:t>kerja</a:t>
            </a:r>
            <a:r>
              <a:rPr lang="en-US" sz="1700" dirty="0"/>
              <a:t> </a:t>
            </a:r>
            <a:r>
              <a:rPr lang="en-US" sz="1700" dirty="0" err="1"/>
              <a:t>maupun</a:t>
            </a:r>
            <a:r>
              <a:rPr lang="en-US" sz="1700" dirty="0"/>
              <a:t> </a:t>
            </a:r>
            <a:r>
              <a:rPr lang="en-US" sz="1700" dirty="0" err="1"/>
              <a:t>pimpinan</a:t>
            </a:r>
            <a:r>
              <a:rPr lang="en-US" sz="1700" dirty="0"/>
              <a:t> </a:t>
            </a:r>
            <a:r>
              <a:rPr lang="en-US" sz="1700" dirty="0" err="1"/>
              <a:t>secara</a:t>
            </a:r>
            <a:r>
              <a:rPr lang="en-US" sz="1700" dirty="0"/>
              <a:t> personal </a:t>
            </a:r>
            <a:r>
              <a:rPr lang="en-US" sz="1700" dirty="0" err="1"/>
              <a:t>sebagai</a:t>
            </a:r>
            <a:r>
              <a:rPr lang="en-US" sz="1700" dirty="0"/>
              <a:t> </a:t>
            </a:r>
            <a:r>
              <a:rPr lang="en-US" sz="1700" i="1" dirty="0"/>
              <a:t>transfer of knowledge</a:t>
            </a:r>
            <a:r>
              <a:rPr lang="en-US" sz="1700" dirty="0"/>
              <a:t>; </a:t>
            </a:r>
          </a:p>
          <a:p>
            <a:pPr marL="342900" indent="-342900">
              <a:spcAft>
                <a:spcPts val="1600"/>
              </a:spcAft>
              <a:buFont typeface="+mj-lt"/>
              <a:buAutoNum type="arabicPeriod"/>
            </a:pPr>
            <a:r>
              <a:rPr lang="en-US" sz="1700" dirty="0" err="1"/>
              <a:t>Penugasan</a:t>
            </a:r>
            <a:r>
              <a:rPr lang="en-US" sz="1700" dirty="0"/>
              <a:t> yang </a:t>
            </a:r>
            <a:r>
              <a:rPr lang="en-US" sz="1700" dirty="0" err="1"/>
              <a:t>diberikan</a:t>
            </a:r>
            <a:r>
              <a:rPr lang="en-US" sz="1700" dirty="0"/>
              <a:t> </a:t>
            </a:r>
            <a:r>
              <a:rPr lang="en-US" sz="1700" dirty="0" err="1"/>
              <a:t>kepada</a:t>
            </a:r>
            <a:r>
              <a:rPr lang="en-US" sz="1700" dirty="0"/>
              <a:t> alumni </a:t>
            </a:r>
            <a:r>
              <a:rPr lang="en-US" sz="1700" dirty="0" err="1"/>
              <a:t>dalam</a:t>
            </a:r>
            <a:r>
              <a:rPr lang="en-US" sz="1700" dirty="0"/>
              <a:t> </a:t>
            </a:r>
            <a:r>
              <a:rPr lang="en-US" sz="1700" dirty="0" err="1"/>
              <a:t>kegiatan</a:t>
            </a:r>
            <a:r>
              <a:rPr lang="en-US" sz="1700" dirty="0"/>
              <a:t> </a:t>
            </a:r>
            <a:r>
              <a:rPr lang="en-US" sz="1700" dirty="0" err="1"/>
              <a:t>rutin</a:t>
            </a:r>
            <a:r>
              <a:rPr lang="en-US" sz="1700" dirty="0"/>
              <a:t> </a:t>
            </a:r>
            <a:r>
              <a:rPr lang="en-US" sz="1700" dirty="0" err="1"/>
              <a:t>instansi</a:t>
            </a:r>
            <a:r>
              <a:rPr lang="en-US" sz="1700" dirty="0"/>
              <a:t> </a:t>
            </a:r>
            <a:r>
              <a:rPr lang="en-US" sz="1700" dirty="0" err="1"/>
              <a:t>selalu</a:t>
            </a:r>
            <a:r>
              <a:rPr lang="en-US" sz="1700" dirty="0"/>
              <a:t> </a:t>
            </a:r>
            <a:r>
              <a:rPr lang="en-US" sz="1700" dirty="0" err="1"/>
              <a:t>tepat</a:t>
            </a:r>
            <a:r>
              <a:rPr lang="en-US" sz="1700" dirty="0"/>
              <a:t> </a:t>
            </a:r>
            <a:r>
              <a:rPr lang="en-US" sz="1700" dirty="0" err="1"/>
              <a:t>waktu</a:t>
            </a:r>
            <a:r>
              <a:rPr lang="en-US" sz="1700" dirty="0"/>
              <a:t> </a:t>
            </a:r>
            <a:r>
              <a:rPr lang="en-US" sz="1700" dirty="0" err="1"/>
              <a:t>bahkan</a:t>
            </a:r>
            <a:r>
              <a:rPr lang="en-US" sz="1700" dirty="0"/>
              <a:t> rata </a:t>
            </a:r>
            <a:r>
              <a:rPr lang="en-US" sz="1700" dirty="0" err="1"/>
              <a:t>rata</a:t>
            </a:r>
            <a:r>
              <a:rPr lang="en-US" sz="1700" dirty="0"/>
              <a:t> </a:t>
            </a:r>
            <a:r>
              <a:rPr lang="en-US" sz="1700" dirty="0" err="1"/>
              <a:t>lebih</a:t>
            </a:r>
            <a:r>
              <a:rPr lang="en-US" sz="1700" dirty="0"/>
              <a:t> </a:t>
            </a:r>
            <a:r>
              <a:rPr lang="en-US" sz="1700" dirty="0" err="1"/>
              <a:t>cepat</a:t>
            </a:r>
            <a:r>
              <a:rPr lang="en-US" sz="1700" dirty="0"/>
              <a:t> </a:t>
            </a:r>
            <a:r>
              <a:rPr lang="en-US" sz="1700" dirty="0" err="1"/>
              <a:t>dari</a:t>
            </a:r>
            <a:r>
              <a:rPr lang="en-US" sz="1700" dirty="0"/>
              <a:t> </a:t>
            </a:r>
            <a:r>
              <a:rPr lang="en-US" sz="1700" i="1" dirty="0"/>
              <a:t>deadline </a:t>
            </a:r>
            <a:r>
              <a:rPr lang="en-US" sz="1700" dirty="0"/>
              <a:t>yang </a:t>
            </a:r>
            <a:r>
              <a:rPr lang="en-US" sz="1700" dirty="0" err="1"/>
              <a:t>telah</a:t>
            </a:r>
            <a:r>
              <a:rPr lang="en-US" sz="1700" dirty="0"/>
              <a:t> </a:t>
            </a:r>
            <a:r>
              <a:rPr lang="en-US" sz="1700" dirty="0" err="1"/>
              <a:t>ditetapkan</a:t>
            </a:r>
            <a:r>
              <a:rPr lang="en-US" sz="1700" dirty="0"/>
              <a:t> oleh </a:t>
            </a:r>
            <a:r>
              <a:rPr lang="en-US" sz="1700" dirty="0" err="1"/>
              <a:t>pimpinan</a:t>
            </a:r>
            <a:r>
              <a:rPr lang="en-US" sz="1700" dirty="0"/>
              <a:t>;</a:t>
            </a:r>
          </a:p>
          <a:p>
            <a:pPr marL="342900" indent="-342900">
              <a:spcAft>
                <a:spcPts val="1600"/>
              </a:spcAft>
              <a:buFont typeface="+mj-lt"/>
              <a:buAutoNum type="arabicPeriod"/>
            </a:pPr>
            <a:r>
              <a:rPr lang="en-US" sz="1700" dirty="0" err="1"/>
              <a:t>Kualitas</a:t>
            </a:r>
            <a:r>
              <a:rPr lang="en-US" sz="1700" dirty="0"/>
              <a:t> input yang </a:t>
            </a:r>
            <a:r>
              <a:rPr lang="en-US" sz="1700" dirty="0" err="1"/>
              <a:t>diberikan</a:t>
            </a:r>
            <a:r>
              <a:rPr lang="en-US" sz="1700" dirty="0"/>
              <a:t> </a:t>
            </a:r>
            <a:r>
              <a:rPr lang="en-US" sz="1700" dirty="0" err="1"/>
              <a:t>kepada</a:t>
            </a:r>
            <a:r>
              <a:rPr lang="en-US" sz="1700" dirty="0"/>
              <a:t> </a:t>
            </a:r>
            <a:r>
              <a:rPr lang="en-US" sz="1700" dirty="0" err="1"/>
              <a:t>pimpinan</a:t>
            </a:r>
            <a:r>
              <a:rPr lang="en-US" sz="1700" dirty="0"/>
              <a:t> </a:t>
            </a:r>
            <a:r>
              <a:rPr lang="en-US" sz="1700" dirty="0" err="1"/>
              <a:t>lebih</a:t>
            </a:r>
            <a:r>
              <a:rPr lang="en-US" sz="1700" dirty="0"/>
              <a:t> </a:t>
            </a:r>
            <a:r>
              <a:rPr lang="en-US" sz="1700" dirty="0" err="1"/>
              <a:t>berbobot</a:t>
            </a:r>
            <a:r>
              <a:rPr lang="en-US" sz="1700" dirty="0"/>
              <a:t> </a:t>
            </a:r>
            <a:r>
              <a:rPr lang="en-US" sz="1700" dirty="0" err="1"/>
              <a:t>daripada</a:t>
            </a:r>
            <a:r>
              <a:rPr lang="en-US" sz="1700" dirty="0"/>
              <a:t> </a:t>
            </a:r>
            <a:r>
              <a:rPr lang="en-US" sz="1700" dirty="0" err="1"/>
              <a:t>rekan</a:t>
            </a:r>
            <a:r>
              <a:rPr lang="en-US" sz="1700" dirty="0"/>
              <a:t> </a:t>
            </a:r>
            <a:r>
              <a:rPr lang="en-US" sz="1700" dirty="0" err="1"/>
              <a:t>setingkatnya</a:t>
            </a:r>
            <a:r>
              <a:rPr lang="en-US" sz="1700" dirty="0"/>
              <a:t>, </a:t>
            </a:r>
            <a:r>
              <a:rPr lang="en-US" sz="1700" dirty="0" err="1"/>
              <a:t>kemudian</a:t>
            </a:r>
            <a:r>
              <a:rPr lang="en-US" sz="1700" dirty="0"/>
              <a:t> </a:t>
            </a:r>
            <a:r>
              <a:rPr lang="en-US" sz="1700" dirty="0" err="1"/>
              <a:t>efektif</a:t>
            </a:r>
            <a:r>
              <a:rPr lang="en-US" sz="1700" dirty="0"/>
              <a:t> dan </a:t>
            </a:r>
            <a:r>
              <a:rPr lang="en-US" sz="1700" dirty="0" err="1"/>
              <a:t>efisien</a:t>
            </a:r>
            <a:r>
              <a:rPr lang="en-US" sz="1700" dirty="0"/>
              <a:t> </a:t>
            </a:r>
            <a:r>
              <a:rPr lang="en-US" sz="1700" dirty="0" err="1"/>
              <a:t>dengan</a:t>
            </a:r>
            <a:r>
              <a:rPr lang="en-US" sz="1700" dirty="0"/>
              <a:t> </a:t>
            </a:r>
            <a:r>
              <a:rPr lang="en-US" sz="1700" dirty="0" err="1"/>
              <a:t>memberikan</a:t>
            </a:r>
            <a:r>
              <a:rPr lang="en-US" sz="1700" dirty="0"/>
              <a:t> </a:t>
            </a:r>
            <a:r>
              <a:rPr lang="en-US" sz="1700" dirty="0" err="1"/>
              <a:t>langsung</a:t>
            </a:r>
            <a:r>
              <a:rPr lang="en-US" sz="1700" dirty="0"/>
              <a:t> </a:t>
            </a:r>
            <a:r>
              <a:rPr lang="en-US" sz="1700" dirty="0" err="1"/>
              <a:t>contoh</a:t>
            </a:r>
            <a:r>
              <a:rPr lang="en-US" sz="1700" dirty="0"/>
              <a:t> </a:t>
            </a:r>
            <a:r>
              <a:rPr lang="en-US" sz="1700" dirty="0" err="1"/>
              <a:t>perubahan</a:t>
            </a:r>
            <a:r>
              <a:rPr lang="en-US" sz="1700" dirty="0"/>
              <a:t>/</a:t>
            </a:r>
            <a:r>
              <a:rPr lang="en-US" sz="1700" dirty="0" err="1"/>
              <a:t>perbaikannya</a:t>
            </a:r>
            <a:r>
              <a:rPr lang="en-US" sz="1700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3D227B-ECD5-CA49-2055-009C747652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19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B514F6E-0FF5-4DFE-8CB5-4219E6C39848}"/>
              </a:ext>
            </a:extLst>
          </p:cNvPr>
          <p:cNvCxnSpPr>
            <a:cxnSpLocks/>
          </p:cNvCxnSpPr>
          <p:nvPr/>
        </p:nvCxnSpPr>
        <p:spPr>
          <a:xfrm>
            <a:off x="446848" y="1164799"/>
            <a:ext cx="88295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D9A1E11-F144-432C-845D-82B43EF93E65}"/>
              </a:ext>
            </a:extLst>
          </p:cNvPr>
          <p:cNvCxnSpPr>
            <a:cxnSpLocks/>
          </p:cNvCxnSpPr>
          <p:nvPr/>
        </p:nvCxnSpPr>
        <p:spPr>
          <a:xfrm>
            <a:off x="446848" y="1711451"/>
            <a:ext cx="88295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2E9C8DD-0823-4F6A-B5E9-F9ED390EB11A}"/>
              </a:ext>
            </a:extLst>
          </p:cNvPr>
          <p:cNvCxnSpPr>
            <a:cxnSpLocks/>
          </p:cNvCxnSpPr>
          <p:nvPr/>
        </p:nvCxnSpPr>
        <p:spPr>
          <a:xfrm>
            <a:off x="446848" y="2476764"/>
            <a:ext cx="88295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73459DF-6F70-4D69-B5DA-EE06E716198C}"/>
              </a:ext>
            </a:extLst>
          </p:cNvPr>
          <p:cNvCxnSpPr>
            <a:cxnSpLocks/>
          </p:cNvCxnSpPr>
          <p:nvPr/>
        </p:nvCxnSpPr>
        <p:spPr>
          <a:xfrm>
            <a:off x="446848" y="2983659"/>
            <a:ext cx="88295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B7B80B4-5A51-4854-8C56-75C0F16FBA1A}"/>
              </a:ext>
            </a:extLst>
          </p:cNvPr>
          <p:cNvCxnSpPr>
            <a:cxnSpLocks/>
          </p:cNvCxnSpPr>
          <p:nvPr/>
        </p:nvCxnSpPr>
        <p:spPr>
          <a:xfrm>
            <a:off x="446848" y="3778790"/>
            <a:ext cx="88295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57844CB-1646-49DE-88C3-8D72F461ECC3}"/>
              </a:ext>
            </a:extLst>
          </p:cNvPr>
          <p:cNvCxnSpPr>
            <a:cxnSpLocks/>
          </p:cNvCxnSpPr>
          <p:nvPr/>
        </p:nvCxnSpPr>
        <p:spPr>
          <a:xfrm>
            <a:off x="446848" y="4583859"/>
            <a:ext cx="88295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2BEFC2B-2B11-45A7-82D3-92949C63D733}"/>
              </a:ext>
            </a:extLst>
          </p:cNvPr>
          <p:cNvCxnSpPr>
            <a:cxnSpLocks/>
          </p:cNvCxnSpPr>
          <p:nvPr/>
        </p:nvCxnSpPr>
        <p:spPr>
          <a:xfrm>
            <a:off x="446848" y="5746738"/>
            <a:ext cx="88295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phic 13">
            <a:extLst>
              <a:ext uri="{FF2B5EF4-FFF2-40B4-BE49-F238E27FC236}">
                <a16:creationId xmlns:a16="http://schemas.microsoft.com/office/drawing/2014/main" id="{CCE65DFF-6C2E-47AD-AD24-06D70C97C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5404" y="3410985"/>
            <a:ext cx="2552904" cy="2345747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A0319D6E-D30C-4784-BE12-3B3F3F6362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42924" y="1580485"/>
            <a:ext cx="1307123" cy="15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91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71E19B-9111-4537-B919-5773643780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5EFCB09A-9FA9-425E-8849-92F8627B8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i="1" dirty="0"/>
              <a:t>Outline</a:t>
            </a:r>
            <a:endParaRPr lang="en-US" i="1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E41B4CE1-ABD7-4BB5-A115-60AFAD1BA103}"/>
              </a:ext>
            </a:extLst>
          </p:cNvPr>
          <p:cNvSpPr txBox="1">
            <a:spLocks/>
          </p:cNvSpPr>
          <p:nvPr/>
        </p:nvSpPr>
        <p:spPr>
          <a:xfrm>
            <a:off x="6016852" y="2083130"/>
            <a:ext cx="5569406" cy="32188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endParaRPr lang="id-ID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Capaian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Program/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Kegiatan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2022</a:t>
            </a:r>
          </a:p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Tantangan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Rencana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Kegiatan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Program/</a:t>
            </a:r>
            <a:r>
              <a:rPr lang="id-ID" sz="1800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egiatan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Champion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2023</a:t>
            </a:r>
            <a:endParaRPr lang="id-ID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49B9EF6-2A69-4E22-BEFA-762EFD0BE096}"/>
              </a:ext>
            </a:extLst>
          </p:cNvPr>
          <p:cNvCxnSpPr/>
          <p:nvPr/>
        </p:nvCxnSpPr>
        <p:spPr>
          <a:xfrm>
            <a:off x="5575852" y="3256929"/>
            <a:ext cx="5307496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E6EF68B-CC31-4341-933D-8F137EFD6DCB}"/>
              </a:ext>
            </a:extLst>
          </p:cNvPr>
          <p:cNvCxnSpPr/>
          <p:nvPr/>
        </p:nvCxnSpPr>
        <p:spPr>
          <a:xfrm>
            <a:off x="5575852" y="4185331"/>
            <a:ext cx="5307496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A02DDA2-5793-450F-83FC-BE9C1218ADAC}"/>
              </a:ext>
            </a:extLst>
          </p:cNvPr>
          <p:cNvCxnSpPr/>
          <p:nvPr/>
        </p:nvCxnSpPr>
        <p:spPr>
          <a:xfrm>
            <a:off x="5575852" y="4884715"/>
            <a:ext cx="5307496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DFE6A5C-A862-47F4-B364-D2F1A09AB13E}"/>
              </a:ext>
            </a:extLst>
          </p:cNvPr>
          <p:cNvCxnSpPr/>
          <p:nvPr/>
        </p:nvCxnSpPr>
        <p:spPr>
          <a:xfrm>
            <a:off x="5575852" y="1962814"/>
            <a:ext cx="5307496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8354CE07-580A-4448-8D2E-A3E222487135}"/>
              </a:ext>
            </a:extLst>
          </p:cNvPr>
          <p:cNvSpPr txBox="1">
            <a:spLocks/>
          </p:cNvSpPr>
          <p:nvPr/>
        </p:nvSpPr>
        <p:spPr>
          <a:xfrm>
            <a:off x="5530879" y="2083130"/>
            <a:ext cx="565121" cy="32188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id-ID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r>
              <a:rPr lang="id-ID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02.</a:t>
            </a:r>
          </a:p>
          <a:p>
            <a:pPr marL="0" indent="0">
              <a:lnSpc>
                <a:spcPct val="100000"/>
              </a:lnSpc>
              <a:spcBef>
                <a:spcPts val="3000"/>
              </a:spcBef>
              <a:buNone/>
            </a:pPr>
            <a:r>
              <a:rPr lang="id-ID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03.</a:t>
            </a:r>
            <a:br>
              <a:rPr lang="id-ID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id-ID" sz="1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3000"/>
              </a:spcBef>
              <a:buNone/>
            </a:pPr>
            <a:r>
              <a:rPr lang="id-ID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04.</a:t>
            </a:r>
          </a:p>
          <a:p>
            <a:pPr marL="0" indent="0">
              <a:lnSpc>
                <a:spcPct val="100000"/>
              </a:lnSpc>
              <a:spcBef>
                <a:spcPts val="3000"/>
              </a:spcBef>
              <a:buFont typeface="Arial" panose="020B0604020202020204" pitchFamily="34" charset="0"/>
              <a:buNone/>
            </a:pPr>
            <a:endParaRPr lang="id-ID" sz="1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66E6476-12EF-4293-B7B3-978888AC2564}"/>
              </a:ext>
            </a:extLst>
          </p:cNvPr>
          <p:cNvCxnSpPr/>
          <p:nvPr/>
        </p:nvCxnSpPr>
        <p:spPr>
          <a:xfrm>
            <a:off x="5575852" y="2580440"/>
            <a:ext cx="5307496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540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1B6B8-B093-4BEF-BFDC-FFE6D9232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28" y="175293"/>
            <a:ext cx="11310257" cy="679904"/>
          </a:xfrm>
        </p:spPr>
        <p:txBody>
          <a:bodyPr/>
          <a:lstStyle/>
          <a:p>
            <a:r>
              <a:rPr lang="en-US" dirty="0"/>
              <a:t>Program </a:t>
            </a:r>
            <a:r>
              <a:rPr lang="en-US" dirty="0" err="1"/>
              <a:t>Pembinaan</a:t>
            </a:r>
            <a:r>
              <a:rPr lang="en-US" dirty="0"/>
              <a:t> &amp; </a:t>
            </a:r>
            <a:r>
              <a:rPr lang="en-US" dirty="0" err="1"/>
              <a:t>Pengembangan</a:t>
            </a:r>
            <a:r>
              <a:rPr lang="en-US" dirty="0"/>
              <a:t> JFP</a:t>
            </a:r>
            <a:endParaRPr lang="id-ID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951898-6C7F-4DEA-8F0A-D00320EEC0D6}"/>
              </a:ext>
            </a:extLst>
          </p:cNvPr>
          <p:cNvSpPr/>
          <p:nvPr/>
        </p:nvSpPr>
        <p:spPr>
          <a:xfrm>
            <a:off x="460828" y="1172225"/>
            <a:ext cx="3600000" cy="468932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627996-93C3-440F-B6D9-4F12EEC433B4}"/>
              </a:ext>
            </a:extLst>
          </p:cNvPr>
          <p:cNvSpPr/>
          <p:nvPr/>
        </p:nvSpPr>
        <p:spPr>
          <a:xfrm>
            <a:off x="533400" y="1500240"/>
            <a:ext cx="34185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Uji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Kompetensi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JFP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semua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jenjang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Proses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Wawancara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Calon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Ahli Madya yang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telah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lulus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Ukom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Proses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Wawancara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oleh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Pansel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kepada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Calon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Ahli Utama yang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telah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lulus Seminar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Akhir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Pemeriksaan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HKM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kepada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Muda yang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akan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naik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jenjang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ke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Madya dan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Madya yang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akan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naik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jenjang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ke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Utama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Pelaksanaan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Psikotest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bagi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Calon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Ahli Utama oleh Lembaga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Psikologi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Bimbingan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Penyusunan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Policy Paper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bagi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peserta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Ujikom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PAU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Pembekalan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Ujikom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bagi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jenjang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Pertama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, Muda, dan Madya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01060C2-4B9D-46D3-BA52-FB8066313048}"/>
              </a:ext>
            </a:extLst>
          </p:cNvPr>
          <p:cNvSpPr/>
          <p:nvPr/>
        </p:nvSpPr>
        <p:spPr>
          <a:xfrm>
            <a:off x="708445" y="996453"/>
            <a:ext cx="3108879" cy="3515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 anchor="ctr">
            <a:spAutoFit/>
          </a:bodyPr>
          <a:lstStyle/>
          <a:p>
            <a:pPr algn="ctr" eaLnBrk="1" fontAlgn="b" hangingPunct="1">
              <a:defRPr/>
            </a:pPr>
            <a:r>
              <a:rPr kumimoji="0"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Uji </a:t>
            </a:r>
            <a:r>
              <a:rPr kumimoji="0" lang="en-US" sz="1600" b="1" dirty="0" err="1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Kompetensi</a:t>
            </a:r>
            <a:endParaRPr kumimoji="0" lang="en-US" sz="1600" b="1" dirty="0">
              <a:solidFill>
                <a:schemeClr val="bg1"/>
              </a:solidFill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DF2C24-CEA7-4634-A3F7-226936343096}"/>
              </a:ext>
            </a:extLst>
          </p:cNvPr>
          <p:cNvSpPr/>
          <p:nvPr/>
        </p:nvSpPr>
        <p:spPr>
          <a:xfrm>
            <a:off x="4322652" y="1172224"/>
            <a:ext cx="3600000" cy="4689323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60AF375-D78D-4C2C-9597-7FE669EEE556}"/>
              </a:ext>
            </a:extLst>
          </p:cNvPr>
          <p:cNvSpPr/>
          <p:nvPr/>
        </p:nvSpPr>
        <p:spPr>
          <a:xfrm>
            <a:off x="4489467" y="1523078"/>
            <a:ext cx="32940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Membuat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rekomendasi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permohonan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formasi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kebutuhan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JFP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Penyusunan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Regulasi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JFP </a:t>
            </a:r>
          </a:p>
          <a:p>
            <a:pPr marL="541338" lvl="1" indent="-276225">
              <a:spcAft>
                <a:spcPts val="600"/>
              </a:spcAft>
              <a:buFont typeface="+mj-lt"/>
              <a:buAutoNum type="arabicParenR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Juknis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Penyusunan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Formasi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JFP; </a:t>
            </a:r>
          </a:p>
          <a:p>
            <a:pPr marL="541338" lvl="1" indent="-276225">
              <a:spcAft>
                <a:spcPts val="600"/>
              </a:spcAft>
              <a:buFont typeface="+mj-lt"/>
              <a:buAutoNum type="arabicParenR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Juknis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Pengangkatan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Kenaikan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Pangkat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Jabatan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Pemberhentian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, dan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Pengangkatan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Kembali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JFP; </a:t>
            </a:r>
          </a:p>
          <a:p>
            <a:pPr marL="541338" lvl="1" indent="-276225">
              <a:spcAft>
                <a:spcPts val="600"/>
              </a:spcAft>
              <a:buFont typeface="+mj-lt"/>
              <a:buAutoNum type="arabicParenR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Juknis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Standar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Kompetensi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JFP; dan  </a:t>
            </a:r>
          </a:p>
          <a:p>
            <a:pPr marL="541338" lvl="1" indent="-276225">
              <a:spcAft>
                <a:spcPts val="600"/>
              </a:spcAft>
              <a:buFont typeface="+mj-lt"/>
              <a:buAutoNum type="arabicParenR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Juknis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Kompetensi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JFP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Verifikasi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Berkas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Penilaian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Angka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Kredit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oleh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Sekretariat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Tim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Penilai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Pusat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Penilaian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Angka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Kredit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oleh Tim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Penilai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Pusat</a:t>
            </a:r>
            <a:endParaRPr lang="id-ID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57687E6-27E9-4F77-BF7E-C69A094A167B}"/>
              </a:ext>
            </a:extLst>
          </p:cNvPr>
          <p:cNvSpPr/>
          <p:nvPr/>
        </p:nvSpPr>
        <p:spPr>
          <a:xfrm>
            <a:off x="4570269" y="996452"/>
            <a:ext cx="3108879" cy="3515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 anchor="ctr">
            <a:spAutoFit/>
          </a:bodyPr>
          <a:lstStyle/>
          <a:p>
            <a:pPr algn="ctr" eaLnBrk="1" fontAlgn="b" hangingPunct="1">
              <a:defRPr/>
            </a:pPr>
            <a:r>
              <a:rPr kumimoji="0" lang="en-US" sz="1600" b="1" dirty="0" err="1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Penyusunan</a:t>
            </a:r>
            <a:r>
              <a:rPr kumimoji="0"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 </a:t>
            </a:r>
            <a:r>
              <a:rPr kumimoji="0" lang="en-US" sz="1600" b="1" dirty="0" err="1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Kebijakan</a:t>
            </a:r>
            <a:endParaRPr kumimoji="0" lang="en-US" sz="1600" b="1" dirty="0">
              <a:solidFill>
                <a:schemeClr val="bg1"/>
              </a:solidFill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52C88B5-099F-43C6-A482-E8F1F7E53B5E}"/>
              </a:ext>
            </a:extLst>
          </p:cNvPr>
          <p:cNvSpPr/>
          <p:nvPr/>
        </p:nvSpPr>
        <p:spPr>
          <a:xfrm>
            <a:off x="8170269" y="1148852"/>
            <a:ext cx="3600000" cy="2491815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818614B-84C1-46C8-BCB9-E2A92804D9CF}"/>
              </a:ext>
            </a:extLst>
          </p:cNvPr>
          <p:cNvSpPr/>
          <p:nvPr/>
        </p:nvSpPr>
        <p:spPr>
          <a:xfrm>
            <a:off x="8491791" y="1546407"/>
            <a:ext cx="2956955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Sosialisasi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Juknis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Pedoman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Juknis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JFP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Sosialisasi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JFP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Bimtek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JFP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i="1" dirty="0">
                <a:latin typeface="Arial" panose="020B0604020202020204" pitchFamily="34" charset="0"/>
                <a:cs typeface="Arial" panose="020B0604020202020204" pitchFamily="34" charset="0"/>
              </a:rPr>
              <a:t>Workshop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PAK-APAK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Klinik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ASN </a:t>
            </a: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Konsultasi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 JFP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id-ID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D446918-5456-47EB-BE03-EADBFC569743}"/>
              </a:ext>
            </a:extLst>
          </p:cNvPr>
          <p:cNvSpPr/>
          <p:nvPr/>
        </p:nvSpPr>
        <p:spPr>
          <a:xfrm>
            <a:off x="8417886" y="973079"/>
            <a:ext cx="3108879" cy="3515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 anchor="ctr">
            <a:spAutoFit/>
          </a:bodyPr>
          <a:lstStyle/>
          <a:p>
            <a:pPr algn="ctr" eaLnBrk="1" fontAlgn="b" hangingPunct="1">
              <a:defRPr/>
            </a:pPr>
            <a:r>
              <a:rPr kumimoji="0" lang="en-US" sz="1600" b="1" dirty="0" err="1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Sosialisasi</a:t>
            </a:r>
            <a:r>
              <a:rPr kumimoji="0"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 dan </a:t>
            </a:r>
            <a:r>
              <a:rPr kumimoji="0" lang="en-US" sz="1600" b="1" dirty="0" err="1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Fasilitasi</a:t>
            </a:r>
            <a:endParaRPr kumimoji="0" lang="en-US" sz="1600" b="1" dirty="0">
              <a:solidFill>
                <a:schemeClr val="bg1"/>
              </a:solidFill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87DCA949-01A5-469B-942F-A4177D2B35A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56361" y="4358112"/>
            <a:ext cx="1856414" cy="150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A64154-D3D5-4488-AB6A-43EE575CC4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54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51C563-44E5-62B9-7875-4B61A9DF7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743" y="248236"/>
            <a:ext cx="11310257" cy="679904"/>
          </a:xfrm>
        </p:spPr>
        <p:txBody>
          <a:bodyPr/>
          <a:lstStyle/>
          <a:p>
            <a:r>
              <a:rPr lang="en-US" dirty="0" err="1"/>
              <a:t>Capaian</a:t>
            </a:r>
            <a:r>
              <a:rPr lang="en-US" dirty="0"/>
              <a:t> Program </a:t>
            </a:r>
            <a:r>
              <a:rPr lang="en-US" dirty="0" err="1"/>
              <a:t>Pembinaan</a:t>
            </a:r>
            <a:r>
              <a:rPr lang="en-US" dirty="0"/>
              <a:t> &amp; </a:t>
            </a:r>
            <a:r>
              <a:rPr lang="en-US" dirty="0" err="1"/>
              <a:t>Pengembangan</a:t>
            </a:r>
            <a:r>
              <a:rPr lang="en-US" dirty="0"/>
              <a:t> JFP 2022</a:t>
            </a:r>
            <a:br>
              <a:rPr lang="en-US" dirty="0"/>
            </a:br>
            <a:endParaRPr lang="en-US" sz="1400" spc="3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1DEEC4-C2EB-BA11-35A0-674867DE04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21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BDB7F5F-3EEE-49B3-AC35-EFC39DA043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250414"/>
              </p:ext>
            </p:extLst>
          </p:nvPr>
        </p:nvGraphicFramePr>
        <p:xfrm>
          <a:off x="590034" y="1003300"/>
          <a:ext cx="2630244" cy="1173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5122">
                  <a:extLst>
                    <a:ext uri="{9D8B030D-6E8A-4147-A177-3AD203B41FA5}">
                      <a16:colId xmlns:a16="http://schemas.microsoft.com/office/drawing/2014/main" val="3977485444"/>
                    </a:ext>
                  </a:extLst>
                </a:gridCol>
                <a:gridCol w="1315122">
                  <a:extLst>
                    <a:ext uri="{9D8B030D-6E8A-4147-A177-3AD203B41FA5}">
                      <a16:colId xmlns:a16="http://schemas.microsoft.com/office/drawing/2014/main" val="948003885"/>
                    </a:ext>
                  </a:extLst>
                </a:gridCol>
              </a:tblGrid>
              <a:tr h="71617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 ORANG LULUS</a:t>
                      </a:r>
                    </a:p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UJI KOMPETENSI</a:t>
                      </a:r>
                      <a:b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id-ID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</a:t>
                      </a:r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Uji </a:t>
                      </a:r>
                      <a:r>
                        <a:rPr lang="en-US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Kompetensi</a:t>
                      </a:r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Gelombang</a:t>
                      </a:r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IV)</a:t>
                      </a:r>
                      <a:endParaRPr lang="id-ID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683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Target:</a:t>
                      </a:r>
                    </a:p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 orang</a:t>
                      </a:r>
                      <a:endParaRPr lang="id-ID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Realisasi</a:t>
                      </a: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</a:p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682</a:t>
                      </a:r>
                      <a:endParaRPr lang="id-ID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87414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78A701C-8A4B-4106-A1D8-D42EE937FD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367007"/>
              </p:ext>
            </p:extLst>
          </p:nvPr>
        </p:nvGraphicFramePr>
        <p:xfrm>
          <a:off x="590034" y="4782820"/>
          <a:ext cx="2630243" cy="120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0243">
                  <a:extLst>
                    <a:ext uri="{9D8B030D-6E8A-4147-A177-3AD203B41FA5}">
                      <a16:colId xmlns:a16="http://schemas.microsoft.com/office/drawing/2014/main" val="3977485444"/>
                    </a:ext>
                  </a:extLst>
                </a:gridCol>
              </a:tblGrid>
              <a:tr h="790747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 PERENCANA</a:t>
                      </a:r>
                    </a:p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YANG DINILAI</a:t>
                      </a:r>
                    </a:p>
                    <a:p>
                      <a:pPr algn="ctr"/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id-ID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</a:t>
                      </a:r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 </a:t>
                      </a:r>
                      <a:r>
                        <a:rPr lang="en-US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Desember</a:t>
                      </a:r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2022)</a:t>
                      </a:r>
                      <a:endParaRPr lang="id-ID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683738"/>
                  </a:ext>
                </a:extLst>
              </a:tr>
              <a:tr h="418293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227 </a:t>
                      </a:r>
                      <a:r>
                        <a:rPr lang="en-US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id-ID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874144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9BAF66-02A1-4A29-95D7-CE4676C13A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108794"/>
              </p:ext>
            </p:extLst>
          </p:nvPr>
        </p:nvGraphicFramePr>
        <p:xfrm>
          <a:off x="590034" y="2348544"/>
          <a:ext cx="2630243" cy="997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0243">
                  <a:extLst>
                    <a:ext uri="{9D8B030D-6E8A-4147-A177-3AD203B41FA5}">
                      <a16:colId xmlns:a16="http://schemas.microsoft.com/office/drawing/2014/main" val="3977485444"/>
                    </a:ext>
                  </a:extLst>
                </a:gridCol>
              </a:tblGrid>
              <a:tr h="626973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 PENERIMAAN</a:t>
                      </a:r>
                    </a:p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KONSULTASI</a:t>
                      </a:r>
                    </a:p>
                    <a:p>
                      <a:pPr algn="ctr"/>
                      <a:r>
                        <a:rPr lang="id-ID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(4 Januari–4 Desember 2022)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683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204 </a:t>
                      </a:r>
                      <a:r>
                        <a:rPr lang="en-US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Konsultasi</a:t>
                      </a: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JFP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874144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BA4516-3696-44DE-B166-97F5FD8DA4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776947"/>
              </p:ext>
            </p:extLst>
          </p:nvPr>
        </p:nvGraphicFramePr>
        <p:xfrm>
          <a:off x="590035" y="3548653"/>
          <a:ext cx="2630242" cy="10337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0242">
                  <a:extLst>
                    <a:ext uri="{9D8B030D-6E8A-4147-A177-3AD203B41FA5}">
                      <a16:colId xmlns:a16="http://schemas.microsoft.com/office/drawing/2014/main" val="3977485444"/>
                    </a:ext>
                  </a:extLst>
                </a:gridCol>
              </a:tblGrid>
              <a:tr h="662871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 BIMTEK </a:t>
                      </a:r>
                    </a:p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PENILAIAN ANGKA KREDIT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id-ID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</a:t>
                      </a:r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Desember</a:t>
                      </a:r>
                      <a:r>
                        <a:rPr lang="en-US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2022)</a:t>
                      </a:r>
                      <a:endParaRPr lang="id-ID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683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</a:t>
                      </a:r>
                      <a:r>
                        <a:rPr lang="en-US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Instansi</a:t>
                      </a:r>
                      <a:endParaRPr lang="id-ID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87414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20F8EB9-96ED-4D06-ADC1-8D51DC85CC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945527"/>
              </p:ext>
            </p:extLst>
          </p:nvPr>
        </p:nvGraphicFramePr>
        <p:xfrm>
          <a:off x="3428999" y="1003300"/>
          <a:ext cx="8160026" cy="498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60026">
                  <a:extLst>
                    <a:ext uri="{9D8B030D-6E8A-4147-A177-3AD203B41FA5}">
                      <a16:colId xmlns:a16="http://schemas.microsoft.com/office/drawing/2014/main" val="39774854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Regulasi</a:t>
                      </a:r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Diselesaikan</a:t>
                      </a:r>
                      <a:endParaRPr lang="id-ID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683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spcAft>
                          <a:spcPts val="600"/>
                        </a:spcAft>
                        <a:buAutoNum type="arabicPeriod"/>
                      </a:pP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Peraturan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Presiden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Nomor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97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2022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tentang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Tunjangan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Fungsional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l">
                        <a:spcAft>
                          <a:spcPts val="600"/>
                        </a:spcAft>
                        <a:buAutoNum type="arabicPeriod"/>
                      </a:pP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Peraturan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Menteri PANRB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Nomor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2020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tentang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JFP</a:t>
                      </a:r>
                    </a:p>
                    <a:p>
                      <a:pPr marL="342900" indent="-342900" algn="l">
                        <a:spcAft>
                          <a:spcPts val="600"/>
                        </a:spcAft>
                        <a:buAutoNum type="arabicPeriod"/>
                      </a:pP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Peraturan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BKN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Nomor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2020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tentang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Petunjuk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Pelaksanaan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Pembinaan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JFP</a:t>
                      </a:r>
                    </a:p>
                    <a:p>
                      <a:pPr marL="342900" indent="-342900" algn="l">
                        <a:spcAft>
                          <a:spcPts val="600"/>
                        </a:spcAft>
                        <a:buAutoNum type="arabicPeriod"/>
                      </a:pP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Peraturan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Menteri PPN/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Kepala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Bappenas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Nomor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2022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tentang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Petunjuk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Teknis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Penilaian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Kinerja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JFP</a:t>
                      </a:r>
                    </a:p>
                    <a:p>
                      <a:pPr marL="342900" indent="-342900" algn="l">
                        <a:spcAft>
                          <a:spcPts val="600"/>
                        </a:spcAft>
                        <a:buAutoNum type="arabicPeriod"/>
                      </a:pP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Surat Menteri PANRB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Nomor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B/994/M.SM.04.00/2021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Perihal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Penetapan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Kelas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Fungsional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l">
                        <a:spcAft>
                          <a:spcPts val="600"/>
                        </a:spcAft>
                        <a:buAutoNum type="arabicPeriod"/>
                      </a:pP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Surat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Sekretaris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Kementerian PPN/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Sekretaris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Utama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Bappenas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Nomor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11929/SES/BD.04/B/09/2021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perihal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Penetapan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Kelas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Fungsional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l">
                        <a:spcAft>
                          <a:spcPts val="600"/>
                        </a:spcAft>
                        <a:buAutoNum type="arabicPeriod"/>
                      </a:pP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Surat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Edaran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Sekretaris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Kementerian PPN/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Sekretaris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Utama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Bappenas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Nomor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2022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tentang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Penilaian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Kinerja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Fungsional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l">
                        <a:spcAft>
                          <a:spcPts val="600"/>
                        </a:spcAft>
                        <a:buAutoNum type="arabicPeriod"/>
                      </a:pP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Surat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Edaran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Sekretaris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Kementerian PPN/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Sekretaris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Utama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Bappenas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Nomor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2022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tentang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Penerapan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Peraturan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Presiden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Republik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Indonesia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Nomor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97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tentang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Tunjangan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Fungsional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l">
                        <a:spcAft>
                          <a:spcPts val="600"/>
                        </a:spcAft>
                        <a:buAutoNum type="arabicPeriod"/>
                      </a:pP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Surat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Edaran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Sekretaris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Kementerian PPN/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Sekretaris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Utama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Bappenas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Nomor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6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2022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tentang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Penyelenggaraan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Uji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Kompetensi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Fungsional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l">
                        <a:spcAft>
                          <a:spcPts val="600"/>
                        </a:spcAft>
                        <a:buAutoNum type="arabicPeriod"/>
                      </a:pP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Surat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Edaran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Kepala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Pusat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Pembinaan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Pendidikan, dan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Pelatihan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Nomor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2022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tentang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Tata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Laksana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Pengumpulan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Penilaian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Dokumen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Keluaran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Kinerja</a:t>
                      </a:r>
                      <a:r>
                        <a:rPr lang="en-US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8741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954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ardrop 20">
            <a:extLst>
              <a:ext uri="{FF2B5EF4-FFF2-40B4-BE49-F238E27FC236}">
                <a16:creationId xmlns:a16="http://schemas.microsoft.com/office/drawing/2014/main" id="{D55E0553-99D0-794B-B8AA-F501B46635D2}"/>
              </a:ext>
            </a:extLst>
          </p:cNvPr>
          <p:cNvSpPr/>
          <p:nvPr/>
        </p:nvSpPr>
        <p:spPr>
          <a:xfrm rot="5400000">
            <a:off x="3886619" y="1274772"/>
            <a:ext cx="2165684" cy="2165684"/>
          </a:xfrm>
          <a:prstGeom prst="teardrop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F3F2CA83-903F-6149-99DD-C7C65CE2CD67}"/>
              </a:ext>
            </a:extLst>
          </p:cNvPr>
          <p:cNvSpPr/>
          <p:nvPr/>
        </p:nvSpPr>
        <p:spPr>
          <a:xfrm rot="16200000" flipH="1">
            <a:off x="6153919" y="1246469"/>
            <a:ext cx="2165684" cy="2165684"/>
          </a:xfrm>
          <a:prstGeom prst="teardrop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A97FDD-FD92-4618-8150-3EAEB5101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Program </a:t>
            </a:r>
            <a:r>
              <a:rPr lang="en-US" i="1" dirty="0"/>
              <a:t>Knowledge Management</a:t>
            </a:r>
            <a:br>
              <a:rPr lang="en-US" i="1" dirty="0"/>
            </a:br>
            <a:r>
              <a:rPr lang="en-US" sz="2000" dirty="0"/>
              <a:t>(Database, </a:t>
            </a:r>
            <a:r>
              <a:rPr lang="en-US" sz="2000" dirty="0" err="1"/>
              <a:t>Publikasi</a:t>
            </a:r>
            <a:r>
              <a:rPr lang="en-US" sz="2000" dirty="0"/>
              <a:t> &amp; </a:t>
            </a:r>
            <a:r>
              <a:rPr lang="en-US" sz="2000" dirty="0" err="1"/>
              <a:t>Informasi</a:t>
            </a:r>
            <a:r>
              <a:rPr lang="en-US" sz="2000" dirty="0"/>
              <a:t>)</a:t>
            </a:r>
            <a:br>
              <a:rPr lang="en-US" dirty="0"/>
            </a:br>
            <a:endParaRPr lang="en-US" sz="1400" dirty="0"/>
          </a:p>
        </p:txBody>
      </p:sp>
      <p:sp>
        <p:nvSpPr>
          <p:cNvPr id="9" name="Teardrop 8">
            <a:extLst>
              <a:ext uri="{FF2B5EF4-FFF2-40B4-BE49-F238E27FC236}">
                <a16:creationId xmlns:a16="http://schemas.microsoft.com/office/drawing/2014/main" id="{4845DAD8-C09C-4F14-A313-4C5B91F0AD26}"/>
              </a:ext>
            </a:extLst>
          </p:cNvPr>
          <p:cNvSpPr/>
          <p:nvPr/>
        </p:nvSpPr>
        <p:spPr>
          <a:xfrm>
            <a:off x="3950271" y="3519512"/>
            <a:ext cx="2165684" cy="2165684"/>
          </a:xfrm>
          <a:prstGeom prst="teardrop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ardrop 9">
            <a:extLst>
              <a:ext uri="{FF2B5EF4-FFF2-40B4-BE49-F238E27FC236}">
                <a16:creationId xmlns:a16="http://schemas.microsoft.com/office/drawing/2014/main" id="{96E0C996-DEA4-4CB0-B55D-63215851BCEB}"/>
              </a:ext>
            </a:extLst>
          </p:cNvPr>
          <p:cNvSpPr/>
          <p:nvPr/>
        </p:nvSpPr>
        <p:spPr>
          <a:xfrm flipH="1">
            <a:off x="6221834" y="3519512"/>
            <a:ext cx="2165684" cy="2165684"/>
          </a:xfrm>
          <a:prstGeom prst="teardrop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96C0358-DDE1-4F30-9192-91391ABF4F84}"/>
              </a:ext>
            </a:extLst>
          </p:cNvPr>
          <p:cNvSpPr/>
          <p:nvPr/>
        </p:nvSpPr>
        <p:spPr>
          <a:xfrm>
            <a:off x="5599523" y="3149864"/>
            <a:ext cx="1032864" cy="1032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Arrow: Circular 22">
            <a:extLst>
              <a:ext uri="{FF2B5EF4-FFF2-40B4-BE49-F238E27FC236}">
                <a16:creationId xmlns:a16="http://schemas.microsoft.com/office/drawing/2014/main" id="{7AB5D471-6DBD-46C3-9081-F839B107F89B}"/>
              </a:ext>
            </a:extLst>
          </p:cNvPr>
          <p:cNvSpPr/>
          <p:nvPr/>
        </p:nvSpPr>
        <p:spPr>
          <a:xfrm>
            <a:off x="5783561" y="3290116"/>
            <a:ext cx="624876" cy="543371"/>
          </a:xfrm>
          <a:prstGeom prst="circular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Arrow: Circular 23">
            <a:extLst>
              <a:ext uri="{FF2B5EF4-FFF2-40B4-BE49-F238E27FC236}">
                <a16:creationId xmlns:a16="http://schemas.microsoft.com/office/drawing/2014/main" id="{C3C7CD42-839F-4CBB-ADEC-12996A89CA0F}"/>
              </a:ext>
            </a:extLst>
          </p:cNvPr>
          <p:cNvSpPr/>
          <p:nvPr/>
        </p:nvSpPr>
        <p:spPr>
          <a:xfrm rot="10800000">
            <a:off x="5783561" y="3499105"/>
            <a:ext cx="624876" cy="543371"/>
          </a:xfrm>
          <a:prstGeom prst="circular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765D29B-78BA-4A10-9318-CD68BD4D1B95}"/>
              </a:ext>
            </a:extLst>
          </p:cNvPr>
          <p:cNvSpPr txBox="1"/>
          <p:nvPr/>
        </p:nvSpPr>
        <p:spPr>
          <a:xfrm>
            <a:off x="6043406" y="4328919"/>
            <a:ext cx="2496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TATA KELOLA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757A70-FC26-4A78-94DC-B9F92B46858A}"/>
              </a:ext>
            </a:extLst>
          </p:cNvPr>
          <p:cNvSpPr txBox="1"/>
          <p:nvPr/>
        </p:nvSpPr>
        <p:spPr>
          <a:xfrm>
            <a:off x="5897472" y="2172948"/>
            <a:ext cx="24963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PUBLIKASI </a:t>
            </a:r>
          </a:p>
          <a:p>
            <a:pPr algn="ctr"/>
            <a:r>
              <a:rPr lang="id-ID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INFORMASI</a:t>
            </a:r>
          </a:p>
          <a:p>
            <a:pPr algn="ctr"/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6E72620-7FAA-4D77-BF69-D032328EB9E3}"/>
              </a:ext>
            </a:extLst>
          </p:cNvPr>
          <p:cNvSpPr txBox="1"/>
          <p:nvPr/>
        </p:nvSpPr>
        <p:spPr>
          <a:xfrm>
            <a:off x="3782181" y="2201630"/>
            <a:ext cx="2496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DATABASE</a:t>
            </a:r>
            <a:endParaRPr lang="en-US" sz="14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EC64A24-54EC-4743-9049-210034CE82C9}"/>
              </a:ext>
            </a:extLst>
          </p:cNvPr>
          <p:cNvSpPr/>
          <p:nvPr/>
        </p:nvSpPr>
        <p:spPr>
          <a:xfrm>
            <a:off x="1291298" y="3833487"/>
            <a:ext cx="2215882" cy="1329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Pengembangan distance learning 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(SIPENA, </a:t>
            </a: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Database pengajar 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(WIFAST), </a:t>
            </a: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SIK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REN, Pelatihan MoT, Peng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embangan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Kurikulum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D7D7FA6-ABDA-441D-85AD-559723F5288C}"/>
              </a:ext>
            </a:extLst>
          </p:cNvPr>
          <p:cNvSpPr/>
          <p:nvPr/>
        </p:nvSpPr>
        <p:spPr>
          <a:xfrm>
            <a:off x="8401827" y="1558715"/>
            <a:ext cx="25166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Publikasi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r"/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Majalah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SIMPUL,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Jurnal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JISDEP, 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Direktori T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esis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Action Plan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Website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Media So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ial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Poster, </a:t>
            </a:r>
            <a:r>
              <a:rPr lang="id-ID" sz="1200" i="1" dirty="0">
                <a:latin typeface="Arial" panose="020B0604020202020204" pitchFamily="34" charset="0"/>
                <a:cs typeface="Arial" panose="020B0604020202020204" pitchFamily="34" charset="0"/>
              </a:rPr>
              <a:t>Booklet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Audio Visual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, d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ll.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4BE9F98-0B9D-4664-AC7C-8013E2697BDC}"/>
              </a:ext>
            </a:extLst>
          </p:cNvPr>
          <p:cNvSpPr/>
          <p:nvPr/>
        </p:nvSpPr>
        <p:spPr>
          <a:xfrm>
            <a:off x="1301834" y="1495474"/>
            <a:ext cx="2165685" cy="1127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data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peserta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&amp; alumni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melalui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SIMDIKLAT, e-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Monev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dll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Database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Tesis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Disertasi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Ringkasan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Tesis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dll</a:t>
            </a:r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Slide Number Placeholder 37">
            <a:extLst>
              <a:ext uri="{FF2B5EF4-FFF2-40B4-BE49-F238E27FC236}">
                <a16:creationId xmlns:a16="http://schemas.microsoft.com/office/drawing/2014/main" id="{F39DCC34-3DBA-46CA-8D04-50625A8FB5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22</a:t>
            </a:fld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FAB5453-65B2-F74F-97BC-8AE073E624C3}"/>
              </a:ext>
            </a:extLst>
          </p:cNvPr>
          <p:cNvSpPr txBox="1"/>
          <p:nvPr/>
        </p:nvSpPr>
        <p:spPr>
          <a:xfrm>
            <a:off x="3827244" y="4318407"/>
            <a:ext cx="2496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</a:t>
            </a:r>
          </a:p>
          <a:p>
            <a:pPr algn="ctr"/>
            <a:r>
              <a:rPr lang="id-ID" sz="1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</a:t>
            </a:r>
            <a:endParaRPr lang="en-US" sz="14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6CAA511-3A08-B74E-AA6A-35C2F67ACB2D}"/>
              </a:ext>
            </a:extLst>
          </p:cNvPr>
          <p:cNvSpPr/>
          <p:nvPr/>
        </p:nvSpPr>
        <p:spPr>
          <a:xfrm>
            <a:off x="8645666" y="3686819"/>
            <a:ext cx="2272832" cy="1329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4000"/>
              </a:lnSpc>
            </a:pPr>
            <a:r>
              <a:rPr lang="id-ID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Sharing session</a:t>
            </a: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, Temu Alumni, SOP, Desain Kurikulum, e-Perpustakaan, Pelayanan dan Pengembangan Fasilitas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12A09C8-DF8E-4C58-879A-2BA63946874E}"/>
              </a:ext>
            </a:extLst>
          </p:cNvPr>
          <p:cNvCxnSpPr>
            <a:cxnSpLocks/>
          </p:cNvCxnSpPr>
          <p:nvPr/>
        </p:nvCxnSpPr>
        <p:spPr>
          <a:xfrm>
            <a:off x="1350393" y="2866526"/>
            <a:ext cx="2317146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BCFA2C4-EEA7-44A7-A446-0CBF80D733FC}"/>
              </a:ext>
            </a:extLst>
          </p:cNvPr>
          <p:cNvCxnSpPr>
            <a:cxnSpLocks/>
          </p:cNvCxnSpPr>
          <p:nvPr/>
        </p:nvCxnSpPr>
        <p:spPr>
          <a:xfrm>
            <a:off x="1350393" y="5163018"/>
            <a:ext cx="2317146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A00BA00-6178-4901-9690-E3C01F9D471A}"/>
              </a:ext>
            </a:extLst>
          </p:cNvPr>
          <p:cNvCxnSpPr>
            <a:cxnSpLocks/>
          </p:cNvCxnSpPr>
          <p:nvPr/>
        </p:nvCxnSpPr>
        <p:spPr>
          <a:xfrm flipH="1">
            <a:off x="8539787" y="2866526"/>
            <a:ext cx="2317146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0B8EB0E-DCED-41AA-B26E-5EEE244A26C3}"/>
              </a:ext>
            </a:extLst>
          </p:cNvPr>
          <p:cNvCxnSpPr>
            <a:cxnSpLocks/>
          </p:cNvCxnSpPr>
          <p:nvPr/>
        </p:nvCxnSpPr>
        <p:spPr>
          <a:xfrm flipH="1">
            <a:off x="8539787" y="5163018"/>
            <a:ext cx="2317146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807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3EE44A9-D325-4B77-BC5A-503A1AA6A3CD}"/>
              </a:ext>
            </a:extLst>
          </p:cNvPr>
          <p:cNvSpPr/>
          <p:nvPr/>
        </p:nvSpPr>
        <p:spPr>
          <a:xfrm>
            <a:off x="2906681" y="4270406"/>
            <a:ext cx="3731165" cy="1743761"/>
          </a:xfrm>
          <a:prstGeom prst="roundRect">
            <a:avLst>
              <a:gd name="adj" fmla="val 4555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AE7F2BE-8EBE-4457-AD6B-E24FCE8B59A2}"/>
              </a:ext>
            </a:extLst>
          </p:cNvPr>
          <p:cNvSpPr/>
          <p:nvPr/>
        </p:nvSpPr>
        <p:spPr>
          <a:xfrm>
            <a:off x="2906681" y="907390"/>
            <a:ext cx="3731165" cy="3139348"/>
          </a:xfrm>
          <a:prstGeom prst="roundRect">
            <a:avLst>
              <a:gd name="adj" fmla="val 4555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593D534-2B8E-4442-B4E5-63959BBD67E7}"/>
              </a:ext>
            </a:extLst>
          </p:cNvPr>
          <p:cNvSpPr/>
          <p:nvPr/>
        </p:nvSpPr>
        <p:spPr>
          <a:xfrm>
            <a:off x="218151" y="907390"/>
            <a:ext cx="2499360" cy="5108568"/>
          </a:xfrm>
          <a:prstGeom prst="roundRect">
            <a:avLst>
              <a:gd name="adj" fmla="val 4555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5421E17-E67A-4411-979A-D4F780B179FC}"/>
              </a:ext>
            </a:extLst>
          </p:cNvPr>
          <p:cNvSpPr/>
          <p:nvPr/>
        </p:nvSpPr>
        <p:spPr>
          <a:xfrm>
            <a:off x="6827018" y="907390"/>
            <a:ext cx="5169693" cy="5108568"/>
          </a:xfrm>
          <a:prstGeom prst="roundRect">
            <a:avLst>
              <a:gd name="adj" fmla="val 4555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828" y="120667"/>
            <a:ext cx="11310257" cy="679904"/>
          </a:xfrm>
        </p:spPr>
        <p:txBody>
          <a:bodyPr/>
          <a:lstStyle/>
          <a:p>
            <a:r>
              <a:rPr lang="en-US" dirty="0" err="1"/>
              <a:t>Capaian</a:t>
            </a:r>
            <a:r>
              <a:rPr lang="en-US" dirty="0"/>
              <a:t> Program </a:t>
            </a:r>
            <a:r>
              <a:rPr lang="en-US" i="1" dirty="0"/>
              <a:t>Knowledge Management </a:t>
            </a:r>
            <a:r>
              <a:rPr lang="en-US" dirty="0"/>
              <a:t>2022 (1)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23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76258" y="949306"/>
            <a:ext cx="2499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Pengelolaan</a:t>
            </a:r>
            <a:endParaRPr lang="id-ID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Aplikasi</a:t>
            </a:r>
            <a:endParaRPr lang="en-US" sz="11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22584" y="4318962"/>
            <a:ext cx="24993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Pengelolaan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Website</a:t>
            </a:r>
            <a:endParaRPr lang="en-US" sz="1100" b="1" i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48703" y="988237"/>
            <a:ext cx="2499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Pengelolaan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id-ID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Publikasi</a:t>
            </a:r>
            <a:endParaRPr lang="en-US" sz="11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574814" y="933115"/>
            <a:ext cx="3674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Isu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Pengelolaan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id-ID" sz="1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endParaRPr lang="en-US" sz="11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207385615"/>
              </p:ext>
            </p:extLst>
          </p:nvPr>
        </p:nvGraphicFramePr>
        <p:xfrm>
          <a:off x="6943866" y="1324520"/>
          <a:ext cx="4954363" cy="4691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C2A12DB8-43F2-4D6A-834A-D1E40EC6A848}"/>
              </a:ext>
            </a:extLst>
          </p:cNvPr>
          <p:cNvSpPr/>
          <p:nvPr/>
        </p:nvSpPr>
        <p:spPr>
          <a:xfrm>
            <a:off x="293771" y="1875048"/>
            <a:ext cx="2381847" cy="823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Waktu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pembelajaran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lebih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efisien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Biaya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LMS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lebih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murah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000" dirty="0">
                <a:latin typeface="Arial" panose="020B0604020202020204" pitchFamily="34" charset="0"/>
                <a:cs typeface="Arial" panose="020B0604020202020204" pitchFamily="34" charset="0"/>
              </a:rPr>
              <a:t>Kuis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tugas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materi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terstruktur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Mempermudah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penilaian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pengajar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E1E6911-D829-49FE-9191-43A4277826F4}"/>
              </a:ext>
            </a:extLst>
          </p:cNvPr>
          <p:cNvSpPr/>
          <p:nvPr/>
        </p:nvSpPr>
        <p:spPr>
          <a:xfrm>
            <a:off x="429499" y="1548188"/>
            <a:ext cx="1957566" cy="30777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Sipena &amp; Wifast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B00FCD0-7308-472E-8221-91505A77C5C0}"/>
              </a:ext>
            </a:extLst>
          </p:cNvPr>
          <p:cNvSpPr/>
          <p:nvPr/>
        </p:nvSpPr>
        <p:spPr>
          <a:xfrm>
            <a:off x="429499" y="2681900"/>
            <a:ext cx="1957566" cy="30777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Simdiklat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ACEA3E9-8B0E-4553-8AA1-BCF48AF35BD2}"/>
              </a:ext>
            </a:extLst>
          </p:cNvPr>
          <p:cNvSpPr/>
          <p:nvPr/>
        </p:nvSpPr>
        <p:spPr>
          <a:xfrm>
            <a:off x="358483" y="2996145"/>
            <a:ext cx="2099597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Database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karyasiswa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lebih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terstruktur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Integrasi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sistem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pengumuman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melalui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dan WA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4AC1B18-9CAA-4927-BF85-4AAF72486380}"/>
              </a:ext>
            </a:extLst>
          </p:cNvPr>
          <p:cNvSpPr/>
          <p:nvPr/>
        </p:nvSpPr>
        <p:spPr>
          <a:xfrm>
            <a:off x="429499" y="3806891"/>
            <a:ext cx="1957566" cy="30777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Sintesa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9D6EBCC-CF42-4665-9042-F1AA125CC860}"/>
              </a:ext>
            </a:extLst>
          </p:cNvPr>
          <p:cNvSpPr/>
          <p:nvPr/>
        </p:nvSpPr>
        <p:spPr>
          <a:xfrm>
            <a:off x="374696" y="4119461"/>
            <a:ext cx="2012369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Menjadi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pusat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data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pengambilan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kebijakan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Menjadi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pusat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knowled</a:t>
            </a:r>
            <a:r>
              <a:rPr lang="id-ID" sz="1000" i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e management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11B7B75-801E-429B-9C83-746C7D34508A}"/>
              </a:ext>
            </a:extLst>
          </p:cNvPr>
          <p:cNvSpPr/>
          <p:nvPr/>
        </p:nvSpPr>
        <p:spPr>
          <a:xfrm>
            <a:off x="429499" y="4904295"/>
            <a:ext cx="1957566" cy="30777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Sikeren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56F326A-ADE2-41F9-B462-12A9FFEC3D76}"/>
              </a:ext>
            </a:extLst>
          </p:cNvPr>
          <p:cNvSpPr/>
          <p:nvPr/>
        </p:nvSpPr>
        <p:spPr>
          <a:xfrm>
            <a:off x="358483" y="5225572"/>
            <a:ext cx="2028582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Sistem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unggah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file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DUPAK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terstruktur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Mempermudah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tim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penilai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dan JFP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terkait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CD61367-1F72-4992-A6CF-F933D2929FDB}"/>
              </a:ext>
            </a:extLst>
          </p:cNvPr>
          <p:cNvSpPr/>
          <p:nvPr/>
        </p:nvSpPr>
        <p:spPr>
          <a:xfrm>
            <a:off x="3157086" y="1548188"/>
            <a:ext cx="3243714" cy="32686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Majalah Simpul Perencana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A3F7005-BBBB-4F98-8EA8-CA02E24FB8C0}"/>
              </a:ext>
            </a:extLst>
          </p:cNvPr>
          <p:cNvSpPr/>
          <p:nvPr/>
        </p:nvSpPr>
        <p:spPr>
          <a:xfrm>
            <a:off x="3076016" y="1948853"/>
            <a:ext cx="3324784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 kali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Setahun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(April,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Agustus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Desember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Tersedia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cetak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elektronik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1DBF5C3-5D61-4A78-9117-32164AD6B4EB}"/>
              </a:ext>
            </a:extLst>
          </p:cNvPr>
          <p:cNvSpPr/>
          <p:nvPr/>
        </p:nvSpPr>
        <p:spPr>
          <a:xfrm>
            <a:off x="3157086" y="2494281"/>
            <a:ext cx="3243714" cy="31487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JISDeP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3D7F28F-ECE3-4093-B645-DF9EDA780448}"/>
              </a:ext>
            </a:extLst>
          </p:cNvPr>
          <p:cNvSpPr/>
          <p:nvPr/>
        </p:nvSpPr>
        <p:spPr>
          <a:xfrm>
            <a:off x="3067956" y="2898263"/>
            <a:ext cx="3499631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 kali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Setahun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(April,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Agustus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Desember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Tersedia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cetak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elektronik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Proses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Akreditasi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Sinta</a:t>
            </a:r>
            <a:endParaRPr lang="id-ID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000" dirty="0">
                <a:latin typeface="Arial" panose="020B0604020202020204" pitchFamily="34" charset="0"/>
                <a:cs typeface="Arial" panose="020B0604020202020204" pitchFamily="34" charset="0"/>
              </a:rPr>
              <a:t>Dua d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omain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1000" dirty="0">
                <a:latin typeface="Arial" panose="020B0604020202020204" pitchFamily="34" charset="0"/>
                <a:cs typeface="Arial" panose="020B0604020202020204" pitchFamily="34" charset="0"/>
              </a:rPr>
              <a:t>web untuk publikasi elektronik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masih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digunakan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jurnal</a:t>
            </a:r>
            <a:r>
              <a:rPr lang="id-ID" sz="1000" dirty="0">
                <a:latin typeface="Arial" panose="020B0604020202020204" pitchFamily="34" charset="0"/>
                <a:cs typeface="Arial" panose="020B0604020202020204" pitchFamily="34" charset="0"/>
              </a:rPr>
              <a:t>.pusbindiklatren.bappenas.go.id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dan journal</a:t>
            </a:r>
            <a:r>
              <a:rPr lang="id-ID" sz="1000" dirty="0">
                <a:latin typeface="Arial" panose="020B0604020202020204" pitchFamily="34" charset="0"/>
                <a:cs typeface="Arial" panose="020B0604020202020204" pitchFamily="34" charset="0"/>
              </a:rPr>
              <a:t>.pusbindiklatren.bappenas.go,id)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67B198A-59F6-4986-8864-3B71A024BE8A}"/>
              </a:ext>
            </a:extLst>
          </p:cNvPr>
          <p:cNvSpPr/>
          <p:nvPr/>
        </p:nvSpPr>
        <p:spPr>
          <a:xfrm>
            <a:off x="3157086" y="4730602"/>
            <a:ext cx="3243714" cy="32127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pusbindiklatren.bappenas.go.id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C06C3ED-F53F-4A0A-8A3F-46143EBC1A2F}"/>
              </a:ext>
            </a:extLst>
          </p:cNvPr>
          <p:cNvSpPr/>
          <p:nvPr/>
        </p:nvSpPr>
        <p:spPr>
          <a:xfrm>
            <a:off x="3032046" y="5179080"/>
            <a:ext cx="3571450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Main Information Board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Repositories</a:t>
            </a:r>
          </a:p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Standar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Pelayanan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(RB),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Pembaharuan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User Interface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Liputan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lebih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aktual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E-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Perpustkaan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Majalah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Jurnal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Direktori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Abstrak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JFP,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dsb</a:t>
            </a:r>
            <a:r>
              <a:rPr lang="id-ID" sz="1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2" name="Graphic 31" descr="Internet">
            <a:extLst>
              <a:ext uri="{FF2B5EF4-FFF2-40B4-BE49-F238E27FC236}">
                <a16:creationId xmlns:a16="http://schemas.microsoft.com/office/drawing/2014/main" id="{9616B2B9-D547-4E74-8D3B-027727ECDE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36862" y="4053394"/>
            <a:ext cx="668100" cy="668100"/>
          </a:xfrm>
          <a:prstGeom prst="rect">
            <a:avLst/>
          </a:prstGeom>
        </p:spPr>
      </p:pic>
      <p:pic>
        <p:nvPicPr>
          <p:cNvPr id="34" name="Graphic 33" descr="Open book">
            <a:extLst>
              <a:ext uri="{FF2B5EF4-FFF2-40B4-BE49-F238E27FC236}">
                <a16:creationId xmlns:a16="http://schemas.microsoft.com/office/drawing/2014/main" id="{24E93054-857B-445C-8E28-2701D63F517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118346" y="922033"/>
            <a:ext cx="550493" cy="550493"/>
          </a:xfrm>
          <a:prstGeom prst="rect">
            <a:avLst/>
          </a:prstGeom>
        </p:spPr>
      </p:pic>
      <p:pic>
        <p:nvPicPr>
          <p:cNvPr id="36" name="Graphic 35" descr="Smart Phone">
            <a:extLst>
              <a:ext uri="{FF2B5EF4-FFF2-40B4-BE49-F238E27FC236}">
                <a16:creationId xmlns:a16="http://schemas.microsoft.com/office/drawing/2014/main" id="{3B638EAF-F029-4A75-A659-A159C783628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42634" y="947980"/>
            <a:ext cx="480639" cy="480639"/>
          </a:xfrm>
          <a:prstGeom prst="rect">
            <a:avLst/>
          </a:prstGeom>
        </p:spPr>
      </p:pic>
      <p:pic>
        <p:nvPicPr>
          <p:cNvPr id="38" name="Graphic 37" descr="Warning">
            <a:extLst>
              <a:ext uri="{FF2B5EF4-FFF2-40B4-BE49-F238E27FC236}">
                <a16:creationId xmlns:a16="http://schemas.microsoft.com/office/drawing/2014/main" id="{E338359B-D0C7-4D55-A956-0FEF2BE25D4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854215" y="922033"/>
            <a:ext cx="533957" cy="533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68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Capaian</a:t>
            </a:r>
            <a:r>
              <a:rPr lang="en-US" dirty="0"/>
              <a:t> Program </a:t>
            </a:r>
            <a:r>
              <a:rPr lang="en-US" i="1" dirty="0"/>
              <a:t>Knowledge Management </a:t>
            </a:r>
            <a:r>
              <a:rPr lang="en-US" dirty="0"/>
              <a:t>2022 (2)</a:t>
            </a:r>
          </a:p>
        </p:txBody>
      </p:sp>
      <p:graphicFrame>
        <p:nvGraphicFramePr>
          <p:cNvPr id="19" name="Chart 18"/>
          <p:cNvGraphicFramePr/>
          <p:nvPr>
            <p:extLst>
              <p:ext uri="{D42A27DB-BD31-4B8C-83A1-F6EECF244321}">
                <p14:modId xmlns:p14="http://schemas.microsoft.com/office/powerpoint/2010/main" val="1244317202"/>
              </p:ext>
            </p:extLst>
          </p:nvPr>
        </p:nvGraphicFramePr>
        <p:xfrm>
          <a:off x="89806" y="936083"/>
          <a:ext cx="4304254" cy="2818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C601D28E-932E-400B-ADF5-9B97096898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4036285"/>
              </p:ext>
            </p:extLst>
          </p:nvPr>
        </p:nvGraphicFramePr>
        <p:xfrm>
          <a:off x="118841" y="3932084"/>
          <a:ext cx="3965479" cy="208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Chart 20"/>
          <p:cNvGraphicFramePr/>
          <p:nvPr>
            <p:extLst>
              <p:ext uri="{D42A27DB-BD31-4B8C-83A1-F6EECF244321}">
                <p14:modId xmlns:p14="http://schemas.microsoft.com/office/powerpoint/2010/main" val="1639635550"/>
              </p:ext>
            </p:extLst>
          </p:nvPr>
        </p:nvGraphicFramePr>
        <p:xfrm>
          <a:off x="4521665" y="795055"/>
          <a:ext cx="4054096" cy="2364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3" name="Diagram 22"/>
          <p:cNvGraphicFramePr/>
          <p:nvPr>
            <p:extLst>
              <p:ext uri="{D42A27DB-BD31-4B8C-83A1-F6EECF244321}">
                <p14:modId xmlns:p14="http://schemas.microsoft.com/office/powerpoint/2010/main" val="3687258494"/>
              </p:ext>
            </p:extLst>
          </p:nvPr>
        </p:nvGraphicFramePr>
        <p:xfrm>
          <a:off x="8808720" y="1221237"/>
          <a:ext cx="3190240" cy="27448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25" name="Diagram 24"/>
          <p:cNvGraphicFramePr/>
          <p:nvPr>
            <p:extLst>
              <p:ext uri="{D42A27DB-BD31-4B8C-83A1-F6EECF244321}">
                <p14:modId xmlns:p14="http://schemas.microsoft.com/office/powerpoint/2010/main" val="1704769349"/>
              </p:ext>
            </p:extLst>
          </p:nvPr>
        </p:nvGraphicFramePr>
        <p:xfrm>
          <a:off x="9377680" y="4632486"/>
          <a:ext cx="2296160" cy="15493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26" name="Rectangle 25"/>
          <p:cNvSpPr/>
          <p:nvPr/>
        </p:nvSpPr>
        <p:spPr>
          <a:xfrm>
            <a:off x="4734878" y="3447956"/>
            <a:ext cx="3728720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Indeks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Kepuasan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Masyarakat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(IKM)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d-ID" sz="1100" b="1" dirty="0">
                <a:latin typeface="Arial" panose="020B0604020202020204" pitchFamily="34" charset="0"/>
                <a:cs typeface="Arial" panose="020B0604020202020204" pitchFamily="34" charset="0"/>
              </a:rPr>
              <a:t>Responden </a:t>
            </a:r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1.671 orang</a:t>
            </a:r>
          </a:p>
          <a:p>
            <a:pPr algn="ctr"/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(14 </a:t>
            </a:r>
            <a:r>
              <a:rPr lang="en-US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Februari</a:t>
            </a:r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– 30 September 2022)</a:t>
            </a:r>
          </a:p>
          <a:p>
            <a:pPr algn="ctr"/>
            <a:r>
              <a:rPr lang="en-US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Dirils</a:t>
            </a:r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di media </a:t>
            </a:r>
            <a:r>
              <a:rPr lang="en-US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sosial</a:t>
            </a:r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b="1" i="1" dirty="0">
                <a:latin typeface="Arial" panose="020B0604020202020204" pitchFamily="34" charset="0"/>
                <a:cs typeface="Arial" panose="020B0604020202020204" pitchFamily="34" charset="0"/>
              </a:rPr>
              <a:t>website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104" y="4417443"/>
            <a:ext cx="2224198" cy="188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713" y="4417443"/>
            <a:ext cx="2346410" cy="188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Rectangle 26"/>
          <p:cNvSpPr/>
          <p:nvPr/>
        </p:nvSpPr>
        <p:spPr>
          <a:xfrm>
            <a:off x="9276080" y="4236048"/>
            <a:ext cx="24993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Kontak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Layanan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144000" y="824799"/>
            <a:ext cx="24993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Konten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rrow: Up 3">
            <a:extLst>
              <a:ext uri="{FF2B5EF4-FFF2-40B4-BE49-F238E27FC236}">
                <a16:creationId xmlns:a16="http://schemas.microsoft.com/office/drawing/2014/main" id="{D1FE625E-91DC-4185-A4E0-97A4D1411D8A}"/>
              </a:ext>
            </a:extLst>
          </p:cNvPr>
          <p:cNvSpPr/>
          <p:nvPr/>
        </p:nvSpPr>
        <p:spPr>
          <a:xfrm>
            <a:off x="3207642" y="4417444"/>
            <a:ext cx="495721" cy="177720"/>
          </a:xfrm>
          <a:prstGeom prst="up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E512A6E-E7C6-410D-806F-5F455A10D4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244639"/>
            <a:ext cx="55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13F0CA-8BEF-493F-B018-E4DE345B88A7}" type="slidenum">
              <a:rPr lang="en-US" sz="1000" smtClean="0">
                <a:latin typeface="Century Gothic" panose="020B0502020202020204" pitchFamily="34" charset="0"/>
              </a:rPr>
              <a:pPr/>
              <a:t>24</a:t>
            </a:fld>
            <a:endParaRPr lang="en-US" sz="1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44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36A06EE-C720-43BC-88CA-92CFA9414D0E}"/>
              </a:ext>
            </a:extLst>
          </p:cNvPr>
          <p:cNvSpPr/>
          <p:nvPr/>
        </p:nvSpPr>
        <p:spPr>
          <a:xfrm>
            <a:off x="2312792" y="1271174"/>
            <a:ext cx="3649159" cy="22556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48F5BD-0D15-46BC-942E-CD341F69A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28" y="245627"/>
            <a:ext cx="11310257" cy="679904"/>
          </a:xfrm>
        </p:spPr>
        <p:txBody>
          <a:bodyPr/>
          <a:lstStyle/>
          <a:p>
            <a:r>
              <a:rPr lang="id-ID" dirty="0"/>
              <a:t>Sumber Pendanaan Pusbindiklatren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7E2AF6-0E7F-4273-A5AE-F349916E30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244639"/>
            <a:ext cx="555171" cy="365125"/>
          </a:xfrm>
        </p:spPr>
        <p:txBody>
          <a:bodyPr/>
          <a:lstStyle/>
          <a:p>
            <a:fld id="{129AFC48-379B-3D44-B9D4-2CE6B5269790}" type="slidenum">
              <a:rPr lang="en-US" smtClean="0"/>
              <a:t>25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5F470F-80FF-4067-BD75-D5E8176DBFBA}"/>
              </a:ext>
            </a:extLst>
          </p:cNvPr>
          <p:cNvSpPr txBox="1"/>
          <p:nvPr/>
        </p:nvSpPr>
        <p:spPr>
          <a:xfrm>
            <a:off x="2612911" y="1568011"/>
            <a:ext cx="3243162" cy="1800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Durasi:</a:t>
            </a:r>
            <a:r>
              <a:rPr lang="en-US" sz="1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2014 – 2023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i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Completion date</a:t>
            </a:r>
            <a:r>
              <a:rPr lang="id-ID" sz="1200" b="1" i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200" b="1" i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Juni 2023 </a:t>
            </a:r>
            <a:r>
              <a:rPr lang="id-ID" sz="1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diperpanjang hingga Juni 2026</a:t>
            </a:r>
            <a:r>
              <a:rPr lang="id-ID" sz="1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2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Jumlah:</a:t>
            </a:r>
            <a:r>
              <a:rPr lang="en-US" sz="12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JPY 7,075,000.000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Target: </a:t>
            </a:r>
            <a:r>
              <a:rPr lang="id-ID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PNS dari Unit Perencanaan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pendukung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id-ID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instansi pusat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id-ID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daerah</a:t>
            </a:r>
            <a:r>
              <a:rPr lang="id-ID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(80%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Pemda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luar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Jawa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Jawa</a:t>
            </a:r>
            <a:r>
              <a:rPr lang="id-ID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20%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dari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K/L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pusat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id-ID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227609-DCEE-48FB-A174-6FFEAB33441F}"/>
              </a:ext>
            </a:extLst>
          </p:cNvPr>
          <p:cNvSpPr/>
          <p:nvPr/>
        </p:nvSpPr>
        <p:spPr>
          <a:xfrm>
            <a:off x="2312792" y="1101896"/>
            <a:ext cx="3649159" cy="30777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Loan</a:t>
            </a: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JICA: PHRD IV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42E055-BD30-408A-9D03-C3CBC6E6A74A}"/>
              </a:ext>
            </a:extLst>
          </p:cNvPr>
          <p:cNvSpPr/>
          <p:nvPr/>
        </p:nvSpPr>
        <p:spPr>
          <a:xfrm>
            <a:off x="6145766" y="1300261"/>
            <a:ext cx="3649159" cy="22238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5F3BEC-359A-4DBC-BC8C-5E69D67D1993}"/>
              </a:ext>
            </a:extLst>
          </p:cNvPr>
          <p:cNvSpPr txBox="1"/>
          <p:nvPr/>
        </p:nvSpPr>
        <p:spPr>
          <a:xfrm>
            <a:off x="6445885" y="1587056"/>
            <a:ext cx="3243162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noProof="1">
                <a:latin typeface="Arial" panose="020B0604020202020204" pitchFamily="34" charset="0"/>
                <a:cs typeface="Arial" panose="020B0604020202020204" pitchFamily="34" charset="0"/>
              </a:rPr>
              <a:t>Durasi: </a:t>
            </a: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2014 – 2022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noProof="1">
                <a:latin typeface="Arial" panose="020B0604020202020204" pitchFamily="34" charset="0"/>
                <a:cs typeface="Arial" panose="020B0604020202020204" pitchFamily="34" charset="0"/>
              </a:rPr>
              <a:t>Closing date</a:t>
            </a:r>
            <a:r>
              <a:rPr lang="id-ID" sz="1200" b="1" noProof="1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200" b="1" noProof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30 Juni 2022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noProof="1">
                <a:latin typeface="Arial" panose="020B0604020202020204" pitchFamily="34" charset="0"/>
                <a:cs typeface="Arial" panose="020B0604020202020204" pitchFamily="34" charset="0"/>
              </a:rPr>
              <a:t>Jumlah:</a:t>
            </a: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 USD 2,762,943.13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noProof="1">
                <a:latin typeface="Arial" panose="020B0604020202020204" pitchFamily="34" charset="0"/>
                <a:cs typeface="Arial" panose="020B0604020202020204" pitchFamily="34" charset="0"/>
              </a:rPr>
              <a:t>Target</a:t>
            </a: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Pegawai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Negeri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Sipil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(PNS) yang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memiliki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tugas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fungsi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bidang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Marine and Coastal Management</a:t>
            </a:r>
            <a:endParaRPr lang="id-ID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943347-1574-41D3-B155-EF306CA3ECC0}"/>
              </a:ext>
            </a:extLst>
          </p:cNvPr>
          <p:cNvSpPr/>
          <p:nvPr/>
        </p:nvSpPr>
        <p:spPr>
          <a:xfrm>
            <a:off x="6145766" y="1104748"/>
            <a:ext cx="3649159" cy="30777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Loan</a:t>
            </a: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 Bank: COREMAP-CTI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2A8F2E2-D184-45F4-9434-45910043890C}"/>
              </a:ext>
            </a:extLst>
          </p:cNvPr>
          <p:cNvSpPr/>
          <p:nvPr/>
        </p:nvSpPr>
        <p:spPr>
          <a:xfrm>
            <a:off x="2312792" y="4018301"/>
            <a:ext cx="3649159" cy="1961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37C7A8-8478-4B4B-A57D-27F0B1DE231C}"/>
              </a:ext>
            </a:extLst>
          </p:cNvPr>
          <p:cNvSpPr txBox="1"/>
          <p:nvPr/>
        </p:nvSpPr>
        <p:spPr>
          <a:xfrm>
            <a:off x="2612911" y="4192832"/>
            <a:ext cx="3243162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noProof="1">
                <a:latin typeface="Arial" panose="020B0604020202020204" pitchFamily="34" charset="0"/>
                <a:cs typeface="Arial" panose="020B0604020202020204" pitchFamily="34" charset="0"/>
              </a:rPr>
              <a:t>Kapasitas </a:t>
            </a:r>
            <a:r>
              <a:rPr lang="id-ID" sz="1200" b="1" noProof="1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200" b="1" noProof="1">
                <a:latin typeface="Arial" panose="020B0604020202020204" pitchFamily="34" charset="0"/>
                <a:cs typeface="Arial" panose="020B0604020202020204" pitchFamily="34" charset="0"/>
              </a:rPr>
              <a:t>nggaran</a:t>
            </a:r>
            <a:r>
              <a:rPr lang="id-ID" sz="1200" b="1" noProof="1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200" b="1" noProof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id-ID" sz="1200" b="1" noProof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d-ID" sz="1200" noProof="1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erkisar </a:t>
            </a:r>
            <a:r>
              <a:rPr lang="id-ID" sz="1200" noProof="1">
                <a:latin typeface="Arial" panose="020B0604020202020204" pitchFamily="34" charset="0"/>
                <a:cs typeface="Arial" panose="020B0604020202020204" pitchFamily="34" charset="0"/>
              </a:rPr>
              <a:t>IDR </a:t>
            </a: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r>
              <a:rPr lang="id-ID" sz="1200" noProof="1">
                <a:latin typeface="Arial" panose="020B0604020202020204" pitchFamily="34" charset="0"/>
                <a:cs typeface="Arial" panose="020B0604020202020204" pitchFamily="34" charset="0"/>
              </a:rPr>
              <a:t> miliar s.d.</a:t>
            </a: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 50</a:t>
            </a:r>
            <a:r>
              <a:rPr lang="id-ID" sz="1200" noProof="1">
                <a:latin typeface="Arial" panose="020B0604020202020204" pitchFamily="34" charset="0"/>
                <a:cs typeface="Arial" panose="020B0604020202020204" pitchFamily="34" charset="0"/>
              </a:rPr>
              <a:t> miliar</a:t>
            </a:r>
            <a:endParaRPr lang="en-US" sz="1200" noProof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noProof="1">
                <a:latin typeface="Arial" panose="020B0604020202020204" pitchFamily="34" charset="0"/>
                <a:cs typeface="Arial" panose="020B0604020202020204" pitchFamily="34" charset="0"/>
              </a:rPr>
              <a:t>Target: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PNS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pendukung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prioritas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pembangunan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nasional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empertimbangkan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arah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wilayah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afirmasi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daerah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tertinggal</a:t>
            </a:r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A201DC-B95A-47E8-877D-052EB1AAACEE}"/>
              </a:ext>
            </a:extLst>
          </p:cNvPr>
          <p:cNvSpPr/>
          <p:nvPr/>
        </p:nvSpPr>
        <p:spPr>
          <a:xfrm>
            <a:off x="2312792" y="3710524"/>
            <a:ext cx="3649159" cy="30777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d-ID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Rupiah Murni (RM)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69E3F3-7DB0-4DC7-888C-1336F2959874}"/>
              </a:ext>
            </a:extLst>
          </p:cNvPr>
          <p:cNvSpPr/>
          <p:nvPr/>
        </p:nvSpPr>
        <p:spPr>
          <a:xfrm>
            <a:off x="6145766" y="4018301"/>
            <a:ext cx="3649159" cy="1961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D4C757E-15B9-46EC-9CE2-3412B5F788E5}"/>
              </a:ext>
            </a:extLst>
          </p:cNvPr>
          <p:cNvSpPr txBox="1"/>
          <p:nvPr/>
        </p:nvSpPr>
        <p:spPr>
          <a:xfrm>
            <a:off x="6445884" y="4192832"/>
            <a:ext cx="2968251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Pendanaan berasal dari kerja sama bilateral mitra pembangunan: </a:t>
            </a:r>
            <a:r>
              <a:rPr lang="en-US" sz="1200" b="1" noProof="1">
                <a:latin typeface="Arial" panose="020B0604020202020204" pitchFamily="34" charset="0"/>
                <a:cs typeface="Arial" panose="020B0604020202020204" pitchFamily="34" charset="0"/>
              </a:rPr>
              <a:t>AAI (Australia) </a:t>
            </a: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sz="1200" b="1" noProof="1">
                <a:latin typeface="Arial" panose="020B0604020202020204" pitchFamily="34" charset="0"/>
                <a:cs typeface="Arial" panose="020B0604020202020204" pitchFamily="34" charset="0"/>
              </a:rPr>
              <a:t>MNZSP (Manaaki New Zealand Scholarships Programme)</a:t>
            </a:r>
            <a:r>
              <a:rPr lang="id-ID" sz="1200" b="1" noProof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200" b="1" noProof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Selain itu, terdapat juga kerja sama Pelatihan dengan </a:t>
            </a:r>
            <a:r>
              <a:rPr lang="en-US" sz="1200" b="1" noProof="1">
                <a:latin typeface="Arial" panose="020B0604020202020204" pitchFamily="34" charset="0"/>
                <a:cs typeface="Arial" panose="020B0604020202020204" pitchFamily="34" charset="0"/>
              </a:rPr>
              <a:t>NTU Singapura</a:t>
            </a: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200" b="1" noProof="1">
                <a:latin typeface="Arial" panose="020B0604020202020204" pitchFamily="34" charset="0"/>
                <a:cs typeface="Arial" panose="020B0604020202020204" pitchFamily="34" charset="0"/>
              </a:rPr>
              <a:t>SCE </a:t>
            </a: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dengan pendanaan dari Yayasan Temasek</a:t>
            </a:r>
            <a:r>
              <a:rPr lang="id-ID" sz="1200" noProof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200" b="1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61DF142-284A-4019-95E3-CE3A0C40401D}"/>
              </a:ext>
            </a:extLst>
          </p:cNvPr>
          <p:cNvSpPr/>
          <p:nvPr/>
        </p:nvSpPr>
        <p:spPr>
          <a:xfrm>
            <a:off x="6145766" y="3710524"/>
            <a:ext cx="3649159" cy="30777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id-ID" sz="1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rant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&quot;Not Allowed&quot; Symbol 21">
            <a:extLst>
              <a:ext uri="{FF2B5EF4-FFF2-40B4-BE49-F238E27FC236}">
                <a16:creationId xmlns:a16="http://schemas.microsoft.com/office/drawing/2014/main" id="{78050594-3C66-4F60-B100-40D5895A74FA}"/>
              </a:ext>
            </a:extLst>
          </p:cNvPr>
          <p:cNvSpPr/>
          <p:nvPr/>
        </p:nvSpPr>
        <p:spPr>
          <a:xfrm>
            <a:off x="7074526" y="1507485"/>
            <a:ext cx="1870210" cy="1870210"/>
          </a:xfrm>
          <a:prstGeom prst="noSmoking">
            <a:avLst>
              <a:gd name="adj" fmla="val 14730"/>
            </a:avLst>
          </a:prstGeom>
          <a:solidFill>
            <a:schemeClr val="accent6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26" name="Picture 2" descr="Detail Download Logo World Bank Png Koleksi Nomer 3">
            <a:extLst>
              <a:ext uri="{FF2B5EF4-FFF2-40B4-BE49-F238E27FC236}">
                <a16:creationId xmlns:a16="http://schemas.microsoft.com/office/drawing/2014/main" id="{23A55D47-F6BA-4F56-BFBA-563E754CAE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8143" y="1665163"/>
            <a:ext cx="1291315" cy="64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adan Kerja Sama Internasional Jepang - Wikipedia bahasa Indonesia,  ensiklopedia bebas">
            <a:extLst>
              <a:ext uri="{FF2B5EF4-FFF2-40B4-BE49-F238E27FC236}">
                <a16:creationId xmlns:a16="http://schemas.microsoft.com/office/drawing/2014/main" id="{F04AF8D3-1BF9-46FE-812D-04FE11FCEE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03" y="1708620"/>
            <a:ext cx="1129878" cy="911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Australia Awards Indonesia">
            <a:extLst>
              <a:ext uri="{FF2B5EF4-FFF2-40B4-BE49-F238E27FC236}">
                <a16:creationId xmlns:a16="http://schemas.microsoft.com/office/drawing/2014/main" id="{8BD5AB7E-898E-4B9F-AFEB-C1B82986E3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756" y="3664274"/>
            <a:ext cx="927088" cy="64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Manaaki New Zealand Short Term Training Scholarships - Skills Consulting  Group">
            <a:extLst>
              <a:ext uri="{FF2B5EF4-FFF2-40B4-BE49-F238E27FC236}">
                <a16:creationId xmlns:a16="http://schemas.microsoft.com/office/drawing/2014/main" id="{5B29527E-C125-4904-B1B4-C4CE7934A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8141" y="4396558"/>
            <a:ext cx="1290318" cy="499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Nanyang Technological University - NTU Singapore">
            <a:extLst>
              <a:ext uri="{FF2B5EF4-FFF2-40B4-BE49-F238E27FC236}">
                <a16:creationId xmlns:a16="http://schemas.microsoft.com/office/drawing/2014/main" id="{A5BA8927-F0CC-4BCD-8435-3C2B1F3EFF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3" t="13473" r="15373" b="21448"/>
          <a:stretch/>
        </p:blipFill>
        <p:spPr bwMode="auto">
          <a:xfrm>
            <a:off x="10248143" y="4970443"/>
            <a:ext cx="1290315" cy="499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Partners - CIFOR">
            <a:extLst>
              <a:ext uri="{FF2B5EF4-FFF2-40B4-BE49-F238E27FC236}">
                <a16:creationId xmlns:a16="http://schemas.microsoft.com/office/drawing/2014/main" id="{E5B53DD2-7CA2-4F08-B426-336A7A295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1726" y="5556731"/>
            <a:ext cx="983149" cy="422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Berkas:Garuda Pancasila, Coat of Arms of Indonesia.svg - Wikipedia bahasa  Indonesia, ensiklopedia bebas">
            <a:extLst>
              <a:ext uri="{FF2B5EF4-FFF2-40B4-BE49-F238E27FC236}">
                <a16:creationId xmlns:a16="http://schemas.microsoft.com/office/drawing/2014/main" id="{08A0DBDF-CDF8-4A86-8021-2378FD8AD3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20" y="4309932"/>
            <a:ext cx="963527" cy="104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8C902C7-9040-4D20-A81A-B99520BF7111}"/>
              </a:ext>
            </a:extLst>
          </p:cNvPr>
          <p:cNvSpPr/>
          <p:nvPr/>
        </p:nvSpPr>
        <p:spPr>
          <a:xfrm>
            <a:off x="414057" y="2818957"/>
            <a:ext cx="1567451" cy="707886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en-US" sz="1000" b="1" noProof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Perpanjangan </a:t>
            </a:r>
            <a:r>
              <a:rPr lang="en-US" sz="1000" b="1" i="1" noProof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loan</a:t>
            </a:r>
            <a:r>
              <a:rPr lang="id-ID" sz="1000" b="1" i="1" noProof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1000" b="1" noProof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JICA PHRD IV</a:t>
            </a:r>
            <a:r>
              <a:rPr lang="en-US" sz="1000" b="1" noProof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telah disetujui, penambahan </a:t>
            </a:r>
            <a:br>
              <a:rPr lang="id-ID" sz="1000" b="1" noProof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1" noProof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1000" b="1" i="1" noProof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batch</a:t>
            </a:r>
            <a:r>
              <a:rPr lang="en-US" sz="1000" b="1" noProof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2023 </a:t>
            </a:r>
          </a:p>
        </p:txBody>
      </p:sp>
      <p:sp>
        <p:nvSpPr>
          <p:cNvPr id="24" name="Arrow: Chevron 23">
            <a:extLst>
              <a:ext uri="{FF2B5EF4-FFF2-40B4-BE49-F238E27FC236}">
                <a16:creationId xmlns:a16="http://schemas.microsoft.com/office/drawing/2014/main" id="{0A943F9F-EC84-4113-ACE7-C01BF2A1AC01}"/>
              </a:ext>
            </a:extLst>
          </p:cNvPr>
          <p:cNvSpPr/>
          <p:nvPr/>
        </p:nvSpPr>
        <p:spPr>
          <a:xfrm flipH="1">
            <a:off x="2157493" y="2979303"/>
            <a:ext cx="309755" cy="33634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C833A36-C4E2-46F3-9986-1C97CE5BCB3D}"/>
              </a:ext>
            </a:extLst>
          </p:cNvPr>
          <p:cNvSpPr/>
          <p:nvPr/>
        </p:nvSpPr>
        <p:spPr>
          <a:xfrm>
            <a:off x="10210492" y="2662201"/>
            <a:ext cx="1567451" cy="707886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en-US" sz="1000" b="1" i="1" noProof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id-ID" sz="1000" b="1" i="1" noProof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oan </a:t>
            </a:r>
            <a:r>
              <a:rPr lang="id-ID" sz="1000" b="1" noProof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 Bank COREMAP-CTI telah berakhir pada 30 Juni 2022</a:t>
            </a:r>
            <a:endParaRPr lang="en-US" sz="1000" b="1" noProof="1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Arrow: Chevron 33">
            <a:extLst>
              <a:ext uri="{FF2B5EF4-FFF2-40B4-BE49-F238E27FC236}">
                <a16:creationId xmlns:a16="http://schemas.microsoft.com/office/drawing/2014/main" id="{CFE68D62-0B2F-4C8B-A686-957D79CB47D3}"/>
              </a:ext>
            </a:extLst>
          </p:cNvPr>
          <p:cNvSpPr/>
          <p:nvPr/>
        </p:nvSpPr>
        <p:spPr>
          <a:xfrm>
            <a:off x="9649509" y="2979303"/>
            <a:ext cx="309755" cy="33634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75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B13744E-4424-4B3F-A3D3-84E93CE93F70}"/>
              </a:ext>
            </a:extLst>
          </p:cNvPr>
          <p:cNvSpPr txBox="1">
            <a:spLocks/>
          </p:cNvSpPr>
          <p:nvPr/>
        </p:nvSpPr>
        <p:spPr>
          <a:xfrm>
            <a:off x="456897" y="182955"/>
            <a:ext cx="11310257" cy="6799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 err="1">
                <a:latin typeface="Century Gothic" panose="020B0502020202020204" pitchFamily="34" charset="0"/>
              </a:rPr>
              <a:t>Realisasi</a:t>
            </a:r>
            <a:r>
              <a:rPr lang="en-US" sz="2400" b="1" dirty="0">
                <a:latin typeface="Century Gothic" panose="020B0502020202020204" pitchFamily="34" charset="0"/>
              </a:rPr>
              <a:t> </a:t>
            </a:r>
            <a:r>
              <a:rPr lang="en-US" sz="2400" b="1" dirty="0" err="1">
                <a:latin typeface="Century Gothic" panose="020B0502020202020204" pitchFamily="34" charset="0"/>
              </a:rPr>
              <a:t>Anggaran</a:t>
            </a:r>
            <a:r>
              <a:rPr lang="en-US" sz="2400" b="1" dirty="0">
                <a:latin typeface="Century Gothic" panose="020B0502020202020204" pitchFamily="34" charset="0"/>
              </a:rPr>
              <a:t> Pusbindiklatren </a:t>
            </a:r>
            <a:endParaRPr lang="id-ID" sz="2400" b="1" dirty="0">
              <a:latin typeface="Century Gothic" panose="020B0502020202020204" pitchFamily="34" charset="0"/>
            </a:endParaRPr>
          </a:p>
          <a:p>
            <a:pPr algn="ctr"/>
            <a:r>
              <a:rPr lang="id-ID" sz="1400" b="1" spc="300" dirty="0">
                <a:latin typeface="Century Gothic" panose="020B0502020202020204" pitchFamily="34" charset="0"/>
              </a:rPr>
              <a:t>(</a:t>
            </a:r>
            <a:r>
              <a:rPr lang="en-US" sz="1400" b="1" spc="300" dirty="0">
                <a:latin typeface="Century Gothic" panose="020B0502020202020204" pitchFamily="34" charset="0"/>
              </a:rPr>
              <a:t>JANUARI S.D</a:t>
            </a:r>
            <a:r>
              <a:rPr lang="id-ID" sz="1400" b="1" spc="300" dirty="0">
                <a:latin typeface="Century Gothic" panose="020B0502020202020204" pitchFamily="34" charset="0"/>
              </a:rPr>
              <a:t>.</a:t>
            </a:r>
            <a:r>
              <a:rPr lang="en-US" sz="1400" b="1" spc="300" dirty="0">
                <a:latin typeface="Century Gothic" panose="020B0502020202020204" pitchFamily="34" charset="0"/>
              </a:rPr>
              <a:t> 30 NOVEMBER 2022</a:t>
            </a:r>
            <a:r>
              <a:rPr lang="id-ID" sz="1400" b="1" spc="300" dirty="0">
                <a:latin typeface="Century Gothic" panose="020B0502020202020204" pitchFamily="34" charset="0"/>
              </a:rPr>
              <a:t>)</a:t>
            </a:r>
            <a:r>
              <a:rPr lang="en-US" sz="1400" b="1" dirty="0">
                <a:latin typeface="Century Gothic" panose="020B0502020202020204" pitchFamily="34" charset="0"/>
              </a:rPr>
              <a:t> </a:t>
            </a:r>
            <a:endParaRPr lang="en-ID" sz="1400" b="1" dirty="0">
              <a:latin typeface="Century Gothic" panose="020B0502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AE54CF4-3468-4F9C-92F1-10E05FD70C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718034"/>
              </p:ext>
            </p:extLst>
          </p:nvPr>
        </p:nvGraphicFramePr>
        <p:xfrm>
          <a:off x="599123" y="1003204"/>
          <a:ext cx="10993753" cy="4712889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816085">
                  <a:extLst>
                    <a:ext uri="{9D8B030D-6E8A-4147-A177-3AD203B41FA5}">
                      <a16:colId xmlns:a16="http://schemas.microsoft.com/office/drawing/2014/main" val="804297272"/>
                    </a:ext>
                  </a:extLst>
                </a:gridCol>
                <a:gridCol w="1792281">
                  <a:extLst>
                    <a:ext uri="{9D8B030D-6E8A-4147-A177-3AD203B41FA5}">
                      <a16:colId xmlns:a16="http://schemas.microsoft.com/office/drawing/2014/main" val="2988585803"/>
                    </a:ext>
                  </a:extLst>
                </a:gridCol>
                <a:gridCol w="1959957">
                  <a:extLst>
                    <a:ext uri="{9D8B030D-6E8A-4147-A177-3AD203B41FA5}">
                      <a16:colId xmlns:a16="http://schemas.microsoft.com/office/drawing/2014/main" val="3035662561"/>
                    </a:ext>
                  </a:extLst>
                </a:gridCol>
                <a:gridCol w="1830137">
                  <a:extLst>
                    <a:ext uri="{9D8B030D-6E8A-4147-A177-3AD203B41FA5}">
                      <a16:colId xmlns:a16="http://schemas.microsoft.com/office/drawing/2014/main" val="664391683"/>
                    </a:ext>
                  </a:extLst>
                </a:gridCol>
                <a:gridCol w="1826441">
                  <a:extLst>
                    <a:ext uri="{9D8B030D-6E8A-4147-A177-3AD203B41FA5}">
                      <a16:colId xmlns:a16="http://schemas.microsoft.com/office/drawing/2014/main" val="456262867"/>
                    </a:ext>
                  </a:extLst>
                </a:gridCol>
                <a:gridCol w="1592181">
                  <a:extLst>
                    <a:ext uri="{9D8B030D-6E8A-4147-A177-3AD203B41FA5}">
                      <a16:colId xmlns:a16="http://schemas.microsoft.com/office/drawing/2014/main" val="1455717760"/>
                    </a:ext>
                  </a:extLst>
                </a:gridCol>
                <a:gridCol w="1176671">
                  <a:extLst>
                    <a:ext uri="{9D8B030D-6E8A-4147-A177-3AD203B41FA5}">
                      <a16:colId xmlns:a16="http://schemas.microsoft.com/office/drawing/2014/main" val="313060977"/>
                    </a:ext>
                  </a:extLst>
                </a:gridCol>
              </a:tblGrid>
              <a:tr h="43239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Pembiayaan</a:t>
                      </a:r>
                      <a:endParaRPr lang="en-ID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ID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Anggaran</a:t>
                      </a:r>
                      <a:r>
                        <a:rPr lang="en-ID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(</a:t>
                      </a:r>
                      <a:r>
                        <a:rPr lang="en-ID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Rp</a:t>
                      </a:r>
                      <a:r>
                        <a:rPr lang="en-ID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Pagu</a:t>
                      </a:r>
                      <a:r>
                        <a:rPr lang="en-ID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Blokir</a:t>
                      </a:r>
                      <a:endParaRPr lang="en-ID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Realisasi</a:t>
                      </a:r>
                      <a:r>
                        <a:rPr lang="en-ID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(</a:t>
                      </a:r>
                      <a:r>
                        <a:rPr lang="en-ID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Rp</a:t>
                      </a:r>
                      <a:r>
                        <a:rPr lang="en-ID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Sisa</a:t>
                      </a:r>
                      <a:r>
                        <a:rPr lang="en-ID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Dana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Persentase</a:t>
                      </a:r>
                      <a:endParaRPr lang="en-ID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5940387"/>
                  </a:ext>
                </a:extLst>
              </a:tr>
              <a:tr h="4323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Loan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PHRD IV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29.716.910.000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20.962.418.982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8.754.491.018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70,54%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7076599"/>
                  </a:ext>
                </a:extLst>
              </a:tr>
              <a:tr h="432396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COREMAP-CTI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4.473.000.000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4.472.227.289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772.711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99,98%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2932158"/>
                  </a:ext>
                </a:extLst>
              </a:tr>
              <a:tr h="43239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Sub Total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ID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34.189.910.000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25.434.646.271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8.755.263.729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74,39%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975378"/>
                  </a:ext>
                </a:extLst>
              </a:tr>
              <a:tr h="4323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(RM)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Rupiah Murni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34.554.724.000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1.668.297.000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29.145.860.628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5.408.863.372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84,35%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4584803"/>
                  </a:ext>
                </a:extLst>
              </a:tr>
              <a:tr h="432396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Rupiah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Murni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Pendamping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(RMP)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3.021.998.000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2.981.434.292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40.563.708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98,66%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9943992"/>
                  </a:ext>
                </a:extLst>
              </a:tr>
              <a:tr h="43239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Lintas Bidang Sewa Rumah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1.555.508.000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1.548.000.000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7.508.000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99,52%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8672023"/>
                  </a:ext>
                </a:extLst>
              </a:tr>
              <a:tr h="746327"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Lintas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Bidang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Pelatihan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LSP, SPIP dan </a:t>
                      </a:r>
                      <a:r>
                        <a:rPr lang="en-ID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Perjadin</a:t>
                      </a:r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LN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2.407.951.000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1.879.755.489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528.195.511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78,06%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7309684"/>
                  </a:ext>
                </a:extLst>
              </a:tr>
              <a:tr h="43239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Sub Total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ID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41.540.181.000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1.668.297.000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35.555.050.409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5.985.130.591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85,59%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6725621"/>
                  </a:ext>
                </a:extLst>
              </a:tr>
              <a:tr h="50739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ID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75.730.091.000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1.668.297.000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60.989.696.680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14.740.394.320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80,54%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196357"/>
                  </a:ext>
                </a:extLst>
              </a:tr>
            </a:tbl>
          </a:graphicData>
        </a:graphic>
      </p:graphicFrame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303CCE3-D0F9-4482-8E01-02B4D7237C44}"/>
              </a:ext>
            </a:extLst>
          </p:cNvPr>
          <p:cNvSpPr txBox="1">
            <a:spLocks/>
          </p:cNvSpPr>
          <p:nvPr/>
        </p:nvSpPr>
        <p:spPr>
          <a:xfrm>
            <a:off x="11324348" y="6244639"/>
            <a:ext cx="555171" cy="365125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en-US" altLang="ko-KR" sz="1200" b="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13F0CA-8BEF-493F-B018-E4DE345B88A7}" type="slidenum">
              <a:rPr lang="en-US" sz="1000" smtClean="0">
                <a:latin typeface="Century Gothic" panose="020B0502020202020204" pitchFamily="34" charset="0"/>
              </a:rPr>
              <a:pPr/>
              <a:t>26</a:t>
            </a:fld>
            <a:endParaRPr lang="en-US" sz="1000" dirty="0"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116E8D-77F5-929F-00AA-3948E45E9737}"/>
              </a:ext>
            </a:extLst>
          </p:cNvPr>
          <p:cNvSpPr txBox="1"/>
          <p:nvPr/>
        </p:nvSpPr>
        <p:spPr>
          <a:xfrm>
            <a:off x="1135359" y="5721419"/>
            <a:ext cx="10188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/>
              <a:t>KETERANGAN: </a:t>
            </a:r>
            <a:r>
              <a:rPr lang="en-US" sz="1400" dirty="0" err="1"/>
              <a:t>Rencana</a:t>
            </a:r>
            <a:r>
              <a:rPr lang="en-US" sz="1400" dirty="0"/>
              <a:t> </a:t>
            </a:r>
            <a:r>
              <a:rPr lang="en-US" sz="1400" dirty="0" err="1"/>
              <a:t>penyerapan</a:t>
            </a:r>
            <a:r>
              <a:rPr lang="en-US" sz="1400" dirty="0"/>
              <a:t> di </a:t>
            </a:r>
            <a:r>
              <a:rPr lang="en-US" sz="1400" dirty="0" err="1"/>
              <a:t>Desember</a:t>
            </a:r>
            <a:r>
              <a:rPr lang="en-US" sz="1400" dirty="0"/>
              <a:t> 2022 </a:t>
            </a:r>
            <a:r>
              <a:rPr lang="en-US" sz="1400" dirty="0" err="1"/>
              <a:t>antara</a:t>
            </a:r>
            <a:r>
              <a:rPr lang="en-US" sz="1400" dirty="0"/>
              <a:t> lain </a:t>
            </a:r>
            <a:r>
              <a:rPr lang="en-US" sz="1400" b="1" dirty="0" err="1"/>
              <a:t>pembayaran</a:t>
            </a:r>
            <a:r>
              <a:rPr lang="en-US" sz="1400" b="1" dirty="0"/>
              <a:t> </a:t>
            </a:r>
            <a:r>
              <a:rPr lang="en-US" sz="1400" b="1" dirty="0" err="1"/>
              <a:t>beasiswa</a:t>
            </a:r>
            <a:r>
              <a:rPr lang="en-US" sz="1400" b="1" dirty="0"/>
              <a:t> </a:t>
            </a:r>
            <a:r>
              <a:rPr lang="en-US" sz="1400" b="1" dirty="0" err="1"/>
              <a:t>pendidikan</a:t>
            </a:r>
            <a:r>
              <a:rPr lang="en-US" sz="1400" b="1" dirty="0"/>
              <a:t> dan </a:t>
            </a:r>
            <a:r>
              <a:rPr lang="en-US" sz="1400" b="1" dirty="0" err="1"/>
              <a:t>pelatiha</a:t>
            </a:r>
            <a:r>
              <a:rPr lang="en-US" sz="1400" dirty="0" err="1"/>
              <a:t>n</a:t>
            </a:r>
            <a:r>
              <a:rPr lang="en-US" sz="1400" dirty="0"/>
              <a:t>, </a:t>
            </a:r>
            <a:r>
              <a:rPr lang="en-US" sz="1400" b="1" dirty="0" err="1"/>
              <a:t>konsultan</a:t>
            </a:r>
            <a:r>
              <a:rPr lang="en-US" sz="1400" b="1" dirty="0"/>
              <a:t> Gedung </a:t>
            </a:r>
            <a:r>
              <a:rPr lang="en-US" sz="1400" b="1" dirty="0" err="1"/>
              <a:t>Pusbindiklatren</a:t>
            </a:r>
            <a:r>
              <a:rPr lang="en-US" sz="1400" dirty="0"/>
              <a:t>, </a:t>
            </a:r>
            <a:r>
              <a:rPr lang="en-US" sz="1400" b="1" dirty="0" err="1"/>
              <a:t>rapat</a:t>
            </a:r>
            <a:r>
              <a:rPr lang="en-US" sz="1400" b="1" dirty="0"/>
              <a:t> </a:t>
            </a:r>
            <a:r>
              <a:rPr lang="en-US" sz="1400" b="1" dirty="0" err="1"/>
              <a:t>konsolidasi</a:t>
            </a:r>
            <a:r>
              <a:rPr lang="en-US" sz="1400" b="1" dirty="0"/>
              <a:t> </a:t>
            </a:r>
            <a:r>
              <a:rPr lang="en-US" sz="1400" b="1" dirty="0" err="1"/>
              <a:t>administrasi</a:t>
            </a:r>
            <a:r>
              <a:rPr lang="en-US" sz="1400" b="1" dirty="0"/>
              <a:t> </a:t>
            </a:r>
            <a:r>
              <a:rPr lang="en-US" sz="1400" b="1" dirty="0" err="1"/>
              <a:t>keuangan</a:t>
            </a:r>
            <a:r>
              <a:rPr lang="en-US" sz="1400" dirty="0"/>
              <a:t>, </a:t>
            </a:r>
            <a:r>
              <a:rPr lang="en-US" sz="1400" b="1" dirty="0" err="1"/>
              <a:t>lokakarya</a:t>
            </a:r>
            <a:r>
              <a:rPr lang="en-US" sz="1400" b="1" dirty="0"/>
              <a:t> </a:t>
            </a:r>
            <a:r>
              <a:rPr lang="en-US" sz="1400" b="1" dirty="0" err="1"/>
              <a:t>Pusbindiklatren</a:t>
            </a:r>
            <a:r>
              <a:rPr lang="en-US" sz="1400" dirty="0"/>
              <a:t>, </a:t>
            </a:r>
            <a:r>
              <a:rPr lang="en-US" sz="1400" b="1" dirty="0" err="1"/>
              <a:t>gaji</a:t>
            </a:r>
            <a:r>
              <a:rPr lang="en-US" sz="1400" b="1" dirty="0"/>
              <a:t> PPNPN</a:t>
            </a:r>
            <a:r>
              <a:rPr lang="en-US" sz="1400" dirty="0"/>
              <a:t>, dan </a:t>
            </a:r>
            <a:r>
              <a:rPr lang="en-US" sz="1400" dirty="0" err="1"/>
              <a:t>kegiatan</a:t>
            </a:r>
            <a:r>
              <a:rPr lang="en-US" sz="1400" dirty="0"/>
              <a:t> </a:t>
            </a:r>
            <a:r>
              <a:rPr lang="en-US" sz="1400" dirty="0" err="1"/>
              <a:t>pendukung</a:t>
            </a:r>
            <a:r>
              <a:rPr lang="en-US" sz="1400" dirty="0"/>
              <a:t> </a:t>
            </a:r>
            <a:r>
              <a:rPr lang="en-US" sz="1400" dirty="0" err="1"/>
              <a:t>lainnya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067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8F92B36-3CD3-46B4-AFDB-E5305BCC31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63147"/>
              </p:ext>
            </p:extLst>
          </p:nvPr>
        </p:nvGraphicFramePr>
        <p:xfrm>
          <a:off x="152399" y="974808"/>
          <a:ext cx="11865594" cy="5092595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505434">
                  <a:extLst>
                    <a:ext uri="{9D8B030D-6E8A-4147-A177-3AD203B41FA5}">
                      <a16:colId xmlns:a16="http://schemas.microsoft.com/office/drawing/2014/main" val="804297272"/>
                    </a:ext>
                  </a:extLst>
                </a:gridCol>
                <a:gridCol w="1094767">
                  <a:extLst>
                    <a:ext uri="{9D8B030D-6E8A-4147-A177-3AD203B41FA5}">
                      <a16:colId xmlns:a16="http://schemas.microsoft.com/office/drawing/2014/main" val="577212394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49545712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684419484"/>
                    </a:ext>
                  </a:extLst>
                </a:gridCol>
                <a:gridCol w="1609725">
                  <a:extLst>
                    <a:ext uri="{9D8B030D-6E8A-4147-A177-3AD203B41FA5}">
                      <a16:colId xmlns:a16="http://schemas.microsoft.com/office/drawing/2014/main" val="3035662561"/>
                    </a:ext>
                  </a:extLst>
                </a:gridCol>
                <a:gridCol w="1925698">
                  <a:extLst>
                    <a:ext uri="{9D8B030D-6E8A-4147-A177-3AD203B41FA5}">
                      <a16:colId xmlns:a16="http://schemas.microsoft.com/office/drawing/2014/main" val="664391683"/>
                    </a:ext>
                  </a:extLst>
                </a:gridCol>
                <a:gridCol w="1493759">
                  <a:extLst>
                    <a:ext uri="{9D8B030D-6E8A-4147-A177-3AD203B41FA5}">
                      <a16:colId xmlns:a16="http://schemas.microsoft.com/office/drawing/2014/main" val="456262867"/>
                    </a:ext>
                  </a:extLst>
                </a:gridCol>
                <a:gridCol w="1537700">
                  <a:extLst>
                    <a:ext uri="{9D8B030D-6E8A-4147-A177-3AD203B41FA5}">
                      <a16:colId xmlns:a16="http://schemas.microsoft.com/office/drawing/2014/main" val="1455717760"/>
                    </a:ext>
                  </a:extLst>
                </a:gridCol>
                <a:gridCol w="917211">
                  <a:extLst>
                    <a:ext uri="{9D8B030D-6E8A-4147-A177-3AD203B41FA5}">
                      <a16:colId xmlns:a16="http://schemas.microsoft.com/office/drawing/2014/main" val="313060977"/>
                    </a:ext>
                  </a:extLst>
                </a:gridCol>
              </a:tblGrid>
              <a:tr h="595575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Pembiayaan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Rp</a:t>
                      </a:r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Pagu</a:t>
                      </a:r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Blokir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Realisasi</a:t>
                      </a:r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Jan </a:t>
                      </a:r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s,d</a:t>
                      </a:r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15 November 2022 (</a:t>
                      </a:r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Rp</a:t>
                      </a:r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Proyeksi</a:t>
                      </a:r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Penarikan</a:t>
                      </a:r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November </a:t>
                      </a:r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s.d</a:t>
                      </a:r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Des 2022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Realisasi</a:t>
                      </a:r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Jan </a:t>
                      </a:r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s.d</a:t>
                      </a:r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Des 2022 (</a:t>
                      </a:r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Rp</a:t>
                      </a:r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Sisa</a:t>
                      </a:r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Dana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Persentase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5940387"/>
                  </a:ext>
                </a:extLst>
              </a:tr>
              <a:tr h="460365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Loan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"/>
                      <a:r>
                        <a:rPr lang="en-ID" sz="1200" b="1" u="none" strike="noStrike" dirty="0">
                          <a:effectLst/>
                        </a:rPr>
                        <a:t> 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R>
                      <a:noFill/>
                    </a:lnR>
                    <a:lnT w="254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PHRD IV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29.716.910.000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18.031.161.831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2.801.044.578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20.832.206.409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8.884.703.591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70,10%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7076599"/>
                  </a:ext>
                </a:extLst>
              </a:tr>
              <a:tr h="382557">
                <a:tc vMerge="1">
                  <a:txBody>
                    <a:bodyPr/>
                    <a:lstStyle/>
                    <a:p>
                      <a:pPr algn="l" fontAlgn="b"/>
                      <a:endParaRPr lang="en-ID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COREMAP-CTI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4.473.000.000</a:t>
                      </a:r>
                      <a:endParaRPr lang="en-ID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4.472.227.289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4.472.227.289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772.711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99,98%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2932158"/>
                  </a:ext>
                </a:extLst>
              </a:tr>
              <a:tr h="382557">
                <a:tc gridSpan="2">
                  <a:txBody>
                    <a:bodyPr/>
                    <a:lstStyle/>
                    <a:p>
                      <a:pPr algn="l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 Total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34.189.910.000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22.503.389.120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2.801.044.578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25.304.433.698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8.885.476.302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74,01%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975378"/>
                  </a:ext>
                </a:extLst>
              </a:tr>
              <a:tr h="382557">
                <a:tc rowSpan="4">
                  <a:txBody>
                    <a:bodyPr/>
                    <a:lstStyle/>
                    <a:p>
                      <a:pPr algn="ct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(RM)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"/>
                      <a:r>
                        <a:rPr lang="en-ID" sz="1200" b="1" u="none" strike="noStrike" dirty="0">
                          <a:effectLst/>
                        </a:rPr>
                        <a:t> 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b"/>
                      <a:r>
                        <a:rPr lang="en-ID" sz="1200" b="1" u="none" strike="noStrike" dirty="0">
                          <a:effectLst/>
                        </a:rPr>
                        <a:t> 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ID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Rupiah Murni</a:t>
                      </a:r>
                      <a:endParaRPr lang="en-ID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34.554.724.000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1.668.297.000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26.803.741.779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7.557.519.484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34.361.261.263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193.462.737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99,44%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4584803"/>
                  </a:ext>
                </a:extLst>
              </a:tr>
              <a:tr h="399664">
                <a:tc vMerge="1">
                  <a:txBody>
                    <a:bodyPr/>
                    <a:lstStyle/>
                    <a:p>
                      <a:pPr algn="l" fontAlgn="b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ID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Rupiah Murni Pendamping (RMP)</a:t>
                      </a:r>
                      <a:endParaRPr lang="en-ID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3.021.998.000</a:t>
                      </a:r>
                      <a:endParaRPr lang="en-ID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D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2.981.434.292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2.981.434.292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40.563.708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98,66%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9943992"/>
                  </a:ext>
                </a:extLst>
              </a:tr>
              <a:tr h="399664">
                <a:tc vMerge="1">
                  <a:txBody>
                    <a:bodyPr/>
                    <a:lstStyle/>
                    <a:p>
                      <a:pPr algn="l" fontAlgn="b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Lintas </a:t>
                      </a:r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Bidang</a:t>
                      </a:r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Sewa</a:t>
                      </a:r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Rumah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1.555.508.000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1.548.000.000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1.548.000.000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7.508.000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99,52%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8672023"/>
                  </a:ext>
                </a:extLst>
              </a:tr>
              <a:tr h="660303">
                <a:tc vMerge="1">
                  <a:txBody>
                    <a:bodyPr/>
                    <a:lstStyle/>
                    <a:p>
                      <a:pPr algn="l" fontAlgn="b"/>
                      <a:endParaRPr lang="en-ID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Lintas Bidang Pelatihan, LSP dan SPIP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2.407.951.000</a:t>
                      </a:r>
                      <a:endParaRPr lang="en-ID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D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1.802.990.679</a:t>
                      </a:r>
                      <a:endParaRPr lang="en-ID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559.391.767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2.362.382.446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45.568.554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98,11%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7309684"/>
                  </a:ext>
                </a:extLst>
              </a:tr>
              <a:tr h="382557">
                <a:tc gridSpan="2">
                  <a:txBody>
                    <a:bodyPr/>
                    <a:lstStyle/>
                    <a:p>
                      <a:pPr algn="l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 Total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41.540.181.000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1.668.297.000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33.136.166.750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8.116.911.251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41.253.078.001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287.102.999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99,31%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6725621"/>
                  </a:ext>
                </a:extLst>
              </a:tr>
              <a:tr h="448910">
                <a:tc gridSpan="2">
                  <a:txBody>
                    <a:bodyPr/>
                    <a:lstStyle/>
                    <a:p>
                      <a:pPr algn="l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75.730.091.000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1.668.297.000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55.639.555.870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10.917.955.829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66.557.511.699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9.172.579.301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87,89%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196357"/>
                  </a:ext>
                </a:extLst>
              </a:tr>
              <a:tr h="448910">
                <a:tc gridSpan="2">
                  <a:txBody>
                    <a:bodyPr/>
                    <a:lstStyle/>
                    <a:p>
                      <a:pPr algn="l" rtl="0" fontAlgn="b"/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5868525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CA37F4DA-8109-4CBC-AF0C-D465336D2821}"/>
              </a:ext>
            </a:extLst>
          </p:cNvPr>
          <p:cNvSpPr txBox="1">
            <a:spLocks/>
          </p:cNvSpPr>
          <p:nvPr/>
        </p:nvSpPr>
        <p:spPr>
          <a:xfrm>
            <a:off x="548710" y="187584"/>
            <a:ext cx="11310257" cy="6799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400" b="1" dirty="0" err="1">
                <a:latin typeface="Century Gothic" panose="020B0502020202020204" pitchFamily="34" charset="0"/>
              </a:rPr>
              <a:t>Proyeksi</a:t>
            </a:r>
            <a:r>
              <a:rPr lang="en-US" sz="2400" b="1" dirty="0">
                <a:latin typeface="Century Gothic" panose="020B0502020202020204" pitchFamily="34" charset="0"/>
              </a:rPr>
              <a:t> </a:t>
            </a:r>
            <a:r>
              <a:rPr lang="en-US" sz="2400" b="1" dirty="0" err="1">
                <a:latin typeface="Century Gothic" panose="020B0502020202020204" pitchFamily="34" charset="0"/>
              </a:rPr>
              <a:t>Penyerapan</a:t>
            </a:r>
            <a:r>
              <a:rPr lang="en-US" sz="2400" b="1" dirty="0">
                <a:latin typeface="Century Gothic" panose="020B0502020202020204" pitchFamily="34" charset="0"/>
              </a:rPr>
              <a:t> </a:t>
            </a:r>
            <a:r>
              <a:rPr lang="en-US" sz="2400" b="1" dirty="0" err="1">
                <a:latin typeface="Century Gothic" panose="020B0502020202020204" pitchFamily="34" charset="0"/>
              </a:rPr>
              <a:t>Anggaran</a:t>
            </a:r>
            <a:r>
              <a:rPr lang="en-US" sz="2400" b="1" dirty="0">
                <a:latin typeface="Century Gothic" panose="020B0502020202020204" pitchFamily="34" charset="0"/>
              </a:rPr>
              <a:t> Pusbindiklatren </a:t>
            </a:r>
            <a:endParaRPr lang="id-ID" sz="2400" b="1" dirty="0">
              <a:latin typeface="Century Gothic" panose="020B0502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id-ID" sz="1400" b="1" dirty="0">
                <a:latin typeface="Century Gothic" panose="020B0502020202020204" pitchFamily="34" charset="0"/>
              </a:rPr>
              <a:t>(JANUARI-DESEMBER</a:t>
            </a:r>
            <a:r>
              <a:rPr lang="en-US" sz="1400" b="1" dirty="0">
                <a:latin typeface="Century Gothic" panose="020B0502020202020204" pitchFamily="34" charset="0"/>
              </a:rPr>
              <a:t> 2022</a:t>
            </a:r>
            <a:r>
              <a:rPr lang="id-ID" sz="1400" b="1" dirty="0">
                <a:latin typeface="Century Gothic" panose="020B0502020202020204" pitchFamily="34" charset="0"/>
              </a:rPr>
              <a:t>)</a:t>
            </a:r>
            <a:endParaRPr lang="en-ID" sz="2600" b="1" dirty="0"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75D778-12C4-B727-A5FF-A87B650B2F70}"/>
              </a:ext>
            </a:extLst>
          </p:cNvPr>
          <p:cNvSpPr txBox="1"/>
          <p:nvPr/>
        </p:nvSpPr>
        <p:spPr>
          <a:xfrm>
            <a:off x="1359847" y="5748138"/>
            <a:ext cx="10547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CATATAN: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Kegiatan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PHRD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telah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dilaksanakan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secara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maksimal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menambah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bauran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tetapi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penyerapan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tidak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maksimal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dikarenakan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menguatnya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kurs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rupiah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terhadap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yen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Jepang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pelaksanaan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Jepang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hanya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bisa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angkatan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603C94-4DD4-4E40-BEE0-88DCF51132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41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0DABD4-4BD7-4C9F-92BB-04AC7795B2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TANTANGAN DAN RENCANA PENGEMBANGAN PUSBINDIKLATREN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8F4918D-E9BC-44CF-B59D-5A9D12AD69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28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A2F94D-C45A-44FD-9168-FBFCD34A98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d-ID" dirty="0"/>
              <a:t>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72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CDC58-430C-9846-82B0-128817EAD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Strategi </a:t>
            </a:r>
            <a:r>
              <a:rPr lang="en-US" i="1" dirty="0"/>
              <a:t>Corporate University </a:t>
            </a:r>
            <a:r>
              <a:rPr lang="en-US" dirty="0"/>
              <a:t>(</a:t>
            </a:r>
            <a:r>
              <a:rPr lang="en-US" dirty="0" err="1"/>
              <a:t>Corpu</a:t>
            </a:r>
            <a:r>
              <a:rPr lang="en-US" dirty="0"/>
              <a:t>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CCA8E5D-2461-7343-8544-0F19FC4DF7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3038401"/>
              </p:ext>
            </p:extLst>
          </p:nvPr>
        </p:nvGraphicFramePr>
        <p:xfrm>
          <a:off x="440531" y="2051916"/>
          <a:ext cx="11310938" cy="497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90C938-AE95-2E48-918F-E29BEC1CB4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29</a:t>
            </a:fld>
            <a:endParaRPr lang="en-US" sz="10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DF352A0-C7A8-4F4A-B996-BC1A7C5EC272}"/>
              </a:ext>
            </a:extLst>
          </p:cNvPr>
          <p:cNvGrpSpPr/>
          <p:nvPr/>
        </p:nvGrpSpPr>
        <p:grpSpPr>
          <a:xfrm>
            <a:off x="440531" y="1157369"/>
            <a:ext cx="11310938" cy="1683529"/>
            <a:chOff x="277091" y="925531"/>
            <a:chExt cx="11637818" cy="1683529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C3647BDF-371C-CF44-8999-A167B3E739B7}"/>
                </a:ext>
              </a:extLst>
            </p:cNvPr>
            <p:cNvSpPr/>
            <p:nvPr/>
          </p:nvSpPr>
          <p:spPr>
            <a:xfrm>
              <a:off x="277091" y="925531"/>
              <a:ext cx="11637818" cy="1595996"/>
            </a:xfrm>
            <a:prstGeom prst="roundRect">
              <a:avLst>
                <a:gd name="adj" fmla="val 10439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2BEE186-4277-8049-B8DE-13D16B2ADCE9}"/>
                </a:ext>
              </a:extLst>
            </p:cNvPr>
            <p:cNvSpPr txBox="1"/>
            <p:nvPr/>
          </p:nvSpPr>
          <p:spPr>
            <a:xfrm>
              <a:off x="586581" y="1039400"/>
              <a:ext cx="9870081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Pengembangan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kompetensi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dilaksanakan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melalui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pendekatan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sistem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pembelajaran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terintegrasi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(corporate University). </a:t>
              </a:r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sz="1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Pasal</a:t>
              </a:r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 203, 4, PP 17/2020 </a:t>
              </a:r>
              <a:r>
                <a:rPr lang="en-US" sz="1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tentang</a:t>
              </a:r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Manajemen</a:t>
              </a:r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 PNS)</a:t>
              </a:r>
            </a:p>
            <a:p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Pengembangan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Kompetensi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bagi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setiap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PNS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dilakukan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paling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sedikit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20 jam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pelajaran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dan 1 (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satu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)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tahun</a:t>
              </a:r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. (</a:t>
              </a:r>
              <a:r>
                <a:rPr lang="en-US" sz="1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Pasal</a:t>
              </a:r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 203, 4a, PP 17/2020 </a:t>
              </a:r>
              <a:r>
                <a:rPr lang="en-US" sz="1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tentang</a:t>
              </a:r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Manajemen</a:t>
              </a:r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 PNS)</a:t>
              </a:r>
            </a:p>
            <a:p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Graphic 5" descr="Bullseye">
            <a:extLst>
              <a:ext uri="{FF2B5EF4-FFF2-40B4-BE49-F238E27FC236}">
                <a16:creationId xmlns:a16="http://schemas.microsoft.com/office/drawing/2014/main" id="{8211C69A-0ED5-4F25-8609-F8BDBEA45C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74303" y="2919449"/>
            <a:ext cx="682488" cy="682488"/>
          </a:xfrm>
          <a:prstGeom prst="rect">
            <a:avLst/>
          </a:prstGeom>
        </p:spPr>
      </p:pic>
      <p:pic>
        <p:nvPicPr>
          <p:cNvPr id="11" name="Graphic 10" descr="Single gear">
            <a:extLst>
              <a:ext uri="{FF2B5EF4-FFF2-40B4-BE49-F238E27FC236}">
                <a16:creationId xmlns:a16="http://schemas.microsoft.com/office/drawing/2014/main" id="{E7941186-EDA1-4E5A-8169-5F73D8788E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6118" y="2919449"/>
            <a:ext cx="682488" cy="682488"/>
          </a:xfrm>
          <a:prstGeom prst="rect">
            <a:avLst/>
          </a:prstGeom>
        </p:spPr>
      </p:pic>
      <p:pic>
        <p:nvPicPr>
          <p:cNvPr id="13" name="Graphic 12" descr="Classroom">
            <a:extLst>
              <a:ext uri="{FF2B5EF4-FFF2-40B4-BE49-F238E27FC236}">
                <a16:creationId xmlns:a16="http://schemas.microsoft.com/office/drawing/2014/main" id="{B8DECFBD-457D-40F6-81B0-9038F619270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688954" y="2859306"/>
            <a:ext cx="682488" cy="682488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FF1C20F3-C37D-4791-B3B0-EC656973E88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047541" y="1392128"/>
            <a:ext cx="1805839" cy="1382595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F355ACA3-F740-4EDD-924F-44554B4BD5B4}"/>
              </a:ext>
            </a:extLst>
          </p:cNvPr>
          <p:cNvSpPr/>
          <p:nvPr/>
        </p:nvSpPr>
        <p:spPr>
          <a:xfrm>
            <a:off x="3520069" y="2985203"/>
            <a:ext cx="506896" cy="59659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B965E072-257A-4CFB-92E0-26BB5FD91474}"/>
              </a:ext>
            </a:extLst>
          </p:cNvPr>
          <p:cNvSpPr/>
          <p:nvPr/>
        </p:nvSpPr>
        <p:spPr>
          <a:xfrm>
            <a:off x="7532162" y="2985203"/>
            <a:ext cx="506896" cy="59659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7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926C08-7A28-49F2-844B-12462B93A8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i="1" dirty="0"/>
              <a:t>OVERVIEW</a:t>
            </a:r>
            <a:r>
              <a:rPr lang="id-ID" dirty="0"/>
              <a:t> PUSBINDIKLATREN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F8480F-268A-43A5-A88C-E307BB2CC9A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3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715D13-DA6C-4B85-9CE0-4C26D91737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d-ID" dirty="0"/>
              <a:t>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61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7;p59">
            <a:extLst>
              <a:ext uri="{FF2B5EF4-FFF2-40B4-BE49-F238E27FC236}">
                <a16:creationId xmlns:a16="http://schemas.microsoft.com/office/drawing/2014/main" id="{5069A01E-9CF0-476A-BEF2-982DF951BE19}"/>
              </a:ext>
            </a:extLst>
          </p:cNvPr>
          <p:cNvSpPr txBox="1">
            <a:spLocks/>
          </p:cNvSpPr>
          <p:nvPr/>
        </p:nvSpPr>
        <p:spPr>
          <a:xfrm>
            <a:off x="305522" y="107337"/>
            <a:ext cx="11580955" cy="757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200" b="1" i="0" u="none" strike="noStrike" cap="none">
                <a:solidFill>
                  <a:schemeClr val="dk1"/>
                </a:solidFill>
                <a:latin typeface="Century Gothic" panose="020B0502020202020204" pitchFamily="34" charset="0"/>
                <a:ea typeface="Big Shoulders Text"/>
                <a:cs typeface="Big Shoulders Text"/>
                <a:sym typeface="Big Shoulders Tex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g Shoulders Text"/>
              <a:buNone/>
              <a:defRPr sz="2800" b="0" i="0" u="none" strike="noStrike" cap="none">
                <a:solidFill>
                  <a:schemeClr val="dk1"/>
                </a:solidFill>
                <a:latin typeface="Big Shoulders Text"/>
                <a:ea typeface="Big Shoulders Text"/>
                <a:cs typeface="Big Shoulders Text"/>
                <a:sym typeface="Big Shoulders Text"/>
              </a:defRPr>
            </a:lvl9pPr>
          </a:lstStyle>
          <a:p>
            <a:r>
              <a:rPr lang="en-US" sz="2400" dirty="0" err="1"/>
              <a:t>Meningkatnya</a:t>
            </a:r>
            <a:r>
              <a:rPr lang="en-US" sz="2400" dirty="0"/>
              <a:t> </a:t>
            </a:r>
            <a:r>
              <a:rPr lang="en-US" sz="2400" dirty="0" err="1"/>
              <a:t>Kebutuhan</a:t>
            </a:r>
            <a:r>
              <a:rPr lang="en-US" sz="2400" dirty="0"/>
              <a:t> </a:t>
            </a:r>
            <a:r>
              <a:rPr lang="en-US" sz="2400" dirty="0" err="1"/>
              <a:t>Perencana</a:t>
            </a:r>
            <a:r>
              <a:rPr lang="en-US" sz="2400" dirty="0"/>
              <a:t> yang </a:t>
            </a:r>
            <a:r>
              <a:rPr lang="en-US" sz="2400" dirty="0" err="1"/>
              <a:t>Berkualitas</a:t>
            </a:r>
            <a:r>
              <a:rPr lang="en-US" sz="2400" dirty="0"/>
              <a:t> 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13DBBBA-FA35-4A66-B079-0A36A20BF2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30</a:t>
            </a:fld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E952CC6-288B-4512-81E5-2AAD8AA1FA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168843"/>
              </p:ext>
            </p:extLst>
          </p:nvPr>
        </p:nvGraphicFramePr>
        <p:xfrm>
          <a:off x="1752600" y="1108351"/>
          <a:ext cx="9848850" cy="2846373"/>
        </p:xfrm>
        <a:graphic>
          <a:graphicData uri="http://schemas.openxmlformats.org/drawingml/2006/table">
            <a:tbl>
              <a:tblPr firstRow="1" firstCol="1" bandRow="1"/>
              <a:tblGrid>
                <a:gridCol w="93980">
                  <a:extLst>
                    <a:ext uri="{9D8B030D-6E8A-4147-A177-3AD203B41FA5}">
                      <a16:colId xmlns:a16="http://schemas.microsoft.com/office/drawing/2014/main" val="3770561053"/>
                    </a:ext>
                  </a:extLst>
                </a:gridCol>
                <a:gridCol w="1311120">
                  <a:extLst>
                    <a:ext uri="{9D8B030D-6E8A-4147-A177-3AD203B41FA5}">
                      <a16:colId xmlns:a16="http://schemas.microsoft.com/office/drawing/2014/main" val="1702395622"/>
                    </a:ext>
                  </a:extLst>
                </a:gridCol>
                <a:gridCol w="1047750">
                  <a:extLst>
                    <a:ext uri="{9D8B030D-6E8A-4147-A177-3AD203B41FA5}">
                      <a16:colId xmlns:a16="http://schemas.microsoft.com/office/drawing/2014/main" val="2970180335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434087509"/>
                    </a:ext>
                  </a:extLst>
                </a:gridCol>
                <a:gridCol w="1181100">
                  <a:extLst>
                    <a:ext uri="{9D8B030D-6E8A-4147-A177-3AD203B41FA5}">
                      <a16:colId xmlns:a16="http://schemas.microsoft.com/office/drawing/2014/main" val="1977750924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363575525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42388498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443981347"/>
                    </a:ext>
                  </a:extLst>
                </a:gridCol>
                <a:gridCol w="1261900">
                  <a:extLst>
                    <a:ext uri="{9D8B030D-6E8A-4147-A177-3AD203B41FA5}">
                      <a16:colId xmlns:a16="http://schemas.microsoft.com/office/drawing/2014/main" val="2092303282"/>
                    </a:ext>
                  </a:extLst>
                </a:gridCol>
              </a:tblGrid>
              <a:tr h="457686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Tingkat Kelembagaan 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 menurut Tingkat Pendidikan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 yang Perlu Melanjutkan Pendidikan </a:t>
                      </a:r>
                      <a:endParaRPr lang="en-ID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6124320"/>
                  </a:ext>
                </a:extLst>
              </a:tr>
              <a:tr h="370391">
                <a:tc gridSpan="2"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S-1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S-2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S-3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Σ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S-2*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S-3**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Σ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5494718"/>
                  </a:ext>
                </a:extLst>
              </a:tr>
              <a:tr h="253726">
                <a:tc gridSpan="2">
                  <a:txBody>
                    <a:bodyPr/>
                    <a:lstStyle/>
                    <a:p>
                      <a:pPr indent="24765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Pusat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5.496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1.237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137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6.870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4.122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62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4.184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423480"/>
                  </a:ext>
                </a:extLst>
              </a:tr>
              <a:tr h="253726">
                <a:tc gridSpan="2">
                  <a:txBody>
                    <a:bodyPr/>
                    <a:lstStyle/>
                    <a:p>
                      <a:pPr indent="24765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Provinsi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6.528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1.469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163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8.160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4.896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73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4.969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3989086"/>
                  </a:ext>
                </a:extLst>
              </a:tr>
              <a:tr h="372177">
                <a:tc gridSpan="2">
                  <a:txBody>
                    <a:bodyPr/>
                    <a:lstStyle/>
                    <a:p>
                      <a:pPr indent="24765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Kabupaten/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indent="24765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Kota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98.688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22.205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2.467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123.360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74.016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1.110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00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75.126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44918"/>
                  </a:ext>
                </a:extLst>
              </a:tr>
              <a:tr h="383607">
                <a:tc gridSpan="2">
                  <a:txBody>
                    <a:bodyPr/>
                    <a:lstStyle/>
                    <a:p>
                      <a:pPr indent="24765"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TOTAL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110.712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24.910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2.768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138.390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83.034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00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1.246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00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84.280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1802117"/>
                  </a:ext>
                </a:extLst>
              </a:tr>
              <a:tr h="75506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ID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tabLst/>
                      </a:pPr>
                      <a:r>
                        <a:rPr lang="id-ID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 Asumsi: 75% dari perencana berpendidikan S-1 perlu melanjutkan studi mereka di program S-2.</a:t>
                      </a:r>
                      <a:endParaRPr lang="en-ID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lang="id-ID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**Asumsi: 5 % dari perencana berpendidikan S-2 perlu melanjutkan studi mereka di program S-3.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Sumber: Data dikeluarkan oleh Pusbindiklatren.</a:t>
                      </a:r>
                      <a:endParaRPr lang="en-ID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</a:pPr>
                      <a:endParaRPr lang="en-ID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58102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4ABAE9E-3273-46AD-9AD4-81C0686610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969616"/>
              </p:ext>
            </p:extLst>
          </p:nvPr>
        </p:nvGraphicFramePr>
        <p:xfrm>
          <a:off x="1752600" y="4177391"/>
          <a:ext cx="9848860" cy="1450457"/>
        </p:xfrm>
        <a:graphic>
          <a:graphicData uri="http://schemas.openxmlformats.org/drawingml/2006/table">
            <a:tbl>
              <a:tblPr firstRow="1" firstCol="1" bandRow="1"/>
              <a:tblGrid>
                <a:gridCol w="2457450">
                  <a:extLst>
                    <a:ext uri="{9D8B030D-6E8A-4147-A177-3AD203B41FA5}">
                      <a16:colId xmlns:a16="http://schemas.microsoft.com/office/drawing/2014/main" val="2848594808"/>
                    </a:ext>
                  </a:extLst>
                </a:gridCol>
                <a:gridCol w="1259893">
                  <a:extLst>
                    <a:ext uri="{9D8B030D-6E8A-4147-A177-3AD203B41FA5}">
                      <a16:colId xmlns:a16="http://schemas.microsoft.com/office/drawing/2014/main" val="2647074119"/>
                    </a:ext>
                  </a:extLst>
                </a:gridCol>
                <a:gridCol w="2043839">
                  <a:extLst>
                    <a:ext uri="{9D8B030D-6E8A-4147-A177-3AD203B41FA5}">
                      <a16:colId xmlns:a16="http://schemas.microsoft.com/office/drawing/2014/main" val="1026040991"/>
                    </a:ext>
                  </a:extLst>
                </a:gridCol>
                <a:gridCol w="1752216">
                  <a:extLst>
                    <a:ext uri="{9D8B030D-6E8A-4147-A177-3AD203B41FA5}">
                      <a16:colId xmlns:a16="http://schemas.microsoft.com/office/drawing/2014/main" val="3742886778"/>
                    </a:ext>
                  </a:extLst>
                </a:gridCol>
                <a:gridCol w="2335462">
                  <a:extLst>
                    <a:ext uri="{9D8B030D-6E8A-4147-A177-3AD203B41FA5}">
                      <a16:colId xmlns:a16="http://schemas.microsoft.com/office/drawing/2014/main" val="4239988895"/>
                    </a:ext>
                  </a:extLst>
                </a:gridCol>
              </a:tblGrid>
              <a:tr h="6353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Tingkat Kelembagaan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 Alumni Pelatihan*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 yang Belum Mendapatkan Pelatihan 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∑ Perencana yang Perlu Mengikuti Pelatihan**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452282"/>
                  </a:ext>
                </a:extLst>
              </a:tr>
              <a:tr h="201304">
                <a:tc>
                  <a:txBody>
                    <a:bodyPr/>
                    <a:lstStyle/>
                    <a:p>
                      <a:pPr indent="24765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Pusat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6.870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3.529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7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3.341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2.673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785941"/>
                  </a:ext>
                </a:extLst>
              </a:tr>
              <a:tr h="201304">
                <a:tc>
                  <a:txBody>
                    <a:bodyPr/>
                    <a:lstStyle/>
                    <a:p>
                      <a:pPr indent="24765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Provinsi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8.160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2.134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7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6.026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4.821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16385"/>
                  </a:ext>
                </a:extLst>
              </a:tr>
              <a:tr h="201304">
                <a:tc>
                  <a:txBody>
                    <a:bodyPr/>
                    <a:lstStyle/>
                    <a:p>
                      <a:pPr indent="24765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Kabupaten/Kota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123.360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6.277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7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117.083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93.666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6222632"/>
                  </a:ext>
                </a:extLst>
              </a:tr>
              <a:tr h="211231">
                <a:tc>
                  <a:txBody>
                    <a:bodyPr/>
                    <a:lstStyle/>
                    <a:p>
                      <a:pPr indent="24765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TOTAL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138.390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d-ID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11.940</a:t>
                      </a:r>
                      <a:endParaRPr lang="en-ID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126.450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</a:pPr>
                      <a:r>
                        <a:rPr lang="id-ID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101.160</a:t>
                      </a:r>
                      <a:endParaRPr lang="en-ID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1799223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2FB23DD5-3082-4F8B-BB2A-3B6367835F20}"/>
              </a:ext>
            </a:extLst>
          </p:cNvPr>
          <p:cNvSpPr txBox="1"/>
          <p:nvPr/>
        </p:nvSpPr>
        <p:spPr>
          <a:xfrm>
            <a:off x="1752600" y="5725668"/>
            <a:ext cx="984886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d-ID" sz="1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* Perencana yang merupakan alumni program pelatihan Bappenas pada tahun 2000-2014.</a:t>
            </a:r>
            <a:endParaRPr lang="en-ID" sz="1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id-ID" sz="1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**Asumsi: 80% perencana yang belum mendapatkan pelatihan perlu mengikuti pelatihan.</a:t>
            </a:r>
          </a:p>
          <a:p>
            <a:r>
              <a:rPr lang="id-ID" sz="1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Sumber: Data dikeluarkan oleh Pusbindiklatren.</a:t>
            </a:r>
            <a:endParaRPr lang="en-ID" sz="10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8324F0-2F5F-4F29-92D0-027DF57F5A59}"/>
              </a:ext>
            </a:extLst>
          </p:cNvPr>
          <p:cNvSpPr txBox="1"/>
          <p:nvPr/>
        </p:nvSpPr>
        <p:spPr>
          <a:xfrm>
            <a:off x="353139" y="4741607"/>
            <a:ext cx="155258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Estimasi Kebutuhan Program </a:t>
            </a:r>
            <a:r>
              <a:rPr lang="en-US" sz="14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Pelatihan</a:t>
            </a:r>
            <a:endParaRPr lang="en-ID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E72898-A3A1-4CD1-AA54-4A3198DEF9E7}"/>
              </a:ext>
            </a:extLst>
          </p:cNvPr>
          <p:cNvSpPr txBox="1"/>
          <p:nvPr/>
        </p:nvSpPr>
        <p:spPr>
          <a:xfrm>
            <a:off x="314677" y="1978637"/>
            <a:ext cx="12089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Estimasi Kebutuhan Program </a:t>
            </a:r>
            <a:r>
              <a:rPr lang="en-US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Pendidikan</a:t>
            </a:r>
            <a:endParaRPr lang="en-ID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DB9219C-DE5D-4F95-99F7-7BFF71FF3AE9}"/>
              </a:ext>
            </a:extLst>
          </p:cNvPr>
          <p:cNvCxnSpPr/>
          <p:nvPr/>
        </p:nvCxnSpPr>
        <p:spPr>
          <a:xfrm>
            <a:off x="353139" y="3954724"/>
            <a:ext cx="112483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phic 8">
            <a:extLst>
              <a:ext uri="{FF2B5EF4-FFF2-40B4-BE49-F238E27FC236}">
                <a16:creationId xmlns:a16="http://schemas.microsoft.com/office/drawing/2014/main" id="{76DE58BC-23B7-4052-B2A9-CD284D1072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3139" y="1108351"/>
            <a:ext cx="566019" cy="80241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5D85FB9F-D970-404C-B5B3-C3227959FB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8735" y="4158532"/>
            <a:ext cx="525117" cy="52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44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030C2-5F02-4AFA-9423-72CB47F0C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29" y="128949"/>
            <a:ext cx="11310257" cy="679904"/>
          </a:xfrm>
        </p:spPr>
        <p:txBody>
          <a:bodyPr/>
          <a:lstStyle/>
          <a:p>
            <a:r>
              <a:rPr lang="en-US" dirty="0" err="1"/>
              <a:t>Meningkatnya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Pejabat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Perencana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D3276CE-C994-43B9-AE27-12F577C831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9443663"/>
              </p:ext>
            </p:extLst>
          </p:nvPr>
        </p:nvGraphicFramePr>
        <p:xfrm>
          <a:off x="460829" y="1022888"/>
          <a:ext cx="4739167" cy="398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2869">
                  <a:extLst>
                    <a:ext uri="{9D8B030D-6E8A-4147-A177-3AD203B41FA5}">
                      <a16:colId xmlns:a16="http://schemas.microsoft.com/office/drawing/2014/main" val="1037985230"/>
                    </a:ext>
                  </a:extLst>
                </a:gridCol>
                <a:gridCol w="1233149">
                  <a:extLst>
                    <a:ext uri="{9D8B030D-6E8A-4147-A177-3AD203B41FA5}">
                      <a16:colId xmlns:a16="http://schemas.microsoft.com/office/drawing/2014/main" val="2255280368"/>
                    </a:ext>
                  </a:extLst>
                </a:gridCol>
                <a:gridCol w="1233149">
                  <a:extLst>
                    <a:ext uri="{9D8B030D-6E8A-4147-A177-3AD203B41FA5}">
                      <a16:colId xmlns:a16="http://schemas.microsoft.com/office/drawing/2014/main" val="2157447184"/>
                    </a:ext>
                  </a:extLst>
                </a:gridCol>
              </a:tblGrid>
              <a:tr h="5673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Mekanisme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Pengangkatan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b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JF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368626"/>
                  </a:ext>
                </a:extLst>
              </a:tr>
              <a:tr h="536726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Penyetaraan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53,40%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977282"/>
                  </a:ext>
                </a:extLst>
              </a:tr>
              <a:tr h="536726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Perpindahan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1.665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28,19%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8470761"/>
                  </a:ext>
                </a:extLst>
              </a:tr>
              <a:tr h="569066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Pengangkatan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Pertama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11,01%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21452853"/>
                  </a:ext>
                </a:extLst>
              </a:tr>
              <a:tr h="536726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Inpassing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7,40%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37647012"/>
                  </a:ext>
                </a:extLst>
              </a:tr>
              <a:tr h="536726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Promosi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1517149"/>
                  </a:ext>
                </a:extLst>
              </a:tr>
              <a:tr h="536726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5.906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777627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7F5EEF-99DB-47BB-AD1A-7AE9EA55B4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9AFC48-379B-3D44-B9D4-2CE6B5269790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D39B0F-C0AF-4396-B9F6-57ABBAB030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011390"/>
              </p:ext>
            </p:extLst>
          </p:nvPr>
        </p:nvGraphicFramePr>
        <p:xfrm>
          <a:off x="7258514" y="1030637"/>
          <a:ext cx="4500424" cy="2517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8948">
                  <a:extLst>
                    <a:ext uri="{9D8B030D-6E8A-4147-A177-3AD203B41FA5}">
                      <a16:colId xmlns:a16="http://schemas.microsoft.com/office/drawing/2014/main" val="2344216073"/>
                    </a:ext>
                  </a:extLst>
                </a:gridCol>
                <a:gridCol w="1165738">
                  <a:extLst>
                    <a:ext uri="{9D8B030D-6E8A-4147-A177-3AD203B41FA5}">
                      <a16:colId xmlns:a16="http://schemas.microsoft.com/office/drawing/2014/main" val="3897972359"/>
                    </a:ext>
                  </a:extLst>
                </a:gridCol>
                <a:gridCol w="1165738">
                  <a:extLst>
                    <a:ext uri="{9D8B030D-6E8A-4147-A177-3AD203B41FA5}">
                      <a16:colId xmlns:a16="http://schemas.microsoft.com/office/drawing/2014/main" val="2921534806"/>
                    </a:ext>
                  </a:extLst>
                </a:gridCol>
              </a:tblGrid>
              <a:tr h="63412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Jenjang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JF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991334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Ahli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Pertama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13,74%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6554766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Ahli 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Muda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4.387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74,28%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89581682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Ahli 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Madya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10,81%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9632827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r>
                        <a:rPr lang="id-ID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Ahli 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Utama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1,17%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7400195"/>
                  </a:ext>
                </a:extLst>
              </a:tr>
              <a:tr h="376627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5.906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38315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4B9E32A-AF35-4788-B067-81F7DD76CB73}"/>
              </a:ext>
            </a:extLst>
          </p:cNvPr>
          <p:cNvSpPr txBox="1"/>
          <p:nvPr/>
        </p:nvSpPr>
        <p:spPr>
          <a:xfrm>
            <a:off x="7169063" y="3625826"/>
            <a:ext cx="42514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Sumber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Data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September 2022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5A754F-98FE-49B7-BD4E-B6C3B180F914}"/>
              </a:ext>
            </a:extLst>
          </p:cNvPr>
          <p:cNvSpPr txBox="1"/>
          <p:nvPr/>
        </p:nvSpPr>
        <p:spPr>
          <a:xfrm>
            <a:off x="404226" y="5281585"/>
            <a:ext cx="42514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Sumber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Data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September 2022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B6811B-CAF9-49B4-A3E6-BBC62ECB198E}"/>
              </a:ext>
            </a:extLst>
          </p:cNvPr>
          <p:cNvSpPr txBox="1"/>
          <p:nvPr/>
        </p:nvSpPr>
        <p:spPr>
          <a:xfrm>
            <a:off x="5618134" y="4278334"/>
            <a:ext cx="60035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Berdasarkan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survei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dilakukan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oleh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hingga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September 2022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tercatat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jumlah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Pejabat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Fungsional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yaitu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5.906 orang.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Data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tersebut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masih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bersifat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sementara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karena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pengumpulan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data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melalui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survei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masih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berlangsung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id-ID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d-ID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Sebagian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besar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Pejabat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Fungsional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melalui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Penyetaraan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Jabatan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tidak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memiliki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latar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belakang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pengalaman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bidang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penganggaran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sehingga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mereka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mengharapkan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adanya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Peningkatan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Kompetensi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id-ID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bidang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C1988A-FF46-4605-B292-43955ABCB7EA}"/>
              </a:ext>
            </a:extLst>
          </p:cNvPr>
          <p:cNvSpPr txBox="1"/>
          <p:nvPr/>
        </p:nvSpPr>
        <p:spPr>
          <a:xfrm>
            <a:off x="404226" y="5022534"/>
            <a:ext cx="47957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*JFP </a:t>
            </a:r>
            <a:r>
              <a:rPr kumimoji="0" lang="en-US" sz="9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non-</a:t>
            </a:r>
            <a:r>
              <a:rPr kumimoji="0" lang="en-US" sz="9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penyetaraan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CD2D909-7119-47AD-BBC1-E2B80D0E688E}"/>
              </a:ext>
            </a:extLst>
          </p:cNvPr>
          <p:cNvSpPr/>
          <p:nvPr/>
        </p:nvSpPr>
        <p:spPr>
          <a:xfrm>
            <a:off x="5446644" y="4104861"/>
            <a:ext cx="6284528" cy="1898374"/>
          </a:xfrm>
          <a:prstGeom prst="roundRect">
            <a:avLst>
              <a:gd name="adj" fmla="val 8290"/>
            </a:avLst>
          </a:prstGeom>
          <a:noFill/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A410236-CA6A-4C74-8693-EAB3DC24E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46219" y="1180100"/>
            <a:ext cx="1630019" cy="244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01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1ABA358-16F9-3E42-8F04-EF980DB3D785}"/>
              </a:ext>
            </a:extLst>
          </p:cNvPr>
          <p:cNvSpPr/>
          <p:nvPr/>
        </p:nvSpPr>
        <p:spPr>
          <a:xfrm>
            <a:off x="387676" y="1345422"/>
            <a:ext cx="7101798" cy="3242907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E1BDA25-CB77-8737-4D51-233D567A1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err="1"/>
              <a:t>Penganggaran</a:t>
            </a:r>
            <a:r>
              <a:rPr lang="en-US" sz="2400" dirty="0"/>
              <a:t> Program </a:t>
            </a:r>
            <a:r>
              <a:rPr lang="en-US" sz="2400" dirty="0" err="1"/>
              <a:t>Pengembangan</a:t>
            </a:r>
            <a:r>
              <a:rPr lang="en-US" sz="2400" dirty="0"/>
              <a:t> </a:t>
            </a:r>
            <a:r>
              <a:rPr lang="en-US" sz="2400" dirty="0" err="1"/>
              <a:t>Kapasitas</a:t>
            </a:r>
            <a:r>
              <a:rPr lang="en-US" sz="2400" dirty="0"/>
              <a:t> SDM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EB3280-1D19-800F-4A14-3E16019878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BD89A83-8F04-4E59-AFD6-207A428C3846}" type="slidenum">
              <a:rPr lang="en-US" smtClean="0"/>
              <a:pPr>
                <a:spcAft>
                  <a:spcPts val="600"/>
                </a:spcAft>
              </a:pPr>
              <a:t>32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AC4D917-C3B1-BE52-9453-630B57E30C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478136"/>
              </p:ext>
            </p:extLst>
          </p:nvPr>
        </p:nvGraphicFramePr>
        <p:xfrm>
          <a:off x="7792278" y="1600792"/>
          <a:ext cx="3938892" cy="3656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2772">
                  <a:extLst>
                    <a:ext uri="{9D8B030D-6E8A-4147-A177-3AD203B41FA5}">
                      <a16:colId xmlns:a16="http://schemas.microsoft.com/office/drawing/2014/main" val="4092190617"/>
                    </a:ext>
                  </a:extLst>
                </a:gridCol>
                <a:gridCol w="1373060">
                  <a:extLst>
                    <a:ext uri="{9D8B030D-6E8A-4147-A177-3AD203B41FA5}">
                      <a16:colId xmlns:a16="http://schemas.microsoft.com/office/drawing/2014/main" val="1950191037"/>
                    </a:ext>
                  </a:extLst>
                </a:gridCol>
                <a:gridCol w="1373060">
                  <a:extLst>
                    <a:ext uri="{9D8B030D-6E8A-4147-A177-3AD203B41FA5}">
                      <a16:colId xmlns:a16="http://schemas.microsoft.com/office/drawing/2014/main" val="2711234436"/>
                    </a:ext>
                  </a:extLst>
                </a:gridCol>
              </a:tblGrid>
              <a:tr h="37500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000" i="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Rincian</a:t>
                      </a:r>
                      <a:r>
                        <a:rPr lang="en-ID" sz="1000" i="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i="1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Output</a:t>
                      </a:r>
                      <a:endParaRPr lang="en-ID" sz="1000" b="1" i="1" u="none" strike="noStrike" cap="none" spc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i="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ID" sz="10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ID" sz="10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054423"/>
                  </a:ext>
                </a:extLst>
              </a:tr>
              <a:tr h="151735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nl-NL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 Penyelenggaraan Pendidikan dan Pelatihan</a:t>
                      </a:r>
                      <a:endParaRPr lang="nl-NL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 org 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Penempatan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karyasiswa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pendidikan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fontAlgn="ctr"/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 org 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Penempatan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karyasiswa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pendidikan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extLst>
                  <a:ext uri="{0D108BD9-81ED-4DB2-BD59-A6C34878D82A}">
                    <a16:rowId xmlns:a16="http://schemas.microsoft.com/office/drawing/2014/main" val="3197316311"/>
                  </a:ext>
                </a:extLst>
              </a:tr>
              <a:tr h="81821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670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peserta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pelatihan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perencanaan</a:t>
                      </a:r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2.335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peserta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pelatihan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perencanaan</a:t>
                      </a:r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extLst>
                  <a:ext uri="{0D108BD9-81ED-4DB2-BD59-A6C34878D82A}">
                    <a16:rowId xmlns:a16="http://schemas.microsoft.com/office/drawing/2014/main" val="3320114096"/>
                  </a:ext>
                </a:extLst>
              </a:tr>
              <a:tr h="4567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Pembinaan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Fungsional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Pembinaan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regulasi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JFP</a:t>
                      </a:r>
                      <a:r>
                        <a:rPr lang="en-US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Pembinaan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JFP</a:t>
                      </a:r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extLst>
                  <a:ext uri="{0D108BD9-81ED-4DB2-BD59-A6C34878D82A}">
                    <a16:rowId xmlns:a16="http://schemas.microsoft.com/office/drawing/2014/main" val="1683084100"/>
                  </a:ext>
                </a:extLst>
              </a:tr>
              <a:tr h="48898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42433" marT="16973" marB="127299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Peserta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Uji </a:t>
                      </a:r>
                      <a:r>
                        <a:rPr lang="en-ID" sz="1000" u="none" strike="noStrike" cap="none" spc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Kompetensi</a:t>
                      </a:r>
                      <a:r>
                        <a:rPr lang="en-ID" sz="1000" u="none" strike="noStrike" cap="non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JFP</a:t>
                      </a:r>
                      <a:endParaRPr lang="en-ID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42433" marT="16973" marB="127299" anchor="ctr"/>
                </a:tc>
                <a:extLst>
                  <a:ext uri="{0D108BD9-81ED-4DB2-BD59-A6C34878D82A}">
                    <a16:rowId xmlns:a16="http://schemas.microsoft.com/office/drawing/2014/main" val="3269550035"/>
                  </a:ext>
                </a:extLst>
              </a:tr>
            </a:tbl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E080737E-FF38-5CD4-0F77-368C354653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3970672"/>
              </p:ext>
            </p:extLst>
          </p:nvPr>
        </p:nvGraphicFramePr>
        <p:xfrm>
          <a:off x="573015" y="1484594"/>
          <a:ext cx="6230258" cy="2886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340445CB-06FD-4BE7-FA5E-3A46B4278EF8}"/>
              </a:ext>
            </a:extLst>
          </p:cNvPr>
          <p:cNvSpPr txBox="1"/>
          <p:nvPr/>
        </p:nvSpPr>
        <p:spPr>
          <a:xfrm>
            <a:off x="1027826" y="990051"/>
            <a:ext cx="609420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KAPASITAS ANGGARAN</a:t>
            </a:r>
            <a:r>
              <a:rPr lang="en-ID" sz="1200" b="1" baseline="0" dirty="0">
                <a:latin typeface="Arial" panose="020B0604020202020204" pitchFamily="34" charset="0"/>
                <a:cs typeface="Arial" panose="020B0604020202020204" pitchFamily="34" charset="0"/>
              </a:rPr>
              <a:t> PUSBINDIKLATREN 2020-2023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CF215B50-B372-975A-6DA6-E2DDA06250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0828" y="3836687"/>
            <a:ext cx="1128834" cy="21568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A529593-0D3E-D042-D03E-07A32C615669}"/>
              </a:ext>
            </a:extLst>
          </p:cNvPr>
          <p:cNvSpPr txBox="1"/>
          <p:nvPr/>
        </p:nvSpPr>
        <p:spPr>
          <a:xfrm>
            <a:off x="7810112" y="1036217"/>
            <a:ext cx="37918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TABEL RINCIAN TARGET PROGRAM DIKLAT </a:t>
            </a:r>
          </a:p>
          <a:p>
            <a:pPr algn="ctr" rtl="0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TA 2022- </a:t>
            </a:r>
            <a:r>
              <a:rPr lang="en-ID" sz="1200" b="1" baseline="0" dirty="0">
                <a:latin typeface="Arial" panose="020B0604020202020204" pitchFamily="34" charset="0"/>
                <a:cs typeface="Arial" panose="020B0604020202020204" pitchFamily="34" charset="0"/>
              </a:rPr>
              <a:t>2023*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29">
            <a:extLst>
              <a:ext uri="{FF2B5EF4-FFF2-40B4-BE49-F238E27FC236}">
                <a16:creationId xmlns:a16="http://schemas.microsoft.com/office/drawing/2014/main" id="{668F5167-E28D-96C0-7D76-6E06D57E99AD}"/>
              </a:ext>
            </a:extLst>
          </p:cNvPr>
          <p:cNvSpPr txBox="1"/>
          <p:nvPr/>
        </p:nvSpPr>
        <p:spPr>
          <a:xfrm>
            <a:off x="1610139" y="4727501"/>
            <a:ext cx="5879336" cy="14619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25" indent="-174625"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179388" algn="l"/>
              </a:tabLst>
            </a:pPr>
            <a:r>
              <a:rPr lang="id-ID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Transisi struktur anggaran Pusbindiklatren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sejak</a:t>
            </a:r>
            <a:r>
              <a:rPr lang="id-ID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tahun 202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id-ID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dimana pelaksanaan Pendidikan dan pelatihan 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yang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awalnya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sebagian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besar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menggunakan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pinjaman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luar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negeri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berubah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menjadi</a:t>
            </a:r>
            <a:r>
              <a:rPr lang="id-ID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anggaran yang  bersumber dari 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Rupiah </a:t>
            </a:r>
            <a:r>
              <a:rPr lang="en-US" sz="105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Murni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id-ID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RM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id-ID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dan hibah (project loan sudah berakhir</a:t>
            </a:r>
            <a:r>
              <a:rPr lang="id-ID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sz="105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4625" indent="-174625"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179388" algn="l"/>
              </a:tabLst>
            </a:pPr>
            <a:r>
              <a:rPr kumimoji="0" lang="id-ID" altLang="en-US" sz="105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Penuru</a:t>
            </a:r>
            <a:r>
              <a:rPr lang="id-ID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nan kapasitas pelaksanaan  Pendidikan </a:t>
            </a:r>
            <a:r>
              <a:rPr lang="en-US" altLang="en-US" sz="1050" dirty="0" err="1"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2022 </a:t>
            </a:r>
            <a:r>
              <a:rPr lang="id-ID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mencapai 83% untuk program Pendidikan dibandingkan tahun 2021</a:t>
            </a:r>
            <a:endParaRPr kumimoji="0" lang="id-ID" altLang="en-US" sz="105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4625" indent="-174625"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179388" algn="l"/>
              </a:tabLst>
            </a:pPr>
            <a:r>
              <a:rPr kumimoji="0" lang="id-ID" altLang="en-US" sz="105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Penuru</a:t>
            </a:r>
            <a:r>
              <a:rPr lang="id-ID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nan kapasitas pelaksanaan  Pelatihan </a:t>
            </a:r>
            <a:r>
              <a:rPr lang="en-US" altLang="en-US" sz="1050" dirty="0" err="1"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2022 </a:t>
            </a:r>
            <a:r>
              <a:rPr lang="id-ID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mencapai 64% untuk program Pendidikan dibandingkan tahun 2021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B8E80A7-8BBD-1B9E-4B30-DCC4E2158F04}"/>
              </a:ext>
            </a:extLst>
          </p:cNvPr>
          <p:cNvSpPr txBox="1"/>
          <p:nvPr/>
        </p:nvSpPr>
        <p:spPr>
          <a:xfrm>
            <a:off x="7711638" y="5360072"/>
            <a:ext cx="361271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800" baseline="0" dirty="0"/>
              <a:t>*</a:t>
            </a:r>
            <a:r>
              <a:rPr lang="en-ID" sz="800" baseline="0" dirty="0" err="1"/>
              <a:t>bersifat</a:t>
            </a:r>
            <a:r>
              <a:rPr lang="en-ID" sz="800" baseline="0" dirty="0"/>
              <a:t> </a:t>
            </a:r>
            <a:r>
              <a:rPr lang="en-ID" sz="800" baseline="0" dirty="0" err="1"/>
              <a:t>perencanaan</a:t>
            </a:r>
            <a:r>
              <a:rPr lang="en-ID" sz="800" dirty="0"/>
              <a:t>, </a:t>
            </a:r>
            <a:r>
              <a:rPr lang="en-ID" sz="800" dirty="0" err="1"/>
              <a:t>dapat</a:t>
            </a:r>
            <a:r>
              <a:rPr lang="en-ID" sz="800" dirty="0"/>
              <a:t> </a:t>
            </a:r>
            <a:r>
              <a:rPr lang="en-ID" sz="800" dirty="0" err="1"/>
              <a:t>berubah</a:t>
            </a:r>
            <a:r>
              <a:rPr lang="en-ID" sz="800" dirty="0"/>
              <a:t> </a:t>
            </a:r>
            <a:r>
              <a:rPr lang="en-ID" sz="800" dirty="0" err="1"/>
              <a:t>sesuai</a:t>
            </a:r>
            <a:r>
              <a:rPr lang="en-ID" sz="800" dirty="0"/>
              <a:t> </a:t>
            </a:r>
            <a:r>
              <a:rPr lang="en-ID" sz="800" dirty="0" err="1"/>
              <a:t>perkembangan</a:t>
            </a:r>
            <a:r>
              <a:rPr lang="en-ID" sz="800" dirty="0"/>
              <a:t> </a:t>
            </a:r>
            <a:r>
              <a:rPr lang="en-ID" sz="800" dirty="0" err="1"/>
              <a:t>kebijakan</a:t>
            </a:r>
            <a:endParaRPr lang="en-ID" sz="800" dirty="0"/>
          </a:p>
        </p:txBody>
      </p:sp>
    </p:spTree>
    <p:extLst>
      <p:ext uri="{BB962C8B-B14F-4D97-AF65-F5344CB8AC3E}">
        <p14:creationId xmlns:p14="http://schemas.microsoft.com/office/powerpoint/2010/main" val="196722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73753-91DA-4A98-BFC2-BC205F9F5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28" y="120450"/>
            <a:ext cx="11310257" cy="679904"/>
          </a:xfrm>
        </p:spPr>
        <p:txBody>
          <a:bodyPr/>
          <a:lstStyle/>
          <a:p>
            <a:r>
              <a:rPr lang="en-US" dirty="0" err="1"/>
              <a:t>Anggaran</a:t>
            </a:r>
            <a:r>
              <a:rPr lang="en-US" dirty="0"/>
              <a:t> Pusbindiklatren</a:t>
            </a:r>
            <a:r>
              <a:rPr lang="id-ID" dirty="0"/>
              <a:t> </a:t>
            </a:r>
            <a:r>
              <a:rPr lang="en-US" dirty="0" err="1"/>
              <a:t>Tahun</a:t>
            </a:r>
            <a:r>
              <a:rPr lang="en-US" dirty="0"/>
              <a:t> 2019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―</a:t>
            </a:r>
            <a:r>
              <a:rPr lang="en-US" dirty="0"/>
              <a:t>2022 </a:t>
            </a:r>
            <a:br>
              <a:rPr lang="id-ID" dirty="0"/>
            </a:br>
            <a:r>
              <a:rPr lang="en-US" dirty="0"/>
              <a:t>dan </a:t>
            </a:r>
            <a:r>
              <a:rPr lang="en-US" dirty="0" err="1"/>
              <a:t>Proyeksi</a:t>
            </a:r>
            <a:r>
              <a:rPr lang="en-US" dirty="0"/>
              <a:t> 2023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―</a:t>
            </a:r>
            <a:r>
              <a:rPr lang="en-US" dirty="0"/>
              <a:t>2025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F5A746-EF81-4689-9585-8C2B5BF9CD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33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9918236-54ED-4CA3-BAFD-C0A247B171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911016"/>
              </p:ext>
            </p:extLst>
          </p:nvPr>
        </p:nvGraphicFramePr>
        <p:xfrm>
          <a:off x="67962" y="901166"/>
          <a:ext cx="12056075" cy="3606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469">
                  <a:extLst>
                    <a:ext uri="{9D8B030D-6E8A-4147-A177-3AD203B41FA5}">
                      <a16:colId xmlns:a16="http://schemas.microsoft.com/office/drawing/2014/main" val="3173851141"/>
                    </a:ext>
                  </a:extLst>
                </a:gridCol>
                <a:gridCol w="1115910">
                  <a:extLst>
                    <a:ext uri="{9D8B030D-6E8A-4147-A177-3AD203B41FA5}">
                      <a16:colId xmlns:a16="http://schemas.microsoft.com/office/drawing/2014/main" val="433157819"/>
                    </a:ext>
                  </a:extLst>
                </a:gridCol>
                <a:gridCol w="1099751">
                  <a:extLst>
                    <a:ext uri="{9D8B030D-6E8A-4147-A177-3AD203B41FA5}">
                      <a16:colId xmlns:a16="http://schemas.microsoft.com/office/drawing/2014/main" val="3764248101"/>
                    </a:ext>
                  </a:extLst>
                </a:gridCol>
                <a:gridCol w="1062681">
                  <a:extLst>
                    <a:ext uri="{9D8B030D-6E8A-4147-A177-3AD203B41FA5}">
                      <a16:colId xmlns:a16="http://schemas.microsoft.com/office/drawing/2014/main" val="1661805850"/>
                    </a:ext>
                  </a:extLst>
                </a:gridCol>
                <a:gridCol w="593124">
                  <a:extLst>
                    <a:ext uri="{9D8B030D-6E8A-4147-A177-3AD203B41FA5}">
                      <a16:colId xmlns:a16="http://schemas.microsoft.com/office/drawing/2014/main" val="3910823511"/>
                    </a:ext>
                  </a:extLst>
                </a:gridCol>
                <a:gridCol w="1161535">
                  <a:extLst>
                    <a:ext uri="{9D8B030D-6E8A-4147-A177-3AD203B41FA5}">
                      <a16:colId xmlns:a16="http://schemas.microsoft.com/office/drawing/2014/main" val="285107808"/>
                    </a:ext>
                  </a:extLst>
                </a:gridCol>
                <a:gridCol w="617838">
                  <a:extLst>
                    <a:ext uri="{9D8B030D-6E8A-4147-A177-3AD203B41FA5}">
                      <a16:colId xmlns:a16="http://schemas.microsoft.com/office/drawing/2014/main" val="4223257926"/>
                    </a:ext>
                  </a:extLst>
                </a:gridCol>
                <a:gridCol w="1087395">
                  <a:extLst>
                    <a:ext uri="{9D8B030D-6E8A-4147-A177-3AD203B41FA5}">
                      <a16:colId xmlns:a16="http://schemas.microsoft.com/office/drawing/2014/main" val="685433364"/>
                    </a:ext>
                  </a:extLst>
                </a:gridCol>
                <a:gridCol w="531340">
                  <a:extLst>
                    <a:ext uri="{9D8B030D-6E8A-4147-A177-3AD203B41FA5}">
                      <a16:colId xmlns:a16="http://schemas.microsoft.com/office/drawing/2014/main" val="3679159676"/>
                    </a:ext>
                  </a:extLst>
                </a:gridCol>
                <a:gridCol w="1050325">
                  <a:extLst>
                    <a:ext uri="{9D8B030D-6E8A-4147-A177-3AD203B41FA5}">
                      <a16:colId xmlns:a16="http://schemas.microsoft.com/office/drawing/2014/main" val="1686251128"/>
                    </a:ext>
                  </a:extLst>
                </a:gridCol>
                <a:gridCol w="556054">
                  <a:extLst>
                    <a:ext uri="{9D8B030D-6E8A-4147-A177-3AD203B41FA5}">
                      <a16:colId xmlns:a16="http://schemas.microsoft.com/office/drawing/2014/main" val="392647601"/>
                    </a:ext>
                  </a:extLst>
                </a:gridCol>
                <a:gridCol w="1061948">
                  <a:extLst>
                    <a:ext uri="{9D8B030D-6E8A-4147-A177-3AD203B41FA5}">
                      <a16:colId xmlns:a16="http://schemas.microsoft.com/office/drawing/2014/main" val="2809848223"/>
                    </a:ext>
                  </a:extLst>
                </a:gridCol>
                <a:gridCol w="484705">
                  <a:extLst>
                    <a:ext uri="{9D8B030D-6E8A-4147-A177-3AD203B41FA5}">
                      <a16:colId xmlns:a16="http://schemas.microsoft.com/office/drawing/2014/main" val="1017043385"/>
                    </a:ext>
                  </a:extLst>
                </a:gridCol>
              </a:tblGrid>
              <a:tr h="1432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KEGIATAN</a:t>
                      </a:r>
                      <a:endParaRPr lang="en-ID" sz="9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 2019</a:t>
                      </a:r>
                    </a:p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endParaRPr lang="en-ID" sz="9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 2020</a:t>
                      </a:r>
                    </a:p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endParaRPr lang="en-ID" sz="9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 2021</a:t>
                      </a:r>
                    </a:p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endParaRPr lang="en-ID" sz="9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</a:rPr>
                        <a:t>TAHUN 2022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50" u="none" strike="noStrike" dirty="0">
                          <a:effectLst/>
                        </a:rPr>
                        <a:t>TAHUN 2023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1300" u="none" strike="noStrike" dirty="0">
                          <a:effectLst/>
                        </a:rPr>
                        <a:t>TAHUN 2023</a:t>
                      </a:r>
                      <a:endParaRPr lang="en-ID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D" sz="950" u="none" strike="noStrike" dirty="0">
                          <a:effectLst/>
                        </a:rPr>
                        <a:t>TAHUN 2024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</a:rPr>
                        <a:t>TAHUN 2025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Sumber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Dana</a:t>
                      </a:r>
                      <a:endParaRPr lang="en-ID" sz="9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1313298"/>
                  </a:ext>
                </a:extLst>
              </a:tr>
              <a:tr h="251343">
                <a:tc vMerge="1"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dirty="0">
                          <a:effectLst/>
                        </a:rPr>
                        <a:t>RO</a:t>
                      </a:r>
                      <a:endParaRPr lang="en-ID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dirty="0">
                          <a:effectLst/>
                        </a:rPr>
                        <a:t>ANGGARAN</a:t>
                      </a:r>
                      <a:endParaRPr lang="en-ID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dirty="0">
                          <a:effectLst/>
                        </a:rPr>
                        <a:t>ANGGARAN</a:t>
                      </a:r>
                      <a:endParaRPr lang="en-ID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dirty="0">
                          <a:effectLst/>
                        </a:rPr>
                        <a:t>ANGGARAN</a:t>
                      </a:r>
                      <a:endParaRPr lang="en-ID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ID" sz="95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ID" sz="95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ID" sz="95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ID" sz="95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ID" sz="95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ID" sz="95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ID" sz="95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r>
                        <a:rPr lang="en-ID" sz="95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ID" sz="95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31179"/>
                  </a:ext>
                </a:extLst>
              </a:tr>
              <a:tr h="251343">
                <a:tc rowSpan="5">
                  <a:txBody>
                    <a:bodyPr/>
                    <a:lstStyle/>
                    <a:p>
                      <a:pPr algn="l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Penyelenggaraan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Pendidikan dan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Pelatihan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30.280.641.843 </a:t>
                      </a:r>
                      <a:endParaRPr lang="en-ID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31.871.829.000 </a:t>
                      </a:r>
                      <a:endParaRPr lang="en-ID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20.652.640.000 </a:t>
                      </a:r>
                      <a:endParaRPr lang="en-ID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0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8.913.723.000</a:t>
                      </a:r>
                      <a:endParaRPr lang="en-ID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10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17.519.436.000</a:t>
                      </a:r>
                      <a:endParaRPr lang="en-ID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20.799.700.000</a:t>
                      </a: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21.562.000.000</a:t>
                      </a:r>
                      <a:endParaRPr lang="en-ID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</a:t>
                      </a:r>
                      <a:endParaRPr lang="en-ID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940512471"/>
                  </a:ext>
                </a:extLst>
              </a:tr>
              <a:tr h="2753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103.193.300.000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133.550.725.000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45.282.182.000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23.557.910.000 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100.000.000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PLN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2320669210"/>
                  </a:ext>
                </a:extLst>
              </a:tr>
              <a:tr h="1432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 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 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780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6.404.777.000 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790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11.013.910.000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765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13.070.000.000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16.120.000.000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3328346281"/>
                  </a:ext>
                </a:extLst>
              </a:tr>
              <a:tr h="1432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1760484"/>
                  </a:ext>
                </a:extLst>
              </a:tr>
              <a:tr h="2416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7.195.332.157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17.166.938.000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8.501.421.000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3.021.998.000 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pPr algn="r" fontAlgn="ctr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RMP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2274621418"/>
                  </a:ext>
                </a:extLst>
              </a:tr>
              <a:tr h="621529">
                <a:tc>
                  <a:txBody>
                    <a:bodyPr/>
                    <a:lstStyle/>
                    <a:p>
                      <a:pPr algn="l" fontAlgn="ctr"/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Pemantauan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Pengendalian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Evaluasi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Pelaksanaan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Pendidikan dan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Pelatihan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2.073.273.000 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1.022.769.000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211.459.592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348.050.071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288661180"/>
                  </a:ext>
                </a:extLst>
              </a:tr>
              <a:tr h="25134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Pembinaan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Fungsional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1.916.130.000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4.631.965.000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23.939.050.000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1.737.800.000 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2.205.000.000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2.508.844.800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2.759.729.280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1965249437"/>
                  </a:ext>
                </a:extLst>
              </a:tr>
              <a:tr h="2513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13.880.385.000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16.151.750.000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-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RMP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2404029620"/>
                  </a:ext>
                </a:extLst>
              </a:tr>
              <a:tr h="25134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Persiapan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Publikasi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Informasi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serta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Evaluasi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Program (PPK, Tim IT, </a:t>
                      </a:r>
                      <a:r>
                        <a:rPr lang="en-ID" sz="9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Adm</a:t>
                      </a:r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Pusat)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10.865.685.000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21.830.110.000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33.906.889.000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95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15.425.151.000 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12.860.760.000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13.167.615.608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13.943.602.649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2938030305"/>
                  </a:ext>
                </a:extLst>
              </a:tr>
              <a:tr h="4401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19.122.500.000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12.273.898.000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17.507.818.000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D" sz="9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10.632.000.000 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PLN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/>
                </a:tc>
                <a:extLst>
                  <a:ext uri="{0D108BD9-81ED-4DB2-BD59-A6C34878D82A}">
                    <a16:rowId xmlns:a16="http://schemas.microsoft.com/office/drawing/2014/main" val="327572188"/>
                  </a:ext>
                </a:extLst>
              </a:tr>
              <a:tr h="275305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95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 </a:t>
                      </a:r>
                      <a:endParaRPr lang="en-ID" sz="9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9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186.453.974.000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9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237.477.215.000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9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149.790.000.000 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95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95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71.766.632.000 </a:t>
                      </a:r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ID" sz="9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D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44.721.875.000</a:t>
                      </a: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49.757.620.000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54.733.382.000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9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9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308" marR="7308" marT="7308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1433256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46D4F1C-D1A6-45C7-BB6B-FE70E3C3E8AD}"/>
              </a:ext>
            </a:extLst>
          </p:cNvPr>
          <p:cNvSpPr/>
          <p:nvPr/>
        </p:nvSpPr>
        <p:spPr>
          <a:xfrm>
            <a:off x="4991099" y="1066476"/>
            <a:ext cx="1727200" cy="3431299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198A6A40-C2D0-3A21-80E7-D57382726E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734441"/>
              </p:ext>
            </p:extLst>
          </p:nvPr>
        </p:nvGraphicFramePr>
        <p:xfrm>
          <a:off x="2003461" y="4608654"/>
          <a:ext cx="10120583" cy="15621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476072">
                  <a:extLst>
                    <a:ext uri="{9D8B030D-6E8A-4147-A177-3AD203B41FA5}">
                      <a16:colId xmlns:a16="http://schemas.microsoft.com/office/drawing/2014/main" val="3530332491"/>
                    </a:ext>
                  </a:extLst>
                </a:gridCol>
                <a:gridCol w="739202">
                  <a:extLst>
                    <a:ext uri="{9D8B030D-6E8A-4147-A177-3AD203B41FA5}">
                      <a16:colId xmlns:a16="http://schemas.microsoft.com/office/drawing/2014/main" val="2638851250"/>
                    </a:ext>
                  </a:extLst>
                </a:gridCol>
                <a:gridCol w="787719">
                  <a:extLst>
                    <a:ext uri="{9D8B030D-6E8A-4147-A177-3AD203B41FA5}">
                      <a16:colId xmlns:a16="http://schemas.microsoft.com/office/drawing/2014/main" val="621811172"/>
                    </a:ext>
                  </a:extLst>
                </a:gridCol>
                <a:gridCol w="821967">
                  <a:extLst>
                    <a:ext uri="{9D8B030D-6E8A-4147-A177-3AD203B41FA5}">
                      <a16:colId xmlns:a16="http://schemas.microsoft.com/office/drawing/2014/main" val="3139826070"/>
                    </a:ext>
                  </a:extLst>
                </a:gridCol>
                <a:gridCol w="856216">
                  <a:extLst>
                    <a:ext uri="{9D8B030D-6E8A-4147-A177-3AD203B41FA5}">
                      <a16:colId xmlns:a16="http://schemas.microsoft.com/office/drawing/2014/main" val="1986123386"/>
                    </a:ext>
                  </a:extLst>
                </a:gridCol>
                <a:gridCol w="787719">
                  <a:extLst>
                    <a:ext uri="{9D8B030D-6E8A-4147-A177-3AD203B41FA5}">
                      <a16:colId xmlns:a16="http://schemas.microsoft.com/office/drawing/2014/main" val="3253659955"/>
                    </a:ext>
                  </a:extLst>
                </a:gridCol>
                <a:gridCol w="804843">
                  <a:extLst>
                    <a:ext uri="{9D8B030D-6E8A-4147-A177-3AD203B41FA5}">
                      <a16:colId xmlns:a16="http://schemas.microsoft.com/office/drawing/2014/main" val="2065242444"/>
                    </a:ext>
                  </a:extLst>
                </a:gridCol>
                <a:gridCol w="667849">
                  <a:extLst>
                    <a:ext uri="{9D8B030D-6E8A-4147-A177-3AD203B41FA5}">
                      <a16:colId xmlns:a16="http://schemas.microsoft.com/office/drawing/2014/main" val="2720936626"/>
                    </a:ext>
                  </a:extLst>
                </a:gridCol>
                <a:gridCol w="736345">
                  <a:extLst>
                    <a:ext uri="{9D8B030D-6E8A-4147-A177-3AD203B41FA5}">
                      <a16:colId xmlns:a16="http://schemas.microsoft.com/office/drawing/2014/main" val="3701900849"/>
                    </a:ext>
                  </a:extLst>
                </a:gridCol>
                <a:gridCol w="804844">
                  <a:extLst>
                    <a:ext uri="{9D8B030D-6E8A-4147-A177-3AD203B41FA5}">
                      <a16:colId xmlns:a16="http://schemas.microsoft.com/office/drawing/2014/main" val="3202181794"/>
                    </a:ext>
                  </a:extLst>
                </a:gridCol>
                <a:gridCol w="637807">
                  <a:extLst>
                    <a:ext uri="{9D8B030D-6E8A-4147-A177-3AD203B41FA5}">
                      <a16:colId xmlns:a16="http://schemas.microsoft.com/office/drawing/2014/main" val="1156449327"/>
                    </a:ext>
                  </a:extLst>
                </a:gridCol>
              </a:tblGrid>
              <a:tr h="125970">
                <a:tc rowSpan="2">
                  <a:txBody>
                    <a:bodyPr/>
                    <a:lstStyle/>
                    <a:p>
                      <a:r>
                        <a:rPr lang="en-US" sz="9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Program </a:t>
                      </a:r>
                      <a:r>
                        <a:rPr lang="en-US" sz="95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Penyelenggaraan</a:t>
                      </a:r>
                      <a:r>
                        <a:rPr lang="en-US" sz="9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US" sz="95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US" sz="9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5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Diklat</a:t>
                      </a:r>
                      <a:endParaRPr lang="en-ID" sz="9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Kinerja</a:t>
                      </a:r>
                      <a:endParaRPr lang="en-ID" sz="9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5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Anggaran</a:t>
                      </a:r>
                      <a:endParaRPr lang="en-ID" sz="9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99683"/>
                  </a:ext>
                </a:extLst>
              </a:tr>
              <a:tr h="125970">
                <a:tc vMerge="1">
                  <a:txBody>
                    <a:bodyPr/>
                    <a:lstStyle/>
                    <a:p>
                      <a:endParaRPr lang="en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D" sz="9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5326649"/>
                  </a:ext>
                </a:extLst>
              </a:tr>
              <a:tr h="209950">
                <a:tc>
                  <a:txBody>
                    <a:bodyPr/>
                    <a:lstStyle/>
                    <a:p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JFP yang 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memenuhi</a:t>
                      </a: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standar</a:t>
                      </a: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kompetensi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210 M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221 M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232 M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243 M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256 M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5487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karyasiswa</a:t>
                      </a: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lulus 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pendidikan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250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692956"/>
                  </a:ext>
                </a:extLst>
              </a:tr>
              <a:tr h="194995">
                <a:tc>
                  <a:txBody>
                    <a:bodyPr/>
                    <a:lstStyle/>
                    <a:p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peserta</a:t>
                      </a: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terlatih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675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675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675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675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675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362516"/>
                  </a:ext>
                </a:extLst>
              </a:tr>
              <a:tr h="194995">
                <a:tc>
                  <a:txBody>
                    <a:bodyPr/>
                    <a:lstStyle/>
                    <a:p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Tingkat k</a:t>
                      </a:r>
                      <a:r>
                        <a:rPr lang="id-ID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puasan</a:t>
                      </a:r>
                      <a:r>
                        <a:rPr lang="en-US" sz="9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pelayanan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Puas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Puas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Puas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Puas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5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Puas</a:t>
                      </a:r>
                      <a:endParaRPr lang="en-ID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 sz="9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8262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1EB4CEF-66FB-B0D0-AA33-99715C409BBF}"/>
              </a:ext>
            </a:extLst>
          </p:cNvPr>
          <p:cNvSpPr txBox="1"/>
          <p:nvPr/>
        </p:nvSpPr>
        <p:spPr>
          <a:xfrm>
            <a:off x="67962" y="4645032"/>
            <a:ext cx="1674018" cy="1169551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 algn="ctr"/>
            <a:r>
              <a:rPr lang="en-ID" sz="1400" b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Target </a:t>
            </a:r>
            <a:r>
              <a:rPr lang="en-ID" sz="1400" b="1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Renstra</a:t>
            </a:r>
            <a:endParaRPr lang="en-ID" sz="1400" b="1" u="none" strike="noStrike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ID" sz="140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jika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dibandingkan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antara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kapasitas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anggaran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id-ID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Renstra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050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r>
              <a:rPr lang="en-ID" sz="105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6FA942-DEDD-DACC-7A38-59EF679989A8}"/>
              </a:ext>
            </a:extLst>
          </p:cNvPr>
          <p:cNvSpPr txBox="1"/>
          <p:nvPr/>
        </p:nvSpPr>
        <p:spPr>
          <a:xfrm>
            <a:off x="1896451" y="6281633"/>
            <a:ext cx="6400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800" b="1" u="none" strike="noStrike" dirty="0">
                <a:effectLst/>
              </a:rPr>
              <a:t>*</a:t>
            </a:r>
            <a:r>
              <a:rPr lang="en-ID" sz="800" b="1" u="none" strike="noStrike" dirty="0" err="1">
                <a:effectLst/>
              </a:rPr>
              <a:t>Asumsi</a:t>
            </a:r>
            <a:r>
              <a:rPr lang="en-ID" sz="800" b="1" u="none" strike="noStrike" dirty="0">
                <a:effectLst/>
              </a:rPr>
              <a:t> </a:t>
            </a:r>
            <a:r>
              <a:rPr lang="en-ID" sz="800" b="1" u="none" strike="noStrike" dirty="0" err="1">
                <a:effectLst/>
              </a:rPr>
              <a:t>Proyeksi</a:t>
            </a:r>
            <a:r>
              <a:rPr lang="en-ID" sz="800" b="1" u="none" strike="noStrike" dirty="0">
                <a:effectLst/>
              </a:rPr>
              <a:t>: </a:t>
            </a:r>
          </a:p>
          <a:p>
            <a:pPr marL="92075" indent="-92075">
              <a:buFont typeface="Wingdings" panose="05000000000000000000" pitchFamily="2" charset="2"/>
              <a:buChar char="§"/>
            </a:pPr>
            <a:r>
              <a:rPr lang="en-ID" sz="800" u="none" strike="noStrike" dirty="0" err="1">
                <a:effectLst/>
              </a:rPr>
              <a:t>kenaikan</a:t>
            </a:r>
            <a:r>
              <a:rPr lang="en-ID" sz="800" u="none" strike="noStrike" dirty="0">
                <a:effectLst/>
              </a:rPr>
              <a:t> 10% </a:t>
            </a:r>
            <a:r>
              <a:rPr lang="en-ID" sz="800" u="none" strike="noStrike" dirty="0" err="1">
                <a:effectLst/>
              </a:rPr>
              <a:t>dari</a:t>
            </a:r>
            <a:r>
              <a:rPr lang="en-ID" sz="800" u="none" strike="noStrike" dirty="0">
                <a:effectLst/>
              </a:rPr>
              <a:t> RM </a:t>
            </a:r>
            <a:r>
              <a:rPr lang="en-ID" sz="800" u="none" strike="noStrike" dirty="0" err="1">
                <a:effectLst/>
              </a:rPr>
              <a:t>tahun</a:t>
            </a:r>
            <a:r>
              <a:rPr lang="en-ID" sz="800" u="none" strike="noStrike" dirty="0">
                <a:effectLst/>
              </a:rPr>
              <a:t> </a:t>
            </a:r>
            <a:r>
              <a:rPr lang="en-ID" sz="800" u="none" strike="noStrike" dirty="0" err="1">
                <a:effectLst/>
              </a:rPr>
              <a:t>sebelumnya</a:t>
            </a:r>
            <a:r>
              <a:rPr lang="en-ID" sz="800" u="none" strike="noStrike" dirty="0">
                <a:effectLst/>
              </a:rPr>
              <a:t>; </a:t>
            </a:r>
          </a:p>
          <a:p>
            <a:pPr marL="92075" indent="-92075">
              <a:buFont typeface="Wingdings" panose="05000000000000000000" pitchFamily="2" charset="2"/>
              <a:buChar char="§"/>
            </a:pPr>
            <a:r>
              <a:rPr lang="en-ID" sz="800" u="none" strike="noStrike" dirty="0" err="1">
                <a:effectLst/>
              </a:rPr>
              <a:t>Tidak</a:t>
            </a:r>
            <a:r>
              <a:rPr lang="en-ID" sz="800" u="none" strike="noStrike" dirty="0">
                <a:effectLst/>
              </a:rPr>
              <a:t> </a:t>
            </a:r>
            <a:r>
              <a:rPr lang="en-ID" sz="800" u="none" strike="noStrike" dirty="0" err="1">
                <a:effectLst/>
              </a:rPr>
              <a:t>ada</a:t>
            </a:r>
            <a:r>
              <a:rPr lang="en-ID" sz="800" u="none" strike="noStrike" dirty="0">
                <a:effectLst/>
              </a:rPr>
              <a:t> refocussing; </a:t>
            </a:r>
            <a:r>
              <a:rPr lang="en-ID" sz="800" dirty="0" err="1"/>
              <a:t>Sumber</a:t>
            </a:r>
            <a:r>
              <a:rPr lang="en-ID" sz="800" dirty="0"/>
              <a:t> dana </a:t>
            </a:r>
            <a:r>
              <a:rPr lang="en-ID" sz="800" dirty="0" err="1"/>
              <a:t>hanya</a:t>
            </a:r>
            <a:r>
              <a:rPr lang="en-ID" sz="800" dirty="0"/>
              <a:t> RM, </a:t>
            </a:r>
            <a:r>
              <a:rPr lang="en-ID" sz="800" dirty="0" err="1"/>
              <a:t>tidak</a:t>
            </a:r>
            <a:r>
              <a:rPr lang="en-ID" sz="800" dirty="0"/>
              <a:t> </a:t>
            </a:r>
            <a:r>
              <a:rPr lang="en-ID" sz="800" dirty="0" err="1"/>
              <a:t>ada</a:t>
            </a:r>
            <a:r>
              <a:rPr lang="en-ID" sz="800" dirty="0"/>
              <a:t> </a:t>
            </a:r>
            <a:r>
              <a:rPr lang="en-ID" sz="800" dirty="0" err="1"/>
              <a:t>pinjaman</a:t>
            </a:r>
            <a:endParaRPr lang="en-ID" sz="8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8D8F62C-E381-43D4-B42A-857D157AEDFA}"/>
              </a:ext>
            </a:extLst>
          </p:cNvPr>
          <p:cNvSpPr/>
          <p:nvPr/>
        </p:nvSpPr>
        <p:spPr>
          <a:xfrm>
            <a:off x="111727" y="4616900"/>
            <a:ext cx="1586489" cy="1225816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63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0DABD4-4BD7-4C9F-92BB-04AC7795B2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PROGRAM/KEGIATAN </a:t>
            </a:r>
            <a:r>
              <a:rPr lang="en-US" i="1" dirty="0"/>
              <a:t>CHAMPION</a:t>
            </a:r>
            <a:r>
              <a:rPr lang="en-US" dirty="0"/>
              <a:t> PUSBINDIKLATREN 2023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8F4918D-E9BC-44CF-B59D-5A9D12AD69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34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A2F94D-C45A-44FD-9168-FBFCD34A98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d-ID" dirty="0"/>
              <a:t>04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04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C331094-E9C7-43E9-802D-E997AA563B95}"/>
              </a:ext>
            </a:extLst>
          </p:cNvPr>
          <p:cNvSpPr/>
          <p:nvPr/>
        </p:nvSpPr>
        <p:spPr>
          <a:xfrm>
            <a:off x="209841" y="5800801"/>
            <a:ext cx="983959" cy="883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5E5DFF8-7519-4DFB-8A6F-00E04E779A2A}"/>
              </a:ext>
            </a:extLst>
          </p:cNvPr>
          <p:cNvSpPr/>
          <p:nvPr/>
        </p:nvSpPr>
        <p:spPr>
          <a:xfrm>
            <a:off x="6248416" y="920538"/>
            <a:ext cx="5710038" cy="53241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199910-5EED-4E2D-956A-0F70CBA62364}"/>
              </a:ext>
            </a:extLst>
          </p:cNvPr>
          <p:cNvSpPr/>
          <p:nvPr/>
        </p:nvSpPr>
        <p:spPr>
          <a:xfrm>
            <a:off x="327991" y="920538"/>
            <a:ext cx="5710038" cy="53241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9E3BF5-2254-4DCE-B109-8371232B5C63}"/>
              </a:ext>
            </a:extLst>
          </p:cNvPr>
          <p:cNvSpPr txBox="1">
            <a:spLocks/>
          </p:cNvSpPr>
          <p:nvPr/>
        </p:nvSpPr>
        <p:spPr>
          <a:xfrm>
            <a:off x="391419" y="174030"/>
            <a:ext cx="11310257" cy="6799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 err="1">
                <a:latin typeface="Century Gothic" panose="020B0502020202020204" pitchFamily="34" charset="0"/>
              </a:rPr>
              <a:t>Profil</a:t>
            </a:r>
            <a:r>
              <a:rPr lang="en-US" sz="2400" b="1" dirty="0">
                <a:latin typeface="Century Gothic" panose="020B0502020202020204" pitchFamily="34" charset="0"/>
              </a:rPr>
              <a:t> </a:t>
            </a:r>
            <a:r>
              <a:rPr lang="en-US" sz="2400" b="1" dirty="0" err="1">
                <a:latin typeface="Century Gothic" panose="020B0502020202020204" pitchFamily="34" charset="0"/>
              </a:rPr>
              <a:t>Anggaran</a:t>
            </a:r>
            <a:r>
              <a:rPr lang="en-US" sz="2400" b="1" dirty="0">
                <a:latin typeface="Century Gothic" panose="020B0502020202020204" pitchFamily="34" charset="0"/>
              </a:rPr>
              <a:t> Pusbindiklatren </a:t>
            </a:r>
            <a:r>
              <a:rPr lang="en-US" sz="2400" b="1" dirty="0" err="1">
                <a:latin typeface="Century Gothic" panose="020B0502020202020204" pitchFamily="34" charset="0"/>
              </a:rPr>
              <a:t>Tahun</a:t>
            </a:r>
            <a:r>
              <a:rPr lang="en-US" sz="2400" b="1" dirty="0">
                <a:latin typeface="Century Gothic" panose="020B0502020202020204" pitchFamily="34" charset="0"/>
              </a:rPr>
              <a:t> 2023 </a:t>
            </a:r>
            <a:endParaRPr lang="en-ID" sz="2400" b="1" dirty="0">
              <a:latin typeface="Century Gothic" panose="020B0502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D8D85F3-2BE8-4377-AB6F-1736C14D7599}"/>
              </a:ext>
            </a:extLst>
          </p:cNvPr>
          <p:cNvSpPr/>
          <p:nvPr/>
        </p:nvSpPr>
        <p:spPr>
          <a:xfrm flipH="1">
            <a:off x="299176" y="1781445"/>
            <a:ext cx="2013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Rp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44.621.887.000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F5C62F-DC72-468D-9735-E079CBDE200F}"/>
              </a:ext>
            </a:extLst>
          </p:cNvPr>
          <p:cNvSpPr/>
          <p:nvPr/>
        </p:nvSpPr>
        <p:spPr>
          <a:xfrm flipH="1">
            <a:off x="4750553" y="2528677"/>
            <a:ext cx="2013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Rp50.000.000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DC5038-6AE8-477A-ABC0-87EBFD9F5778}"/>
              </a:ext>
            </a:extLst>
          </p:cNvPr>
          <p:cNvSpPr/>
          <p:nvPr/>
        </p:nvSpPr>
        <p:spPr>
          <a:xfrm>
            <a:off x="1388542" y="4594883"/>
            <a:ext cx="3597456" cy="60081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lang="en-US" altLang="ko-KR" sz="1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Anggaran</a:t>
            </a:r>
            <a:endParaRPr lang="en-US" altLang="ko-KR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ko-KR" sz="1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</a:t>
            </a:r>
            <a:r>
              <a:rPr lang="en-ID" altLang="ko-KR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44.721.887</a:t>
            </a:r>
            <a:r>
              <a:rPr lang="en-ID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.000</a:t>
            </a:r>
            <a:endParaRPr lang="ko-KR" altLang="en-US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B7853EC9-401E-444B-A644-557EFE5E1F0A}"/>
              </a:ext>
            </a:extLst>
          </p:cNvPr>
          <p:cNvGraphicFramePr/>
          <p:nvPr/>
        </p:nvGraphicFramePr>
        <p:xfrm>
          <a:off x="707736" y="2155847"/>
          <a:ext cx="4772985" cy="2798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Freeform 14">
            <a:extLst>
              <a:ext uri="{FF2B5EF4-FFF2-40B4-BE49-F238E27FC236}">
                <a16:creationId xmlns:a16="http://schemas.microsoft.com/office/drawing/2014/main" id="{FACFB82F-E63E-4B8F-AD94-C72AB803F40A}"/>
              </a:ext>
            </a:extLst>
          </p:cNvPr>
          <p:cNvSpPr/>
          <p:nvPr/>
        </p:nvSpPr>
        <p:spPr>
          <a:xfrm flipH="1" flipV="1">
            <a:off x="3999180" y="1977955"/>
            <a:ext cx="1828888" cy="1247792"/>
          </a:xfrm>
          <a:custGeom>
            <a:avLst/>
            <a:gdLst>
              <a:gd name="connsiteX0" fmla="*/ 2812211 w 2812211"/>
              <a:gd name="connsiteY0" fmla="*/ 0 h 940280"/>
              <a:gd name="connsiteX1" fmla="*/ 1949570 w 2812211"/>
              <a:gd name="connsiteY1" fmla="*/ 940280 h 940280"/>
              <a:gd name="connsiteX2" fmla="*/ 0 w 2812211"/>
              <a:gd name="connsiteY2" fmla="*/ 940280 h 94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2211" h="940280">
                <a:moveTo>
                  <a:pt x="2812211" y="0"/>
                </a:moveTo>
                <a:lnTo>
                  <a:pt x="1949570" y="940280"/>
                </a:lnTo>
                <a:lnTo>
                  <a:pt x="0" y="940280"/>
                </a:lnTo>
              </a:path>
            </a:pathLst>
          </a:cu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FCB0417-709E-4A3C-B8BB-605161C295AB}"/>
              </a:ext>
            </a:extLst>
          </p:cNvPr>
          <p:cNvSpPr/>
          <p:nvPr/>
        </p:nvSpPr>
        <p:spPr>
          <a:xfrm flipH="1">
            <a:off x="4427280" y="1655646"/>
            <a:ext cx="2013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Rp50.000.000</a:t>
            </a:r>
          </a:p>
        </p:txBody>
      </p:sp>
      <p:sp>
        <p:nvSpPr>
          <p:cNvPr id="19" name="Freeform 14">
            <a:extLst>
              <a:ext uri="{FF2B5EF4-FFF2-40B4-BE49-F238E27FC236}">
                <a16:creationId xmlns:a16="http://schemas.microsoft.com/office/drawing/2014/main" id="{AA82D067-8FCD-41FB-979C-9AD97F1C35C4}"/>
              </a:ext>
            </a:extLst>
          </p:cNvPr>
          <p:cNvSpPr/>
          <p:nvPr/>
        </p:nvSpPr>
        <p:spPr>
          <a:xfrm flipV="1">
            <a:off x="391419" y="2098133"/>
            <a:ext cx="1761733" cy="679904"/>
          </a:xfrm>
          <a:custGeom>
            <a:avLst/>
            <a:gdLst>
              <a:gd name="connsiteX0" fmla="*/ 2812211 w 2812211"/>
              <a:gd name="connsiteY0" fmla="*/ 0 h 940280"/>
              <a:gd name="connsiteX1" fmla="*/ 1949570 w 2812211"/>
              <a:gd name="connsiteY1" fmla="*/ 940280 h 940280"/>
              <a:gd name="connsiteX2" fmla="*/ 0 w 2812211"/>
              <a:gd name="connsiteY2" fmla="*/ 940280 h 94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2211" h="940280">
                <a:moveTo>
                  <a:pt x="2812211" y="0"/>
                </a:moveTo>
                <a:lnTo>
                  <a:pt x="1949570" y="940280"/>
                </a:lnTo>
                <a:lnTo>
                  <a:pt x="0" y="940280"/>
                </a:lnTo>
              </a:path>
            </a:pathLst>
          </a:cu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2015686-8DC9-43F7-9AF4-B499ABF5A520}"/>
              </a:ext>
            </a:extLst>
          </p:cNvPr>
          <p:cNvSpPr/>
          <p:nvPr/>
        </p:nvSpPr>
        <p:spPr>
          <a:xfrm>
            <a:off x="1366531" y="2892075"/>
            <a:ext cx="1116280" cy="37704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99,78%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9FE628A-9BF8-4BA9-82A8-C2AFD13891A9}"/>
              </a:ext>
            </a:extLst>
          </p:cNvPr>
          <p:cNvSpPr/>
          <p:nvPr/>
        </p:nvSpPr>
        <p:spPr>
          <a:xfrm>
            <a:off x="3829081" y="2267892"/>
            <a:ext cx="943899" cy="37704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0,11%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92BEDF7-D58C-4028-AC37-960D2EA4FFAD}"/>
              </a:ext>
            </a:extLst>
          </p:cNvPr>
          <p:cNvSpPr/>
          <p:nvPr/>
        </p:nvSpPr>
        <p:spPr>
          <a:xfrm>
            <a:off x="3527230" y="3466978"/>
            <a:ext cx="943899" cy="37704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0,11%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1FE00EC-06FC-4691-BC6F-428FF554C6D6}"/>
              </a:ext>
            </a:extLst>
          </p:cNvPr>
          <p:cNvSpPr/>
          <p:nvPr/>
        </p:nvSpPr>
        <p:spPr>
          <a:xfrm>
            <a:off x="327991" y="5337442"/>
            <a:ext cx="5718558" cy="92671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28600" indent="-228600">
              <a:buFont typeface="+mj-lt"/>
              <a:buAutoNum type="arabicPeriod"/>
            </a:pP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Anggaran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RM Pusbindiklatren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2023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sesuai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Penetapan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Pagu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Indikatif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sebesar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Rp44.721.887.000</a:t>
            </a:r>
            <a:endParaRPr lang="id-ID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Anggaran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1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loan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Pusbindiklatren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sebesar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Rp100.000.000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Alokasi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tersebut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Perpanjangan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PHRD IV dan Program SMART.</a:t>
            </a:r>
            <a:endParaRPr lang="en-ID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07761218-72EB-4DA4-873F-EC0F1A021D1A}"/>
              </a:ext>
            </a:extLst>
          </p:cNvPr>
          <p:cNvSpPr/>
          <p:nvPr/>
        </p:nvSpPr>
        <p:spPr>
          <a:xfrm flipH="1" flipV="1">
            <a:off x="4145960" y="2858685"/>
            <a:ext cx="1900588" cy="522222"/>
          </a:xfrm>
          <a:custGeom>
            <a:avLst/>
            <a:gdLst>
              <a:gd name="connsiteX0" fmla="*/ 2812211 w 2812211"/>
              <a:gd name="connsiteY0" fmla="*/ 0 h 940280"/>
              <a:gd name="connsiteX1" fmla="*/ 1949570 w 2812211"/>
              <a:gd name="connsiteY1" fmla="*/ 940280 h 940280"/>
              <a:gd name="connsiteX2" fmla="*/ 0 w 2812211"/>
              <a:gd name="connsiteY2" fmla="*/ 940280 h 94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2211" h="940280">
                <a:moveTo>
                  <a:pt x="2812211" y="0"/>
                </a:moveTo>
                <a:lnTo>
                  <a:pt x="1949570" y="940280"/>
                </a:lnTo>
                <a:lnTo>
                  <a:pt x="0" y="940280"/>
                </a:lnTo>
              </a:path>
            </a:pathLst>
          </a:cu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4B8A50C-A29B-4154-9FC3-F11258AD82CD}"/>
              </a:ext>
            </a:extLst>
          </p:cNvPr>
          <p:cNvSpPr/>
          <p:nvPr/>
        </p:nvSpPr>
        <p:spPr>
          <a:xfrm flipH="1">
            <a:off x="-30559" y="2117223"/>
            <a:ext cx="2013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RM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D448A82-CF68-4068-B35F-556435CB9185}"/>
              </a:ext>
            </a:extLst>
          </p:cNvPr>
          <p:cNvSpPr/>
          <p:nvPr/>
        </p:nvSpPr>
        <p:spPr>
          <a:xfrm flipH="1">
            <a:off x="4088024" y="1983511"/>
            <a:ext cx="2013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SMART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B04AEF9-C236-4D5E-BEA8-151E2F78D601}"/>
              </a:ext>
            </a:extLst>
          </p:cNvPr>
          <p:cNvSpPr/>
          <p:nvPr/>
        </p:nvSpPr>
        <p:spPr>
          <a:xfrm flipH="1">
            <a:off x="4745568" y="2875777"/>
            <a:ext cx="1174660" cy="27699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PHRD IV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7C27ADCE-68FA-43FF-BC54-12C65823047B}"/>
              </a:ext>
            </a:extLst>
          </p:cNvPr>
          <p:cNvGraphicFramePr/>
          <p:nvPr/>
        </p:nvGraphicFramePr>
        <p:xfrm>
          <a:off x="6951820" y="2235643"/>
          <a:ext cx="3597487" cy="2581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Rectangle 27">
            <a:extLst>
              <a:ext uri="{FF2B5EF4-FFF2-40B4-BE49-F238E27FC236}">
                <a16:creationId xmlns:a16="http://schemas.microsoft.com/office/drawing/2014/main" id="{4DDCA8B8-ED1B-4E4A-983A-9499C1D3725B}"/>
              </a:ext>
            </a:extLst>
          </p:cNvPr>
          <p:cNvSpPr/>
          <p:nvPr/>
        </p:nvSpPr>
        <p:spPr>
          <a:xfrm flipH="1">
            <a:off x="1883264" y="915970"/>
            <a:ext cx="2382474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PAGU PENETAPAN TA 2023</a:t>
            </a:r>
            <a:endParaRPr lang="en-ID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661E834D-E52F-4608-B49C-0C1573CB4C26}"/>
              </a:ext>
            </a:extLst>
          </p:cNvPr>
          <p:cNvSpPr/>
          <p:nvPr/>
        </p:nvSpPr>
        <p:spPr>
          <a:xfrm flipH="1" flipV="1">
            <a:off x="9255074" y="1696371"/>
            <a:ext cx="1828888" cy="697096"/>
          </a:xfrm>
          <a:custGeom>
            <a:avLst/>
            <a:gdLst>
              <a:gd name="connsiteX0" fmla="*/ 2812211 w 2812211"/>
              <a:gd name="connsiteY0" fmla="*/ 0 h 940280"/>
              <a:gd name="connsiteX1" fmla="*/ 1949570 w 2812211"/>
              <a:gd name="connsiteY1" fmla="*/ 940280 h 940280"/>
              <a:gd name="connsiteX2" fmla="*/ 0 w 2812211"/>
              <a:gd name="connsiteY2" fmla="*/ 940280 h 94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2211" h="940280">
                <a:moveTo>
                  <a:pt x="2812211" y="0"/>
                </a:moveTo>
                <a:lnTo>
                  <a:pt x="1949570" y="940280"/>
                </a:lnTo>
                <a:lnTo>
                  <a:pt x="0" y="940280"/>
                </a:lnTo>
              </a:path>
            </a:pathLst>
          </a:cu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Freeform 14">
            <a:extLst>
              <a:ext uri="{FF2B5EF4-FFF2-40B4-BE49-F238E27FC236}">
                <a16:creationId xmlns:a16="http://schemas.microsoft.com/office/drawing/2014/main" id="{6286DCF9-A839-4A9F-8208-0C0A873BF7FA}"/>
              </a:ext>
            </a:extLst>
          </p:cNvPr>
          <p:cNvSpPr/>
          <p:nvPr/>
        </p:nvSpPr>
        <p:spPr>
          <a:xfrm flipH="1" flipV="1">
            <a:off x="10105258" y="2392239"/>
            <a:ext cx="1828888" cy="697096"/>
          </a:xfrm>
          <a:custGeom>
            <a:avLst/>
            <a:gdLst>
              <a:gd name="connsiteX0" fmla="*/ 2812211 w 2812211"/>
              <a:gd name="connsiteY0" fmla="*/ 0 h 940280"/>
              <a:gd name="connsiteX1" fmla="*/ 1949570 w 2812211"/>
              <a:gd name="connsiteY1" fmla="*/ 940280 h 940280"/>
              <a:gd name="connsiteX2" fmla="*/ 0 w 2812211"/>
              <a:gd name="connsiteY2" fmla="*/ 940280 h 94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2211" h="940280">
                <a:moveTo>
                  <a:pt x="2812211" y="0"/>
                </a:moveTo>
                <a:lnTo>
                  <a:pt x="1949570" y="940280"/>
                </a:lnTo>
                <a:lnTo>
                  <a:pt x="0" y="940280"/>
                </a:lnTo>
              </a:path>
            </a:pathLst>
          </a:cu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reeform 14">
            <a:extLst>
              <a:ext uri="{FF2B5EF4-FFF2-40B4-BE49-F238E27FC236}">
                <a16:creationId xmlns:a16="http://schemas.microsoft.com/office/drawing/2014/main" id="{D21D026C-26E4-41B7-BA31-AA0D05E03605}"/>
              </a:ext>
            </a:extLst>
          </p:cNvPr>
          <p:cNvSpPr/>
          <p:nvPr/>
        </p:nvSpPr>
        <p:spPr>
          <a:xfrm flipV="1">
            <a:off x="6387710" y="2001794"/>
            <a:ext cx="1805499" cy="909238"/>
          </a:xfrm>
          <a:custGeom>
            <a:avLst/>
            <a:gdLst>
              <a:gd name="connsiteX0" fmla="*/ 2812211 w 2812211"/>
              <a:gd name="connsiteY0" fmla="*/ 0 h 940280"/>
              <a:gd name="connsiteX1" fmla="*/ 1949570 w 2812211"/>
              <a:gd name="connsiteY1" fmla="*/ 940280 h 940280"/>
              <a:gd name="connsiteX2" fmla="*/ 0 w 2812211"/>
              <a:gd name="connsiteY2" fmla="*/ 940280 h 94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2211" h="940280">
                <a:moveTo>
                  <a:pt x="2812211" y="0"/>
                </a:moveTo>
                <a:lnTo>
                  <a:pt x="1949570" y="940280"/>
                </a:lnTo>
                <a:lnTo>
                  <a:pt x="0" y="940280"/>
                </a:lnTo>
              </a:path>
            </a:pathLst>
          </a:cu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reeform 14">
            <a:extLst>
              <a:ext uri="{FF2B5EF4-FFF2-40B4-BE49-F238E27FC236}">
                <a16:creationId xmlns:a16="http://schemas.microsoft.com/office/drawing/2014/main" id="{8DFEF878-A937-46FD-970B-5D3668F36A01}"/>
              </a:ext>
            </a:extLst>
          </p:cNvPr>
          <p:cNvSpPr/>
          <p:nvPr/>
        </p:nvSpPr>
        <p:spPr>
          <a:xfrm flipH="1">
            <a:off x="9416693" y="3568937"/>
            <a:ext cx="2037885" cy="134632"/>
          </a:xfrm>
          <a:custGeom>
            <a:avLst/>
            <a:gdLst>
              <a:gd name="connsiteX0" fmla="*/ 2812211 w 2812211"/>
              <a:gd name="connsiteY0" fmla="*/ 0 h 940280"/>
              <a:gd name="connsiteX1" fmla="*/ 1949570 w 2812211"/>
              <a:gd name="connsiteY1" fmla="*/ 940280 h 940280"/>
              <a:gd name="connsiteX2" fmla="*/ 0 w 2812211"/>
              <a:gd name="connsiteY2" fmla="*/ 940280 h 94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2211" h="940280">
                <a:moveTo>
                  <a:pt x="2812211" y="0"/>
                </a:moveTo>
                <a:lnTo>
                  <a:pt x="1949570" y="940280"/>
                </a:lnTo>
                <a:lnTo>
                  <a:pt x="0" y="940280"/>
                </a:lnTo>
              </a:path>
            </a:pathLst>
          </a:cu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E5B524B-7AF2-4942-8746-346DE89BEDAD}"/>
              </a:ext>
            </a:extLst>
          </p:cNvPr>
          <p:cNvSpPr/>
          <p:nvPr/>
        </p:nvSpPr>
        <p:spPr>
          <a:xfrm>
            <a:off x="9255074" y="2224809"/>
            <a:ext cx="943899" cy="37704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39,20%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A06200D-AB59-45C6-8552-EB6B8D97561A}"/>
              </a:ext>
            </a:extLst>
          </p:cNvPr>
          <p:cNvSpPr/>
          <p:nvPr/>
        </p:nvSpPr>
        <p:spPr>
          <a:xfrm>
            <a:off x="10169518" y="2856532"/>
            <a:ext cx="943899" cy="37704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8,70%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76ABF29-D8AF-4DCC-93A2-9F379C412A5B}"/>
              </a:ext>
            </a:extLst>
          </p:cNvPr>
          <p:cNvSpPr/>
          <p:nvPr/>
        </p:nvSpPr>
        <p:spPr>
          <a:xfrm>
            <a:off x="8573816" y="3147466"/>
            <a:ext cx="943899" cy="37704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22,34%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33F73BF-105B-42DD-9897-7734988F0298}"/>
              </a:ext>
            </a:extLst>
          </p:cNvPr>
          <p:cNvSpPr/>
          <p:nvPr/>
        </p:nvSpPr>
        <p:spPr>
          <a:xfrm>
            <a:off x="7069621" y="2742754"/>
            <a:ext cx="943899" cy="37704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28,60%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1186A22-C3CC-4E58-A596-73148F4DF9CF}"/>
              </a:ext>
            </a:extLst>
          </p:cNvPr>
          <p:cNvSpPr/>
          <p:nvPr/>
        </p:nvSpPr>
        <p:spPr>
          <a:xfrm flipH="1">
            <a:off x="6248416" y="1696371"/>
            <a:ext cx="2013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Rp42.378.000.000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FE71CB6-CF79-4A6C-87EB-A91EB134C219}"/>
              </a:ext>
            </a:extLst>
          </p:cNvPr>
          <p:cNvSpPr/>
          <p:nvPr/>
        </p:nvSpPr>
        <p:spPr>
          <a:xfrm flipH="1">
            <a:off x="9634661" y="1373303"/>
            <a:ext cx="2013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Rp58.125.000.000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FB1C62F-486F-4785-89DE-C4135C067A16}"/>
              </a:ext>
            </a:extLst>
          </p:cNvPr>
          <p:cNvSpPr/>
          <p:nvPr/>
        </p:nvSpPr>
        <p:spPr>
          <a:xfrm flipH="1">
            <a:off x="10424605" y="2094137"/>
            <a:ext cx="2013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Rp12.937.500.000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B53D5C5-952E-45C2-B425-8F8DC394BD68}"/>
              </a:ext>
            </a:extLst>
          </p:cNvPr>
          <p:cNvSpPr/>
          <p:nvPr/>
        </p:nvSpPr>
        <p:spPr>
          <a:xfrm flipH="1">
            <a:off x="10205030" y="3396694"/>
            <a:ext cx="2013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Rp34.677.252.776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BF96D89-9AEA-4957-B4C2-F459EA27D6B6}"/>
              </a:ext>
            </a:extLst>
          </p:cNvPr>
          <p:cNvSpPr/>
          <p:nvPr/>
        </p:nvSpPr>
        <p:spPr>
          <a:xfrm>
            <a:off x="7304707" y="4609100"/>
            <a:ext cx="3597456" cy="60081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lang="en-US" altLang="ko-KR" sz="1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Anggaran</a:t>
            </a:r>
            <a:r>
              <a:rPr lang="en-US" altLang="ko-KR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Kebutuhan</a:t>
            </a:r>
            <a:endParaRPr lang="en-US" altLang="ko-KR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ko-KR" sz="1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</a:t>
            </a:r>
            <a:r>
              <a:rPr lang="en-ID" altLang="ko-KR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148.117.752.776</a:t>
            </a:r>
            <a:endParaRPr lang="ko-KR" altLang="en-US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7A64E33-2C1A-4EF4-89D9-3895C6A152A0}"/>
              </a:ext>
            </a:extLst>
          </p:cNvPr>
          <p:cNvSpPr/>
          <p:nvPr/>
        </p:nvSpPr>
        <p:spPr>
          <a:xfrm flipH="1">
            <a:off x="5882290" y="2039904"/>
            <a:ext cx="2013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SMART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24E4248-C1D3-480B-90D4-8412185D66D7}"/>
              </a:ext>
            </a:extLst>
          </p:cNvPr>
          <p:cNvSpPr/>
          <p:nvPr/>
        </p:nvSpPr>
        <p:spPr>
          <a:xfrm flipH="1">
            <a:off x="9783040" y="3735330"/>
            <a:ext cx="2013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PHRD IV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8550F12-142B-47A4-9973-08B9544CD900}"/>
              </a:ext>
            </a:extLst>
          </p:cNvPr>
          <p:cNvSpPr/>
          <p:nvPr/>
        </p:nvSpPr>
        <p:spPr>
          <a:xfrm flipH="1">
            <a:off x="9364001" y="1694731"/>
            <a:ext cx="2013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Gedung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B6B9198-68DA-4B42-8A35-B77FDEB199BC}"/>
              </a:ext>
            </a:extLst>
          </p:cNvPr>
          <p:cNvSpPr/>
          <p:nvPr/>
        </p:nvSpPr>
        <p:spPr>
          <a:xfrm flipH="1">
            <a:off x="10239881" y="2394222"/>
            <a:ext cx="2013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RM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Diklat</a:t>
            </a:r>
            <a:endParaRPr lang="en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B4C216A-5C32-44ED-8FA5-D0E0A341257E}"/>
              </a:ext>
            </a:extLst>
          </p:cNvPr>
          <p:cNvSpPr/>
          <p:nvPr/>
        </p:nvSpPr>
        <p:spPr>
          <a:xfrm>
            <a:off x="6273302" y="5323981"/>
            <a:ext cx="5685152" cy="92671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Alokasi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kebutuhan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tambahan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anggaran</a:t>
            </a:r>
            <a:r>
              <a:rPr lang="en-US" sz="1200" dirty="0">
                <a:solidFill>
                  <a:schemeClr val="bg1"/>
                </a:solidFill>
              </a:rPr>
              <a:t>: a) Gedung </a:t>
            </a:r>
            <a:r>
              <a:rPr lang="en-US" sz="1200" dirty="0" err="1">
                <a:solidFill>
                  <a:schemeClr val="bg1"/>
                </a:solidFill>
              </a:rPr>
              <a:t>Pusbindiklatren</a:t>
            </a:r>
            <a:r>
              <a:rPr lang="en-US" sz="1200" dirty="0">
                <a:solidFill>
                  <a:schemeClr val="bg1"/>
                </a:solidFill>
              </a:rPr>
              <a:t> Bekasi; b) SMART: 480 </a:t>
            </a:r>
            <a:r>
              <a:rPr lang="en-US" sz="1200" dirty="0" err="1">
                <a:solidFill>
                  <a:schemeClr val="bg1"/>
                </a:solidFill>
              </a:rPr>
              <a:t>pelatihan</a:t>
            </a:r>
            <a:r>
              <a:rPr lang="en-US" sz="1200" dirty="0">
                <a:solidFill>
                  <a:schemeClr val="bg1"/>
                </a:solidFill>
              </a:rPr>
              <a:t> LN dan DN; c) PHRD: 280 </a:t>
            </a:r>
            <a:r>
              <a:rPr lang="en-US" sz="1200" dirty="0" err="1">
                <a:solidFill>
                  <a:schemeClr val="bg1"/>
                </a:solidFill>
              </a:rPr>
              <a:t>beasiswa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pendidikan</a:t>
            </a:r>
            <a:r>
              <a:rPr lang="en-US" sz="1200" dirty="0">
                <a:solidFill>
                  <a:schemeClr val="bg1"/>
                </a:solidFill>
              </a:rPr>
              <a:t> S2 (DN, Linkage, LN), OJT dan </a:t>
            </a:r>
            <a:r>
              <a:rPr lang="en-US" sz="1200" dirty="0" err="1">
                <a:solidFill>
                  <a:schemeClr val="bg1"/>
                </a:solidFill>
              </a:rPr>
              <a:t>pelatihan</a:t>
            </a:r>
            <a:r>
              <a:rPr lang="en-US" sz="1200" dirty="0">
                <a:solidFill>
                  <a:schemeClr val="bg1"/>
                </a:solidFill>
              </a:rPr>
              <a:t>; d) RM: 80 </a:t>
            </a:r>
            <a:r>
              <a:rPr lang="en-US" sz="1200" dirty="0" err="1">
                <a:solidFill>
                  <a:schemeClr val="bg1"/>
                </a:solidFill>
              </a:rPr>
              <a:t>beasiswa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pendidikan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>
                <a:solidFill>
                  <a:schemeClr val="bg1"/>
                </a:solidFill>
              </a:rPr>
              <a:t>S1 Bappenas</a:t>
            </a:r>
            <a:r>
              <a:rPr lang="en-US" sz="1200" dirty="0">
                <a:solidFill>
                  <a:schemeClr val="bg1"/>
                </a:solidFill>
              </a:rPr>
              <a:t>, S2 dan S3 DN; 195 </a:t>
            </a:r>
            <a:r>
              <a:rPr lang="en-US" sz="1200" dirty="0" err="1">
                <a:solidFill>
                  <a:schemeClr val="bg1"/>
                </a:solidFill>
              </a:rPr>
              <a:t>pelatihan</a:t>
            </a:r>
            <a:r>
              <a:rPr lang="en-US" sz="1200" dirty="0">
                <a:solidFill>
                  <a:schemeClr val="bg1"/>
                </a:solidFill>
              </a:rPr>
              <a:t> DN (Teknis, </a:t>
            </a:r>
            <a:r>
              <a:rPr lang="en-US" sz="1200" dirty="0" err="1">
                <a:solidFill>
                  <a:schemeClr val="bg1"/>
                </a:solidFill>
              </a:rPr>
              <a:t>Spesifik</a:t>
            </a:r>
            <a:r>
              <a:rPr lang="en-US" sz="1200" dirty="0">
                <a:solidFill>
                  <a:schemeClr val="bg1"/>
                </a:solidFill>
              </a:rPr>
              <a:t>, JFP dan </a:t>
            </a:r>
            <a:r>
              <a:rPr lang="en-US" sz="1200" dirty="0" err="1">
                <a:solidFill>
                  <a:schemeClr val="bg1"/>
                </a:solidFill>
              </a:rPr>
              <a:t>magang</a:t>
            </a:r>
            <a:r>
              <a:rPr lang="en-US" sz="1200" dirty="0">
                <a:solidFill>
                  <a:schemeClr val="bg1"/>
                </a:solidFill>
              </a:rPr>
              <a:t>)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DC6708B-7BBE-4EE8-A688-97DDFBE2717D}"/>
              </a:ext>
            </a:extLst>
          </p:cNvPr>
          <p:cNvSpPr/>
          <p:nvPr/>
        </p:nvSpPr>
        <p:spPr>
          <a:xfrm flipH="1">
            <a:off x="7645190" y="920538"/>
            <a:ext cx="3219768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PAGU KEBUTUHAN TAMBAHAN TA 2023</a:t>
            </a:r>
            <a:endParaRPr lang="en-ID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379835-8664-4C69-9AA9-BF76C905CFA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90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573E78AB-A6C0-7136-8953-034606E82AB2}"/>
              </a:ext>
            </a:extLst>
          </p:cNvPr>
          <p:cNvSpPr/>
          <p:nvPr/>
        </p:nvSpPr>
        <p:spPr>
          <a:xfrm>
            <a:off x="3959046" y="3869246"/>
            <a:ext cx="7883979" cy="21417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D017573-705D-4154-AD58-C7D3E46157BF}"/>
              </a:ext>
            </a:extLst>
          </p:cNvPr>
          <p:cNvSpPr/>
          <p:nvPr/>
        </p:nvSpPr>
        <p:spPr>
          <a:xfrm>
            <a:off x="3959045" y="3880394"/>
            <a:ext cx="7883981" cy="63518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153DE10-53AD-4D83-A722-DC6A485598D4}"/>
              </a:ext>
            </a:extLst>
          </p:cNvPr>
          <p:cNvSpPr/>
          <p:nvPr/>
        </p:nvSpPr>
        <p:spPr>
          <a:xfrm>
            <a:off x="3959046" y="1105305"/>
            <a:ext cx="7883981" cy="25841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CDC6D9F-588B-FCD4-33F8-1FB3F543DA9A}"/>
              </a:ext>
            </a:extLst>
          </p:cNvPr>
          <p:cNvSpPr/>
          <p:nvPr/>
        </p:nvSpPr>
        <p:spPr>
          <a:xfrm>
            <a:off x="395606" y="1105304"/>
            <a:ext cx="3418888" cy="25841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9959020-E594-FE81-22FE-9EF49EBB2073}"/>
              </a:ext>
            </a:extLst>
          </p:cNvPr>
          <p:cNvSpPr txBox="1"/>
          <p:nvPr/>
        </p:nvSpPr>
        <p:spPr>
          <a:xfrm>
            <a:off x="3979717" y="1105304"/>
            <a:ext cx="7899801" cy="2769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3953B45-DEBC-4759-22DF-1D72FDC87EEA}"/>
              </a:ext>
            </a:extLst>
          </p:cNvPr>
          <p:cNvSpPr/>
          <p:nvPr/>
        </p:nvSpPr>
        <p:spPr>
          <a:xfrm>
            <a:off x="3959045" y="1105304"/>
            <a:ext cx="7883981" cy="50783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46225B-7704-F45C-66A6-3F2CE8762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 </a:t>
            </a:r>
            <a:r>
              <a:rPr lang="en-US" dirty="0" err="1"/>
              <a:t>Evaluasi</a:t>
            </a:r>
            <a:r>
              <a:rPr lang="en-US" dirty="0"/>
              <a:t>, </a:t>
            </a:r>
            <a:r>
              <a:rPr lang="en-US" dirty="0" err="1"/>
              <a:t>Pengembangan</a:t>
            </a:r>
            <a:r>
              <a:rPr lang="en-US" dirty="0"/>
              <a:t> dan Kerjasama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8F5C71-3958-E1C1-C830-C8C529ABCB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36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FCB535-281B-BF54-6668-5AFE01D7EE98}"/>
              </a:ext>
            </a:extLst>
          </p:cNvPr>
          <p:cNvSpPr txBox="1"/>
          <p:nvPr/>
        </p:nvSpPr>
        <p:spPr>
          <a:xfrm>
            <a:off x="460565" y="1886786"/>
            <a:ext cx="2543415" cy="16773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Studi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Identifikasi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Kebutuhan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Penyusunan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kurikulum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hybrid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bauran</a:t>
            </a: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Finalisasi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desain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OJT/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baru</a:t>
            </a: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8ACA41-5149-75D1-656E-CFD753FCC0C0}"/>
              </a:ext>
            </a:extLst>
          </p:cNvPr>
          <p:cNvSpPr txBox="1"/>
          <p:nvPr/>
        </p:nvSpPr>
        <p:spPr>
          <a:xfrm>
            <a:off x="4106333" y="1656136"/>
            <a:ext cx="6891867" cy="77713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82563" indent="-18256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Finalisasi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desain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penandatanganan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kegiatan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pinjaman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luar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negeri SMART,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termasuk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penyusunan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dokumen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proyek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(POM;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dokumen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pengadaan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dll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563" indent="-18256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nindaklanjuti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usulan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kerja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sama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hibah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pelaksanaan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diklat</a:t>
            </a: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B601CF-3580-DCAE-7C94-35A0781C63A4}"/>
              </a:ext>
            </a:extLst>
          </p:cNvPr>
          <p:cNvSpPr/>
          <p:nvPr/>
        </p:nvSpPr>
        <p:spPr>
          <a:xfrm>
            <a:off x="386097" y="3869245"/>
            <a:ext cx="3418889" cy="21536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D29FAF-B10D-72E1-5F5A-77A3F8473D18}"/>
              </a:ext>
            </a:extLst>
          </p:cNvPr>
          <p:cNvSpPr/>
          <p:nvPr/>
        </p:nvSpPr>
        <p:spPr>
          <a:xfrm>
            <a:off x="344901" y="4027899"/>
            <a:ext cx="340194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id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1105D7-F94B-E79F-8556-B6A947C4C19A}"/>
              </a:ext>
            </a:extLst>
          </p:cNvPr>
          <p:cNvSpPr txBox="1"/>
          <p:nvPr/>
        </p:nvSpPr>
        <p:spPr>
          <a:xfrm>
            <a:off x="3979718" y="4031178"/>
            <a:ext cx="7863309" cy="307777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en-US" sz="1400" b="1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Pelaksanaan </a:t>
            </a:r>
            <a:r>
              <a:rPr lang="id-ID" sz="1400" b="1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Kerja Sama </a:t>
            </a:r>
            <a:r>
              <a:rPr lang="en-US" sz="1400" b="1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Institusi Pelaksana Diklat</a:t>
            </a:r>
            <a:r>
              <a:rPr lang="id-ID" sz="1400" b="1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</a:t>
            </a:r>
            <a:r>
              <a:rPr lang="en-US" sz="1400" b="1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Institusi Kerja Sama Pendanaan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6596370-8445-4DFC-01A1-11633082027A}"/>
              </a:ext>
            </a:extLst>
          </p:cNvPr>
          <p:cNvSpPr txBox="1"/>
          <p:nvPr/>
        </p:nvSpPr>
        <p:spPr>
          <a:xfrm>
            <a:off x="395606" y="1110143"/>
            <a:ext cx="3407557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Evaluasi</a:t>
            </a: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id-ID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engembangan</a:t>
            </a: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Desain</a:t>
            </a: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/Program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4609340-067C-C4E7-15ED-579FBEE26C46}"/>
              </a:ext>
            </a:extLst>
          </p:cNvPr>
          <p:cNvSpPr txBox="1"/>
          <p:nvPr/>
        </p:nvSpPr>
        <p:spPr>
          <a:xfrm>
            <a:off x="386098" y="3869246"/>
            <a:ext cx="3428398" cy="61555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Fasilitasi</a:t>
            </a: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Penyusunan</a:t>
            </a: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HCDP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d-ID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Layanan</a:t>
            </a:r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Konsultasi</a:t>
            </a:r>
            <a:r>
              <a:rPr lang="id-ID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 L</a:t>
            </a:r>
            <a:r>
              <a:rPr lang="en-US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ayanan</a:t>
            </a:r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Workshop </a:t>
            </a:r>
            <a:r>
              <a:rPr lang="en-US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Penyusunan</a:t>
            </a:r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HCDP</a:t>
            </a:r>
            <a:r>
              <a:rPr lang="id-ID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8013F48-C40F-F134-88FF-DC028D9158A6}"/>
              </a:ext>
            </a:extLst>
          </p:cNvPr>
          <p:cNvSpPr txBox="1"/>
          <p:nvPr/>
        </p:nvSpPr>
        <p:spPr>
          <a:xfrm>
            <a:off x="460828" y="4577077"/>
            <a:ext cx="3353666" cy="14234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Harmonisasi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pemegang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otoritas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terkait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penyusunan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HCDP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seperti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LAN 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Kemendagri</a:t>
            </a: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Melanjutkan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Inisiasi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Penyusunan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HCDP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melalui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konsultasi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fasilitasi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workshop</a:t>
            </a: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8BE2DA-6196-D423-D024-E0CFF63B27C1}"/>
              </a:ext>
            </a:extLst>
          </p:cNvPr>
          <p:cNvSpPr txBox="1"/>
          <p:nvPr/>
        </p:nvSpPr>
        <p:spPr>
          <a:xfrm>
            <a:off x="4179615" y="4614983"/>
            <a:ext cx="7492175" cy="17927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7800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Penyusunan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usulan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kerja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sama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LPDP (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akan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menggandeng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Menpan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177800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Penjajakan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beberapa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insitusi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pelaksana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diklat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baru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luar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negeri): </a:t>
            </a:r>
            <a:b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UQ; Griffith University; RMIT</a:t>
            </a:r>
          </a:p>
          <a:p>
            <a:pPr marL="177800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Penjajakan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Institusi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pelaksana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OJT (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instansi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pemerintah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Lembaga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penelitian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swasta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177800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Penjajakan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institusi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mitra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co-funding K/L/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Pemda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id-ID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00E8ADD-8A48-4908-A00D-F429555A170C}"/>
              </a:ext>
            </a:extLst>
          </p:cNvPr>
          <p:cNvSpPr txBox="1"/>
          <p:nvPr/>
        </p:nvSpPr>
        <p:spPr>
          <a:xfrm>
            <a:off x="3964766" y="1205091"/>
            <a:ext cx="78782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Pengembangan Kerja Sama Pinjaman Dan Hibah Luar Negeri (Phln)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10" descr="Australian Aid Vector Logo - (.SVG + .PNG) - VectorLogoSeek.Com">
            <a:extLst>
              <a:ext uri="{FF2B5EF4-FFF2-40B4-BE49-F238E27FC236}">
                <a16:creationId xmlns:a16="http://schemas.microsoft.com/office/drawing/2014/main" id="{DBBC845B-F61C-47DD-9192-488D14E796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212" y="2730737"/>
            <a:ext cx="1018222" cy="56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File:KOICA official logo in english.png - Wikimedia Commons">
            <a:extLst>
              <a:ext uri="{FF2B5EF4-FFF2-40B4-BE49-F238E27FC236}">
                <a16:creationId xmlns:a16="http://schemas.microsoft.com/office/drawing/2014/main" id="{60096A26-5C6C-4E12-9BAB-A59567010A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769" y="2725477"/>
            <a:ext cx="1073909" cy="57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6" descr="ustda-logo-750 - U.S. Embassy &amp; Consulate in Thailand">
            <a:extLst>
              <a:ext uri="{FF2B5EF4-FFF2-40B4-BE49-F238E27FC236}">
                <a16:creationId xmlns:a16="http://schemas.microsoft.com/office/drawing/2014/main" id="{7D2F4F33-7041-45A5-88FB-68DC1A719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263" y="2714553"/>
            <a:ext cx="963338" cy="578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4F54789B-B5C9-400A-89B6-4C9404380E59}"/>
              </a:ext>
            </a:extLst>
          </p:cNvPr>
          <p:cNvGrpSpPr/>
          <p:nvPr/>
        </p:nvGrpSpPr>
        <p:grpSpPr>
          <a:xfrm>
            <a:off x="7834484" y="2714553"/>
            <a:ext cx="1547588" cy="570378"/>
            <a:chOff x="7939312" y="2307600"/>
            <a:chExt cx="1547588" cy="570378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8BEA779-7A48-49F5-AA82-B62FE80A025E}"/>
                </a:ext>
              </a:extLst>
            </p:cNvPr>
            <p:cNvSpPr/>
            <p:nvPr/>
          </p:nvSpPr>
          <p:spPr>
            <a:xfrm>
              <a:off x="7939312" y="2307600"/>
              <a:ext cx="1547588" cy="5703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5" name="Picture 18" descr="Berkas:USAID-Identity.svg - Wikipedia bahasa Indonesia, ensiklopedia bebas">
              <a:extLst>
                <a:ext uri="{FF2B5EF4-FFF2-40B4-BE49-F238E27FC236}">
                  <a16:creationId xmlns:a16="http://schemas.microsoft.com/office/drawing/2014/main" id="{2EA058ED-F6E5-4B05-B3D5-10967CBA0A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6704" y="2406807"/>
              <a:ext cx="1352803" cy="401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6" name="Picture 20" descr="logo lpdp-01-01 - Institut Teknologi Sepuluh Nopember">
            <a:extLst>
              <a:ext uri="{FF2B5EF4-FFF2-40B4-BE49-F238E27FC236}">
                <a16:creationId xmlns:a16="http://schemas.microsoft.com/office/drawing/2014/main" id="{E1D4E1C1-AF21-46C5-AA88-262EF1D2EE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3841" y="2778384"/>
            <a:ext cx="828771" cy="563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2" descr="JICA | weADAPT">
            <a:extLst>
              <a:ext uri="{FF2B5EF4-FFF2-40B4-BE49-F238E27FC236}">
                <a16:creationId xmlns:a16="http://schemas.microsoft.com/office/drawing/2014/main" id="{8BF4355E-5344-43D3-94A0-45CCDEFC78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3239" y="2778383"/>
            <a:ext cx="938527" cy="563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3C693467-0D71-4F35-8DCD-347B39AF0FF8}"/>
              </a:ext>
            </a:extLst>
          </p:cNvPr>
          <p:cNvSpPr/>
          <p:nvPr/>
        </p:nvSpPr>
        <p:spPr>
          <a:xfrm>
            <a:off x="9558828" y="2531381"/>
            <a:ext cx="2112962" cy="919312"/>
          </a:xfrm>
          <a:prstGeom prst="roundRect">
            <a:avLst>
              <a:gd name="adj" fmla="val 6833"/>
            </a:avLst>
          </a:prstGeom>
          <a:noFill/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ACDBFA7-4B12-431B-848C-E750B5D44701}"/>
              </a:ext>
            </a:extLst>
          </p:cNvPr>
          <p:cNvSpPr txBox="1"/>
          <p:nvPr/>
        </p:nvSpPr>
        <p:spPr>
          <a:xfrm>
            <a:off x="9901402" y="2560356"/>
            <a:ext cx="142272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800" b="1" dirty="0">
                <a:latin typeface="Arial" panose="020B0604020202020204" pitchFamily="34" charset="0"/>
                <a:cs typeface="Arial" panose="020B0604020202020204" pitchFamily="34" charset="0"/>
              </a:rPr>
              <a:t>Technical Assistance</a:t>
            </a:r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09B9894C-E31E-4D9C-A22A-4378CF4036C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24644" y="2646572"/>
            <a:ext cx="797211" cy="826738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A0DE61C5-1D68-40D8-A2FA-F565C1D14F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004548" y="4684180"/>
            <a:ext cx="628228" cy="530774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964018A7-0500-4CAE-8E59-B14F99F070D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010858" y="1788199"/>
            <a:ext cx="628228" cy="53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1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E458F7-559C-42C7-8B94-F3C2651EE125}"/>
              </a:ext>
            </a:extLst>
          </p:cNvPr>
          <p:cNvCxnSpPr>
            <a:cxnSpLocks/>
          </p:cNvCxnSpPr>
          <p:nvPr/>
        </p:nvCxnSpPr>
        <p:spPr>
          <a:xfrm>
            <a:off x="584592" y="5308001"/>
            <a:ext cx="4559190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5C2FD25-B9F9-4749-895D-FD46EAEC54BD}"/>
              </a:ext>
            </a:extLst>
          </p:cNvPr>
          <p:cNvCxnSpPr>
            <a:cxnSpLocks/>
          </p:cNvCxnSpPr>
          <p:nvPr/>
        </p:nvCxnSpPr>
        <p:spPr>
          <a:xfrm flipH="1">
            <a:off x="7967133" y="3340571"/>
            <a:ext cx="3912386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0574357-AA02-475C-96F9-28F283BF83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4460535"/>
              </p:ext>
            </p:extLst>
          </p:nvPr>
        </p:nvGraphicFramePr>
        <p:xfrm>
          <a:off x="1524557" y="1302936"/>
          <a:ext cx="9385888" cy="4802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546225B-7704-F45C-66A6-3F2CE8762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 Pendidikan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8F5C71-3958-E1C1-C830-C8C529ABCB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37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2CDCED-28F3-4FB1-A9CF-777C966122CA}"/>
              </a:ext>
            </a:extLst>
          </p:cNvPr>
          <p:cNvSpPr/>
          <p:nvPr/>
        </p:nvSpPr>
        <p:spPr>
          <a:xfrm>
            <a:off x="460827" y="1294827"/>
            <a:ext cx="3678183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Merupakan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pendanaan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bersama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antara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Pusbindiklatren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K/L/D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skema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disepakati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bersama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living allowance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tuition fee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Sasaran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Daerah yang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memiliki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kemampuan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keuangan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mendanai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Pada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2023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akan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dilaksanakan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Pemkot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Semarang dan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Pemkot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Malang.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98F7E23-C459-42C7-9715-2394F1820EEE}"/>
              </a:ext>
            </a:extLst>
          </p:cNvPr>
          <p:cNvSpPr/>
          <p:nvPr/>
        </p:nvSpPr>
        <p:spPr>
          <a:xfrm>
            <a:off x="460828" y="4490458"/>
            <a:ext cx="27090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Sedang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dijajaki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kerja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sama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program S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Linkage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antara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MPWK ITB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RMIT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ID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C05DB22-F8A3-4CFC-86F2-DF35168A9EA4}"/>
              </a:ext>
            </a:extLst>
          </p:cNvPr>
          <p:cNvCxnSpPr>
            <a:cxnSpLocks/>
          </p:cNvCxnSpPr>
          <p:nvPr/>
        </p:nvCxnSpPr>
        <p:spPr>
          <a:xfrm>
            <a:off x="584592" y="3340571"/>
            <a:ext cx="3775741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06407E03-B45F-4451-B9F7-358E40677CAC}"/>
              </a:ext>
            </a:extLst>
          </p:cNvPr>
          <p:cNvSpPr/>
          <p:nvPr/>
        </p:nvSpPr>
        <p:spPr>
          <a:xfrm>
            <a:off x="8518932" y="1105287"/>
            <a:ext cx="3487537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AAI: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Program linkage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pendanaan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bersama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antara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Pusbindiklatren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AAI.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Telah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berjalan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sebanyak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7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Angkatan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1450" indent="-1714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NZAID: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Program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kerja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sama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2 dan S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3 di Australia,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dijajaki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arah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linkage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JICA: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Program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technical cooperation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program S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Linkage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Jepang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Sedang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didiskusikan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terkait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kriteria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pemilihan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studi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Jepang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dan Indonesia.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83788B-DC62-4E5C-AEB9-353CD6D6AC61}"/>
              </a:ext>
            </a:extLst>
          </p:cNvPr>
          <p:cNvSpPr/>
          <p:nvPr/>
        </p:nvSpPr>
        <p:spPr>
          <a:xfrm>
            <a:off x="8617242" y="3778933"/>
            <a:ext cx="3318431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International Lectures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Student exchange program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pilot project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akan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dilaksanakan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pada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tahun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2023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dengan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beberapa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mitra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universitas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yang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memiliki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program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student exchange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dengan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mitra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universitas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di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luar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negeri.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3AEB3DD-8AE4-4B43-AA48-F33A70C88BE3}"/>
              </a:ext>
            </a:extLst>
          </p:cNvPr>
          <p:cNvCxnSpPr>
            <a:cxnSpLocks/>
          </p:cNvCxnSpPr>
          <p:nvPr/>
        </p:nvCxnSpPr>
        <p:spPr>
          <a:xfrm flipH="1">
            <a:off x="7035800" y="5323375"/>
            <a:ext cx="4843719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EB95E47-4C8B-42AA-9E7D-13B1581DE6F1}"/>
              </a:ext>
            </a:extLst>
          </p:cNvPr>
          <p:cNvGrpSpPr/>
          <p:nvPr/>
        </p:nvGrpSpPr>
        <p:grpSpPr>
          <a:xfrm>
            <a:off x="5716987" y="3198168"/>
            <a:ext cx="1001027" cy="1001027"/>
            <a:chOff x="5716987" y="3198168"/>
            <a:chExt cx="1001027" cy="1001027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9952591-C289-4C2C-A67F-CE0E1DAD34AD}"/>
                </a:ext>
              </a:extLst>
            </p:cNvPr>
            <p:cNvSpPr/>
            <p:nvPr/>
          </p:nvSpPr>
          <p:spPr>
            <a:xfrm>
              <a:off x="5716987" y="3198168"/>
              <a:ext cx="1001027" cy="10010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Arrow: Circular 21">
              <a:extLst>
                <a:ext uri="{FF2B5EF4-FFF2-40B4-BE49-F238E27FC236}">
                  <a16:creationId xmlns:a16="http://schemas.microsoft.com/office/drawing/2014/main" id="{01176979-6BDF-4F7E-A5FF-127C0AE9AC34}"/>
                </a:ext>
              </a:extLst>
            </p:cNvPr>
            <p:cNvSpPr/>
            <p:nvPr/>
          </p:nvSpPr>
          <p:spPr>
            <a:xfrm>
              <a:off x="5862602" y="3276474"/>
              <a:ext cx="718037" cy="624380"/>
            </a:xfrm>
            <a:prstGeom prst="circular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Arrow: Circular 22">
              <a:extLst>
                <a:ext uri="{FF2B5EF4-FFF2-40B4-BE49-F238E27FC236}">
                  <a16:creationId xmlns:a16="http://schemas.microsoft.com/office/drawing/2014/main" id="{41FF6240-E786-40FC-B4E6-255EE81A265D}"/>
                </a:ext>
              </a:extLst>
            </p:cNvPr>
            <p:cNvSpPr/>
            <p:nvPr/>
          </p:nvSpPr>
          <p:spPr>
            <a:xfrm rot="10800000">
              <a:off x="5862602" y="3516620"/>
              <a:ext cx="718037" cy="624380"/>
            </a:xfrm>
            <a:prstGeom prst="circularArrow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2050" name="Picture 2" descr="Institut Teknologi Bandung Logo PNG Vector (CDR) Free Download">
            <a:extLst>
              <a:ext uri="{FF2B5EF4-FFF2-40B4-BE49-F238E27FC236}">
                <a16:creationId xmlns:a16="http://schemas.microsoft.com/office/drawing/2014/main" id="{89DA9E16-AE7F-4A10-970B-2D2C08E55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83" y="3778933"/>
            <a:ext cx="646322" cy="646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MIT University | One Planet network">
            <a:extLst>
              <a:ext uri="{FF2B5EF4-FFF2-40B4-BE49-F238E27FC236}">
                <a16:creationId xmlns:a16="http://schemas.microsoft.com/office/drawing/2014/main" id="{BD28E349-2AF1-4750-B3FF-47EC038C78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4" r="13939"/>
          <a:stretch/>
        </p:blipFill>
        <p:spPr bwMode="auto">
          <a:xfrm>
            <a:off x="1318544" y="3811525"/>
            <a:ext cx="1289051" cy="64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Graphic 27" descr="Money">
            <a:extLst>
              <a:ext uri="{FF2B5EF4-FFF2-40B4-BE49-F238E27FC236}">
                <a16:creationId xmlns:a16="http://schemas.microsoft.com/office/drawing/2014/main" id="{A39795EF-E64C-4DD4-B22A-05D249B60F8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35035" y="2018639"/>
            <a:ext cx="463826" cy="463826"/>
          </a:xfrm>
          <a:prstGeom prst="rect">
            <a:avLst/>
          </a:prstGeom>
        </p:spPr>
      </p:pic>
      <p:pic>
        <p:nvPicPr>
          <p:cNvPr id="30" name="Graphic 29" descr="Handshake">
            <a:extLst>
              <a:ext uri="{FF2B5EF4-FFF2-40B4-BE49-F238E27FC236}">
                <a16:creationId xmlns:a16="http://schemas.microsoft.com/office/drawing/2014/main" id="{1CA6A663-6F3A-4606-9557-30043AC80D9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551764" y="1918614"/>
            <a:ext cx="685118" cy="685118"/>
          </a:xfrm>
          <a:prstGeom prst="rect">
            <a:avLst/>
          </a:prstGeom>
        </p:spPr>
      </p:pic>
      <p:pic>
        <p:nvPicPr>
          <p:cNvPr id="36" name="Graphic 35" descr="Classroom">
            <a:extLst>
              <a:ext uri="{FF2B5EF4-FFF2-40B4-BE49-F238E27FC236}">
                <a16:creationId xmlns:a16="http://schemas.microsoft.com/office/drawing/2014/main" id="{54119F1B-F367-4000-8FC5-DD9B2E7F098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700851" y="4774220"/>
            <a:ext cx="457200" cy="457200"/>
          </a:xfrm>
          <a:prstGeom prst="rect">
            <a:avLst/>
          </a:prstGeom>
        </p:spPr>
      </p:pic>
      <p:pic>
        <p:nvPicPr>
          <p:cNvPr id="38" name="Graphic 37" descr="Graduation cap">
            <a:extLst>
              <a:ext uri="{FF2B5EF4-FFF2-40B4-BE49-F238E27FC236}">
                <a16:creationId xmlns:a16="http://schemas.microsoft.com/office/drawing/2014/main" id="{F25C4107-44CF-4FBF-B0C9-DC82C560F35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143782" y="4692395"/>
            <a:ext cx="646331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6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6C9C6CD-CAB4-4EC2-BE14-6360C61D6630}"/>
              </a:ext>
            </a:extLst>
          </p:cNvPr>
          <p:cNvCxnSpPr>
            <a:cxnSpLocks/>
          </p:cNvCxnSpPr>
          <p:nvPr/>
        </p:nvCxnSpPr>
        <p:spPr>
          <a:xfrm>
            <a:off x="584592" y="5308001"/>
            <a:ext cx="5046187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B43C4EA-4135-4D81-9C3A-F72D27A01D44}"/>
              </a:ext>
            </a:extLst>
          </p:cNvPr>
          <p:cNvCxnSpPr>
            <a:cxnSpLocks/>
          </p:cNvCxnSpPr>
          <p:nvPr/>
        </p:nvCxnSpPr>
        <p:spPr>
          <a:xfrm flipH="1">
            <a:off x="7967133" y="3340571"/>
            <a:ext cx="3912386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24FD45A-71CC-47C5-ABE9-F8A245581A01}"/>
              </a:ext>
            </a:extLst>
          </p:cNvPr>
          <p:cNvCxnSpPr>
            <a:cxnSpLocks/>
          </p:cNvCxnSpPr>
          <p:nvPr/>
        </p:nvCxnSpPr>
        <p:spPr>
          <a:xfrm>
            <a:off x="584592" y="3340571"/>
            <a:ext cx="3775741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20C6B39-0ABC-473F-BEA6-21DD82C5714F}"/>
              </a:ext>
            </a:extLst>
          </p:cNvPr>
          <p:cNvCxnSpPr>
            <a:cxnSpLocks/>
          </p:cNvCxnSpPr>
          <p:nvPr/>
        </p:nvCxnSpPr>
        <p:spPr>
          <a:xfrm flipH="1">
            <a:off x="6738730" y="5323375"/>
            <a:ext cx="5140790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5546225B-7704-F45C-66A6-3F2CE8762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 </a:t>
            </a:r>
            <a:r>
              <a:rPr lang="en-US" dirty="0" err="1"/>
              <a:t>Pelatihan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8F5C71-3958-E1C1-C830-C8C529ABCB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38</a:t>
            </a:fld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0574357-AA02-475C-96F9-28F283BF83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1472570"/>
              </p:ext>
            </p:extLst>
          </p:nvPr>
        </p:nvGraphicFramePr>
        <p:xfrm>
          <a:off x="1439411" y="1148796"/>
          <a:ext cx="9353090" cy="4736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9EE237C5-22B2-4F8B-94F6-3A8825C0199F}"/>
              </a:ext>
            </a:extLst>
          </p:cNvPr>
          <p:cNvSpPr/>
          <p:nvPr/>
        </p:nvSpPr>
        <p:spPr>
          <a:xfrm>
            <a:off x="584592" y="972276"/>
            <a:ext cx="349857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Program 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On the Job Training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baik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instansi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pusat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daerah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swasta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BUMN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negeri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maupun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luar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negeri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K/L/D.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Program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magang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bagi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ASN Papua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tahun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2022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sudah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dilaksanakan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secara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kolaboratif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dengan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LAN,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Kemenkeu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, BPKP, LKPP  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refinement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fo</a:t>
            </a: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us pada 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aspek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perencanaan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4F52AB-F486-4977-8AF5-61C90AF05D60}"/>
              </a:ext>
            </a:extLst>
          </p:cNvPr>
          <p:cNvSpPr/>
          <p:nvPr/>
        </p:nvSpPr>
        <p:spPr>
          <a:xfrm>
            <a:off x="557535" y="3657064"/>
            <a:ext cx="30480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sifatnya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khusus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sesuai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kebutuhan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sifatnya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merupakan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arahan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pimpinan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dilakukan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incidental (IKN, SDGs, PAV </a:t>
            </a:r>
            <a:r>
              <a:rPr lang="en-US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Foresight Planning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7904706-AAFF-4A1F-B280-74526507CD36}"/>
              </a:ext>
            </a:extLst>
          </p:cNvPr>
          <p:cNvSpPr/>
          <p:nvPr/>
        </p:nvSpPr>
        <p:spPr>
          <a:xfrm>
            <a:off x="8373723" y="1101999"/>
            <a:ext cx="34985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mendukung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penyusunan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dokumen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pembangunan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khususnya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RPJPN dan RPJMN.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Major projects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Clearing house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Sesuai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kebutuhan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(PPP, LERD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dll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C83F65B-7D8E-40FA-A57A-0E90DDEEA69F}"/>
              </a:ext>
            </a:extLst>
          </p:cNvPr>
          <p:cNvSpPr/>
          <p:nvPr/>
        </p:nvSpPr>
        <p:spPr>
          <a:xfrm>
            <a:off x="8379469" y="3650639"/>
            <a:ext cx="349857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Academic writing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Research and </a:t>
            </a:r>
            <a:r>
              <a:rPr lang="id-ID" sz="1400" i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olicy</a:t>
            </a:r>
            <a:endParaRPr lang="en-US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id-ID" sz="1400" i="1" dirty="0">
                <a:latin typeface="Arial" panose="020B0604020202020204" pitchFamily="34" charset="0"/>
                <a:cs typeface="Arial" panose="020B0604020202020204" pitchFamily="34" charset="0"/>
              </a:rPr>
              <a:t>ig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1400" i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ata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analitis</a:t>
            </a:r>
            <a:endParaRPr lang="en-US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ID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9F40A67-8D53-4C11-A04E-3B513A8669C3}"/>
              </a:ext>
            </a:extLst>
          </p:cNvPr>
          <p:cNvGrpSpPr/>
          <p:nvPr/>
        </p:nvGrpSpPr>
        <p:grpSpPr>
          <a:xfrm>
            <a:off x="5605469" y="3026422"/>
            <a:ext cx="1001027" cy="1001027"/>
            <a:chOff x="5716987" y="3198168"/>
            <a:chExt cx="1001027" cy="1001027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091C6E4-76C8-4D1E-B7EC-62E8C49341A6}"/>
                </a:ext>
              </a:extLst>
            </p:cNvPr>
            <p:cNvSpPr/>
            <p:nvPr/>
          </p:nvSpPr>
          <p:spPr>
            <a:xfrm>
              <a:off x="5716987" y="3198168"/>
              <a:ext cx="1001027" cy="10010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Arrow: Circular 19">
              <a:extLst>
                <a:ext uri="{FF2B5EF4-FFF2-40B4-BE49-F238E27FC236}">
                  <a16:creationId xmlns:a16="http://schemas.microsoft.com/office/drawing/2014/main" id="{F8895C7D-068C-4E5D-AD77-FC90A5DECB07}"/>
                </a:ext>
              </a:extLst>
            </p:cNvPr>
            <p:cNvSpPr/>
            <p:nvPr/>
          </p:nvSpPr>
          <p:spPr>
            <a:xfrm>
              <a:off x="5862602" y="3276474"/>
              <a:ext cx="718037" cy="624380"/>
            </a:xfrm>
            <a:prstGeom prst="circular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Arrow: Circular 20">
              <a:extLst>
                <a:ext uri="{FF2B5EF4-FFF2-40B4-BE49-F238E27FC236}">
                  <a16:creationId xmlns:a16="http://schemas.microsoft.com/office/drawing/2014/main" id="{4A2D28F7-7FCC-4A4B-B525-E9548B62C742}"/>
                </a:ext>
              </a:extLst>
            </p:cNvPr>
            <p:cNvSpPr/>
            <p:nvPr/>
          </p:nvSpPr>
          <p:spPr>
            <a:xfrm rot="10800000">
              <a:off x="5862602" y="3516620"/>
              <a:ext cx="718037" cy="624380"/>
            </a:xfrm>
            <a:prstGeom prst="circularArrow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22" name="Graphic 21">
            <a:extLst>
              <a:ext uri="{FF2B5EF4-FFF2-40B4-BE49-F238E27FC236}">
                <a16:creationId xmlns:a16="http://schemas.microsoft.com/office/drawing/2014/main" id="{19E180DD-933A-4ECF-8826-AC0F002F54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38962" y="4775994"/>
            <a:ext cx="364471" cy="364471"/>
          </a:xfrm>
          <a:prstGeom prst="rect">
            <a:avLst/>
          </a:prstGeom>
        </p:spPr>
      </p:pic>
      <p:pic>
        <p:nvPicPr>
          <p:cNvPr id="26" name="Graphic 25" descr="Business Growth">
            <a:extLst>
              <a:ext uri="{FF2B5EF4-FFF2-40B4-BE49-F238E27FC236}">
                <a16:creationId xmlns:a16="http://schemas.microsoft.com/office/drawing/2014/main" id="{5BAD1639-40BC-4CAA-B263-EE7F37CB2A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06496" y="4695285"/>
            <a:ext cx="516457" cy="516457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40B7A1FB-E849-4B1D-A95C-0BBA69A08B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59226" y="2000231"/>
            <a:ext cx="364471" cy="364471"/>
          </a:xfrm>
          <a:prstGeom prst="rect">
            <a:avLst/>
          </a:prstGeom>
        </p:spPr>
      </p:pic>
      <p:pic>
        <p:nvPicPr>
          <p:cNvPr id="29" name="Graphic 28" descr="Office worker">
            <a:extLst>
              <a:ext uri="{FF2B5EF4-FFF2-40B4-BE49-F238E27FC236}">
                <a16:creationId xmlns:a16="http://schemas.microsoft.com/office/drawing/2014/main" id="{34AA5C7D-A8C6-4849-B99F-83137B94320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062963" y="2053980"/>
            <a:ext cx="516467" cy="51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16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FCB36-15D9-47F0-BB72-01019D44E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039" y="245627"/>
            <a:ext cx="11310257" cy="679904"/>
          </a:xfrm>
        </p:spPr>
        <p:txBody>
          <a:bodyPr/>
          <a:lstStyle/>
          <a:p>
            <a:r>
              <a:rPr lang="en-US" dirty="0"/>
              <a:t>Program</a:t>
            </a:r>
            <a:r>
              <a:rPr lang="id-ID" dirty="0"/>
              <a:t> Pembinaan</a:t>
            </a:r>
            <a:r>
              <a:rPr lang="en-US" dirty="0"/>
              <a:t> &amp; </a:t>
            </a:r>
            <a:r>
              <a:rPr lang="en-US" dirty="0" err="1"/>
              <a:t>Pengembangan</a:t>
            </a:r>
            <a:r>
              <a:rPr lang="en-US" dirty="0"/>
              <a:t> JFP 2023</a:t>
            </a:r>
            <a:endParaRPr lang="id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715AEC-85BD-4CC5-B53E-967795FB43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39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62D3F51-A309-4B04-A357-F89603C15EC8}"/>
              </a:ext>
            </a:extLst>
          </p:cNvPr>
          <p:cNvSpPr/>
          <p:nvPr/>
        </p:nvSpPr>
        <p:spPr>
          <a:xfrm>
            <a:off x="6223624" y="3316670"/>
            <a:ext cx="3600000" cy="239114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A07ED5-7AFF-4E9E-9317-C13E63FD3AB4}"/>
              </a:ext>
            </a:extLst>
          </p:cNvPr>
          <p:cNvSpPr/>
          <p:nvPr/>
        </p:nvSpPr>
        <p:spPr>
          <a:xfrm>
            <a:off x="6420748" y="3838543"/>
            <a:ext cx="3294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Transisi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Kebijakan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berdasarkan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Menteri PANRB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Nomor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2022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Pengelolaan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Kinerja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Pegawai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Aparatur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Sipil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Negara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01328E-D7F6-4F38-AF2F-2152F42EE984}"/>
              </a:ext>
            </a:extLst>
          </p:cNvPr>
          <p:cNvSpPr/>
          <p:nvPr/>
        </p:nvSpPr>
        <p:spPr>
          <a:xfrm>
            <a:off x="6471241" y="3017788"/>
            <a:ext cx="3108879" cy="59776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 anchor="ctr">
            <a:spAutoFit/>
          </a:bodyPr>
          <a:lstStyle/>
          <a:p>
            <a:pPr algn="ctr" eaLnBrk="1" fontAlgn="b" hangingPunct="1">
              <a:defRPr/>
            </a:pPr>
            <a:r>
              <a:rPr kumimoji="0" lang="en-US" sz="1600" b="1" dirty="0" err="1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Penyusunan</a:t>
            </a:r>
            <a:r>
              <a:rPr kumimoji="0"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 </a:t>
            </a:r>
          </a:p>
          <a:p>
            <a:pPr algn="ctr" eaLnBrk="1" fontAlgn="b" hangingPunct="1">
              <a:defRPr/>
            </a:pPr>
            <a:r>
              <a:rPr kumimoji="0" lang="en-US" sz="1600" b="1" dirty="0" err="1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Kebijakan</a:t>
            </a:r>
            <a:r>
              <a:rPr kumimoji="0"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 Nasional JFP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4798B5-8120-42B0-BD7E-D7F5680516E9}"/>
              </a:ext>
            </a:extLst>
          </p:cNvPr>
          <p:cNvSpPr/>
          <p:nvPr/>
        </p:nvSpPr>
        <p:spPr>
          <a:xfrm>
            <a:off x="460828" y="1341279"/>
            <a:ext cx="3600000" cy="1247077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C70F0F-EC25-444B-BD78-4686563784CA}"/>
              </a:ext>
            </a:extLst>
          </p:cNvPr>
          <p:cNvSpPr/>
          <p:nvPr/>
        </p:nvSpPr>
        <p:spPr>
          <a:xfrm>
            <a:off x="657952" y="1567026"/>
            <a:ext cx="329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Peningkatan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Kualitas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Mekanisme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Pelaksanaan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Uji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Kompetensi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Update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Soal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Aplikasi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0A1FD5-C813-4D25-8712-CAADC0A8C5A0}"/>
              </a:ext>
            </a:extLst>
          </p:cNvPr>
          <p:cNvSpPr/>
          <p:nvPr/>
        </p:nvSpPr>
        <p:spPr>
          <a:xfrm>
            <a:off x="708445" y="1171610"/>
            <a:ext cx="3108879" cy="3515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 anchor="ctr">
            <a:spAutoFit/>
          </a:bodyPr>
          <a:lstStyle/>
          <a:p>
            <a:pPr algn="ctr" eaLnBrk="1" fontAlgn="b" hangingPunct="1">
              <a:defRPr/>
            </a:pPr>
            <a:r>
              <a:rPr kumimoji="0"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Uji </a:t>
            </a:r>
            <a:r>
              <a:rPr kumimoji="0" lang="en-US" sz="1600" b="1" dirty="0" err="1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Kompetensi</a:t>
            </a:r>
            <a:r>
              <a:rPr kumimoji="0"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 JFP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8321012-6D24-4D86-8638-94E531788750}"/>
              </a:ext>
            </a:extLst>
          </p:cNvPr>
          <p:cNvSpPr/>
          <p:nvPr/>
        </p:nvSpPr>
        <p:spPr>
          <a:xfrm>
            <a:off x="4328832" y="1341280"/>
            <a:ext cx="3600000" cy="124707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0EF8A91-02D4-459A-B83E-D617F8968693}"/>
              </a:ext>
            </a:extLst>
          </p:cNvPr>
          <p:cNvSpPr/>
          <p:nvPr/>
        </p:nvSpPr>
        <p:spPr>
          <a:xfrm>
            <a:off x="4307292" y="1447404"/>
            <a:ext cx="36202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Seminar Nasional JFP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Penerbitan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Jurnal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JISDEP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PPPI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Kerja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Sama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PPPI Nasional &amp;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4A3319-CE48-427F-BCD1-B55C78A96C88}"/>
              </a:ext>
            </a:extLst>
          </p:cNvPr>
          <p:cNvSpPr/>
          <p:nvPr/>
        </p:nvSpPr>
        <p:spPr>
          <a:xfrm>
            <a:off x="4576449" y="1171610"/>
            <a:ext cx="3108879" cy="3515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 anchor="ctr">
            <a:spAutoFit/>
          </a:bodyPr>
          <a:lstStyle/>
          <a:p>
            <a:pPr algn="ctr" eaLnBrk="1" fontAlgn="b" hangingPunct="1">
              <a:defRPr/>
            </a:pPr>
            <a:r>
              <a:rPr kumimoji="0" lang="en-US" sz="1600" b="1" dirty="0" err="1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Fasilitasi</a:t>
            </a:r>
            <a:endParaRPr kumimoji="0" lang="en-US" sz="1600" b="1" dirty="0">
              <a:solidFill>
                <a:schemeClr val="bg1"/>
              </a:solidFill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97DBA52-8423-402E-8369-66D52E7B424B}"/>
              </a:ext>
            </a:extLst>
          </p:cNvPr>
          <p:cNvSpPr/>
          <p:nvPr/>
        </p:nvSpPr>
        <p:spPr>
          <a:xfrm>
            <a:off x="2342271" y="3316670"/>
            <a:ext cx="3600000" cy="239114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92ADAF5-CCA3-4ECE-999B-41F8AD35070F}"/>
              </a:ext>
            </a:extLst>
          </p:cNvPr>
          <p:cNvSpPr/>
          <p:nvPr/>
        </p:nvSpPr>
        <p:spPr>
          <a:xfrm>
            <a:off x="2539395" y="3792204"/>
            <a:ext cx="3294000" cy="1715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Formasi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JFP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Pengangkatan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Kenaikan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Pangkat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Jabatan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Pemberhentian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Pengangkatan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Kembali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JFP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Standar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Kompetensi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JFP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Kompetensi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JFP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D1F09B0-7451-49D1-83B1-521C5A87050F}"/>
              </a:ext>
            </a:extLst>
          </p:cNvPr>
          <p:cNvSpPr/>
          <p:nvPr/>
        </p:nvSpPr>
        <p:spPr>
          <a:xfrm>
            <a:off x="2587831" y="3017788"/>
            <a:ext cx="3108879" cy="59776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 anchor="ctr">
            <a:spAutoFit/>
          </a:bodyPr>
          <a:lstStyle/>
          <a:p>
            <a:pPr algn="ctr" eaLnBrk="1" fontAlgn="b" hangingPunct="1">
              <a:defRPr/>
            </a:pPr>
            <a:r>
              <a:rPr kumimoji="0" lang="en-US" sz="1600" b="1" dirty="0" err="1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Penyusunan</a:t>
            </a:r>
            <a:r>
              <a:rPr kumimoji="0"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 </a:t>
            </a:r>
            <a:endParaRPr kumimoji="0" lang="id-ID" sz="1600" b="1" dirty="0">
              <a:solidFill>
                <a:schemeClr val="bg1"/>
              </a:solidFill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  <a:p>
            <a:pPr algn="ctr" eaLnBrk="1" fontAlgn="b" hangingPunct="1">
              <a:defRPr/>
            </a:pPr>
            <a:r>
              <a:rPr kumimoji="0" lang="en-US" sz="1600" b="1" dirty="0" err="1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Regulasi</a:t>
            </a:r>
            <a:endParaRPr kumimoji="0" lang="en-US" sz="1600" b="1" dirty="0">
              <a:solidFill>
                <a:schemeClr val="bg1"/>
              </a:solidFill>
              <a:latin typeface="Arial" panose="020B0604020202020204" pitchFamily="34" charset="0"/>
              <a:ea typeface="Geneva" pitchFamily="-65" charset="-7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F99B1B-9E5C-43FB-B138-868EA5532571}"/>
              </a:ext>
            </a:extLst>
          </p:cNvPr>
          <p:cNvSpPr/>
          <p:nvPr/>
        </p:nvSpPr>
        <p:spPr>
          <a:xfrm>
            <a:off x="8175296" y="1341279"/>
            <a:ext cx="3600000" cy="1247077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BA10DA-C598-4AB0-806D-5B73545C1091}"/>
              </a:ext>
            </a:extLst>
          </p:cNvPr>
          <p:cNvSpPr/>
          <p:nvPr/>
        </p:nvSpPr>
        <p:spPr>
          <a:xfrm>
            <a:off x="8328296" y="1579721"/>
            <a:ext cx="3294000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Finalisasi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desain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LSP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Kepengurusan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LSP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Renbang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Pembinaan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LSP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Renbang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D595CA8-B32A-48C4-AC0F-E4CC05096266}"/>
              </a:ext>
            </a:extLst>
          </p:cNvPr>
          <p:cNvSpPr/>
          <p:nvPr/>
        </p:nvSpPr>
        <p:spPr>
          <a:xfrm>
            <a:off x="8422913" y="1171610"/>
            <a:ext cx="3108879" cy="3515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 anchor="ctr">
            <a:spAutoFit/>
          </a:bodyPr>
          <a:lstStyle/>
          <a:p>
            <a:pPr algn="ctr" eaLnBrk="1" fontAlgn="b" hangingPunct="1">
              <a:defRPr/>
            </a:pPr>
            <a:r>
              <a:rPr kumimoji="0"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Geneva" pitchFamily="-65" charset="-70"/>
                <a:cs typeface="Arial" panose="020B0604020202020204" pitchFamily="34" charset="0"/>
              </a:rPr>
              <a:t>LSP</a:t>
            </a:r>
          </a:p>
        </p:txBody>
      </p:sp>
      <p:pic>
        <p:nvPicPr>
          <p:cNvPr id="28" name="Graphic 6">
            <a:extLst>
              <a:ext uri="{FF2B5EF4-FFF2-40B4-BE49-F238E27FC236}">
                <a16:creationId xmlns:a16="http://schemas.microsoft.com/office/drawing/2014/main" id="{B0E1D381-3DD4-4298-BDA5-D1D482120E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9635877" y="4511273"/>
            <a:ext cx="2915824" cy="119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Graphic 6">
            <a:extLst>
              <a:ext uri="{FF2B5EF4-FFF2-40B4-BE49-F238E27FC236}">
                <a16:creationId xmlns:a16="http://schemas.microsoft.com/office/drawing/2014/main" id="{4324649D-1170-476B-8A21-12A5DAD47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77688" y="4511273"/>
            <a:ext cx="2915824" cy="119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18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B7A4D87E-C09F-9F73-93F0-0FC31D0911BF}"/>
              </a:ext>
            </a:extLst>
          </p:cNvPr>
          <p:cNvSpPr/>
          <p:nvPr/>
        </p:nvSpPr>
        <p:spPr>
          <a:xfrm>
            <a:off x="4940735" y="3412754"/>
            <a:ext cx="6938784" cy="3232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5EBD4770-8A29-4195-B663-DB9D1DEDD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26531" y="5392600"/>
            <a:ext cx="2823764" cy="1252476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44629028-2782-4961-8215-733750676951}"/>
              </a:ext>
            </a:extLst>
          </p:cNvPr>
          <p:cNvSpPr/>
          <p:nvPr/>
        </p:nvSpPr>
        <p:spPr>
          <a:xfrm>
            <a:off x="8388626" y="1226779"/>
            <a:ext cx="3490893" cy="2011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78DA81-E9F5-4657-86A3-5F374F02F46C}"/>
              </a:ext>
            </a:extLst>
          </p:cNvPr>
          <p:cNvSpPr/>
          <p:nvPr/>
        </p:nvSpPr>
        <p:spPr>
          <a:xfrm>
            <a:off x="279133" y="1226779"/>
            <a:ext cx="7924202" cy="2011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1DD199-C713-4D0C-A39A-004BF3489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i="1" dirty="0">
                <a:cs typeface="Arial" panose="020B0604020202020204" pitchFamily="34" charset="0"/>
              </a:rPr>
              <a:t>Overview</a:t>
            </a:r>
            <a:r>
              <a:rPr lang="en-US" b="1" dirty="0">
                <a:cs typeface="Arial" panose="020B0604020202020204" pitchFamily="34" charset="0"/>
              </a:rPr>
              <a:t> </a:t>
            </a:r>
            <a:r>
              <a:rPr lang="en-US" b="1" dirty="0" err="1">
                <a:cs typeface="Arial" panose="020B0604020202020204" pitchFamily="34" charset="0"/>
              </a:rPr>
              <a:t>Pusbindiklatren</a:t>
            </a:r>
            <a:r>
              <a:rPr lang="en-US" b="1" dirty="0">
                <a:cs typeface="Arial" panose="020B0604020202020204" pitchFamily="34" charset="0"/>
              </a:rPr>
              <a:t> </a:t>
            </a:r>
            <a:r>
              <a:rPr lang="en-US" b="1" dirty="0" err="1">
                <a:cs typeface="Arial" panose="020B0604020202020204" pitchFamily="34" charset="0"/>
              </a:rPr>
              <a:t>Bappenas</a:t>
            </a:r>
            <a:endParaRPr lang="en-ID" b="1" dirty="0"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B766EE-3F8A-49DC-BD9D-4ED31E40CA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fld id="{FBD89A83-8F04-4E59-AFD6-207A428C3846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430E484-217F-4A07-ACD8-C0D79DD09000}"/>
              </a:ext>
            </a:extLst>
          </p:cNvPr>
          <p:cNvSpPr txBox="1"/>
          <p:nvPr/>
        </p:nvSpPr>
        <p:spPr>
          <a:xfrm>
            <a:off x="497583" y="1465401"/>
            <a:ext cx="7483540" cy="1754326"/>
          </a:xfrm>
          <a:prstGeom prst="rect">
            <a:avLst/>
          </a:prstGeom>
          <a:noFill/>
        </p:spPr>
        <p:txBody>
          <a:bodyPr wrap="square" lIns="0" rIns="0" rtlCol="0" anchor="t">
            <a:spAutoFit/>
          </a:bodyPr>
          <a:lstStyle/>
          <a:p>
            <a:r>
              <a:rPr lang="id-ID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TUGAS PUSBINDIKLATREN</a:t>
            </a: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2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213)</a:t>
            </a:r>
            <a:endParaRPr lang="id-ID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Pusat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Pembinaan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Pendidikan, dan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mempunyai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tugas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dirty="0" err="1">
                <a:latin typeface="Arial" panose="020B0604020202020204" pitchFamily="34" charset="0"/>
                <a:cs typeface="Arial" panose="020B0604020202020204" pitchFamily="34" charset="0"/>
              </a:rPr>
              <a:t>melaksanakan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fasilitasi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pembinaan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Jabatan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Fungsional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ID" sz="1200" dirty="0">
                <a:latin typeface="Arial" panose="020B0604020202020204" pitchFamily="34" charset="0"/>
                <a:cs typeface="Arial" panose="020B0604020202020204" pitchFamily="34" charset="0"/>
              </a:rPr>
              <a:t>, dan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penyelenggaraan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pendidikan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d-ID" sz="1200" b="1" noProof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FUNGSI PUSBINDIKLATREN</a:t>
            </a:r>
            <a:r>
              <a:rPr lang="en-US" sz="1200" b="1" noProof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(Pasal 214)</a:t>
            </a:r>
            <a:endParaRPr lang="id-ID" sz="1200" b="1" noProof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d-ID" sz="1200" noProof="1">
                <a:latin typeface="Arial" panose="020B0604020202020204" pitchFamily="34" charset="0"/>
                <a:cs typeface="Arial" panose="020B0604020202020204" pitchFamily="34" charset="0"/>
              </a:rPr>
              <a:t>(1)</a:t>
            </a: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 Penyusunan kebijakan &amp; program pembinaan dan diklat; (2) Perencanaan &amp; pengembangan materi diklat perencanaan; (3) Penyelenggaraan diklat; (4) Pembinaan JFP pusat dan daerah; (5) Fasilitasi &amp; pembinaan profesi Widyaiswara di Bappenas; (6) Pemantauan &amp; evaluasi program pembinaan dan diklat; (6) Pengelolaan informasi &amp; administrasi program pembinaan dan diklat.</a:t>
            </a:r>
            <a:endParaRPr lang="en-ID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DFED9F8-B2B7-48FB-9CED-C5CA9B4993DC}"/>
              </a:ext>
            </a:extLst>
          </p:cNvPr>
          <p:cNvSpPr/>
          <p:nvPr/>
        </p:nvSpPr>
        <p:spPr>
          <a:xfrm>
            <a:off x="176584" y="4359069"/>
            <a:ext cx="2571368" cy="134612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3B47FC-EF27-927C-7B75-4DE86496F662}"/>
              </a:ext>
            </a:extLst>
          </p:cNvPr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1300" y="3707884"/>
            <a:ext cx="4526465" cy="279723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58A958D-9DBE-DACA-2B62-0522C0FA99C0}"/>
              </a:ext>
            </a:extLst>
          </p:cNvPr>
          <p:cNvSpPr txBox="1"/>
          <p:nvPr/>
        </p:nvSpPr>
        <p:spPr>
          <a:xfrm>
            <a:off x="8609943" y="1490802"/>
            <a:ext cx="3103648" cy="16253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14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Menteri PAN RB 4/2020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Jabatan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Fungsional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14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BKN 20/2020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Petunjuk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Pelaksanaan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Pembinaan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JFP</a:t>
            </a:r>
          </a:p>
          <a:p>
            <a:pPr marL="171450" indent="-171450">
              <a:lnSpc>
                <a:spcPct val="114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Menteri PPN/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Kepala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1/2022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Petunjuk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Teknis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Penilaian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Kinerja JFP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155AA6-A05B-88A5-606F-4EEA683463AC}"/>
              </a:ext>
            </a:extLst>
          </p:cNvPr>
          <p:cNvSpPr txBox="1"/>
          <p:nvPr/>
        </p:nvSpPr>
        <p:spPr>
          <a:xfrm>
            <a:off x="5080160" y="4153418"/>
            <a:ext cx="2632396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Kelembagaan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Ketatalaksanaan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Manajemen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Sumber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Daya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Manusia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Pendidikan dan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Pengelolaan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Anggaran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Sarana dan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Prasarana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184A80E-7599-3422-13F9-232088C93F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8269" y="3591663"/>
            <a:ext cx="3803664" cy="287108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D713DD8-D318-0FEB-EED1-CA06276F7689}"/>
              </a:ext>
            </a:extLst>
          </p:cNvPr>
          <p:cNvSpPr/>
          <p:nvPr/>
        </p:nvSpPr>
        <p:spPr>
          <a:xfrm>
            <a:off x="2541069" y="5322770"/>
            <a:ext cx="2167834" cy="1182343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D69E12-2681-B60A-A029-DE07DEACD8A1}"/>
              </a:ext>
            </a:extLst>
          </p:cNvPr>
          <p:cNvSpPr txBox="1"/>
          <p:nvPr/>
        </p:nvSpPr>
        <p:spPr>
          <a:xfrm>
            <a:off x="2541069" y="6502114"/>
            <a:ext cx="22132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1"/>
                </a:solidFill>
                <a:highlight>
                  <a:srgbClr val="00008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Peran</a:t>
            </a:r>
            <a:r>
              <a:rPr lang="en-US" sz="1200" b="1" dirty="0">
                <a:solidFill>
                  <a:schemeClr val="bg1"/>
                </a:solidFill>
                <a:highlight>
                  <a:srgbClr val="00008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Pusbindiklatren</a:t>
            </a:r>
            <a:endParaRPr lang="id-ID" sz="1200" b="1" dirty="0">
              <a:solidFill>
                <a:schemeClr val="bg1"/>
              </a:solidFill>
              <a:highlight>
                <a:srgbClr val="00008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E10577F-AC4A-4F40-B41E-4E4E8FDD0164}"/>
              </a:ext>
            </a:extLst>
          </p:cNvPr>
          <p:cNvSpPr/>
          <p:nvPr/>
        </p:nvSpPr>
        <p:spPr>
          <a:xfrm>
            <a:off x="279133" y="1062341"/>
            <a:ext cx="7924202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PERATURAN MENTERI PPN/KEPALA BAPPENAS NO.3/2022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55D3789-5A7F-460B-91A2-650873A81A0D}"/>
              </a:ext>
            </a:extLst>
          </p:cNvPr>
          <p:cNvSpPr txBox="1"/>
          <p:nvPr/>
        </p:nvSpPr>
        <p:spPr>
          <a:xfrm>
            <a:off x="8388626" y="1062341"/>
            <a:ext cx="3490893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PERATURAN </a:t>
            </a:r>
            <a:r>
              <a:rPr lang="id-ID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TERKAIT LAINNYA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A6C5DF8-F470-4636-896B-DACD5FC277B0}"/>
              </a:ext>
            </a:extLst>
          </p:cNvPr>
          <p:cNvSpPr/>
          <p:nvPr/>
        </p:nvSpPr>
        <p:spPr>
          <a:xfrm>
            <a:off x="274225" y="3432005"/>
            <a:ext cx="4472936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RENSTRA BAPPENAS 2020</a:t>
            </a:r>
            <a:r>
              <a:rPr lang="id-ID"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―</a:t>
            </a:r>
            <a:r>
              <a:rPr lang="id-ID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675A0B0-217A-40C0-A47B-EAFC131D1340}"/>
              </a:ext>
            </a:extLst>
          </p:cNvPr>
          <p:cNvSpPr/>
          <p:nvPr/>
        </p:nvSpPr>
        <p:spPr>
          <a:xfrm>
            <a:off x="5169216" y="3574776"/>
            <a:ext cx="2456083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ROADMAP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PUSBINDIKLATREN</a:t>
            </a:r>
            <a:r>
              <a:rPr lang="id-ID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2022</a:t>
            </a:r>
            <a:r>
              <a:rPr lang="id-ID"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―</a:t>
            </a:r>
            <a:r>
              <a:rPr lang="id-ID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54DB8BC-6D74-4840-8AF4-7068FB8E16D0}"/>
              </a:ext>
            </a:extLst>
          </p:cNvPr>
          <p:cNvSpPr/>
          <p:nvPr/>
        </p:nvSpPr>
        <p:spPr>
          <a:xfrm>
            <a:off x="11438840" y="6260255"/>
            <a:ext cx="381516" cy="3815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47814FF3-AC11-4512-B8DC-D9402EEE26E5}"/>
              </a:ext>
            </a:extLst>
          </p:cNvPr>
          <p:cNvSpPr txBox="1">
            <a:spLocks/>
          </p:cNvSpPr>
          <p:nvPr/>
        </p:nvSpPr>
        <p:spPr>
          <a:xfrm>
            <a:off x="11352012" y="6262342"/>
            <a:ext cx="555171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000" b="0" kern="120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29AFC48-379B-3D44-B9D4-2CE6B526979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61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96DC1-15C7-9D4D-36DF-4CA076270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 </a:t>
            </a:r>
            <a:r>
              <a:rPr lang="en-US" i="1" dirty="0"/>
              <a:t>Knowledge Management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FEBB3-A1BC-4D29-8153-A8B2934A6A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40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71296BF-11BF-462B-8CDD-DB5D43CD48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0715" y="1319111"/>
            <a:ext cx="8113713" cy="4698930"/>
          </a:xfrm>
        </p:spPr>
        <p:txBody>
          <a:bodyPr/>
          <a:lstStyle/>
          <a:p>
            <a:pPr marL="342900" indent="-342900">
              <a:spcAft>
                <a:spcPts val="1400"/>
              </a:spcAft>
              <a:buAutoNum type="arabicPeriod"/>
            </a:pPr>
            <a:r>
              <a:rPr lang="en-US" sz="1700" dirty="0" err="1"/>
              <a:t>Gedung</a:t>
            </a:r>
            <a:r>
              <a:rPr lang="en-US" sz="1700" dirty="0"/>
              <a:t> </a:t>
            </a:r>
            <a:r>
              <a:rPr lang="en-US" sz="1700" dirty="0" err="1"/>
              <a:t>Pendidikan</a:t>
            </a:r>
            <a:r>
              <a:rPr lang="en-US" sz="1700" dirty="0"/>
              <a:t> </a:t>
            </a:r>
            <a:r>
              <a:rPr lang="en-US" sz="1700" dirty="0" err="1"/>
              <a:t>dan</a:t>
            </a:r>
            <a:r>
              <a:rPr lang="en-US" sz="1700" dirty="0"/>
              <a:t> </a:t>
            </a:r>
            <a:r>
              <a:rPr lang="en-US" sz="1700" dirty="0" err="1"/>
              <a:t>Pelatihan</a:t>
            </a:r>
            <a:r>
              <a:rPr lang="en-US" sz="1700" dirty="0"/>
              <a:t> </a:t>
            </a:r>
            <a:r>
              <a:rPr lang="en-US" sz="1700" dirty="0" err="1"/>
              <a:t>Kementerian</a:t>
            </a:r>
            <a:r>
              <a:rPr lang="en-US" sz="1700" dirty="0"/>
              <a:t> PPN/</a:t>
            </a:r>
            <a:r>
              <a:rPr lang="en-US" sz="1700" dirty="0" err="1"/>
              <a:t>Bappenas</a:t>
            </a:r>
            <a:endParaRPr lang="en-US" sz="1700" dirty="0"/>
          </a:p>
          <a:p>
            <a:pPr marL="342900" indent="-342900">
              <a:spcAft>
                <a:spcPts val="1400"/>
              </a:spcAft>
              <a:buAutoNum type="arabicPeriod"/>
            </a:pPr>
            <a:r>
              <a:rPr lang="en-US" sz="1700" dirty="0"/>
              <a:t>Mini Studio </a:t>
            </a:r>
            <a:r>
              <a:rPr lang="en-US" sz="1700" dirty="0" err="1"/>
              <a:t>Pusbindiklatren</a:t>
            </a:r>
            <a:r>
              <a:rPr lang="en-US" sz="1700" dirty="0"/>
              <a:t> </a:t>
            </a:r>
            <a:r>
              <a:rPr lang="en-US" sz="1700" dirty="0" err="1"/>
              <a:t>Kementerian</a:t>
            </a:r>
            <a:r>
              <a:rPr lang="en-US" sz="1700" dirty="0"/>
              <a:t> PPN/</a:t>
            </a:r>
            <a:r>
              <a:rPr lang="en-US" sz="1700" dirty="0" err="1"/>
              <a:t>Bappenas</a:t>
            </a:r>
            <a:endParaRPr lang="en-US" sz="1700" dirty="0"/>
          </a:p>
          <a:p>
            <a:pPr marL="342900" indent="-342900">
              <a:spcAft>
                <a:spcPts val="1400"/>
              </a:spcAft>
              <a:buAutoNum type="arabicPeriod"/>
            </a:pPr>
            <a:r>
              <a:rPr lang="en-US" sz="1700" dirty="0"/>
              <a:t>Forum Alumni </a:t>
            </a:r>
            <a:r>
              <a:rPr lang="en-US" sz="1700" dirty="0" err="1"/>
              <a:t>Pendidikan</a:t>
            </a:r>
            <a:r>
              <a:rPr lang="en-US" sz="1700" dirty="0"/>
              <a:t> </a:t>
            </a:r>
            <a:r>
              <a:rPr lang="en-US" sz="1700" dirty="0" err="1"/>
              <a:t>dan</a:t>
            </a:r>
            <a:r>
              <a:rPr lang="en-US" sz="1700" dirty="0"/>
              <a:t> </a:t>
            </a:r>
            <a:r>
              <a:rPr lang="en-US" sz="1700" dirty="0" err="1"/>
              <a:t>Pelatihan</a:t>
            </a:r>
            <a:r>
              <a:rPr lang="en-US" sz="1700" dirty="0"/>
              <a:t> (OASIS)</a:t>
            </a:r>
          </a:p>
          <a:p>
            <a:pPr marL="342900" indent="-342900">
              <a:spcAft>
                <a:spcPts val="1400"/>
              </a:spcAft>
              <a:buAutoNum type="arabicPeriod"/>
            </a:pPr>
            <a:r>
              <a:rPr lang="en-US" sz="1700" dirty="0" err="1"/>
              <a:t>Simposium</a:t>
            </a:r>
            <a:r>
              <a:rPr lang="en-US" sz="1700" dirty="0"/>
              <a:t> </a:t>
            </a:r>
            <a:r>
              <a:rPr lang="en-US" sz="1700" dirty="0" err="1"/>
              <a:t>dan</a:t>
            </a:r>
            <a:r>
              <a:rPr lang="en-US" sz="1700" dirty="0"/>
              <a:t> Festival Program </a:t>
            </a:r>
            <a:r>
              <a:rPr lang="en-US" sz="1700" dirty="0" err="1"/>
              <a:t>Beasiswa</a:t>
            </a:r>
            <a:r>
              <a:rPr lang="en-US" sz="1700" dirty="0"/>
              <a:t> </a:t>
            </a:r>
            <a:r>
              <a:rPr lang="en-US" sz="1700" dirty="0" err="1"/>
              <a:t>Pendidikan</a:t>
            </a:r>
            <a:r>
              <a:rPr lang="en-US" sz="1700" dirty="0"/>
              <a:t> </a:t>
            </a:r>
            <a:r>
              <a:rPr lang="en-US" sz="1700" dirty="0" err="1"/>
              <a:t>dan</a:t>
            </a:r>
            <a:r>
              <a:rPr lang="en-US" sz="1700" dirty="0"/>
              <a:t> </a:t>
            </a:r>
            <a:r>
              <a:rPr lang="en-US" sz="1700" dirty="0" err="1"/>
              <a:t>Pelatihan</a:t>
            </a:r>
            <a:r>
              <a:rPr lang="en-US" sz="1700" dirty="0"/>
              <a:t> </a:t>
            </a:r>
            <a:r>
              <a:rPr lang="en-US" sz="1700" dirty="0" err="1"/>
              <a:t>serta</a:t>
            </a:r>
            <a:r>
              <a:rPr lang="en-US" sz="1700" dirty="0"/>
              <a:t> </a:t>
            </a:r>
            <a:r>
              <a:rPr lang="en-US" sz="1700" dirty="0" err="1"/>
              <a:t>Jabatan</a:t>
            </a:r>
            <a:r>
              <a:rPr lang="en-US" sz="1700" dirty="0"/>
              <a:t> </a:t>
            </a:r>
            <a:r>
              <a:rPr lang="en-US" sz="1700" dirty="0" err="1"/>
              <a:t>Fungsional</a:t>
            </a:r>
            <a:r>
              <a:rPr lang="en-US" sz="1700" dirty="0"/>
              <a:t> </a:t>
            </a:r>
            <a:r>
              <a:rPr lang="en-US" sz="1700" dirty="0" err="1"/>
              <a:t>Perencana</a:t>
            </a:r>
            <a:endParaRPr lang="en-US" sz="1700" dirty="0"/>
          </a:p>
          <a:p>
            <a:pPr marL="342900" indent="-342900">
              <a:spcAft>
                <a:spcPts val="1400"/>
              </a:spcAft>
              <a:buAutoNum type="arabicPeriod"/>
            </a:pPr>
            <a:r>
              <a:rPr lang="en-US" sz="1700" dirty="0" err="1"/>
              <a:t>Pembekalan</a:t>
            </a:r>
            <a:r>
              <a:rPr lang="en-US" sz="1700" dirty="0"/>
              <a:t> dan </a:t>
            </a:r>
            <a:r>
              <a:rPr lang="en-US" sz="1700" i="1" dirty="0"/>
              <a:t>Challenge </a:t>
            </a:r>
            <a:r>
              <a:rPr lang="en-US" sz="1700" dirty="0" err="1"/>
              <a:t>Publikasi</a:t>
            </a:r>
            <a:r>
              <a:rPr lang="en-US" sz="1700" dirty="0"/>
              <a:t> </a:t>
            </a:r>
            <a:r>
              <a:rPr lang="en-US" sz="1700" dirty="0" err="1"/>
              <a:t>Beasiswa</a:t>
            </a:r>
            <a:r>
              <a:rPr lang="en-US" sz="1700" dirty="0"/>
              <a:t> oleh </a:t>
            </a:r>
            <a:r>
              <a:rPr lang="en-US" sz="1700" dirty="0" err="1"/>
              <a:t>Karyasiswa</a:t>
            </a:r>
            <a:endParaRPr lang="en-US" sz="1700" dirty="0"/>
          </a:p>
          <a:p>
            <a:pPr marL="342900" indent="-342900">
              <a:spcAft>
                <a:spcPts val="1400"/>
              </a:spcAft>
              <a:buAutoNum type="arabicPeriod"/>
            </a:pPr>
            <a:r>
              <a:rPr lang="en-US" sz="1700" dirty="0" err="1"/>
              <a:t>Penerbitan</a:t>
            </a:r>
            <a:r>
              <a:rPr lang="en-US" sz="1700" dirty="0"/>
              <a:t> dan </a:t>
            </a:r>
            <a:r>
              <a:rPr lang="en-US" sz="1700" dirty="0" err="1"/>
              <a:t>Diseminasi</a:t>
            </a:r>
            <a:r>
              <a:rPr lang="en-US" sz="1700" dirty="0"/>
              <a:t> Hasil </a:t>
            </a:r>
            <a:r>
              <a:rPr lang="en-US" sz="1700" dirty="0" err="1"/>
              <a:t>Karya</a:t>
            </a:r>
            <a:r>
              <a:rPr lang="en-US" sz="1700" dirty="0"/>
              <a:t> </a:t>
            </a:r>
            <a:r>
              <a:rPr lang="en-US" sz="1700" dirty="0" err="1"/>
              <a:t>Tulis</a:t>
            </a:r>
            <a:r>
              <a:rPr lang="en-US" sz="1700" dirty="0"/>
              <a:t> </a:t>
            </a:r>
            <a:r>
              <a:rPr lang="en-US" sz="1700" dirty="0" err="1"/>
              <a:t>Ilmiah</a:t>
            </a:r>
            <a:r>
              <a:rPr lang="en-US" sz="1700" dirty="0"/>
              <a:t> </a:t>
            </a:r>
            <a:endParaRPr lang="id-ID" sz="1700" dirty="0"/>
          </a:p>
          <a:p>
            <a:pPr marL="342900" indent="-342900">
              <a:spcAft>
                <a:spcPts val="1400"/>
              </a:spcAft>
              <a:buAutoNum type="arabicPeriod"/>
            </a:pPr>
            <a:r>
              <a:rPr lang="en-US" sz="1700" dirty="0" err="1"/>
              <a:t>Konferensi</a:t>
            </a:r>
            <a:r>
              <a:rPr lang="en-US" sz="1700" dirty="0"/>
              <a:t> Nasional dan </a:t>
            </a:r>
            <a:r>
              <a:rPr lang="en-US" sz="1700" dirty="0" err="1"/>
              <a:t>Internasional</a:t>
            </a:r>
            <a:endParaRPr lang="en-US" sz="1700" dirty="0"/>
          </a:p>
          <a:p>
            <a:pPr marL="342900" indent="-342900">
              <a:spcAft>
                <a:spcPts val="1400"/>
              </a:spcAft>
              <a:buAutoNum type="arabicPeriod"/>
            </a:pPr>
            <a:r>
              <a:rPr lang="en-US" sz="1700" dirty="0" err="1"/>
              <a:t>Pendataan</a:t>
            </a:r>
            <a:r>
              <a:rPr lang="en-US" sz="1700" dirty="0"/>
              <a:t> dan </a:t>
            </a:r>
            <a:r>
              <a:rPr lang="en-US" sz="1700" dirty="0" err="1"/>
              <a:t>Pengelolalan</a:t>
            </a:r>
            <a:r>
              <a:rPr lang="en-US" sz="1700" dirty="0"/>
              <a:t> </a:t>
            </a:r>
            <a:r>
              <a:rPr lang="en-US" sz="1700" dirty="0" err="1"/>
              <a:t>Pengajar</a:t>
            </a:r>
            <a:r>
              <a:rPr lang="en-US" sz="1700" dirty="0"/>
              <a:t>/</a:t>
            </a:r>
            <a:r>
              <a:rPr lang="en-US" sz="1700" dirty="0" err="1"/>
              <a:t>fasilitator</a:t>
            </a:r>
            <a:r>
              <a:rPr lang="en-US" sz="1700" dirty="0"/>
              <a:t> </a:t>
            </a:r>
            <a:r>
              <a:rPr lang="en-US" sz="1700" dirty="0" err="1"/>
              <a:t>Pelatihan</a:t>
            </a:r>
            <a:endParaRPr lang="en-US" sz="17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64C53D5-62F8-4707-A5B0-4DD0500966BB}"/>
              </a:ext>
            </a:extLst>
          </p:cNvPr>
          <p:cNvCxnSpPr/>
          <p:nvPr/>
        </p:nvCxnSpPr>
        <p:spPr>
          <a:xfrm>
            <a:off x="3080715" y="1266247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6B73A4-864F-43FC-95D2-27D9772CD1FF}"/>
              </a:ext>
            </a:extLst>
          </p:cNvPr>
          <p:cNvCxnSpPr/>
          <p:nvPr/>
        </p:nvCxnSpPr>
        <p:spPr>
          <a:xfrm>
            <a:off x="3080715" y="1773144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20E7760-788F-45A0-A4D2-A6F3313C7722}"/>
              </a:ext>
            </a:extLst>
          </p:cNvPr>
          <p:cNvCxnSpPr/>
          <p:nvPr/>
        </p:nvCxnSpPr>
        <p:spPr>
          <a:xfrm>
            <a:off x="3080715" y="2210466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CBE3C3A-3909-4869-AD01-6F6A8297A739}"/>
              </a:ext>
            </a:extLst>
          </p:cNvPr>
          <p:cNvCxnSpPr/>
          <p:nvPr/>
        </p:nvCxnSpPr>
        <p:spPr>
          <a:xfrm>
            <a:off x="3080715" y="2687544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BF95365-5114-487B-8959-9BAA0660D1F3}"/>
              </a:ext>
            </a:extLst>
          </p:cNvPr>
          <p:cNvCxnSpPr/>
          <p:nvPr/>
        </p:nvCxnSpPr>
        <p:spPr>
          <a:xfrm>
            <a:off x="3080715" y="3452857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C43CA86-A03D-4B26-8E69-5A62612C5217}"/>
              </a:ext>
            </a:extLst>
          </p:cNvPr>
          <p:cNvCxnSpPr/>
          <p:nvPr/>
        </p:nvCxnSpPr>
        <p:spPr>
          <a:xfrm>
            <a:off x="3080715" y="3988268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6273FE1-5E39-4C43-936B-940AF28B8832}"/>
              </a:ext>
            </a:extLst>
          </p:cNvPr>
          <p:cNvCxnSpPr/>
          <p:nvPr/>
        </p:nvCxnSpPr>
        <p:spPr>
          <a:xfrm>
            <a:off x="3080715" y="4484234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DE2B527-79F8-4E17-ABD3-D58B9006D46E}"/>
              </a:ext>
            </a:extLst>
          </p:cNvPr>
          <p:cNvCxnSpPr/>
          <p:nvPr/>
        </p:nvCxnSpPr>
        <p:spPr>
          <a:xfrm>
            <a:off x="3080715" y="4979508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BA296AB-5E42-4EE7-965E-47BCB16228EE}"/>
              </a:ext>
            </a:extLst>
          </p:cNvPr>
          <p:cNvCxnSpPr/>
          <p:nvPr/>
        </p:nvCxnSpPr>
        <p:spPr>
          <a:xfrm>
            <a:off x="3080715" y="5494662"/>
            <a:ext cx="8113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16288519-2765-4A9D-ADA7-3293A946CF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83366"/>
            <a:ext cx="2932043" cy="489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7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3341ABE4-A838-4D6E-95D7-54A070C8ED0E}"/>
              </a:ext>
            </a:extLst>
          </p:cNvPr>
          <p:cNvSpPr/>
          <p:nvPr/>
        </p:nvSpPr>
        <p:spPr>
          <a:xfrm>
            <a:off x="3128877" y="1524000"/>
            <a:ext cx="2850778" cy="1905000"/>
          </a:xfrm>
          <a:prstGeom prst="roundRect">
            <a:avLst>
              <a:gd name="adj" fmla="val 1058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2397FA7-9FB4-450C-AB30-6F827ACEE2C0}"/>
              </a:ext>
            </a:extLst>
          </p:cNvPr>
          <p:cNvSpPr/>
          <p:nvPr/>
        </p:nvSpPr>
        <p:spPr>
          <a:xfrm>
            <a:off x="6138174" y="1524000"/>
            <a:ext cx="2850778" cy="1905000"/>
          </a:xfrm>
          <a:prstGeom prst="roundRect">
            <a:avLst>
              <a:gd name="adj" fmla="val 1058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E86AA3B-0F92-4E2D-ABE6-13AA35CBA6F1}"/>
              </a:ext>
            </a:extLst>
          </p:cNvPr>
          <p:cNvSpPr/>
          <p:nvPr/>
        </p:nvSpPr>
        <p:spPr>
          <a:xfrm>
            <a:off x="9123699" y="2740711"/>
            <a:ext cx="2850778" cy="3191366"/>
          </a:xfrm>
          <a:prstGeom prst="roundRect">
            <a:avLst>
              <a:gd name="adj" fmla="val 1058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985A2246-5F65-419C-AA0A-DB0B9FEA9503}"/>
              </a:ext>
            </a:extLst>
          </p:cNvPr>
          <p:cNvSpPr/>
          <p:nvPr/>
        </p:nvSpPr>
        <p:spPr>
          <a:xfrm>
            <a:off x="147875" y="4020139"/>
            <a:ext cx="2850778" cy="1905000"/>
          </a:xfrm>
          <a:prstGeom prst="roundRect">
            <a:avLst>
              <a:gd name="adj" fmla="val 1058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0BF6442-0E5A-42DA-906E-25FD4721C80F}"/>
              </a:ext>
            </a:extLst>
          </p:cNvPr>
          <p:cNvSpPr/>
          <p:nvPr/>
        </p:nvSpPr>
        <p:spPr>
          <a:xfrm>
            <a:off x="3128877" y="4020139"/>
            <a:ext cx="2850778" cy="1905000"/>
          </a:xfrm>
          <a:prstGeom prst="roundRect">
            <a:avLst>
              <a:gd name="adj" fmla="val 1058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80BD3F9-B8FD-4694-AD6E-E1AED394109D}"/>
              </a:ext>
            </a:extLst>
          </p:cNvPr>
          <p:cNvSpPr/>
          <p:nvPr/>
        </p:nvSpPr>
        <p:spPr>
          <a:xfrm>
            <a:off x="6138174" y="4020139"/>
            <a:ext cx="2850778" cy="1905000"/>
          </a:xfrm>
          <a:prstGeom prst="roundRect">
            <a:avLst>
              <a:gd name="adj" fmla="val 1058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C75212-B6DF-2BE7-FDE8-0ED7C3A25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 </a:t>
            </a:r>
            <a:r>
              <a:rPr lang="en-US" dirty="0" err="1"/>
              <a:t>Fasilitasi</a:t>
            </a:r>
            <a:r>
              <a:rPr lang="en-US" dirty="0"/>
              <a:t> (</a:t>
            </a:r>
            <a:r>
              <a:rPr lang="en-US" dirty="0" err="1"/>
              <a:t>Afirmasi</a:t>
            </a:r>
            <a:r>
              <a:rPr lang="en-US" dirty="0"/>
              <a:t>) </a:t>
            </a:r>
            <a:r>
              <a:rPr lang="en-US" dirty="0" err="1"/>
              <a:t>Bappenas</a:t>
            </a:r>
            <a:endParaRPr lang="id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E59B71-55EB-9659-3B2B-3D572EDB17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41</a:t>
            </a:fld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2137099-A041-7F30-1367-9D5A261BDEB0}"/>
              </a:ext>
            </a:extLst>
          </p:cNvPr>
          <p:cNvSpPr/>
          <p:nvPr/>
        </p:nvSpPr>
        <p:spPr>
          <a:xfrm>
            <a:off x="147875" y="1524000"/>
            <a:ext cx="2850778" cy="1905000"/>
          </a:xfrm>
          <a:prstGeom prst="roundRect">
            <a:avLst>
              <a:gd name="adj" fmla="val 1058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15C2418-0E75-4A88-41E2-6E01565C2B50}"/>
              </a:ext>
            </a:extLst>
          </p:cNvPr>
          <p:cNvSpPr/>
          <p:nvPr/>
        </p:nvSpPr>
        <p:spPr>
          <a:xfrm>
            <a:off x="398888" y="1326777"/>
            <a:ext cx="2348752" cy="53788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PELATIHAN TEKNIS PERENCANAAN</a:t>
            </a:r>
            <a:endParaRPr lang="id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D0E7AA4-0C02-E64D-E118-3FD1002FB7BA}"/>
              </a:ext>
            </a:extLst>
          </p:cNvPr>
          <p:cNvSpPr txBox="1"/>
          <p:nvPr/>
        </p:nvSpPr>
        <p:spPr>
          <a:xfrm>
            <a:off x="354450" y="1981908"/>
            <a:ext cx="2850778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Penganggaran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Foresight Planning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Clearing House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Major Project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OJT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Executive Training</a:t>
            </a:r>
            <a:endParaRPr lang="id-ID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37AEDED-AEF0-999C-C051-0033180BA273}"/>
              </a:ext>
            </a:extLst>
          </p:cNvPr>
          <p:cNvSpPr/>
          <p:nvPr/>
        </p:nvSpPr>
        <p:spPr>
          <a:xfrm>
            <a:off x="3379890" y="1326776"/>
            <a:ext cx="2348752" cy="53788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PELATIHAN </a:t>
            </a:r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SOFT SKILL</a:t>
            </a:r>
            <a:endParaRPr lang="id-ID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254DCAB-F063-1D54-B3FA-84AC68FC3F5E}"/>
              </a:ext>
            </a:extLst>
          </p:cNvPr>
          <p:cNvSpPr txBox="1"/>
          <p:nvPr/>
        </p:nvSpPr>
        <p:spPr>
          <a:xfrm>
            <a:off x="3431799" y="1943927"/>
            <a:ext cx="254785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Penulisan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Dasar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Peneitian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Kebijakan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Big Data Analytics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Gaming &amp; Simulation for Planning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Specific Training</a:t>
            </a:r>
            <a:endParaRPr lang="id-ID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7F2D673-9203-45C3-81CE-C71DE1620A65}"/>
              </a:ext>
            </a:extLst>
          </p:cNvPr>
          <p:cNvSpPr/>
          <p:nvPr/>
        </p:nvSpPr>
        <p:spPr>
          <a:xfrm>
            <a:off x="9412948" y="2533131"/>
            <a:ext cx="2348752" cy="53788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FASILITASI PAU, WI Utama JF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Lainnya</a:t>
            </a:r>
            <a:endParaRPr lang="id-ID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6EBB3C-F9F2-A6BC-737C-A8A7F911A352}"/>
              </a:ext>
            </a:extLst>
          </p:cNvPr>
          <p:cNvSpPr txBox="1"/>
          <p:nvPr/>
        </p:nvSpPr>
        <p:spPr>
          <a:xfrm>
            <a:off x="9166461" y="3346753"/>
            <a:ext cx="285077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Book and Policy Paper Writing Camp 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Penerbitan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buku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artikel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(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Penerbit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Kompas, the Conversation, Springer)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Peserta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/Supervisor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On the Job </a:t>
            </a:r>
            <a:r>
              <a:rPr lang="id-ID" sz="1200" i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raining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di Daerah dan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Luar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Negeri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Narasumber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 podcast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Pusbin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Talks,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documentary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National &amp; International Webinar/Conference: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peserta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narsum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E1244D0-B773-A5F3-F5EE-117369B01B7C}"/>
              </a:ext>
            </a:extLst>
          </p:cNvPr>
          <p:cNvSpPr/>
          <p:nvPr/>
        </p:nvSpPr>
        <p:spPr>
          <a:xfrm>
            <a:off x="6409771" y="1326776"/>
            <a:ext cx="2348752" cy="53788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PROGRAM PENDIDIKAN </a:t>
            </a:r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PARTIALLY FUNDED</a:t>
            </a:r>
            <a:endParaRPr lang="id-ID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7759C5D-BE77-2E4A-E32D-47D11204908E}"/>
              </a:ext>
            </a:extLst>
          </p:cNvPr>
          <p:cNvSpPr txBox="1"/>
          <p:nvPr/>
        </p:nvSpPr>
        <p:spPr>
          <a:xfrm>
            <a:off x="6364746" y="2016662"/>
            <a:ext cx="2348752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Program S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staf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Program S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2 &amp; S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izin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belajar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&amp; non-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04E444C-ED9C-3057-409D-0C7AE9B8E307}"/>
              </a:ext>
            </a:extLst>
          </p:cNvPr>
          <p:cNvSpPr/>
          <p:nvPr/>
        </p:nvSpPr>
        <p:spPr>
          <a:xfrm>
            <a:off x="425774" y="3821045"/>
            <a:ext cx="2348752" cy="53788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KNOWLEDGE MANAGEMENT</a:t>
            </a:r>
            <a:endParaRPr lang="id-ID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2D2E825-AF01-1F26-1713-746346D76EEF}"/>
              </a:ext>
            </a:extLst>
          </p:cNvPr>
          <p:cNvSpPr txBox="1"/>
          <p:nvPr/>
        </p:nvSpPr>
        <p:spPr>
          <a:xfrm>
            <a:off x="275644" y="4438196"/>
            <a:ext cx="259523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i="1" dirty="0">
                <a:latin typeface="Arial" panose="020B0604020202020204" pitchFamily="34" charset="0"/>
                <a:cs typeface="Arial" panose="020B0604020202020204" pitchFamily="34" charset="0"/>
              </a:rPr>
              <a:t>Podcast Development Talks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i="1" dirty="0">
                <a:latin typeface="Arial" panose="020B0604020202020204" pitchFamily="34" charset="0"/>
                <a:cs typeface="Arial" panose="020B0604020202020204" pitchFamily="34" charset="0"/>
              </a:rPr>
              <a:t>International &amp; National Webinar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Penerbitan Buku dan publikasi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d-ID" sz="1200" i="1" dirty="0">
                <a:latin typeface="Arial" panose="020B0604020202020204" pitchFamily="34" charset="0"/>
                <a:cs typeface="Arial" panose="020B0604020202020204" pitchFamily="34" charset="0"/>
              </a:rPr>
              <a:t>Best Practices Development Documentary Film 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F17DBDF5-34F0-52FE-8FB9-07A03665FC33}"/>
              </a:ext>
            </a:extLst>
          </p:cNvPr>
          <p:cNvSpPr/>
          <p:nvPr/>
        </p:nvSpPr>
        <p:spPr>
          <a:xfrm>
            <a:off x="3433479" y="3805001"/>
            <a:ext cx="2348752" cy="53788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DATABASE &amp; PENGUATAN PENGAJAR/FASILITATOR</a:t>
            </a:r>
            <a:endParaRPr lang="id-ID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FF9208F-8E60-2134-A009-396318219EA5}"/>
              </a:ext>
            </a:extLst>
          </p:cNvPr>
          <p:cNvSpPr txBox="1"/>
          <p:nvPr/>
        </p:nvSpPr>
        <p:spPr>
          <a:xfrm>
            <a:off x="3362893" y="4422152"/>
            <a:ext cx="2489923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TOT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Pengajar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Learning &amp; Curriculum Development Camp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Pendataan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Pengajar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(WIFAST)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0A86C749-5F09-E34F-7BC7-3E952B76BC63}"/>
              </a:ext>
            </a:extLst>
          </p:cNvPr>
          <p:cNvSpPr/>
          <p:nvPr/>
        </p:nvSpPr>
        <p:spPr>
          <a:xfrm>
            <a:off x="6364746" y="3799076"/>
            <a:ext cx="2348752" cy="53788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PEMBINAN &amp; PENGEMBANGAN JFP</a:t>
            </a:r>
            <a:endParaRPr lang="id-ID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FFFE7C7-8E6D-7551-A2FB-F28B937C8815}"/>
              </a:ext>
            </a:extLst>
          </p:cNvPr>
          <p:cNvSpPr txBox="1"/>
          <p:nvPr/>
        </p:nvSpPr>
        <p:spPr>
          <a:xfrm>
            <a:off x="6418503" y="4438196"/>
            <a:ext cx="2135110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Pembinaan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kari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 JFP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Fasilitasi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pengayaan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uji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kompetensi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725E93-A145-45FA-A78C-642354146F3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6431" y="123666"/>
            <a:ext cx="3094077" cy="213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58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B094BE14-94E1-7EFC-3D7B-1361A5C4D315}"/>
              </a:ext>
            </a:extLst>
          </p:cNvPr>
          <p:cNvSpPr/>
          <p:nvPr/>
        </p:nvSpPr>
        <p:spPr>
          <a:xfrm>
            <a:off x="480789" y="1143487"/>
            <a:ext cx="6463816" cy="42830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217B6AD-B12B-4547-87CC-19B805EAAAAC}"/>
              </a:ext>
            </a:extLst>
          </p:cNvPr>
          <p:cNvSpPr/>
          <p:nvPr/>
        </p:nvSpPr>
        <p:spPr>
          <a:xfrm>
            <a:off x="921952" y="2249591"/>
            <a:ext cx="6033051" cy="10160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E093ED5-9D8A-D731-48C5-572477D83C9B}"/>
              </a:ext>
            </a:extLst>
          </p:cNvPr>
          <p:cNvCxnSpPr>
            <a:cxnSpLocks/>
          </p:cNvCxnSpPr>
          <p:nvPr/>
        </p:nvCxnSpPr>
        <p:spPr>
          <a:xfrm>
            <a:off x="3785557" y="2454363"/>
            <a:ext cx="0" cy="686311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030F415-23A9-F1ED-2BF5-B6D189B250CF}"/>
              </a:ext>
            </a:extLst>
          </p:cNvPr>
          <p:cNvCxnSpPr>
            <a:cxnSpLocks/>
          </p:cNvCxnSpPr>
          <p:nvPr/>
        </p:nvCxnSpPr>
        <p:spPr>
          <a:xfrm>
            <a:off x="2629880" y="2526311"/>
            <a:ext cx="2642499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AF89B6D0-D88E-F346-466D-48A969777213}"/>
              </a:ext>
            </a:extLst>
          </p:cNvPr>
          <p:cNvSpPr/>
          <p:nvPr/>
        </p:nvSpPr>
        <p:spPr>
          <a:xfrm>
            <a:off x="471813" y="2249590"/>
            <a:ext cx="367448" cy="999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C5D83E7-D374-6C01-771F-EF1FC654E056}"/>
              </a:ext>
            </a:extLst>
          </p:cNvPr>
          <p:cNvSpPr/>
          <p:nvPr/>
        </p:nvSpPr>
        <p:spPr>
          <a:xfrm>
            <a:off x="471813" y="3351736"/>
            <a:ext cx="367448" cy="70324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AEEB59-1E69-69B5-F3DE-4400F4433029}"/>
              </a:ext>
            </a:extLst>
          </p:cNvPr>
          <p:cNvSpPr/>
          <p:nvPr/>
        </p:nvSpPr>
        <p:spPr>
          <a:xfrm>
            <a:off x="471813" y="4146396"/>
            <a:ext cx="367448" cy="87315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2837634-34E7-8C56-5A0E-776DAA6B3C76}"/>
              </a:ext>
            </a:extLst>
          </p:cNvPr>
          <p:cNvSpPr/>
          <p:nvPr/>
        </p:nvSpPr>
        <p:spPr>
          <a:xfrm>
            <a:off x="471813" y="5099795"/>
            <a:ext cx="367448" cy="938519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EBCD68-6CBF-BB7D-EF66-2EEF20D41E32}"/>
              </a:ext>
            </a:extLst>
          </p:cNvPr>
          <p:cNvSpPr txBox="1"/>
          <p:nvPr/>
        </p:nvSpPr>
        <p:spPr>
          <a:xfrm rot="16200000">
            <a:off x="99039" y="5377578"/>
            <a:ext cx="10618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Komponen</a:t>
            </a:r>
            <a:endParaRPr lang="en-US" sz="90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en-US" sz="90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Aktivitas</a:t>
            </a:r>
            <a:r>
              <a:rPr lang="en-US" sz="90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Kunci</a:t>
            </a:r>
            <a:r>
              <a:rPr lang="en-US" sz="90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D993A7-E422-AB29-E44F-65961E9E8B46}"/>
              </a:ext>
            </a:extLst>
          </p:cNvPr>
          <p:cNvSpPr txBox="1"/>
          <p:nvPr/>
        </p:nvSpPr>
        <p:spPr>
          <a:xfrm rot="16200000">
            <a:off x="98266" y="4454525"/>
            <a:ext cx="107224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i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Output</a:t>
            </a:r>
            <a:endParaRPr lang="en-ID" sz="9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2477F5-A43B-CCCD-9425-E4266F9B71DE}"/>
              </a:ext>
            </a:extLst>
          </p:cNvPr>
          <p:cNvSpPr txBox="1"/>
          <p:nvPr/>
        </p:nvSpPr>
        <p:spPr>
          <a:xfrm rot="16200000">
            <a:off x="168228" y="3565758"/>
            <a:ext cx="9385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i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Outcome</a:t>
            </a:r>
            <a:endParaRPr lang="en-ID" sz="9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2F8936-9B57-0B4C-138B-3E18424E9141}"/>
              </a:ext>
            </a:extLst>
          </p:cNvPr>
          <p:cNvSpPr txBox="1"/>
          <p:nvPr/>
        </p:nvSpPr>
        <p:spPr>
          <a:xfrm rot="16200000">
            <a:off x="226520" y="2628374"/>
            <a:ext cx="81246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i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Impact</a:t>
            </a:r>
            <a:endParaRPr lang="en-ID" sz="9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FD66630-ACC2-831A-C186-46D325AA72E3}"/>
              </a:ext>
            </a:extLst>
          </p:cNvPr>
          <p:cNvSpPr/>
          <p:nvPr/>
        </p:nvSpPr>
        <p:spPr>
          <a:xfrm>
            <a:off x="921952" y="4146396"/>
            <a:ext cx="1948085" cy="8731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3F8658-AF7A-AF98-A8B6-4F169A633DC9}"/>
              </a:ext>
            </a:extLst>
          </p:cNvPr>
          <p:cNvSpPr/>
          <p:nvPr/>
        </p:nvSpPr>
        <p:spPr>
          <a:xfrm>
            <a:off x="2972782" y="4146396"/>
            <a:ext cx="1948085" cy="8731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13491E-0522-D05D-E9C4-7D23391E6774}"/>
              </a:ext>
            </a:extLst>
          </p:cNvPr>
          <p:cNvSpPr/>
          <p:nvPr/>
        </p:nvSpPr>
        <p:spPr>
          <a:xfrm>
            <a:off x="5026875" y="4162306"/>
            <a:ext cx="1948085" cy="8572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ABA2920-A0B9-F3F5-27D1-CBC73643FF0E}"/>
              </a:ext>
            </a:extLst>
          </p:cNvPr>
          <p:cNvSpPr/>
          <p:nvPr/>
        </p:nvSpPr>
        <p:spPr>
          <a:xfrm>
            <a:off x="921480" y="5099795"/>
            <a:ext cx="1958584" cy="9551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10953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Reformasi </a:t>
            </a:r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</a:t>
            </a: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Kompetensi</a:t>
            </a: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aparatur</a:t>
            </a: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tertintegrasi</a:t>
            </a:r>
            <a:endParaRPr 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10953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Pembangunan </a:t>
            </a:r>
            <a:r>
              <a:rPr lang="en-US" sz="9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big data analytics learning center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D513911-24E8-E1A7-185F-82D1E511421F}"/>
              </a:ext>
            </a:extLst>
          </p:cNvPr>
          <p:cNvSpPr/>
          <p:nvPr/>
        </p:nvSpPr>
        <p:spPr>
          <a:xfrm>
            <a:off x="2962283" y="5099795"/>
            <a:ext cx="1956439" cy="95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BA5FF2-0079-1C0F-BBE9-80C1A11BF761}"/>
              </a:ext>
            </a:extLst>
          </p:cNvPr>
          <p:cNvSpPr/>
          <p:nvPr/>
        </p:nvSpPr>
        <p:spPr>
          <a:xfrm>
            <a:off x="5021467" y="5150628"/>
            <a:ext cx="1962467" cy="9007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6784BA1-C7DA-8CAA-7758-EDD9FC59FB0E}"/>
              </a:ext>
            </a:extLst>
          </p:cNvPr>
          <p:cNvSpPr/>
          <p:nvPr/>
        </p:nvSpPr>
        <p:spPr>
          <a:xfrm>
            <a:off x="931411" y="3355083"/>
            <a:ext cx="6033051" cy="69079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8FBEC2-F987-B3FC-7BD2-2797A18A4307}"/>
              </a:ext>
            </a:extLst>
          </p:cNvPr>
          <p:cNvSpPr txBox="1"/>
          <p:nvPr/>
        </p:nvSpPr>
        <p:spPr>
          <a:xfrm>
            <a:off x="1172417" y="3514613"/>
            <a:ext cx="553212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Meningkatkan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kapasitas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institusi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dan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daya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saing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SDM yang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berfokus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pada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pencapaian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prioritas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pembangunan</a:t>
            </a: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nasional</a:t>
            </a:r>
            <a:endParaRPr lang="id-ID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142533-92EA-8B8F-A25D-F43666E0256E}"/>
              </a:ext>
            </a:extLst>
          </p:cNvPr>
          <p:cNvSpPr txBox="1"/>
          <p:nvPr/>
        </p:nvSpPr>
        <p:spPr>
          <a:xfrm>
            <a:off x="1042557" y="4404941"/>
            <a:ext cx="17449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Reformasi </a:t>
            </a:r>
            <a:r>
              <a:rPr lang="en-US" sz="9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Pengembangan</a:t>
            </a:r>
            <a:r>
              <a:rPr lang="en-US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Kompetensi</a:t>
            </a:r>
            <a:r>
              <a:rPr lang="en-US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Aparatur</a:t>
            </a:r>
            <a:r>
              <a:rPr lang="en-US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08BB28-4D9E-840D-636A-9F3C84002370}"/>
              </a:ext>
            </a:extLst>
          </p:cNvPr>
          <p:cNvSpPr txBox="1"/>
          <p:nvPr/>
        </p:nvSpPr>
        <p:spPr>
          <a:xfrm>
            <a:off x="2991843" y="4411780"/>
            <a:ext cx="19375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Pengembangan</a:t>
            </a:r>
            <a:r>
              <a:rPr lang="en-US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Kapasitas</a:t>
            </a:r>
            <a:r>
              <a:rPr lang="en-US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dan </a:t>
            </a:r>
            <a:r>
              <a:rPr lang="en-US" sz="9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Profesionalisme</a:t>
            </a:r>
            <a:r>
              <a:rPr lang="en-US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Aparatur</a:t>
            </a:r>
            <a:endParaRPr lang="en-ID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A78383F-D8B7-233B-3E75-4FAA253DD046}"/>
              </a:ext>
            </a:extLst>
          </p:cNvPr>
          <p:cNvSpPr txBox="1"/>
          <p:nvPr/>
        </p:nvSpPr>
        <p:spPr>
          <a:xfrm>
            <a:off x="5103474" y="4404941"/>
            <a:ext cx="17600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sz="9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Dukungan</a:t>
            </a:r>
            <a:r>
              <a:rPr lang="en-US" sz="9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id-ID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</a:t>
            </a:r>
            <a:r>
              <a:rPr lang="en-US" sz="9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royek</a:t>
            </a:r>
            <a:r>
              <a:rPr lang="en-US" sz="9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dan </a:t>
            </a:r>
            <a:r>
              <a:rPr lang="id-ID" sz="9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</a:t>
            </a:r>
            <a:r>
              <a:rPr lang="en-US" sz="9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rogram</a:t>
            </a:r>
            <a:endParaRPr lang="en-US" sz="9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B45EE85-F374-0157-B115-63A8291147E9}"/>
              </a:ext>
            </a:extLst>
          </p:cNvPr>
          <p:cNvSpPr/>
          <p:nvPr/>
        </p:nvSpPr>
        <p:spPr>
          <a:xfrm>
            <a:off x="3238465" y="2821451"/>
            <a:ext cx="1192632" cy="3979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94FA9C-FBF3-559A-BC89-7F0A7A2AED5A}"/>
              </a:ext>
            </a:extLst>
          </p:cNvPr>
          <p:cNvSpPr txBox="1"/>
          <p:nvPr/>
        </p:nvSpPr>
        <p:spPr>
          <a:xfrm>
            <a:off x="3201375" y="2850024"/>
            <a:ext cx="11926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Pengembangan</a:t>
            </a:r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SDM yang </a:t>
            </a:r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efektif</a:t>
            </a:r>
            <a:endParaRPr lang="en-ID" sz="800" b="1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993E694-4523-0302-1A6A-147F0FF7AFA2}"/>
              </a:ext>
            </a:extLst>
          </p:cNvPr>
          <p:cNvSpPr/>
          <p:nvPr/>
        </p:nvSpPr>
        <p:spPr>
          <a:xfrm>
            <a:off x="1616424" y="2362075"/>
            <a:ext cx="1430120" cy="3979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91614AE-3518-B2B6-708F-54E01899BECD}"/>
              </a:ext>
            </a:extLst>
          </p:cNvPr>
          <p:cNvSpPr/>
          <p:nvPr/>
        </p:nvSpPr>
        <p:spPr>
          <a:xfrm>
            <a:off x="3238465" y="2352192"/>
            <a:ext cx="1192632" cy="3979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B443A39-9BC6-9B37-C26D-5507677DE225}"/>
              </a:ext>
            </a:extLst>
          </p:cNvPr>
          <p:cNvSpPr/>
          <p:nvPr/>
        </p:nvSpPr>
        <p:spPr>
          <a:xfrm>
            <a:off x="4623020" y="2351172"/>
            <a:ext cx="1192632" cy="3979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FED3A1-374F-DE67-9BC1-F74B1D3A5759}"/>
              </a:ext>
            </a:extLst>
          </p:cNvPr>
          <p:cNvSpPr txBox="1"/>
          <p:nvPr/>
        </p:nvSpPr>
        <p:spPr>
          <a:xfrm>
            <a:off x="1487182" y="2334553"/>
            <a:ext cx="15593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Meningkatnya</a:t>
            </a:r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Produktivitas</a:t>
            </a:r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</a:t>
            </a:r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daya</a:t>
            </a:r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saing</a:t>
            </a:r>
            <a:endParaRPr lang="en-ID" sz="800" b="1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3945EAB-7241-A1EA-FE28-C038F6E06CC7}"/>
              </a:ext>
            </a:extLst>
          </p:cNvPr>
          <p:cNvSpPr txBox="1"/>
          <p:nvPr/>
        </p:nvSpPr>
        <p:spPr>
          <a:xfrm>
            <a:off x="2843846" y="5150628"/>
            <a:ext cx="2089715" cy="823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indent="-88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Peningkatan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kapasitas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berkelanjutan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id-ID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sertifikasi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900" i="1" dirty="0">
                <a:latin typeface="Arial" panose="020B0604020202020204" pitchFamily="34" charset="0"/>
                <a:cs typeface="Arial" panose="020B0604020202020204" pitchFamily="34" charset="0"/>
              </a:rPr>
              <a:t>internship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magang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proyek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komprehensif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68288" indent="-88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Program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afirmasi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38E5C0-C546-A15F-F796-E7D9BC21DC67}"/>
              </a:ext>
            </a:extLst>
          </p:cNvPr>
          <p:cNvSpPr txBox="1"/>
          <p:nvPr/>
        </p:nvSpPr>
        <p:spPr>
          <a:xfrm>
            <a:off x="5010761" y="5202246"/>
            <a:ext cx="1879463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6213" indent="-1762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Jasa </a:t>
            </a:r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Konsultansi</a:t>
            </a:r>
            <a:endParaRPr 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6213" indent="-1762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Monev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Koordinasi</a:t>
            </a:r>
            <a:endParaRPr 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6213" indent="-1762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Rintisan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Kapasitas</a:t>
            </a:r>
            <a:endParaRPr 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5BE37F5-D9ED-31DC-9B3E-6BAA0EBEA589}"/>
              </a:ext>
            </a:extLst>
          </p:cNvPr>
          <p:cNvSpPr txBox="1"/>
          <p:nvPr/>
        </p:nvSpPr>
        <p:spPr>
          <a:xfrm>
            <a:off x="3169955" y="2374825"/>
            <a:ext cx="11184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Peningkatan </a:t>
            </a:r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kapasitas</a:t>
            </a:r>
            <a:endParaRPr lang="en-ID" sz="800" b="1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7BE73CF-0D11-A3C0-0F5D-146213FD004A}"/>
              </a:ext>
            </a:extLst>
          </p:cNvPr>
          <p:cNvSpPr txBox="1"/>
          <p:nvPr/>
        </p:nvSpPr>
        <p:spPr>
          <a:xfrm>
            <a:off x="4649451" y="2320311"/>
            <a:ext cx="11184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lvl="1" algn="ctr"/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Menurunnya</a:t>
            </a:r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kesenjangan</a:t>
            </a:r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8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daerah</a:t>
            </a:r>
            <a:endParaRPr lang="en-ID" sz="800" b="1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DA6A509-1774-0666-9748-81071F214C60}"/>
              </a:ext>
            </a:extLst>
          </p:cNvPr>
          <p:cNvSpPr txBox="1"/>
          <p:nvPr/>
        </p:nvSpPr>
        <p:spPr>
          <a:xfrm>
            <a:off x="471813" y="1572249"/>
            <a:ext cx="6472955" cy="53751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0" lvl="1" algn="ctr" fontAlgn="base">
              <a:lnSpc>
                <a:spcPct val="110000"/>
              </a:lnSpc>
              <a:buClr>
                <a:srgbClr val="000000"/>
              </a:buClr>
              <a:tabLst>
                <a:tab pos="180340" algn="l"/>
              </a:tabLst>
            </a:pPr>
            <a:r>
              <a:rPr lang="en-ID" sz="900" b="1" u="none" strike="noStrike" kern="0" spc="0" dirty="0">
                <a:ln>
                  <a:noFill/>
                </a:ln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Agenda Pembangunan Nasional </a:t>
            </a:r>
            <a:r>
              <a:rPr lang="en-ID" sz="900" b="1" u="none" strike="noStrike" kern="0" spc="0" dirty="0" err="1">
                <a:ln>
                  <a:noFill/>
                </a:ln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dalam</a:t>
            </a:r>
            <a:r>
              <a:rPr lang="en-ID" sz="900" b="1" u="none" strike="noStrike" kern="0" spc="0" dirty="0">
                <a:ln>
                  <a:noFill/>
                </a:ln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 RPJMN 2020-2024</a:t>
            </a:r>
          </a:p>
          <a:p>
            <a:pPr lvl="0" algn="ctr">
              <a:lnSpc>
                <a:spcPct val="110000"/>
              </a:lnSpc>
              <a:buFont typeface="+mj-lt"/>
              <a:buAutoNum type="arabicParenR"/>
              <a:tabLst>
                <a:tab pos="180340" algn="l"/>
                <a:tab pos="457200" algn="l"/>
              </a:tabLst>
            </a:pPr>
            <a:r>
              <a:rPr lang="id-ID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Meningkatkan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kualitas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dan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daya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saing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SDM</a:t>
            </a:r>
            <a:endParaRPr lang="en-ID" sz="9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ctr">
              <a:lnSpc>
                <a:spcPct val="110000"/>
              </a:lnSpc>
              <a:buFont typeface="+mj-lt"/>
              <a:buAutoNum type="arabicParenR"/>
              <a:tabLst>
                <a:tab pos="180340" algn="l"/>
                <a:tab pos="457200" algn="l"/>
              </a:tabLst>
            </a:pPr>
            <a:r>
              <a:rPr lang="id-ID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Memperkuat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kebijakan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hukum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dan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stabilitas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keamanan</a:t>
            </a: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publik</a:t>
            </a:r>
            <a:endParaRPr lang="en-ID" sz="9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4007BB1-CADB-D520-4E11-38EF13667CDD}"/>
              </a:ext>
            </a:extLst>
          </p:cNvPr>
          <p:cNvSpPr txBox="1"/>
          <p:nvPr/>
        </p:nvSpPr>
        <p:spPr>
          <a:xfrm>
            <a:off x="647774" y="1229792"/>
            <a:ext cx="6094428" cy="264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 fontAlgn="base">
              <a:lnSpc>
                <a:spcPct val="110000"/>
              </a:lnSpc>
              <a:buClr>
                <a:srgbClr val="000000"/>
              </a:buClr>
              <a:tabLst>
                <a:tab pos="180340" algn="l"/>
              </a:tabLst>
            </a:pPr>
            <a:r>
              <a:rPr lang="en-US" sz="1100" b="1" u="none" strike="noStrike" kern="0" spc="0" dirty="0">
                <a:ln>
                  <a:noFill/>
                </a:ln>
                <a:solidFill>
                  <a:schemeClr val="bg1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INDONESIA EMAS 2045</a:t>
            </a:r>
            <a:endParaRPr lang="en-ID" sz="11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8" name="Graphic 5">
            <a:extLst>
              <a:ext uri="{FF2B5EF4-FFF2-40B4-BE49-F238E27FC236}">
                <a16:creationId xmlns:a16="http://schemas.microsoft.com/office/drawing/2014/main" id="{FC29BDE8-15A1-A447-6F71-E3A779B16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897" y="4493761"/>
            <a:ext cx="693989" cy="693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Box 2">
            <a:extLst>
              <a:ext uri="{FF2B5EF4-FFF2-40B4-BE49-F238E27FC236}">
                <a16:creationId xmlns:a16="http://schemas.microsoft.com/office/drawing/2014/main" id="{3CFE3D6D-02EE-F5D3-FF56-6BBAC66516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4960" y="6140764"/>
            <a:ext cx="351030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Sumber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: Tim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Penyusun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Permen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PAN RB, 2019</a:t>
            </a:r>
            <a:endParaRPr lang="en-ID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4AC2F73-281E-7C8F-58B4-55A47A509E22}"/>
              </a:ext>
            </a:extLst>
          </p:cNvPr>
          <p:cNvSpPr/>
          <p:nvPr/>
        </p:nvSpPr>
        <p:spPr>
          <a:xfrm>
            <a:off x="8683817" y="979919"/>
            <a:ext cx="990599" cy="773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757AC95-4A6A-C3FD-8FD2-7BB8B2C52944}"/>
              </a:ext>
            </a:extLst>
          </p:cNvPr>
          <p:cNvSpPr/>
          <p:nvPr/>
        </p:nvSpPr>
        <p:spPr>
          <a:xfrm>
            <a:off x="10510978" y="2440419"/>
            <a:ext cx="989437" cy="773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8191A41-0E4F-3001-7D82-4BBE3CCB1C0D}"/>
              </a:ext>
            </a:extLst>
          </p:cNvPr>
          <p:cNvSpPr/>
          <p:nvPr/>
        </p:nvSpPr>
        <p:spPr>
          <a:xfrm>
            <a:off x="8960921" y="4859769"/>
            <a:ext cx="990599" cy="773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B71FEA3-9577-A0A7-57FD-225D9F28592D}"/>
              </a:ext>
            </a:extLst>
          </p:cNvPr>
          <p:cNvGrpSpPr/>
          <p:nvPr/>
        </p:nvGrpSpPr>
        <p:grpSpPr>
          <a:xfrm>
            <a:off x="7483221" y="2115598"/>
            <a:ext cx="4233857" cy="4001448"/>
            <a:chOff x="3207019" y="1245061"/>
            <a:chExt cx="5780846" cy="4967953"/>
          </a:xfrm>
        </p:grpSpPr>
        <p:graphicFrame>
          <p:nvGraphicFramePr>
            <p:cNvPr id="56" name="Diagram 55">
              <a:extLst>
                <a:ext uri="{FF2B5EF4-FFF2-40B4-BE49-F238E27FC236}">
                  <a16:creationId xmlns:a16="http://schemas.microsoft.com/office/drawing/2014/main" id="{45EC3ADF-DF47-AEE6-A3C3-32AEFFB4C842}"/>
                </a:ext>
              </a:extLst>
            </p:cNvPr>
            <p:cNvGraphicFramePr/>
            <p:nvPr/>
          </p:nvGraphicFramePr>
          <p:xfrm>
            <a:off x="3207019" y="2829066"/>
            <a:ext cx="5387804" cy="323072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3820D21D-6F3A-A7DF-1193-FC1A9366BEE1}"/>
                </a:ext>
              </a:extLst>
            </p:cNvPr>
            <p:cNvSpPr/>
            <p:nvPr/>
          </p:nvSpPr>
          <p:spPr>
            <a:xfrm>
              <a:off x="3351837" y="1245061"/>
              <a:ext cx="5636028" cy="4967953"/>
            </a:xfrm>
            <a:prstGeom prst="roundRect">
              <a:avLst>
                <a:gd name="adj" fmla="val 646"/>
              </a:avLst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493EEB79-9A5F-B737-974C-ECBC5D8D6D8D}"/>
              </a:ext>
            </a:extLst>
          </p:cNvPr>
          <p:cNvSpPr txBox="1"/>
          <p:nvPr/>
        </p:nvSpPr>
        <p:spPr>
          <a:xfrm>
            <a:off x="8350336" y="5331412"/>
            <a:ext cx="10237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Pelaksanaan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Pembangunan</a:t>
            </a:r>
            <a:endParaRPr lang="id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7801C25-89AB-45AA-42A4-2A3827EDC2C3}"/>
              </a:ext>
            </a:extLst>
          </p:cNvPr>
          <p:cNvSpPr txBox="1"/>
          <p:nvPr/>
        </p:nvSpPr>
        <p:spPr>
          <a:xfrm>
            <a:off x="8006535" y="4261010"/>
            <a:ext cx="10237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Evaluasi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Pembangunan</a:t>
            </a:r>
            <a:endParaRPr lang="id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D80776-836B-3A1C-E8DA-C9A233828B0F}"/>
              </a:ext>
            </a:extLst>
          </p:cNvPr>
          <p:cNvSpPr txBox="1"/>
          <p:nvPr/>
        </p:nvSpPr>
        <p:spPr>
          <a:xfrm>
            <a:off x="8937775" y="3507606"/>
            <a:ext cx="10237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Identifikasi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masalah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isu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strategis</a:t>
            </a:r>
            <a:endParaRPr lang="id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D412816-DA5B-752E-6445-4C356B9A2F27}"/>
              </a:ext>
            </a:extLst>
          </p:cNvPr>
          <p:cNvSpPr txBox="1"/>
          <p:nvPr/>
        </p:nvSpPr>
        <p:spPr>
          <a:xfrm>
            <a:off x="9858868" y="4166493"/>
            <a:ext cx="10237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Formulasi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Kebijakan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Pembangunan</a:t>
            </a:r>
            <a:endParaRPr lang="id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8505BF7-B846-A66D-4E86-163109C2C182}"/>
              </a:ext>
            </a:extLst>
          </p:cNvPr>
          <p:cNvSpPr txBox="1"/>
          <p:nvPr/>
        </p:nvSpPr>
        <p:spPr>
          <a:xfrm>
            <a:off x="9558752" y="5262161"/>
            <a:ext cx="10237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Legitimasi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adopsi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Pembangunan</a:t>
            </a:r>
            <a:endParaRPr lang="id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2431222-B05D-07C5-65DB-D235C2662B05}"/>
              </a:ext>
            </a:extLst>
          </p:cNvPr>
          <p:cNvSpPr/>
          <p:nvPr/>
        </p:nvSpPr>
        <p:spPr>
          <a:xfrm>
            <a:off x="7201036" y="2341046"/>
            <a:ext cx="4473629" cy="249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2">
            <a:extLst>
              <a:ext uri="{FF2B5EF4-FFF2-40B4-BE49-F238E27FC236}">
                <a16:creationId xmlns:a16="http://schemas.microsoft.com/office/drawing/2014/main" id="{4E3DB893-2210-2B3C-3CF0-BAF78693A6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6836" y="2352192"/>
            <a:ext cx="378388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 </a:t>
            </a:r>
            <a:r>
              <a:rPr lang="en-US" altLang="en-US" sz="9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Peserta</a:t>
            </a:r>
            <a:endParaRPr lang="en-ID" altLang="en-US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AEBF175-D3E9-9C57-FC48-FC5F3ACC2679}"/>
              </a:ext>
            </a:extLst>
          </p:cNvPr>
          <p:cNvSpPr/>
          <p:nvPr/>
        </p:nvSpPr>
        <p:spPr>
          <a:xfrm>
            <a:off x="7201036" y="2626239"/>
            <a:ext cx="4484315" cy="7020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2">
            <a:extLst>
              <a:ext uri="{FF2B5EF4-FFF2-40B4-BE49-F238E27FC236}">
                <a16:creationId xmlns:a16="http://schemas.microsoft.com/office/drawing/2014/main" id="{BB66EE8A-D96E-7369-7DBF-F02384383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41" y="2925222"/>
            <a:ext cx="3647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Aparatur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Aparatus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bertanggung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jawab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terlibat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siklus</a:t>
            </a:r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endParaRPr lang="en-ID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itle 1">
            <a:extLst>
              <a:ext uri="{FF2B5EF4-FFF2-40B4-BE49-F238E27FC236}">
                <a16:creationId xmlns:a16="http://schemas.microsoft.com/office/drawing/2014/main" id="{4251DB9F-4A4E-B64D-2033-1B3F44135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806" y="299419"/>
            <a:ext cx="11310257" cy="679904"/>
          </a:xfrm>
        </p:spPr>
        <p:txBody>
          <a:bodyPr/>
          <a:lstStyle/>
          <a:p>
            <a:r>
              <a:rPr lang="en-US" sz="2400" i="1" dirty="0"/>
              <a:t>Overview </a:t>
            </a:r>
            <a:r>
              <a:rPr lang="en-US" sz="2400" dirty="0"/>
              <a:t>Strengthening Apparatus Management and </a:t>
            </a:r>
            <a:br>
              <a:rPr lang="en-US" sz="2400" dirty="0"/>
            </a:br>
            <a:r>
              <a:rPr lang="en-US" sz="2400" dirty="0"/>
              <a:t>Development Project (SMART)</a:t>
            </a:r>
            <a:endParaRPr lang="en-ID" sz="2400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D1CFF35E-4E63-F6F4-CF54-B7C9B948EC37}"/>
              </a:ext>
            </a:extLst>
          </p:cNvPr>
          <p:cNvSpPr/>
          <p:nvPr/>
        </p:nvSpPr>
        <p:spPr>
          <a:xfrm>
            <a:off x="7051424" y="1136565"/>
            <a:ext cx="4740975" cy="5108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15000"/>
              </a:lnSpc>
            </a:pPr>
            <a:r>
              <a:rPr lang="en-US" sz="1100" b="1" i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Steering Committee</a:t>
            </a:r>
            <a:endParaRPr lang="en-ID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fontAlgn="base">
              <a:lnSpc>
                <a:spcPct val="115000"/>
              </a:lnSpc>
            </a:pPr>
            <a:r>
              <a:rPr lang="en-US" sz="900" b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900" b="1" kern="120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Bappenas</a:t>
            </a:r>
            <a:r>
              <a:rPr lang="en-US" sz="900" b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 </a:t>
            </a:r>
            <a:r>
              <a:rPr lang="en-US" sz="900" b="1" kern="120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KemenPAN</a:t>
            </a:r>
            <a:r>
              <a:rPr lang="en-US" sz="900" b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&amp; RB; LAN; BKN; KASN; Kementerian </a:t>
            </a:r>
            <a:r>
              <a:rPr lang="en-US" sz="900" b="1" kern="120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Dalam</a:t>
            </a:r>
            <a:r>
              <a:rPr lang="en-US" sz="900" b="1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Negeri)</a:t>
            </a:r>
            <a:endParaRPr lang="en-ID" sz="9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2">
            <a:extLst>
              <a:ext uri="{FF2B5EF4-FFF2-40B4-BE49-F238E27FC236}">
                <a16:creationId xmlns:a16="http://schemas.microsoft.com/office/drawing/2014/main" id="{C68F849D-414F-E8D9-A936-F6E37DB21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1630" y="1666194"/>
            <a:ext cx="364708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PIU: </a:t>
            </a:r>
            <a:r>
              <a:rPr lang="en-US" altLang="en-US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r>
              <a:rPr lang="en-US" alt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endParaRPr lang="en-US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Beneficiaries: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Aparatur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Perencana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instansi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pusat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daerah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sektor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swasta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sebagian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kecil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ID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5F7F85D4-5BC3-6DD7-18B5-4E8D28F3166D}"/>
              </a:ext>
            </a:extLst>
          </p:cNvPr>
          <p:cNvSpPr/>
          <p:nvPr/>
        </p:nvSpPr>
        <p:spPr>
          <a:xfrm>
            <a:off x="7072406" y="1647452"/>
            <a:ext cx="4719993" cy="4472922"/>
          </a:xfrm>
          <a:prstGeom prst="rect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EDC55926-1689-176D-53E5-AD2CD0A01FEA}"/>
              </a:ext>
            </a:extLst>
          </p:cNvPr>
          <p:cNvSpPr/>
          <p:nvPr/>
        </p:nvSpPr>
        <p:spPr>
          <a:xfrm>
            <a:off x="7209191" y="2638957"/>
            <a:ext cx="1456718" cy="26654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 </a:t>
            </a:r>
            <a:r>
              <a:rPr lang="id-ID" sz="9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900" b="1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roject</a:t>
            </a:r>
            <a:endParaRPr lang="en-ID" sz="9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2EF5C56-0ED1-0326-9EBB-48278936BC70}"/>
              </a:ext>
            </a:extLst>
          </p:cNvPr>
          <p:cNvSpPr/>
          <p:nvPr/>
        </p:nvSpPr>
        <p:spPr>
          <a:xfrm>
            <a:off x="8727800" y="2650977"/>
            <a:ext cx="1456718" cy="26654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Prioritas</a:t>
            </a:r>
            <a:r>
              <a:rPr lang="en-US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Nasional</a:t>
            </a:r>
            <a:endParaRPr lang="en-ID" sz="9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75841302-CB21-7167-1DFF-0BCE8AE8BB21}"/>
              </a:ext>
            </a:extLst>
          </p:cNvPr>
          <p:cNvSpPr/>
          <p:nvPr/>
        </p:nvSpPr>
        <p:spPr>
          <a:xfrm>
            <a:off x="10224508" y="2650977"/>
            <a:ext cx="1456718" cy="26654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 </a:t>
            </a:r>
            <a:r>
              <a:rPr lang="en-US" sz="9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Afirmasi</a:t>
            </a:r>
            <a:endParaRPr lang="en-ID" sz="9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60B236-30E9-4E59-A7FC-217D09B6F8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42</a:t>
            </a:fld>
            <a:endParaRPr lang="en-US" dirty="0"/>
          </a:p>
        </p:txBody>
      </p:sp>
      <p:pic>
        <p:nvPicPr>
          <p:cNvPr id="76" name="Picture 16" descr="Berkas:Garuda Pancasila, Coat of Arms of Indonesia.svg - Wikipedia bahasa  Indonesia, ensiklopedia bebas">
            <a:extLst>
              <a:ext uri="{FF2B5EF4-FFF2-40B4-BE49-F238E27FC236}">
                <a16:creationId xmlns:a16="http://schemas.microsoft.com/office/drawing/2014/main" id="{C4358249-D486-4923-B588-F22480895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38" y="1200246"/>
            <a:ext cx="743806" cy="80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79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402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6810B7-8093-4BCA-8F9C-3D002C46B4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13F0CA-8BEF-493F-B018-E4DE345B88A7}" type="slidenum">
              <a:rPr lang="en-US" sz="1000" smtClean="0">
                <a:latin typeface="Century Gothic" panose="020B0502020202020204" pitchFamily="34" charset="0"/>
              </a:rPr>
              <a:pPr/>
              <a:t>44</a:t>
            </a:fld>
            <a:endParaRPr lang="en-US" sz="1000" dirty="0">
              <a:latin typeface="Century Gothic" panose="020B0502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7E00B8-2E7B-471F-963E-CBEAB350B511}"/>
              </a:ext>
            </a:extLst>
          </p:cNvPr>
          <p:cNvSpPr txBox="1">
            <a:spLocks/>
          </p:cNvSpPr>
          <p:nvPr/>
        </p:nvSpPr>
        <p:spPr>
          <a:xfrm>
            <a:off x="1120250" y="313680"/>
            <a:ext cx="10514231" cy="7390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3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2400" dirty="0" err="1"/>
              <a:t>Rencana</a:t>
            </a:r>
            <a:r>
              <a:rPr lang="en-US" sz="2400" dirty="0"/>
              <a:t> </a:t>
            </a:r>
            <a:r>
              <a:rPr lang="en-US" sz="2400" dirty="0" err="1"/>
              <a:t>Pelatihan</a:t>
            </a:r>
            <a:r>
              <a:rPr lang="en-US" sz="2400" dirty="0"/>
              <a:t> </a:t>
            </a:r>
            <a:r>
              <a:rPr lang="en-US" sz="2400" i="1" dirty="0"/>
              <a:t>Clearing House </a:t>
            </a:r>
            <a:r>
              <a:rPr lang="en-US" sz="2400" dirty="0"/>
              <a:t>Program </a:t>
            </a:r>
            <a:r>
              <a:rPr lang="en-US" sz="2400" dirty="0" err="1"/>
              <a:t>Bappenas</a:t>
            </a:r>
            <a:endParaRPr lang="en-US" sz="24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94D1E2A-6845-4E36-8276-AD33987B6BF9}"/>
              </a:ext>
            </a:extLst>
          </p:cNvPr>
          <p:cNvGrpSpPr/>
          <p:nvPr/>
        </p:nvGrpSpPr>
        <p:grpSpPr>
          <a:xfrm>
            <a:off x="4865520" y="2853218"/>
            <a:ext cx="2460960" cy="3436432"/>
            <a:chOff x="4891546" y="2871769"/>
            <a:chExt cx="2460960" cy="3436432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3E2E437-578B-4FC7-8B2E-FA3103B5CE67}"/>
                </a:ext>
              </a:extLst>
            </p:cNvPr>
            <p:cNvSpPr/>
            <p:nvPr/>
          </p:nvSpPr>
          <p:spPr>
            <a:xfrm>
              <a:off x="4891546" y="4070965"/>
              <a:ext cx="2460960" cy="2237236"/>
            </a:xfrm>
            <a:prstGeom prst="roundRect">
              <a:avLst/>
            </a:prstGeom>
            <a:solidFill>
              <a:schemeClr val="bg1">
                <a:alpha val="65000"/>
              </a:schemeClr>
            </a:solidFill>
            <a:ln w="260350">
              <a:solidFill>
                <a:schemeClr val="accent5">
                  <a:lumMod val="75000"/>
                </a:schemeClr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CE4E87C-1B12-4302-A694-F22173DA5F58}"/>
                </a:ext>
              </a:extLst>
            </p:cNvPr>
            <p:cNvSpPr/>
            <p:nvPr/>
          </p:nvSpPr>
          <p:spPr>
            <a:xfrm>
              <a:off x="4891546" y="3694552"/>
              <a:ext cx="2460960" cy="2237236"/>
            </a:xfrm>
            <a:prstGeom prst="roundRect">
              <a:avLst/>
            </a:prstGeom>
            <a:solidFill>
              <a:schemeClr val="bg1">
                <a:alpha val="65000"/>
              </a:schemeClr>
            </a:solidFill>
            <a:ln w="260350">
              <a:solidFill>
                <a:schemeClr val="accent2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8369E29-2BB4-424A-A7D6-F3B76F3B697A}"/>
                </a:ext>
              </a:extLst>
            </p:cNvPr>
            <p:cNvSpPr/>
            <p:nvPr/>
          </p:nvSpPr>
          <p:spPr>
            <a:xfrm>
              <a:off x="4891546" y="3290075"/>
              <a:ext cx="2460960" cy="2237236"/>
            </a:xfrm>
            <a:prstGeom prst="roundRect">
              <a:avLst/>
            </a:prstGeom>
            <a:solidFill>
              <a:schemeClr val="bg1">
                <a:alpha val="65000"/>
              </a:schemeClr>
            </a:solidFill>
            <a:ln w="260350"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8FBC59E-90AA-49A0-8081-7BB4852B8768}"/>
                </a:ext>
              </a:extLst>
            </p:cNvPr>
            <p:cNvSpPr/>
            <p:nvPr/>
          </p:nvSpPr>
          <p:spPr>
            <a:xfrm>
              <a:off x="4891546" y="2871769"/>
              <a:ext cx="2460960" cy="2237236"/>
            </a:xfrm>
            <a:prstGeom prst="roundRect">
              <a:avLst/>
            </a:prstGeom>
            <a:solidFill>
              <a:schemeClr val="bg1">
                <a:alpha val="65000"/>
              </a:schemeClr>
            </a:solidFill>
            <a:ln w="260350">
              <a:solidFill>
                <a:schemeClr val="accent6">
                  <a:lumMod val="75000"/>
                </a:schemeClr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3BD7C3E-BC6E-42D4-89BA-5F0FEA1C904E}"/>
              </a:ext>
            </a:extLst>
          </p:cNvPr>
          <p:cNvGrpSpPr/>
          <p:nvPr/>
        </p:nvGrpSpPr>
        <p:grpSpPr>
          <a:xfrm>
            <a:off x="8402446" y="4844373"/>
            <a:ext cx="3477074" cy="1444041"/>
            <a:chOff x="8921977" y="4165671"/>
            <a:chExt cx="3161387" cy="14442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B232D6B-C2E1-4252-B7DD-1FD4DD29412A}"/>
                </a:ext>
              </a:extLst>
            </p:cNvPr>
            <p:cNvSpPr txBox="1"/>
            <p:nvPr/>
          </p:nvSpPr>
          <p:spPr>
            <a:xfrm>
              <a:off x="8921977" y="4165671"/>
              <a:ext cx="2937088" cy="36938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b="1" i="1" noProof="1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Metode Delivery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2952E7A-2D1B-4A09-8A89-D4525ABE9F5B}"/>
                </a:ext>
              </a:extLst>
            </p:cNvPr>
            <p:cNvSpPr txBox="1"/>
            <p:nvPr/>
          </p:nvSpPr>
          <p:spPr>
            <a:xfrm>
              <a:off x="8929772" y="4532542"/>
              <a:ext cx="3153592" cy="1077358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r>
                <a:rPr lang="en-AU" sz="1600" noProof="1">
                  <a:latin typeface="Arial" panose="020B0604020202020204" pitchFamily="34" charset="0"/>
                  <a:cs typeface="Arial" panose="020B0604020202020204" pitchFamily="34" charset="0"/>
                </a:rPr>
                <a:t>Pelatihan bisa dilaksanakan dengan metode pembelajaran studi kasus, disesuaikan dengan </a:t>
              </a:r>
              <a:r>
                <a:rPr lang="id-ID" sz="1600" noProof="1">
                  <a:latin typeface="Arial" panose="020B0604020202020204" pitchFamily="34" charset="0"/>
                  <a:cs typeface="Arial" panose="020B0604020202020204" pitchFamily="34" charset="0"/>
                </a:rPr>
                <a:t>k</a:t>
              </a:r>
              <a:r>
                <a:rPr lang="en-AU" sz="1600" noProof="1">
                  <a:latin typeface="Arial" panose="020B0604020202020204" pitchFamily="34" charset="0"/>
                  <a:cs typeface="Arial" panose="020B0604020202020204" pitchFamily="34" charset="0"/>
                </a:rPr>
                <a:t>arakter peserta, sehingga lebih aplikatif</a:t>
              </a:r>
              <a:endParaRPr lang="en-US" sz="1600" noProof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103972D-4B41-46EB-A460-9557511B1E85}"/>
              </a:ext>
            </a:extLst>
          </p:cNvPr>
          <p:cNvGrpSpPr/>
          <p:nvPr/>
        </p:nvGrpSpPr>
        <p:grpSpPr>
          <a:xfrm>
            <a:off x="551385" y="4936127"/>
            <a:ext cx="3230377" cy="1444041"/>
            <a:chOff x="332936" y="4744623"/>
            <a:chExt cx="2937088" cy="144422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94E210D-A4C2-41C4-ACB6-2B225654DA1C}"/>
                </a:ext>
              </a:extLst>
            </p:cNvPr>
            <p:cNvSpPr txBox="1"/>
            <p:nvPr/>
          </p:nvSpPr>
          <p:spPr>
            <a:xfrm>
              <a:off x="332936" y="4744623"/>
              <a:ext cx="2937088" cy="36938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b="1" noProof="1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Durasi Pelatihan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71DA59E-D8F8-40A3-9AC5-19A52114A49D}"/>
                </a:ext>
              </a:extLst>
            </p:cNvPr>
            <p:cNvSpPr txBox="1"/>
            <p:nvPr/>
          </p:nvSpPr>
          <p:spPr>
            <a:xfrm>
              <a:off x="340730" y="5111494"/>
              <a:ext cx="2929294" cy="1077358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r"/>
              <a:r>
                <a:rPr lang="en-AU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Pelatihan</a:t>
              </a:r>
              <a:r>
                <a:rPr lang="en-AU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AU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ini</a:t>
              </a:r>
              <a:r>
                <a:rPr lang="en-AU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AU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berlangsung</a:t>
              </a:r>
              <a:r>
                <a:rPr lang="en-AU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AU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selama</a:t>
              </a:r>
              <a:r>
                <a:rPr lang="en-AU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id-ID" sz="1600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AU" sz="1600" dirty="0">
                  <a:latin typeface="Arial" panose="020B0604020202020204" pitchFamily="34" charset="0"/>
                  <a:cs typeface="Arial" panose="020B0604020202020204" pitchFamily="34" charset="0"/>
                </a:rPr>
                <a:t>5 </a:t>
              </a:r>
              <a:r>
                <a:rPr lang="en-AU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hari</a:t>
              </a:r>
              <a:r>
                <a:rPr lang="en-AU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AU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dengan</a:t>
              </a:r>
              <a:r>
                <a:rPr lang="en-AU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AU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jumlah</a:t>
              </a:r>
              <a:r>
                <a:rPr lang="en-AU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AU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sesi</a:t>
              </a:r>
              <a:r>
                <a:rPr lang="en-AU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AU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pelatihan</a:t>
              </a:r>
              <a:r>
                <a:rPr lang="en-AU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AU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seanyak</a:t>
              </a:r>
              <a:r>
                <a:rPr lang="en-AU" sz="1600" dirty="0">
                  <a:latin typeface="Arial" panose="020B0604020202020204" pitchFamily="34" charset="0"/>
                  <a:cs typeface="Arial" panose="020B0604020202020204" pitchFamily="34" charset="0"/>
                </a:rPr>
                <a:t> 24 </a:t>
              </a:r>
              <a:r>
                <a:rPr lang="en-AU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sesi</a:t>
              </a:r>
              <a:r>
                <a:rPr lang="en-AU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AU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atau</a:t>
              </a:r>
              <a:r>
                <a:rPr lang="en-AU" sz="1600" dirty="0">
                  <a:latin typeface="Arial" panose="020B0604020202020204" pitchFamily="34" charset="0"/>
                  <a:cs typeface="Arial" panose="020B0604020202020204" pitchFamily="34" charset="0"/>
                </a:rPr>
                <a:t> 48  jam </a:t>
              </a:r>
              <a:r>
                <a:rPr lang="en-AU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pelajaran</a:t>
              </a:r>
              <a:endParaRPr lang="en-US" sz="1600" noProof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224031A-E193-4379-941A-68E15B2CEBA4}"/>
              </a:ext>
            </a:extLst>
          </p:cNvPr>
          <p:cNvGrpSpPr/>
          <p:nvPr/>
        </p:nvGrpSpPr>
        <p:grpSpPr>
          <a:xfrm>
            <a:off x="8410240" y="3348087"/>
            <a:ext cx="3230377" cy="1197820"/>
            <a:chOff x="8921977" y="1559010"/>
            <a:chExt cx="2937088" cy="119797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17685F3-DAAD-487A-BCDB-FBBBF85CC9D4}"/>
                </a:ext>
              </a:extLst>
            </p:cNvPr>
            <p:cNvSpPr txBox="1"/>
            <p:nvPr/>
          </p:nvSpPr>
          <p:spPr>
            <a:xfrm>
              <a:off x="8921977" y="1559010"/>
              <a:ext cx="2937088" cy="36938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b="1" noProof="1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Mekanisme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2841BA2-CE16-4DA8-80B6-B2C38A39730C}"/>
                </a:ext>
              </a:extLst>
            </p:cNvPr>
            <p:cNvSpPr txBox="1"/>
            <p:nvPr/>
          </p:nvSpPr>
          <p:spPr>
            <a:xfrm>
              <a:off x="8929772" y="1925881"/>
              <a:ext cx="2929293" cy="831105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marL="185738" indent="-185738">
                <a:buFont typeface="Arial" panose="020B0604020202020204" pitchFamily="34" charset="0"/>
                <a:buChar char="•"/>
              </a:pPr>
              <a:r>
                <a:rPr lang="en-AU" sz="1600" noProof="1">
                  <a:latin typeface="Arial" panose="020B0604020202020204" pitchFamily="34" charset="0"/>
                  <a:cs typeface="Arial" panose="020B0604020202020204" pitchFamily="34" charset="0"/>
                </a:rPr>
                <a:t>Diselenggarakan</a:t>
              </a:r>
              <a:r>
                <a:rPr lang="id-ID" sz="1600" noProof="1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AU" sz="1600" noProof="1">
                  <a:latin typeface="Arial" panose="020B0604020202020204" pitchFamily="34" charset="0"/>
                  <a:cs typeface="Arial" panose="020B0604020202020204" pitchFamily="34" charset="0"/>
                </a:rPr>
                <a:t>secara swakelola</a:t>
              </a:r>
            </a:p>
            <a:p>
              <a:pPr marL="185738" indent="-185738">
                <a:buFont typeface="Arial" panose="020B0604020202020204" pitchFamily="34" charset="0"/>
                <a:buChar char="•"/>
              </a:pPr>
              <a:r>
                <a:rPr lang="en-AU" sz="1600" noProof="1">
                  <a:latin typeface="Arial" panose="020B0604020202020204" pitchFamily="34" charset="0"/>
                  <a:cs typeface="Arial" panose="020B0604020202020204" pitchFamily="34" charset="0"/>
                </a:rPr>
                <a:t>Secara daring</a:t>
              </a:r>
              <a:endParaRPr lang="en-US" sz="1600" noProof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DE528B4-1D23-4D0D-BCB4-D118D731F422}"/>
              </a:ext>
            </a:extLst>
          </p:cNvPr>
          <p:cNvGrpSpPr/>
          <p:nvPr/>
        </p:nvGrpSpPr>
        <p:grpSpPr>
          <a:xfrm>
            <a:off x="559179" y="3439837"/>
            <a:ext cx="3230377" cy="951598"/>
            <a:chOff x="332936" y="2720051"/>
            <a:chExt cx="2937088" cy="95172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C433DB2-9DFB-4C2A-BDA1-2160843F5A21}"/>
                </a:ext>
              </a:extLst>
            </p:cNvPr>
            <p:cNvSpPr txBox="1"/>
            <p:nvPr/>
          </p:nvSpPr>
          <p:spPr>
            <a:xfrm>
              <a:off x="332936" y="2720051"/>
              <a:ext cx="2937088" cy="36938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b="1" noProof="1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Target Peserta Pelatihan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3E99353-20FD-448B-8DC5-A288A665CEB5}"/>
                </a:ext>
              </a:extLst>
            </p:cNvPr>
            <p:cNvSpPr txBox="1"/>
            <p:nvPr/>
          </p:nvSpPr>
          <p:spPr>
            <a:xfrm>
              <a:off x="340731" y="3086922"/>
              <a:ext cx="2929293" cy="584851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marL="285750" indent="-285750" algn="r">
                <a:buFont typeface="Arial" panose="020B0604020202020204" pitchFamily="34" charset="0"/>
                <a:buChar char="•"/>
              </a:pPr>
              <a:r>
                <a:rPr lang="en-AU" sz="1600" noProof="1">
                  <a:latin typeface="Arial" panose="020B0604020202020204" pitchFamily="34" charset="0"/>
                  <a:cs typeface="Arial" panose="020B0604020202020204" pitchFamily="34" charset="0"/>
                </a:rPr>
                <a:t>Pegawai Bappenas</a:t>
              </a:r>
            </a:p>
            <a:p>
              <a:pPr marL="285750" indent="-285750" algn="r">
                <a:buFont typeface="Arial" panose="020B0604020202020204" pitchFamily="34" charset="0"/>
                <a:buChar char="•"/>
              </a:pPr>
              <a:r>
                <a:rPr lang="en-AU" sz="1600" noProof="1">
                  <a:latin typeface="Arial" panose="020B0604020202020204" pitchFamily="34" charset="0"/>
                  <a:cs typeface="Arial" panose="020B0604020202020204" pitchFamily="34" charset="0"/>
                </a:rPr>
                <a:t>Mitra Bappenas K/L/D</a:t>
              </a:r>
              <a:endParaRPr lang="en-US" sz="1600" noProof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4E39ACB-45E7-4689-AFC0-048A69D9B0E0}"/>
              </a:ext>
            </a:extLst>
          </p:cNvPr>
          <p:cNvCxnSpPr>
            <a:cxnSpLocks/>
          </p:cNvCxnSpPr>
          <p:nvPr/>
        </p:nvCxnSpPr>
        <p:spPr>
          <a:xfrm>
            <a:off x="3863753" y="5488845"/>
            <a:ext cx="533435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698E2D2-82ED-4031-A119-3AA8973671E4}"/>
              </a:ext>
            </a:extLst>
          </p:cNvPr>
          <p:cNvCxnSpPr>
            <a:cxnSpLocks/>
          </p:cNvCxnSpPr>
          <p:nvPr/>
        </p:nvCxnSpPr>
        <p:spPr>
          <a:xfrm>
            <a:off x="3863753" y="3992556"/>
            <a:ext cx="533435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869047A-41D2-4CFF-A79A-A2BAD960D73B}"/>
              </a:ext>
            </a:extLst>
          </p:cNvPr>
          <p:cNvCxnSpPr>
            <a:cxnSpLocks/>
          </p:cNvCxnSpPr>
          <p:nvPr/>
        </p:nvCxnSpPr>
        <p:spPr>
          <a:xfrm flipH="1">
            <a:off x="7796304" y="5397094"/>
            <a:ext cx="531945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F59B90A-8FD2-42A2-960A-EB7FC1048016}"/>
              </a:ext>
            </a:extLst>
          </p:cNvPr>
          <p:cNvCxnSpPr>
            <a:cxnSpLocks/>
          </p:cNvCxnSpPr>
          <p:nvPr/>
        </p:nvCxnSpPr>
        <p:spPr>
          <a:xfrm flipH="1">
            <a:off x="7796304" y="3900806"/>
            <a:ext cx="531945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aphic 22" descr="Users">
            <a:extLst>
              <a:ext uri="{FF2B5EF4-FFF2-40B4-BE49-F238E27FC236}">
                <a16:creationId xmlns:a16="http://schemas.microsoft.com/office/drawing/2014/main" id="{9262736F-6818-43A3-9F4A-7788A74C9402}"/>
              </a:ext>
            </a:extLst>
          </p:cNvPr>
          <p:cNvGrpSpPr/>
          <p:nvPr/>
        </p:nvGrpSpPr>
        <p:grpSpPr>
          <a:xfrm>
            <a:off x="9885317" y="3407843"/>
            <a:ext cx="519903" cy="294837"/>
            <a:chOff x="11094352" y="2799585"/>
            <a:chExt cx="472701" cy="294875"/>
          </a:xfrm>
          <a:solidFill>
            <a:schemeClr val="accent1">
              <a:lumMod val="75000"/>
            </a:schemeClr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2EE2306-9FCC-4DE9-83D8-4274061AD67B}"/>
                </a:ext>
              </a:extLst>
            </p:cNvPr>
            <p:cNvSpPr/>
            <p:nvPr/>
          </p:nvSpPr>
          <p:spPr>
            <a:xfrm>
              <a:off x="11144998" y="2799585"/>
              <a:ext cx="101293" cy="101293"/>
            </a:xfrm>
            <a:custGeom>
              <a:avLst/>
              <a:gdLst>
                <a:gd name="connsiteX0" fmla="*/ 101293 w 101293"/>
                <a:gd name="connsiteY0" fmla="*/ 50647 h 101293"/>
                <a:gd name="connsiteX1" fmla="*/ 50647 w 101293"/>
                <a:gd name="connsiteY1" fmla="*/ 101293 h 101293"/>
                <a:gd name="connsiteX2" fmla="*/ 0 w 101293"/>
                <a:gd name="connsiteY2" fmla="*/ 50647 h 101293"/>
                <a:gd name="connsiteX3" fmla="*/ 50647 w 101293"/>
                <a:gd name="connsiteY3" fmla="*/ 0 h 101293"/>
                <a:gd name="connsiteX4" fmla="*/ 101293 w 101293"/>
                <a:gd name="connsiteY4" fmla="*/ 50647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3" h="101293">
                  <a:moveTo>
                    <a:pt x="101293" y="50647"/>
                  </a:moveTo>
                  <a:cubicBezTo>
                    <a:pt x="101293" y="78618"/>
                    <a:pt x="78618" y="101293"/>
                    <a:pt x="50647" y="101293"/>
                  </a:cubicBezTo>
                  <a:cubicBezTo>
                    <a:pt x="22675" y="101293"/>
                    <a:pt x="0" y="78618"/>
                    <a:pt x="0" y="50647"/>
                  </a:cubicBezTo>
                  <a:cubicBezTo>
                    <a:pt x="0" y="22675"/>
                    <a:pt x="22675" y="0"/>
                    <a:pt x="50647" y="0"/>
                  </a:cubicBezTo>
                  <a:cubicBezTo>
                    <a:pt x="78618" y="0"/>
                    <a:pt x="101293" y="22675"/>
                    <a:pt x="101293" y="5064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89FD42A-72B3-44B1-962B-AF5B663C08D6}"/>
                </a:ext>
              </a:extLst>
            </p:cNvPr>
            <p:cNvSpPr/>
            <p:nvPr/>
          </p:nvSpPr>
          <p:spPr>
            <a:xfrm>
              <a:off x="11415113" y="2799585"/>
              <a:ext cx="101293" cy="101293"/>
            </a:xfrm>
            <a:custGeom>
              <a:avLst/>
              <a:gdLst>
                <a:gd name="connsiteX0" fmla="*/ 101293 w 101293"/>
                <a:gd name="connsiteY0" fmla="*/ 50647 h 101293"/>
                <a:gd name="connsiteX1" fmla="*/ 50647 w 101293"/>
                <a:gd name="connsiteY1" fmla="*/ 101293 h 101293"/>
                <a:gd name="connsiteX2" fmla="*/ 0 w 101293"/>
                <a:gd name="connsiteY2" fmla="*/ 50647 h 101293"/>
                <a:gd name="connsiteX3" fmla="*/ 50647 w 101293"/>
                <a:gd name="connsiteY3" fmla="*/ 0 h 101293"/>
                <a:gd name="connsiteX4" fmla="*/ 101293 w 101293"/>
                <a:gd name="connsiteY4" fmla="*/ 50647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3" h="101293">
                  <a:moveTo>
                    <a:pt x="101293" y="50647"/>
                  </a:moveTo>
                  <a:cubicBezTo>
                    <a:pt x="101293" y="78618"/>
                    <a:pt x="78618" y="101293"/>
                    <a:pt x="50647" y="101293"/>
                  </a:cubicBezTo>
                  <a:cubicBezTo>
                    <a:pt x="22675" y="101293"/>
                    <a:pt x="0" y="78618"/>
                    <a:pt x="0" y="50647"/>
                  </a:cubicBezTo>
                  <a:cubicBezTo>
                    <a:pt x="0" y="22675"/>
                    <a:pt x="22675" y="0"/>
                    <a:pt x="50647" y="0"/>
                  </a:cubicBezTo>
                  <a:cubicBezTo>
                    <a:pt x="78618" y="0"/>
                    <a:pt x="101293" y="22675"/>
                    <a:pt x="101293" y="5064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18DE16B-AB32-4700-8661-9D0113F7FB52}"/>
                </a:ext>
              </a:extLst>
            </p:cNvPr>
            <p:cNvSpPr/>
            <p:nvPr/>
          </p:nvSpPr>
          <p:spPr>
            <a:xfrm>
              <a:off x="11229409" y="2993167"/>
              <a:ext cx="202586" cy="101293"/>
            </a:xfrm>
            <a:custGeom>
              <a:avLst/>
              <a:gdLst>
                <a:gd name="connsiteX0" fmla="*/ 202586 w 202586"/>
                <a:gd name="connsiteY0" fmla="*/ 101293 h 101293"/>
                <a:gd name="connsiteX1" fmla="*/ 202586 w 202586"/>
                <a:gd name="connsiteY1" fmla="*/ 50647 h 101293"/>
                <a:gd name="connsiteX2" fmla="*/ 192457 w 202586"/>
                <a:gd name="connsiteY2" fmla="*/ 30388 h 101293"/>
                <a:gd name="connsiteX3" fmla="*/ 142936 w 202586"/>
                <a:gd name="connsiteY3" fmla="*/ 6753 h 101293"/>
                <a:gd name="connsiteX4" fmla="*/ 101293 w 202586"/>
                <a:gd name="connsiteY4" fmla="*/ 0 h 101293"/>
                <a:gd name="connsiteX5" fmla="*/ 59650 w 202586"/>
                <a:gd name="connsiteY5" fmla="*/ 6753 h 101293"/>
                <a:gd name="connsiteX6" fmla="*/ 10129 w 202586"/>
                <a:gd name="connsiteY6" fmla="*/ 30388 h 101293"/>
                <a:gd name="connsiteX7" fmla="*/ 0 w 202586"/>
                <a:gd name="connsiteY7" fmla="*/ 50647 h 101293"/>
                <a:gd name="connsiteX8" fmla="*/ 0 w 202586"/>
                <a:gd name="connsiteY8" fmla="*/ 101293 h 101293"/>
                <a:gd name="connsiteX9" fmla="*/ 202586 w 202586"/>
                <a:gd name="connsiteY9" fmla="*/ 101293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586" h="101293">
                  <a:moveTo>
                    <a:pt x="202586" y="101293"/>
                  </a:moveTo>
                  <a:lnTo>
                    <a:pt x="202586" y="50647"/>
                  </a:lnTo>
                  <a:cubicBezTo>
                    <a:pt x="202586" y="42768"/>
                    <a:pt x="199210" y="34890"/>
                    <a:pt x="192457" y="30388"/>
                  </a:cubicBezTo>
                  <a:cubicBezTo>
                    <a:pt x="178951" y="19133"/>
                    <a:pt x="160944" y="11255"/>
                    <a:pt x="142936" y="6753"/>
                  </a:cubicBezTo>
                  <a:cubicBezTo>
                    <a:pt x="130556" y="3376"/>
                    <a:pt x="115924" y="0"/>
                    <a:pt x="101293" y="0"/>
                  </a:cubicBezTo>
                  <a:cubicBezTo>
                    <a:pt x="87787" y="0"/>
                    <a:pt x="73156" y="2251"/>
                    <a:pt x="59650" y="6753"/>
                  </a:cubicBezTo>
                  <a:cubicBezTo>
                    <a:pt x="41643" y="11255"/>
                    <a:pt x="24761" y="20259"/>
                    <a:pt x="10129" y="30388"/>
                  </a:cubicBezTo>
                  <a:cubicBezTo>
                    <a:pt x="3376" y="36015"/>
                    <a:pt x="0" y="42768"/>
                    <a:pt x="0" y="50647"/>
                  </a:cubicBezTo>
                  <a:lnTo>
                    <a:pt x="0" y="101293"/>
                  </a:lnTo>
                  <a:lnTo>
                    <a:pt x="202586" y="101293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F1D1EC5-7A9D-4749-ADF3-7354A1B94C07}"/>
                </a:ext>
              </a:extLst>
            </p:cNvPr>
            <p:cNvSpPr/>
            <p:nvPr/>
          </p:nvSpPr>
          <p:spPr>
            <a:xfrm>
              <a:off x="11280056" y="2878368"/>
              <a:ext cx="101293" cy="101293"/>
            </a:xfrm>
            <a:custGeom>
              <a:avLst/>
              <a:gdLst>
                <a:gd name="connsiteX0" fmla="*/ 101293 w 101293"/>
                <a:gd name="connsiteY0" fmla="*/ 50647 h 101293"/>
                <a:gd name="connsiteX1" fmla="*/ 50647 w 101293"/>
                <a:gd name="connsiteY1" fmla="*/ 101293 h 101293"/>
                <a:gd name="connsiteX2" fmla="*/ 0 w 101293"/>
                <a:gd name="connsiteY2" fmla="*/ 50647 h 101293"/>
                <a:gd name="connsiteX3" fmla="*/ 50647 w 101293"/>
                <a:gd name="connsiteY3" fmla="*/ 0 h 101293"/>
                <a:gd name="connsiteX4" fmla="*/ 101293 w 101293"/>
                <a:gd name="connsiteY4" fmla="*/ 50647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3" h="101293">
                  <a:moveTo>
                    <a:pt x="101293" y="50647"/>
                  </a:moveTo>
                  <a:cubicBezTo>
                    <a:pt x="101293" y="78618"/>
                    <a:pt x="78618" y="101293"/>
                    <a:pt x="50647" y="101293"/>
                  </a:cubicBezTo>
                  <a:cubicBezTo>
                    <a:pt x="22675" y="101293"/>
                    <a:pt x="0" y="78618"/>
                    <a:pt x="0" y="50647"/>
                  </a:cubicBezTo>
                  <a:cubicBezTo>
                    <a:pt x="0" y="22675"/>
                    <a:pt x="22675" y="0"/>
                    <a:pt x="50647" y="0"/>
                  </a:cubicBezTo>
                  <a:cubicBezTo>
                    <a:pt x="78618" y="0"/>
                    <a:pt x="101293" y="22675"/>
                    <a:pt x="101293" y="5064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3B857EE-2515-40C4-B9EB-04B4B9D607C2}"/>
                </a:ext>
              </a:extLst>
            </p:cNvPr>
            <p:cNvSpPr/>
            <p:nvPr/>
          </p:nvSpPr>
          <p:spPr>
            <a:xfrm>
              <a:off x="11383600" y="2914384"/>
              <a:ext cx="183453" cy="101293"/>
            </a:xfrm>
            <a:custGeom>
              <a:avLst/>
              <a:gdLst>
                <a:gd name="connsiteX0" fmla="*/ 173324 w 183453"/>
                <a:gd name="connsiteY0" fmla="*/ 30388 h 101293"/>
                <a:gd name="connsiteX1" fmla="*/ 123803 w 183453"/>
                <a:gd name="connsiteY1" fmla="*/ 6753 h 101293"/>
                <a:gd name="connsiteX2" fmla="*/ 82160 w 183453"/>
                <a:gd name="connsiteY2" fmla="*/ 0 h 101293"/>
                <a:gd name="connsiteX3" fmla="*/ 40517 w 183453"/>
                <a:gd name="connsiteY3" fmla="*/ 6753 h 101293"/>
                <a:gd name="connsiteX4" fmla="*/ 20259 w 183453"/>
                <a:gd name="connsiteY4" fmla="*/ 14631 h 101293"/>
                <a:gd name="connsiteX5" fmla="*/ 20259 w 183453"/>
                <a:gd name="connsiteY5" fmla="*/ 15757 h 101293"/>
                <a:gd name="connsiteX6" fmla="*/ 0 w 183453"/>
                <a:gd name="connsiteY6" fmla="*/ 65278 h 101293"/>
                <a:gd name="connsiteX7" fmla="*/ 51772 w 183453"/>
                <a:gd name="connsiteY7" fmla="*/ 91164 h 101293"/>
                <a:gd name="connsiteX8" fmla="*/ 60776 w 183453"/>
                <a:gd name="connsiteY8" fmla="*/ 101293 h 101293"/>
                <a:gd name="connsiteX9" fmla="*/ 183453 w 183453"/>
                <a:gd name="connsiteY9" fmla="*/ 101293 h 101293"/>
                <a:gd name="connsiteX10" fmla="*/ 183453 w 183453"/>
                <a:gd name="connsiteY10" fmla="*/ 50647 h 101293"/>
                <a:gd name="connsiteX11" fmla="*/ 173324 w 183453"/>
                <a:gd name="connsiteY11" fmla="*/ 30388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3453" h="101293">
                  <a:moveTo>
                    <a:pt x="173324" y="30388"/>
                  </a:moveTo>
                  <a:cubicBezTo>
                    <a:pt x="159818" y="19133"/>
                    <a:pt x="141810" y="11255"/>
                    <a:pt x="123803" y="6753"/>
                  </a:cubicBezTo>
                  <a:cubicBezTo>
                    <a:pt x="111422" y="3376"/>
                    <a:pt x="96791" y="0"/>
                    <a:pt x="82160" y="0"/>
                  </a:cubicBezTo>
                  <a:cubicBezTo>
                    <a:pt x="68654" y="0"/>
                    <a:pt x="54023" y="2251"/>
                    <a:pt x="40517" y="6753"/>
                  </a:cubicBezTo>
                  <a:cubicBezTo>
                    <a:pt x="33764" y="9004"/>
                    <a:pt x="27011" y="11255"/>
                    <a:pt x="20259" y="14631"/>
                  </a:cubicBezTo>
                  <a:lnTo>
                    <a:pt x="20259" y="15757"/>
                  </a:lnTo>
                  <a:cubicBezTo>
                    <a:pt x="20259" y="34890"/>
                    <a:pt x="12380" y="52898"/>
                    <a:pt x="0" y="65278"/>
                  </a:cubicBezTo>
                  <a:cubicBezTo>
                    <a:pt x="21384" y="72031"/>
                    <a:pt x="38266" y="81034"/>
                    <a:pt x="51772" y="91164"/>
                  </a:cubicBezTo>
                  <a:cubicBezTo>
                    <a:pt x="55148" y="94540"/>
                    <a:pt x="58525" y="96791"/>
                    <a:pt x="60776" y="101293"/>
                  </a:cubicBezTo>
                  <a:lnTo>
                    <a:pt x="183453" y="101293"/>
                  </a:lnTo>
                  <a:lnTo>
                    <a:pt x="183453" y="50647"/>
                  </a:lnTo>
                  <a:cubicBezTo>
                    <a:pt x="183453" y="42768"/>
                    <a:pt x="180077" y="34890"/>
                    <a:pt x="173324" y="30388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B3F84A5-45F7-4BB6-BE13-68B3E6DC0A33}"/>
                </a:ext>
              </a:extLst>
            </p:cNvPr>
            <p:cNvSpPr/>
            <p:nvPr/>
          </p:nvSpPr>
          <p:spPr>
            <a:xfrm>
              <a:off x="11094352" y="2914384"/>
              <a:ext cx="183453" cy="101293"/>
            </a:xfrm>
            <a:custGeom>
              <a:avLst/>
              <a:gdLst>
                <a:gd name="connsiteX0" fmla="*/ 131681 w 183453"/>
                <a:gd name="connsiteY0" fmla="*/ 91164 h 101293"/>
                <a:gd name="connsiteX1" fmla="*/ 131681 w 183453"/>
                <a:gd name="connsiteY1" fmla="*/ 91164 h 101293"/>
                <a:gd name="connsiteX2" fmla="*/ 183453 w 183453"/>
                <a:gd name="connsiteY2" fmla="*/ 65278 h 101293"/>
                <a:gd name="connsiteX3" fmla="*/ 163194 w 183453"/>
                <a:gd name="connsiteY3" fmla="*/ 15757 h 101293"/>
                <a:gd name="connsiteX4" fmla="*/ 163194 w 183453"/>
                <a:gd name="connsiteY4" fmla="*/ 13506 h 101293"/>
                <a:gd name="connsiteX5" fmla="*/ 142936 w 183453"/>
                <a:gd name="connsiteY5" fmla="*/ 6753 h 101293"/>
                <a:gd name="connsiteX6" fmla="*/ 101293 w 183453"/>
                <a:gd name="connsiteY6" fmla="*/ 0 h 101293"/>
                <a:gd name="connsiteX7" fmla="*/ 59650 w 183453"/>
                <a:gd name="connsiteY7" fmla="*/ 6753 h 101293"/>
                <a:gd name="connsiteX8" fmla="*/ 10129 w 183453"/>
                <a:gd name="connsiteY8" fmla="*/ 30388 h 101293"/>
                <a:gd name="connsiteX9" fmla="*/ 0 w 183453"/>
                <a:gd name="connsiteY9" fmla="*/ 50647 h 101293"/>
                <a:gd name="connsiteX10" fmla="*/ 0 w 183453"/>
                <a:gd name="connsiteY10" fmla="*/ 101293 h 101293"/>
                <a:gd name="connsiteX11" fmla="*/ 121552 w 183453"/>
                <a:gd name="connsiteY11" fmla="*/ 101293 h 101293"/>
                <a:gd name="connsiteX12" fmla="*/ 131681 w 183453"/>
                <a:gd name="connsiteY12" fmla="*/ 91164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453" h="101293">
                  <a:moveTo>
                    <a:pt x="131681" y="91164"/>
                  </a:moveTo>
                  <a:lnTo>
                    <a:pt x="131681" y="91164"/>
                  </a:lnTo>
                  <a:cubicBezTo>
                    <a:pt x="147438" y="79909"/>
                    <a:pt x="165445" y="70905"/>
                    <a:pt x="183453" y="65278"/>
                  </a:cubicBezTo>
                  <a:cubicBezTo>
                    <a:pt x="171073" y="51772"/>
                    <a:pt x="163194" y="34890"/>
                    <a:pt x="163194" y="15757"/>
                  </a:cubicBezTo>
                  <a:cubicBezTo>
                    <a:pt x="163194" y="14631"/>
                    <a:pt x="163194" y="14631"/>
                    <a:pt x="163194" y="13506"/>
                  </a:cubicBezTo>
                  <a:cubicBezTo>
                    <a:pt x="156442" y="11255"/>
                    <a:pt x="149689" y="7878"/>
                    <a:pt x="142936" y="6753"/>
                  </a:cubicBezTo>
                  <a:cubicBezTo>
                    <a:pt x="130556" y="3376"/>
                    <a:pt x="115924" y="0"/>
                    <a:pt x="101293" y="0"/>
                  </a:cubicBezTo>
                  <a:cubicBezTo>
                    <a:pt x="87787" y="0"/>
                    <a:pt x="73156" y="2251"/>
                    <a:pt x="59650" y="6753"/>
                  </a:cubicBezTo>
                  <a:cubicBezTo>
                    <a:pt x="41643" y="12380"/>
                    <a:pt x="24761" y="20259"/>
                    <a:pt x="10129" y="30388"/>
                  </a:cubicBezTo>
                  <a:cubicBezTo>
                    <a:pt x="3376" y="34890"/>
                    <a:pt x="0" y="42768"/>
                    <a:pt x="0" y="50647"/>
                  </a:cubicBezTo>
                  <a:lnTo>
                    <a:pt x="0" y="101293"/>
                  </a:lnTo>
                  <a:lnTo>
                    <a:pt x="121552" y="101293"/>
                  </a:lnTo>
                  <a:cubicBezTo>
                    <a:pt x="124928" y="96791"/>
                    <a:pt x="127179" y="94540"/>
                    <a:pt x="131681" y="91164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Graphic 23" descr="Puzzle">
            <a:extLst>
              <a:ext uri="{FF2B5EF4-FFF2-40B4-BE49-F238E27FC236}">
                <a16:creationId xmlns:a16="http://schemas.microsoft.com/office/drawing/2014/main" id="{456F4867-9138-491C-A074-6238839F1AB3}"/>
              </a:ext>
            </a:extLst>
          </p:cNvPr>
          <p:cNvSpPr/>
          <p:nvPr/>
        </p:nvSpPr>
        <p:spPr>
          <a:xfrm>
            <a:off x="10349516" y="4745331"/>
            <a:ext cx="495145" cy="450132"/>
          </a:xfrm>
          <a:custGeom>
            <a:avLst/>
            <a:gdLst>
              <a:gd name="connsiteX0" fmla="*/ 290936 w 450191"/>
              <a:gd name="connsiteY0" fmla="*/ 341583 h 450191"/>
              <a:gd name="connsiteX1" fmla="*/ 266739 w 450191"/>
              <a:gd name="connsiteY1" fmla="*/ 267301 h 450191"/>
              <a:gd name="connsiteX2" fmla="*/ 270678 w 450191"/>
              <a:gd name="connsiteY2" fmla="*/ 263362 h 450191"/>
              <a:gd name="connsiteX3" fmla="*/ 346085 w 450191"/>
              <a:gd name="connsiteY3" fmla="*/ 286434 h 450191"/>
              <a:gd name="connsiteX4" fmla="*/ 386039 w 450191"/>
              <a:gd name="connsiteY4" fmla="*/ 318511 h 450191"/>
              <a:gd name="connsiteX5" fmla="*/ 450192 w 450191"/>
              <a:gd name="connsiteY5" fmla="*/ 254358 h 450191"/>
              <a:gd name="connsiteX6" fmla="*/ 354526 w 450191"/>
              <a:gd name="connsiteY6" fmla="*/ 158693 h 450191"/>
              <a:gd name="connsiteX7" fmla="*/ 386602 w 450191"/>
              <a:gd name="connsiteY7" fmla="*/ 118738 h 450191"/>
              <a:gd name="connsiteX8" fmla="*/ 409674 w 450191"/>
              <a:gd name="connsiteY8" fmla="*/ 43331 h 450191"/>
              <a:gd name="connsiteX9" fmla="*/ 405735 w 450191"/>
              <a:gd name="connsiteY9" fmla="*/ 39392 h 450191"/>
              <a:gd name="connsiteX10" fmla="*/ 331454 w 450191"/>
              <a:gd name="connsiteY10" fmla="*/ 63590 h 450191"/>
              <a:gd name="connsiteX11" fmla="*/ 291499 w 450191"/>
              <a:gd name="connsiteY11" fmla="*/ 95666 h 450191"/>
              <a:gd name="connsiteX12" fmla="*/ 195833 w 450191"/>
              <a:gd name="connsiteY12" fmla="*/ 0 h 450191"/>
              <a:gd name="connsiteX13" fmla="*/ 131118 w 450191"/>
              <a:gd name="connsiteY13" fmla="*/ 64152 h 450191"/>
              <a:gd name="connsiteX14" fmla="*/ 163194 w 450191"/>
              <a:gd name="connsiteY14" fmla="*/ 104107 h 450191"/>
              <a:gd name="connsiteX15" fmla="*/ 187392 w 450191"/>
              <a:gd name="connsiteY15" fmla="*/ 178388 h 450191"/>
              <a:gd name="connsiteX16" fmla="*/ 183453 w 450191"/>
              <a:gd name="connsiteY16" fmla="*/ 182328 h 450191"/>
              <a:gd name="connsiteX17" fmla="*/ 108046 w 450191"/>
              <a:gd name="connsiteY17" fmla="*/ 159255 h 450191"/>
              <a:gd name="connsiteX18" fmla="*/ 68091 w 450191"/>
              <a:gd name="connsiteY18" fmla="*/ 127179 h 450191"/>
              <a:gd name="connsiteX19" fmla="*/ 0 w 450191"/>
              <a:gd name="connsiteY19" fmla="*/ 195833 h 450191"/>
              <a:gd name="connsiteX20" fmla="*/ 95666 w 450191"/>
              <a:gd name="connsiteY20" fmla="*/ 291499 h 450191"/>
              <a:gd name="connsiteX21" fmla="*/ 63590 w 450191"/>
              <a:gd name="connsiteY21" fmla="*/ 331454 h 450191"/>
              <a:gd name="connsiteX22" fmla="*/ 40517 w 450191"/>
              <a:gd name="connsiteY22" fmla="*/ 406861 h 450191"/>
              <a:gd name="connsiteX23" fmla="*/ 44456 w 450191"/>
              <a:gd name="connsiteY23" fmla="*/ 410800 h 450191"/>
              <a:gd name="connsiteX24" fmla="*/ 118738 w 450191"/>
              <a:gd name="connsiteY24" fmla="*/ 386602 h 450191"/>
              <a:gd name="connsiteX25" fmla="*/ 158693 w 450191"/>
              <a:gd name="connsiteY25" fmla="*/ 354526 h 450191"/>
              <a:gd name="connsiteX26" fmla="*/ 254358 w 450191"/>
              <a:gd name="connsiteY26" fmla="*/ 450192 h 450191"/>
              <a:gd name="connsiteX27" fmla="*/ 323013 w 450191"/>
              <a:gd name="connsiteY27" fmla="*/ 381537 h 450191"/>
              <a:gd name="connsiteX28" fmla="*/ 290936 w 450191"/>
              <a:gd name="connsiteY28" fmla="*/ 341583 h 450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0191" h="450191">
                <a:moveTo>
                  <a:pt x="290936" y="341583"/>
                </a:moveTo>
                <a:cubicBezTo>
                  <a:pt x="253796" y="342708"/>
                  <a:pt x="240290" y="294876"/>
                  <a:pt x="266739" y="267301"/>
                </a:cubicBezTo>
                <a:lnTo>
                  <a:pt x="270678" y="263362"/>
                </a:lnTo>
                <a:cubicBezTo>
                  <a:pt x="298252" y="236913"/>
                  <a:pt x="347210" y="249294"/>
                  <a:pt x="346085" y="286434"/>
                </a:cubicBezTo>
                <a:cubicBezTo>
                  <a:pt x="345522" y="307819"/>
                  <a:pt x="370845" y="333705"/>
                  <a:pt x="386039" y="318511"/>
                </a:cubicBezTo>
                <a:lnTo>
                  <a:pt x="450192" y="254358"/>
                </a:lnTo>
                <a:lnTo>
                  <a:pt x="354526" y="158693"/>
                </a:lnTo>
                <a:cubicBezTo>
                  <a:pt x="339332" y="143499"/>
                  <a:pt x="365218" y="118175"/>
                  <a:pt x="386602" y="118738"/>
                </a:cubicBezTo>
                <a:cubicBezTo>
                  <a:pt x="423743" y="119864"/>
                  <a:pt x="436123" y="70905"/>
                  <a:pt x="409674" y="43331"/>
                </a:cubicBezTo>
                <a:lnTo>
                  <a:pt x="405735" y="39392"/>
                </a:lnTo>
                <a:cubicBezTo>
                  <a:pt x="378161" y="12943"/>
                  <a:pt x="330328" y="26449"/>
                  <a:pt x="331454" y="63590"/>
                </a:cubicBezTo>
                <a:cubicBezTo>
                  <a:pt x="332016" y="84974"/>
                  <a:pt x="306693" y="110860"/>
                  <a:pt x="291499" y="95666"/>
                </a:cubicBezTo>
                <a:lnTo>
                  <a:pt x="195833" y="0"/>
                </a:lnTo>
                <a:lnTo>
                  <a:pt x="131118" y="64152"/>
                </a:lnTo>
                <a:cubicBezTo>
                  <a:pt x="115924" y="79346"/>
                  <a:pt x="141810" y="104670"/>
                  <a:pt x="163194" y="104107"/>
                </a:cubicBezTo>
                <a:cubicBezTo>
                  <a:pt x="200335" y="102981"/>
                  <a:pt x="213841" y="150814"/>
                  <a:pt x="187392" y="178388"/>
                </a:cubicBezTo>
                <a:lnTo>
                  <a:pt x="183453" y="182328"/>
                </a:lnTo>
                <a:cubicBezTo>
                  <a:pt x="155879" y="208776"/>
                  <a:pt x="106921" y="196396"/>
                  <a:pt x="108046" y="159255"/>
                </a:cubicBezTo>
                <a:cubicBezTo>
                  <a:pt x="108609" y="137871"/>
                  <a:pt x="83285" y="111985"/>
                  <a:pt x="68091" y="127179"/>
                </a:cubicBezTo>
                <a:lnTo>
                  <a:pt x="0" y="195833"/>
                </a:lnTo>
                <a:lnTo>
                  <a:pt x="95666" y="291499"/>
                </a:lnTo>
                <a:cubicBezTo>
                  <a:pt x="110860" y="306693"/>
                  <a:pt x="84974" y="332016"/>
                  <a:pt x="63590" y="331454"/>
                </a:cubicBezTo>
                <a:cubicBezTo>
                  <a:pt x="26449" y="330328"/>
                  <a:pt x="14068" y="379287"/>
                  <a:pt x="40517" y="406861"/>
                </a:cubicBezTo>
                <a:lnTo>
                  <a:pt x="44456" y="410800"/>
                </a:lnTo>
                <a:cubicBezTo>
                  <a:pt x="72031" y="437249"/>
                  <a:pt x="119864" y="423743"/>
                  <a:pt x="118738" y="386602"/>
                </a:cubicBezTo>
                <a:cubicBezTo>
                  <a:pt x="118175" y="365218"/>
                  <a:pt x="143499" y="339332"/>
                  <a:pt x="158693" y="354526"/>
                </a:cubicBezTo>
                <a:lnTo>
                  <a:pt x="254358" y="450192"/>
                </a:lnTo>
                <a:lnTo>
                  <a:pt x="323013" y="381537"/>
                </a:lnTo>
                <a:cubicBezTo>
                  <a:pt x="338206" y="366343"/>
                  <a:pt x="312883" y="341020"/>
                  <a:pt x="290936" y="34158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55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5" name="Graphic 24" descr="Lightbulb">
            <a:extLst>
              <a:ext uri="{FF2B5EF4-FFF2-40B4-BE49-F238E27FC236}">
                <a16:creationId xmlns:a16="http://schemas.microsoft.com/office/drawing/2014/main" id="{C60C91FC-9CA8-4E23-9BCA-6DCF5988BCF3}"/>
              </a:ext>
            </a:extLst>
          </p:cNvPr>
          <p:cNvGrpSpPr/>
          <p:nvPr/>
        </p:nvGrpSpPr>
        <p:grpSpPr>
          <a:xfrm>
            <a:off x="1306974" y="4801917"/>
            <a:ext cx="594177" cy="540160"/>
            <a:chOff x="591182" y="3422491"/>
            <a:chExt cx="540230" cy="540230"/>
          </a:xfrm>
          <a:solidFill>
            <a:schemeClr val="accent1">
              <a:lumMod val="75000"/>
            </a:schemeClr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74E5F32-3A2A-45E7-A6A0-C695C049B2C0}"/>
                </a:ext>
              </a:extLst>
            </p:cNvPr>
            <p:cNvSpPr/>
            <p:nvPr/>
          </p:nvSpPr>
          <p:spPr>
            <a:xfrm>
              <a:off x="788140" y="3782644"/>
              <a:ext cx="146312" cy="33764"/>
            </a:xfrm>
            <a:custGeom>
              <a:avLst/>
              <a:gdLst>
                <a:gd name="connsiteX0" fmla="*/ 16882 w 146312"/>
                <a:gd name="connsiteY0" fmla="*/ 0 h 33764"/>
                <a:gd name="connsiteX1" fmla="*/ 129430 w 146312"/>
                <a:gd name="connsiteY1" fmla="*/ 0 h 33764"/>
                <a:gd name="connsiteX2" fmla="*/ 146312 w 146312"/>
                <a:gd name="connsiteY2" fmla="*/ 16882 h 33764"/>
                <a:gd name="connsiteX3" fmla="*/ 129430 w 146312"/>
                <a:gd name="connsiteY3" fmla="*/ 33764 h 33764"/>
                <a:gd name="connsiteX4" fmla="*/ 16882 w 146312"/>
                <a:gd name="connsiteY4" fmla="*/ 33764 h 33764"/>
                <a:gd name="connsiteX5" fmla="*/ 0 w 146312"/>
                <a:gd name="connsiteY5" fmla="*/ 16882 h 33764"/>
                <a:gd name="connsiteX6" fmla="*/ 16882 w 146312"/>
                <a:gd name="connsiteY6" fmla="*/ 0 h 3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312" h="33764">
                  <a:moveTo>
                    <a:pt x="16882" y="0"/>
                  </a:moveTo>
                  <a:lnTo>
                    <a:pt x="129430" y="0"/>
                  </a:lnTo>
                  <a:cubicBezTo>
                    <a:pt x="138997" y="0"/>
                    <a:pt x="146312" y="7316"/>
                    <a:pt x="146312" y="16882"/>
                  </a:cubicBezTo>
                  <a:cubicBezTo>
                    <a:pt x="146312" y="26449"/>
                    <a:pt x="138997" y="33764"/>
                    <a:pt x="129430" y="33764"/>
                  </a:cubicBezTo>
                  <a:lnTo>
                    <a:pt x="16882" y="33764"/>
                  </a:lnTo>
                  <a:cubicBezTo>
                    <a:pt x="7316" y="33764"/>
                    <a:pt x="0" y="26449"/>
                    <a:pt x="0" y="16882"/>
                  </a:cubicBezTo>
                  <a:cubicBezTo>
                    <a:pt x="0" y="7316"/>
                    <a:pt x="7316" y="0"/>
                    <a:pt x="16882" y="0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1ABFB92-085A-42FB-A32D-1F15049F1C8B}"/>
                </a:ext>
              </a:extLst>
            </p:cNvPr>
            <p:cNvSpPr/>
            <p:nvPr/>
          </p:nvSpPr>
          <p:spPr>
            <a:xfrm>
              <a:off x="788140" y="3838918"/>
              <a:ext cx="146312" cy="33764"/>
            </a:xfrm>
            <a:custGeom>
              <a:avLst/>
              <a:gdLst>
                <a:gd name="connsiteX0" fmla="*/ 16882 w 146312"/>
                <a:gd name="connsiteY0" fmla="*/ 0 h 33764"/>
                <a:gd name="connsiteX1" fmla="*/ 129430 w 146312"/>
                <a:gd name="connsiteY1" fmla="*/ 0 h 33764"/>
                <a:gd name="connsiteX2" fmla="*/ 146312 w 146312"/>
                <a:gd name="connsiteY2" fmla="*/ 16882 h 33764"/>
                <a:gd name="connsiteX3" fmla="*/ 129430 w 146312"/>
                <a:gd name="connsiteY3" fmla="*/ 33764 h 33764"/>
                <a:gd name="connsiteX4" fmla="*/ 16882 w 146312"/>
                <a:gd name="connsiteY4" fmla="*/ 33764 h 33764"/>
                <a:gd name="connsiteX5" fmla="*/ 0 w 146312"/>
                <a:gd name="connsiteY5" fmla="*/ 16882 h 33764"/>
                <a:gd name="connsiteX6" fmla="*/ 16882 w 146312"/>
                <a:gd name="connsiteY6" fmla="*/ 0 h 3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312" h="33764">
                  <a:moveTo>
                    <a:pt x="16882" y="0"/>
                  </a:moveTo>
                  <a:lnTo>
                    <a:pt x="129430" y="0"/>
                  </a:lnTo>
                  <a:cubicBezTo>
                    <a:pt x="138997" y="0"/>
                    <a:pt x="146312" y="7316"/>
                    <a:pt x="146312" y="16882"/>
                  </a:cubicBezTo>
                  <a:cubicBezTo>
                    <a:pt x="146312" y="26449"/>
                    <a:pt x="138997" y="33764"/>
                    <a:pt x="129430" y="33764"/>
                  </a:cubicBezTo>
                  <a:lnTo>
                    <a:pt x="16882" y="33764"/>
                  </a:lnTo>
                  <a:cubicBezTo>
                    <a:pt x="7316" y="33764"/>
                    <a:pt x="0" y="26449"/>
                    <a:pt x="0" y="16882"/>
                  </a:cubicBezTo>
                  <a:cubicBezTo>
                    <a:pt x="0" y="7316"/>
                    <a:pt x="7316" y="0"/>
                    <a:pt x="16882" y="0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ABA88F4-144F-4402-982B-4A5FD40E44A6}"/>
                </a:ext>
              </a:extLst>
            </p:cNvPr>
            <p:cNvSpPr/>
            <p:nvPr/>
          </p:nvSpPr>
          <p:spPr>
            <a:xfrm>
              <a:off x="824718" y="3895192"/>
              <a:ext cx="73156" cy="33764"/>
            </a:xfrm>
            <a:custGeom>
              <a:avLst/>
              <a:gdLst>
                <a:gd name="connsiteX0" fmla="*/ 0 w 73156"/>
                <a:gd name="connsiteY0" fmla="*/ 0 h 33764"/>
                <a:gd name="connsiteX1" fmla="*/ 36578 w 73156"/>
                <a:gd name="connsiteY1" fmla="*/ 33764 h 33764"/>
                <a:gd name="connsiteX2" fmla="*/ 73156 w 73156"/>
                <a:gd name="connsiteY2" fmla="*/ 0 h 33764"/>
                <a:gd name="connsiteX3" fmla="*/ 0 w 73156"/>
                <a:gd name="connsiteY3" fmla="*/ 0 h 3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56" h="33764">
                  <a:moveTo>
                    <a:pt x="0" y="0"/>
                  </a:moveTo>
                  <a:cubicBezTo>
                    <a:pt x="1688" y="19133"/>
                    <a:pt x="17445" y="33764"/>
                    <a:pt x="36578" y="33764"/>
                  </a:cubicBezTo>
                  <a:cubicBezTo>
                    <a:pt x="55711" y="33764"/>
                    <a:pt x="71468" y="19133"/>
                    <a:pt x="7315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2264139-18D2-4B70-94B3-4F3089B28EFE}"/>
                </a:ext>
              </a:extLst>
            </p:cNvPr>
            <p:cNvSpPr/>
            <p:nvPr/>
          </p:nvSpPr>
          <p:spPr>
            <a:xfrm>
              <a:off x="714984" y="3456255"/>
              <a:ext cx="292624" cy="303879"/>
            </a:xfrm>
            <a:custGeom>
              <a:avLst/>
              <a:gdLst>
                <a:gd name="connsiteX0" fmla="*/ 146312 w 292624"/>
                <a:gd name="connsiteY0" fmla="*/ 0 h 303879"/>
                <a:gd name="connsiteX1" fmla="*/ 146312 w 292624"/>
                <a:gd name="connsiteY1" fmla="*/ 0 h 303879"/>
                <a:gd name="connsiteX2" fmla="*/ 146312 w 292624"/>
                <a:gd name="connsiteY2" fmla="*/ 0 h 303879"/>
                <a:gd name="connsiteX3" fmla="*/ 0 w 292624"/>
                <a:gd name="connsiteY3" fmla="*/ 144624 h 303879"/>
                <a:gd name="connsiteX4" fmla="*/ 0 w 292624"/>
                <a:gd name="connsiteY4" fmla="*/ 149689 h 303879"/>
                <a:gd name="connsiteX5" fmla="*/ 10129 w 292624"/>
                <a:gd name="connsiteY5" fmla="*/ 200335 h 303879"/>
                <a:gd name="connsiteX6" fmla="*/ 35453 w 292624"/>
                <a:gd name="connsiteY6" fmla="*/ 241978 h 303879"/>
                <a:gd name="connsiteX7" fmla="*/ 69780 w 292624"/>
                <a:gd name="connsiteY7" fmla="*/ 297689 h 303879"/>
                <a:gd name="connsiteX8" fmla="*/ 79909 w 292624"/>
                <a:gd name="connsiteY8" fmla="*/ 303879 h 303879"/>
                <a:gd name="connsiteX9" fmla="*/ 212716 w 292624"/>
                <a:gd name="connsiteY9" fmla="*/ 303879 h 303879"/>
                <a:gd name="connsiteX10" fmla="*/ 222845 w 292624"/>
                <a:gd name="connsiteY10" fmla="*/ 297689 h 303879"/>
                <a:gd name="connsiteX11" fmla="*/ 257172 w 292624"/>
                <a:gd name="connsiteY11" fmla="*/ 241978 h 303879"/>
                <a:gd name="connsiteX12" fmla="*/ 282495 w 292624"/>
                <a:gd name="connsiteY12" fmla="*/ 200335 h 303879"/>
                <a:gd name="connsiteX13" fmla="*/ 292625 w 292624"/>
                <a:gd name="connsiteY13" fmla="*/ 149689 h 303879"/>
                <a:gd name="connsiteX14" fmla="*/ 292625 w 292624"/>
                <a:gd name="connsiteY14" fmla="*/ 144624 h 303879"/>
                <a:gd name="connsiteX15" fmla="*/ 146312 w 292624"/>
                <a:gd name="connsiteY15" fmla="*/ 0 h 303879"/>
                <a:gd name="connsiteX16" fmla="*/ 258860 w 292624"/>
                <a:gd name="connsiteY16" fmla="*/ 149126 h 303879"/>
                <a:gd name="connsiteX17" fmla="*/ 250982 w 292624"/>
                <a:gd name="connsiteY17" fmla="*/ 188518 h 303879"/>
                <a:gd name="connsiteX18" fmla="*/ 231849 w 292624"/>
                <a:gd name="connsiteY18" fmla="*/ 219468 h 303879"/>
                <a:gd name="connsiteX19" fmla="*/ 199210 w 292624"/>
                <a:gd name="connsiteY19" fmla="*/ 270115 h 303879"/>
                <a:gd name="connsiteX20" fmla="*/ 146312 w 292624"/>
                <a:gd name="connsiteY20" fmla="*/ 270115 h 303879"/>
                <a:gd name="connsiteX21" fmla="*/ 93978 w 292624"/>
                <a:gd name="connsiteY21" fmla="*/ 270115 h 303879"/>
                <a:gd name="connsiteX22" fmla="*/ 61339 w 292624"/>
                <a:gd name="connsiteY22" fmla="*/ 219468 h 303879"/>
                <a:gd name="connsiteX23" fmla="*/ 42205 w 292624"/>
                <a:gd name="connsiteY23" fmla="*/ 188518 h 303879"/>
                <a:gd name="connsiteX24" fmla="*/ 34327 w 292624"/>
                <a:gd name="connsiteY24" fmla="*/ 149126 h 303879"/>
                <a:gd name="connsiteX25" fmla="*/ 34327 w 292624"/>
                <a:gd name="connsiteY25" fmla="*/ 144624 h 303879"/>
                <a:gd name="connsiteX26" fmla="*/ 146875 w 292624"/>
                <a:gd name="connsiteY26" fmla="*/ 33202 h 303879"/>
                <a:gd name="connsiteX27" fmla="*/ 146875 w 292624"/>
                <a:gd name="connsiteY27" fmla="*/ 33202 h 303879"/>
                <a:gd name="connsiteX28" fmla="*/ 146875 w 292624"/>
                <a:gd name="connsiteY28" fmla="*/ 33202 h 303879"/>
                <a:gd name="connsiteX29" fmla="*/ 146875 w 292624"/>
                <a:gd name="connsiteY29" fmla="*/ 33202 h 303879"/>
                <a:gd name="connsiteX30" fmla="*/ 146875 w 292624"/>
                <a:gd name="connsiteY30" fmla="*/ 33202 h 303879"/>
                <a:gd name="connsiteX31" fmla="*/ 146875 w 292624"/>
                <a:gd name="connsiteY31" fmla="*/ 33202 h 303879"/>
                <a:gd name="connsiteX32" fmla="*/ 146875 w 292624"/>
                <a:gd name="connsiteY32" fmla="*/ 33202 h 303879"/>
                <a:gd name="connsiteX33" fmla="*/ 259423 w 292624"/>
                <a:gd name="connsiteY33" fmla="*/ 144624 h 303879"/>
                <a:gd name="connsiteX34" fmla="*/ 259423 w 292624"/>
                <a:gd name="connsiteY34" fmla="*/ 149126 h 303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92624" h="303879">
                  <a:moveTo>
                    <a:pt x="146312" y="0"/>
                  </a:moveTo>
                  <a:cubicBezTo>
                    <a:pt x="146312" y="0"/>
                    <a:pt x="146312" y="0"/>
                    <a:pt x="146312" y="0"/>
                  </a:cubicBezTo>
                  <a:cubicBezTo>
                    <a:pt x="146312" y="0"/>
                    <a:pt x="146312" y="0"/>
                    <a:pt x="146312" y="0"/>
                  </a:cubicBezTo>
                  <a:cubicBezTo>
                    <a:pt x="66403" y="563"/>
                    <a:pt x="1688" y="64715"/>
                    <a:pt x="0" y="144624"/>
                  </a:cubicBezTo>
                  <a:lnTo>
                    <a:pt x="0" y="149689"/>
                  </a:lnTo>
                  <a:cubicBezTo>
                    <a:pt x="563" y="167134"/>
                    <a:pt x="3939" y="184016"/>
                    <a:pt x="10129" y="200335"/>
                  </a:cubicBezTo>
                  <a:cubicBezTo>
                    <a:pt x="16319" y="215529"/>
                    <a:pt x="24761" y="229598"/>
                    <a:pt x="35453" y="241978"/>
                  </a:cubicBezTo>
                  <a:cubicBezTo>
                    <a:pt x="48958" y="256609"/>
                    <a:pt x="63590" y="285309"/>
                    <a:pt x="69780" y="297689"/>
                  </a:cubicBezTo>
                  <a:cubicBezTo>
                    <a:pt x="71468" y="301628"/>
                    <a:pt x="75407" y="303879"/>
                    <a:pt x="79909" y="303879"/>
                  </a:cubicBezTo>
                  <a:lnTo>
                    <a:pt x="212716" y="303879"/>
                  </a:lnTo>
                  <a:cubicBezTo>
                    <a:pt x="217217" y="303879"/>
                    <a:pt x="221157" y="301628"/>
                    <a:pt x="222845" y="297689"/>
                  </a:cubicBezTo>
                  <a:cubicBezTo>
                    <a:pt x="229035" y="285309"/>
                    <a:pt x="243666" y="256609"/>
                    <a:pt x="257172" y="241978"/>
                  </a:cubicBezTo>
                  <a:cubicBezTo>
                    <a:pt x="267864" y="229598"/>
                    <a:pt x="276868" y="215529"/>
                    <a:pt x="282495" y="200335"/>
                  </a:cubicBezTo>
                  <a:cubicBezTo>
                    <a:pt x="288685" y="184016"/>
                    <a:pt x="292062" y="167134"/>
                    <a:pt x="292625" y="149689"/>
                  </a:cubicBezTo>
                  <a:lnTo>
                    <a:pt x="292625" y="144624"/>
                  </a:lnTo>
                  <a:cubicBezTo>
                    <a:pt x="290936" y="64715"/>
                    <a:pt x="226221" y="563"/>
                    <a:pt x="146312" y="0"/>
                  </a:cubicBezTo>
                  <a:close/>
                  <a:moveTo>
                    <a:pt x="258860" y="149126"/>
                  </a:moveTo>
                  <a:cubicBezTo>
                    <a:pt x="258297" y="162632"/>
                    <a:pt x="255484" y="176137"/>
                    <a:pt x="250982" y="188518"/>
                  </a:cubicBezTo>
                  <a:cubicBezTo>
                    <a:pt x="246480" y="199773"/>
                    <a:pt x="240290" y="210465"/>
                    <a:pt x="231849" y="219468"/>
                  </a:cubicBezTo>
                  <a:cubicBezTo>
                    <a:pt x="218906" y="235225"/>
                    <a:pt x="207651" y="252107"/>
                    <a:pt x="199210" y="270115"/>
                  </a:cubicBezTo>
                  <a:lnTo>
                    <a:pt x="146312" y="270115"/>
                  </a:lnTo>
                  <a:lnTo>
                    <a:pt x="93978" y="270115"/>
                  </a:lnTo>
                  <a:cubicBezTo>
                    <a:pt x="84974" y="252107"/>
                    <a:pt x="73719" y="235225"/>
                    <a:pt x="61339" y="219468"/>
                  </a:cubicBezTo>
                  <a:cubicBezTo>
                    <a:pt x="53460" y="210465"/>
                    <a:pt x="46707" y="199773"/>
                    <a:pt x="42205" y="188518"/>
                  </a:cubicBezTo>
                  <a:cubicBezTo>
                    <a:pt x="37141" y="176137"/>
                    <a:pt x="34890" y="162632"/>
                    <a:pt x="34327" y="149126"/>
                  </a:cubicBezTo>
                  <a:lnTo>
                    <a:pt x="34327" y="144624"/>
                  </a:lnTo>
                  <a:cubicBezTo>
                    <a:pt x="35453" y="83285"/>
                    <a:pt x="85536" y="33764"/>
                    <a:pt x="146875" y="33202"/>
                  </a:cubicBezTo>
                  <a:lnTo>
                    <a:pt x="146875" y="33202"/>
                  </a:lnTo>
                  <a:lnTo>
                    <a:pt x="146875" y="33202"/>
                  </a:lnTo>
                  <a:cubicBezTo>
                    <a:pt x="146875" y="33202"/>
                    <a:pt x="146875" y="33202"/>
                    <a:pt x="146875" y="33202"/>
                  </a:cubicBezTo>
                  <a:cubicBezTo>
                    <a:pt x="146875" y="33202"/>
                    <a:pt x="146875" y="33202"/>
                    <a:pt x="146875" y="33202"/>
                  </a:cubicBezTo>
                  <a:lnTo>
                    <a:pt x="146875" y="33202"/>
                  </a:lnTo>
                  <a:lnTo>
                    <a:pt x="146875" y="33202"/>
                  </a:lnTo>
                  <a:cubicBezTo>
                    <a:pt x="208214" y="33764"/>
                    <a:pt x="258297" y="82723"/>
                    <a:pt x="259423" y="144624"/>
                  </a:cubicBezTo>
                  <a:lnTo>
                    <a:pt x="259423" y="149126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aphic 25" descr="Rocket">
            <a:extLst>
              <a:ext uri="{FF2B5EF4-FFF2-40B4-BE49-F238E27FC236}">
                <a16:creationId xmlns:a16="http://schemas.microsoft.com/office/drawing/2014/main" id="{78D80A75-5B38-4956-8BA7-20FF94606B8E}"/>
              </a:ext>
            </a:extLst>
          </p:cNvPr>
          <p:cNvGrpSpPr/>
          <p:nvPr/>
        </p:nvGrpSpPr>
        <p:grpSpPr>
          <a:xfrm>
            <a:off x="559179" y="3307032"/>
            <a:ext cx="594177" cy="540160"/>
            <a:chOff x="595341" y="1927412"/>
            <a:chExt cx="540230" cy="540230"/>
          </a:xfrm>
          <a:solidFill>
            <a:schemeClr val="accent1">
              <a:lumMod val="75000"/>
            </a:schemeClr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5D5F2FB-8CE9-4ED8-8B03-41995ECE2356}"/>
                </a:ext>
              </a:extLst>
            </p:cNvPr>
            <p:cNvSpPr/>
            <p:nvPr/>
          </p:nvSpPr>
          <p:spPr>
            <a:xfrm>
              <a:off x="988695" y="1971703"/>
              <a:ext cx="103241" cy="99207"/>
            </a:xfrm>
            <a:custGeom>
              <a:avLst/>
              <a:gdLst>
                <a:gd name="connsiteX0" fmla="*/ 100730 w 103241"/>
                <a:gd name="connsiteY0" fmla="*/ 2979 h 99207"/>
                <a:gd name="connsiteX1" fmla="*/ 0 w 103241"/>
                <a:gd name="connsiteY1" fmla="*/ 15359 h 99207"/>
                <a:gd name="connsiteX2" fmla="*/ 46145 w 103241"/>
                <a:gd name="connsiteY2" fmla="*/ 51937 h 99207"/>
                <a:gd name="connsiteX3" fmla="*/ 83285 w 103241"/>
                <a:gd name="connsiteY3" fmla="*/ 99207 h 99207"/>
                <a:gd name="connsiteX4" fmla="*/ 100730 w 103241"/>
                <a:gd name="connsiteY4" fmla="*/ 2979 h 9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241" h="99207">
                  <a:moveTo>
                    <a:pt x="100730" y="2979"/>
                  </a:moveTo>
                  <a:cubicBezTo>
                    <a:pt x="92852" y="-4899"/>
                    <a:pt x="42205" y="4105"/>
                    <a:pt x="0" y="15359"/>
                  </a:cubicBezTo>
                  <a:cubicBezTo>
                    <a:pt x="15194" y="24363"/>
                    <a:pt x="30951" y="36743"/>
                    <a:pt x="46145" y="51937"/>
                  </a:cubicBezTo>
                  <a:cubicBezTo>
                    <a:pt x="61901" y="67694"/>
                    <a:pt x="74282" y="83451"/>
                    <a:pt x="83285" y="99207"/>
                  </a:cubicBezTo>
                  <a:cubicBezTo>
                    <a:pt x="94540" y="55877"/>
                    <a:pt x="109171" y="10857"/>
                    <a:pt x="100730" y="2979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E8085A9-4AB8-468E-9A80-1351B84B480D}"/>
                </a:ext>
              </a:extLst>
            </p:cNvPr>
            <p:cNvSpPr/>
            <p:nvPr/>
          </p:nvSpPr>
          <p:spPr>
            <a:xfrm>
              <a:off x="638709" y="2126410"/>
              <a:ext cx="137270" cy="131295"/>
            </a:xfrm>
            <a:custGeom>
              <a:avLst/>
              <a:gdLst>
                <a:gd name="connsiteX0" fmla="*/ 137270 w 137270"/>
                <a:gd name="connsiteY0" fmla="*/ 8652 h 131295"/>
                <a:gd name="connsiteX1" fmla="*/ 118137 w 137270"/>
                <a:gd name="connsiteY1" fmla="*/ 1337 h 131295"/>
                <a:gd name="connsiteX2" fmla="*/ 95628 w 137270"/>
                <a:gd name="connsiteY2" fmla="*/ 5839 h 131295"/>
                <a:gd name="connsiteX3" fmla="*/ 6152 w 137270"/>
                <a:gd name="connsiteY3" fmla="*/ 95314 h 131295"/>
                <a:gd name="connsiteX4" fmla="*/ 25285 w 137270"/>
                <a:gd name="connsiteY4" fmla="*/ 130767 h 131295"/>
                <a:gd name="connsiteX5" fmla="*/ 100130 w 137270"/>
                <a:gd name="connsiteY5" fmla="*/ 113885 h 131295"/>
                <a:gd name="connsiteX6" fmla="*/ 137270 w 137270"/>
                <a:gd name="connsiteY6" fmla="*/ 8652 h 13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270" h="131295">
                  <a:moveTo>
                    <a:pt x="137270" y="8652"/>
                  </a:moveTo>
                  <a:lnTo>
                    <a:pt x="118137" y="1337"/>
                  </a:lnTo>
                  <a:cubicBezTo>
                    <a:pt x="110259" y="-1477"/>
                    <a:pt x="101818" y="211"/>
                    <a:pt x="95628" y="5839"/>
                  </a:cubicBezTo>
                  <a:lnTo>
                    <a:pt x="6152" y="95314"/>
                  </a:lnTo>
                  <a:cubicBezTo>
                    <a:pt x="-8479" y="109945"/>
                    <a:pt x="5027" y="135269"/>
                    <a:pt x="25285" y="130767"/>
                  </a:cubicBezTo>
                  <a:lnTo>
                    <a:pt x="100130" y="113885"/>
                  </a:lnTo>
                  <a:cubicBezTo>
                    <a:pt x="106320" y="85748"/>
                    <a:pt x="116449" y="48044"/>
                    <a:pt x="137270" y="8652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FC23287-93D2-4B24-9B24-9B350A2A6B9C}"/>
                </a:ext>
              </a:extLst>
            </p:cNvPr>
            <p:cNvSpPr/>
            <p:nvPr/>
          </p:nvSpPr>
          <p:spPr>
            <a:xfrm>
              <a:off x="804141" y="2281937"/>
              <a:ext cx="131555" cy="141456"/>
            </a:xfrm>
            <a:custGeom>
              <a:avLst/>
              <a:gdLst>
                <a:gd name="connsiteX0" fmla="*/ 120965 w 131555"/>
                <a:gd name="connsiteY0" fmla="*/ 0 h 141456"/>
                <a:gd name="connsiteX1" fmla="*/ 17984 w 131555"/>
                <a:gd name="connsiteY1" fmla="*/ 36015 h 141456"/>
                <a:gd name="connsiteX2" fmla="*/ 539 w 131555"/>
                <a:gd name="connsiteY2" fmla="*/ 115924 h 141456"/>
                <a:gd name="connsiteX3" fmla="*/ 35991 w 131555"/>
                <a:gd name="connsiteY3" fmla="*/ 135058 h 141456"/>
                <a:gd name="connsiteX4" fmla="*/ 125467 w 131555"/>
                <a:gd name="connsiteY4" fmla="*/ 45582 h 141456"/>
                <a:gd name="connsiteX5" fmla="*/ 129969 w 131555"/>
                <a:gd name="connsiteY5" fmla="*/ 23072 h 141456"/>
                <a:gd name="connsiteX6" fmla="*/ 120965 w 131555"/>
                <a:gd name="connsiteY6" fmla="*/ 0 h 14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55" h="141456">
                  <a:moveTo>
                    <a:pt x="120965" y="0"/>
                  </a:moveTo>
                  <a:cubicBezTo>
                    <a:pt x="83261" y="19696"/>
                    <a:pt x="47246" y="30388"/>
                    <a:pt x="17984" y="36015"/>
                  </a:cubicBezTo>
                  <a:lnTo>
                    <a:pt x="539" y="115924"/>
                  </a:lnTo>
                  <a:cubicBezTo>
                    <a:pt x="-3963" y="136183"/>
                    <a:pt x="20797" y="150251"/>
                    <a:pt x="35991" y="135058"/>
                  </a:cubicBezTo>
                  <a:lnTo>
                    <a:pt x="125467" y="45582"/>
                  </a:lnTo>
                  <a:cubicBezTo>
                    <a:pt x="131094" y="39955"/>
                    <a:pt x="133345" y="30951"/>
                    <a:pt x="129969" y="23072"/>
                  </a:cubicBezTo>
                  <a:lnTo>
                    <a:pt x="120965" y="0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EE66AFA-CCC1-4795-85AA-53CD85FA5336}"/>
                </a:ext>
              </a:extLst>
            </p:cNvPr>
            <p:cNvSpPr/>
            <p:nvPr/>
          </p:nvSpPr>
          <p:spPr>
            <a:xfrm>
              <a:off x="758535" y="1997191"/>
              <a:ext cx="302753" cy="302191"/>
            </a:xfrm>
            <a:custGeom>
              <a:avLst/>
              <a:gdLst>
                <a:gd name="connsiteX0" fmla="*/ 199773 w 302753"/>
                <a:gd name="connsiteY0" fmla="*/ 0 h 302191"/>
                <a:gd name="connsiteX1" fmla="*/ 92289 w 302753"/>
                <a:gd name="connsiteY1" fmla="*/ 73156 h 302191"/>
                <a:gd name="connsiteX2" fmla="*/ 0 w 302753"/>
                <a:gd name="connsiteY2" fmla="*/ 267301 h 302191"/>
                <a:gd name="connsiteX3" fmla="*/ 34890 w 302753"/>
                <a:gd name="connsiteY3" fmla="*/ 302191 h 302191"/>
                <a:gd name="connsiteX4" fmla="*/ 229598 w 302753"/>
                <a:gd name="connsiteY4" fmla="*/ 210465 h 302191"/>
                <a:gd name="connsiteX5" fmla="*/ 302754 w 302753"/>
                <a:gd name="connsiteY5" fmla="*/ 103544 h 302191"/>
                <a:gd name="connsiteX6" fmla="*/ 259986 w 302753"/>
                <a:gd name="connsiteY6" fmla="*/ 41643 h 302191"/>
                <a:gd name="connsiteX7" fmla="*/ 199773 w 302753"/>
                <a:gd name="connsiteY7" fmla="*/ 0 h 302191"/>
                <a:gd name="connsiteX8" fmla="*/ 228472 w 302753"/>
                <a:gd name="connsiteY8" fmla="*/ 121552 h 302191"/>
                <a:gd name="connsiteX9" fmla="*/ 180639 w 302753"/>
                <a:gd name="connsiteY9" fmla="*/ 121552 h 302191"/>
                <a:gd name="connsiteX10" fmla="*/ 180639 w 302753"/>
                <a:gd name="connsiteY10" fmla="*/ 73719 h 302191"/>
                <a:gd name="connsiteX11" fmla="*/ 228472 w 302753"/>
                <a:gd name="connsiteY11" fmla="*/ 73719 h 302191"/>
                <a:gd name="connsiteX12" fmla="*/ 228472 w 302753"/>
                <a:gd name="connsiteY12" fmla="*/ 121552 h 30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2753" h="302191">
                  <a:moveTo>
                    <a:pt x="199773" y="0"/>
                  </a:moveTo>
                  <a:cubicBezTo>
                    <a:pt x="166571" y="13506"/>
                    <a:pt x="128867" y="36578"/>
                    <a:pt x="92289" y="73156"/>
                  </a:cubicBezTo>
                  <a:cubicBezTo>
                    <a:pt x="25323" y="140122"/>
                    <a:pt x="5627" y="221157"/>
                    <a:pt x="0" y="267301"/>
                  </a:cubicBezTo>
                  <a:lnTo>
                    <a:pt x="34890" y="302191"/>
                  </a:lnTo>
                  <a:cubicBezTo>
                    <a:pt x="81035" y="296564"/>
                    <a:pt x="162632" y="277431"/>
                    <a:pt x="229598" y="210465"/>
                  </a:cubicBezTo>
                  <a:cubicBezTo>
                    <a:pt x="266176" y="173887"/>
                    <a:pt x="289248" y="136746"/>
                    <a:pt x="302754" y="103544"/>
                  </a:cubicBezTo>
                  <a:cubicBezTo>
                    <a:pt x="295438" y="84974"/>
                    <a:pt x="280807" y="63027"/>
                    <a:pt x="259986" y="41643"/>
                  </a:cubicBezTo>
                  <a:cubicBezTo>
                    <a:pt x="239727" y="21947"/>
                    <a:pt x="218343" y="7316"/>
                    <a:pt x="199773" y="0"/>
                  </a:cubicBezTo>
                  <a:close/>
                  <a:moveTo>
                    <a:pt x="228472" y="121552"/>
                  </a:moveTo>
                  <a:cubicBezTo>
                    <a:pt x="215529" y="134495"/>
                    <a:pt x="194145" y="134495"/>
                    <a:pt x="180639" y="121552"/>
                  </a:cubicBezTo>
                  <a:cubicBezTo>
                    <a:pt x="167696" y="108609"/>
                    <a:pt x="167696" y="87225"/>
                    <a:pt x="180639" y="73719"/>
                  </a:cubicBezTo>
                  <a:cubicBezTo>
                    <a:pt x="193582" y="60776"/>
                    <a:pt x="214967" y="60776"/>
                    <a:pt x="228472" y="73719"/>
                  </a:cubicBezTo>
                  <a:cubicBezTo>
                    <a:pt x="241415" y="87225"/>
                    <a:pt x="241415" y="108609"/>
                    <a:pt x="228472" y="121552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3AB81DB0-AA8E-4483-BEA3-D1E8994DA418}"/>
                </a:ext>
              </a:extLst>
            </p:cNvPr>
            <p:cNvSpPr/>
            <p:nvPr/>
          </p:nvSpPr>
          <p:spPr>
            <a:xfrm>
              <a:off x="692254" y="2285513"/>
              <a:ext cx="80149" cy="80315"/>
            </a:xfrm>
            <a:custGeom>
              <a:avLst/>
              <a:gdLst>
                <a:gd name="connsiteX0" fmla="*/ 65718 w 80149"/>
                <a:gd name="connsiteY0" fmla="*/ 14432 h 80315"/>
                <a:gd name="connsiteX1" fmla="*/ 39269 w 80149"/>
                <a:gd name="connsiteY1" fmla="*/ 8805 h 80315"/>
                <a:gd name="connsiteX2" fmla="*/ 1566 w 80149"/>
                <a:gd name="connsiteY2" fmla="*/ 78584 h 80315"/>
                <a:gd name="connsiteX3" fmla="*/ 71345 w 80149"/>
                <a:gd name="connsiteY3" fmla="*/ 40881 h 80315"/>
                <a:gd name="connsiteX4" fmla="*/ 65718 w 80149"/>
                <a:gd name="connsiteY4" fmla="*/ 14432 h 80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49" h="80315">
                  <a:moveTo>
                    <a:pt x="65718" y="14432"/>
                  </a:moveTo>
                  <a:cubicBezTo>
                    <a:pt x="56714" y="5428"/>
                    <a:pt x="57840" y="-9766"/>
                    <a:pt x="39269" y="8805"/>
                  </a:cubicBezTo>
                  <a:cubicBezTo>
                    <a:pt x="20699" y="27375"/>
                    <a:pt x="-6875" y="69581"/>
                    <a:pt x="1566" y="78584"/>
                  </a:cubicBezTo>
                  <a:cubicBezTo>
                    <a:pt x="10569" y="87588"/>
                    <a:pt x="52775" y="59451"/>
                    <a:pt x="71345" y="40881"/>
                  </a:cubicBezTo>
                  <a:cubicBezTo>
                    <a:pt x="89916" y="21748"/>
                    <a:pt x="74722" y="22873"/>
                    <a:pt x="65718" y="14432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83064372-ACFB-4844-BBE6-8B356824CFC7}"/>
              </a:ext>
            </a:extLst>
          </p:cNvPr>
          <p:cNvSpPr txBox="1">
            <a:spLocks/>
          </p:cNvSpPr>
          <p:nvPr/>
        </p:nvSpPr>
        <p:spPr>
          <a:xfrm>
            <a:off x="584689" y="1268470"/>
            <a:ext cx="11074836" cy="1678832"/>
          </a:xfrm>
          <a:prstGeom prst="rect">
            <a:avLst/>
          </a:prstGeom>
        </p:spPr>
        <p:txBody>
          <a:bodyPr/>
          <a:lstStyle>
            <a:lvl1pPr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0913" indent="-365125"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65263" indent="-292100"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1050" indent="-292100"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36838" indent="-292100"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23717" indent="-293065" algn="l" defTabSz="117226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09848" indent="-293065" algn="l" defTabSz="117226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95978" indent="-293065" algn="l" defTabSz="117226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82108" indent="-293065" algn="l" defTabSz="117226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n-US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Tujuan</a:t>
            </a:r>
            <a:r>
              <a:rPr lang="en-US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meningkatkan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pemahaman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dan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kemampuan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perencana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dalam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menilai </a:t>
            </a:r>
            <a:r>
              <a:rPr lang="id-ID" sz="1600" spc="-15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kelayakan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suatu </a:t>
            </a:r>
            <a:r>
              <a:rPr lang="id-ID" sz="1600" spc="-15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proyek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dari berbagai aspek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dampak,</a:t>
            </a:r>
            <a:r>
              <a:rPr lang="id-ID" sz="1600" spc="-55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hasil</a:t>
            </a:r>
            <a:r>
              <a:rPr lang="id-ID" sz="1600" spc="-6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id-ID" sz="16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outcome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),</a:t>
            </a:r>
            <a:r>
              <a:rPr lang="id-ID" sz="1600" spc="-75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output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id-ID" sz="1600" spc="-55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aktivitas,</a:t>
            </a:r>
            <a:r>
              <a:rPr lang="id-ID" sz="1600" spc="-6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dan</a:t>
            </a:r>
            <a:r>
              <a:rPr lang="id-ID" sz="1600" spc="-6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input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b="1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Output</a:t>
            </a:r>
            <a:r>
              <a:rPr lang="en-US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Perencana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memahami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dan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mampu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menilai </a:t>
            </a:r>
            <a:r>
              <a:rPr lang="id-ID" sz="1600" spc="-15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kelayakan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suatu </a:t>
            </a:r>
            <a:r>
              <a:rPr lang="id-ID" sz="1600" spc="-15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proyek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dari berbagai aspek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dampak,</a:t>
            </a:r>
            <a:r>
              <a:rPr lang="id-ID" sz="1600" spc="-55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hasil</a:t>
            </a:r>
            <a:r>
              <a:rPr lang="id-ID" sz="1600" spc="-6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id-ID" sz="16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outcome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),</a:t>
            </a:r>
            <a:r>
              <a:rPr lang="id-ID" sz="1600" spc="-75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output,</a:t>
            </a:r>
            <a:r>
              <a:rPr lang="id-ID" sz="1600" spc="-55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aktivitas,</a:t>
            </a:r>
            <a:r>
              <a:rPr lang="id-ID" sz="1600" spc="-6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dan</a:t>
            </a:r>
            <a:r>
              <a:rPr lang="id-ID" sz="1600" spc="-6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input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id-ID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54FD92C-3A67-4D88-9BB5-7A17425CA8FB}"/>
              </a:ext>
            </a:extLst>
          </p:cNvPr>
          <p:cNvSpPr/>
          <p:nvPr/>
        </p:nvSpPr>
        <p:spPr>
          <a:xfrm>
            <a:off x="551385" y="1051143"/>
            <a:ext cx="4200981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Urgensi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812A58E-0BB7-4FD2-A9FF-4FA31BA662B5}"/>
              </a:ext>
            </a:extLst>
          </p:cNvPr>
          <p:cNvSpPr/>
          <p:nvPr/>
        </p:nvSpPr>
        <p:spPr>
          <a:xfrm>
            <a:off x="559179" y="1051143"/>
            <a:ext cx="11100346" cy="1741966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C9A8275-8E7A-435D-8714-4A52D48462DA}"/>
              </a:ext>
            </a:extLst>
          </p:cNvPr>
          <p:cNvSpPr/>
          <p:nvPr/>
        </p:nvSpPr>
        <p:spPr>
          <a:xfrm>
            <a:off x="5007453" y="3800638"/>
            <a:ext cx="21678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Aspek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4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6810B7-8093-4BCA-8F9C-3D002C46B4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13F0CA-8BEF-493F-B018-E4DE345B88A7}" type="slidenum">
              <a:rPr lang="en-US" sz="1000" smtClean="0">
                <a:latin typeface="Century Gothic" panose="020B0502020202020204" pitchFamily="34" charset="0"/>
              </a:rPr>
              <a:pPr/>
              <a:t>45</a:t>
            </a:fld>
            <a:endParaRPr lang="en-US" sz="1000" dirty="0">
              <a:latin typeface="Century Gothic" panose="020B0502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7E00B8-2E7B-471F-963E-CBEAB350B511}"/>
              </a:ext>
            </a:extLst>
          </p:cNvPr>
          <p:cNvSpPr txBox="1">
            <a:spLocks/>
          </p:cNvSpPr>
          <p:nvPr/>
        </p:nvSpPr>
        <p:spPr>
          <a:xfrm>
            <a:off x="1120250" y="313680"/>
            <a:ext cx="10514231" cy="7390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3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2400" dirty="0" err="1"/>
              <a:t>Rencana</a:t>
            </a:r>
            <a:r>
              <a:rPr lang="en-US" sz="2400" dirty="0"/>
              <a:t> </a:t>
            </a:r>
            <a:r>
              <a:rPr lang="en-US" sz="2400" dirty="0" err="1"/>
              <a:t>Pelatihan</a:t>
            </a:r>
            <a:r>
              <a:rPr lang="en-US" sz="2400" dirty="0"/>
              <a:t> </a:t>
            </a:r>
            <a:r>
              <a:rPr lang="en-US" sz="2400" i="1" dirty="0"/>
              <a:t>Major Project</a:t>
            </a:r>
            <a:endParaRPr lang="en-US" sz="24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94D1E2A-6845-4E36-8276-AD33987B6BF9}"/>
              </a:ext>
            </a:extLst>
          </p:cNvPr>
          <p:cNvGrpSpPr/>
          <p:nvPr/>
        </p:nvGrpSpPr>
        <p:grpSpPr>
          <a:xfrm>
            <a:off x="4865520" y="2853218"/>
            <a:ext cx="2460960" cy="3436432"/>
            <a:chOff x="4891546" y="2871769"/>
            <a:chExt cx="2460960" cy="3436432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3E2E437-578B-4FC7-8B2E-FA3103B5CE67}"/>
                </a:ext>
              </a:extLst>
            </p:cNvPr>
            <p:cNvSpPr/>
            <p:nvPr/>
          </p:nvSpPr>
          <p:spPr>
            <a:xfrm>
              <a:off x="4891546" y="4070965"/>
              <a:ext cx="2460960" cy="2237236"/>
            </a:xfrm>
            <a:prstGeom prst="roundRect">
              <a:avLst/>
            </a:prstGeom>
            <a:solidFill>
              <a:srgbClr val="D07F1A">
                <a:alpha val="65000"/>
              </a:srgbClr>
            </a:solidFill>
            <a:ln w="260350">
              <a:solidFill>
                <a:schemeClr val="accent5">
                  <a:lumMod val="75000"/>
                </a:schemeClr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CE4E87C-1B12-4302-A694-F22173DA5F58}"/>
                </a:ext>
              </a:extLst>
            </p:cNvPr>
            <p:cNvSpPr/>
            <p:nvPr/>
          </p:nvSpPr>
          <p:spPr>
            <a:xfrm>
              <a:off x="4891546" y="3694552"/>
              <a:ext cx="2460960" cy="2237236"/>
            </a:xfrm>
            <a:prstGeom prst="roundRect">
              <a:avLst/>
            </a:prstGeom>
            <a:solidFill>
              <a:schemeClr val="bg1">
                <a:alpha val="65000"/>
              </a:schemeClr>
            </a:solidFill>
            <a:ln w="260350">
              <a:solidFill>
                <a:schemeClr val="accent2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8369E29-2BB4-424A-A7D6-F3B76F3B697A}"/>
                </a:ext>
              </a:extLst>
            </p:cNvPr>
            <p:cNvSpPr/>
            <p:nvPr/>
          </p:nvSpPr>
          <p:spPr>
            <a:xfrm>
              <a:off x="4891546" y="3290075"/>
              <a:ext cx="2460960" cy="2237236"/>
            </a:xfrm>
            <a:prstGeom prst="roundRect">
              <a:avLst/>
            </a:prstGeom>
            <a:solidFill>
              <a:srgbClr val="FF0000">
                <a:alpha val="65000"/>
              </a:srgbClr>
            </a:solidFill>
            <a:ln w="260350"/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8FBC59E-90AA-49A0-8081-7BB4852B8768}"/>
                </a:ext>
              </a:extLst>
            </p:cNvPr>
            <p:cNvSpPr/>
            <p:nvPr/>
          </p:nvSpPr>
          <p:spPr>
            <a:xfrm>
              <a:off x="4891546" y="2871769"/>
              <a:ext cx="2460960" cy="2237236"/>
            </a:xfrm>
            <a:prstGeom prst="roundRect">
              <a:avLst/>
            </a:prstGeom>
            <a:solidFill>
              <a:srgbClr val="FFFF00">
                <a:alpha val="65000"/>
              </a:srgbClr>
            </a:solidFill>
            <a:ln w="260350">
              <a:solidFill>
                <a:schemeClr val="accent6">
                  <a:lumMod val="75000"/>
                </a:schemeClr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3BD7C3E-BC6E-42D4-89BA-5F0FEA1C904E}"/>
              </a:ext>
            </a:extLst>
          </p:cNvPr>
          <p:cNvGrpSpPr/>
          <p:nvPr/>
        </p:nvGrpSpPr>
        <p:grpSpPr>
          <a:xfrm>
            <a:off x="8402446" y="4905927"/>
            <a:ext cx="3230377" cy="1259375"/>
            <a:chOff x="8921977" y="4227234"/>
            <a:chExt cx="2937088" cy="125953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B232D6B-C2E1-4252-B7DD-1FD4DD29412A}"/>
                </a:ext>
              </a:extLst>
            </p:cNvPr>
            <p:cNvSpPr txBox="1"/>
            <p:nvPr/>
          </p:nvSpPr>
          <p:spPr>
            <a:xfrm>
              <a:off x="8921977" y="4227234"/>
              <a:ext cx="2937088" cy="307817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1400" b="1" i="1" noProof="1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Metode Delivery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2952E7A-2D1B-4A09-8A89-D4525ABE9F5B}"/>
                </a:ext>
              </a:extLst>
            </p:cNvPr>
            <p:cNvSpPr txBox="1"/>
            <p:nvPr/>
          </p:nvSpPr>
          <p:spPr>
            <a:xfrm>
              <a:off x="8929772" y="4532542"/>
              <a:ext cx="2929293" cy="954231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just"/>
              <a:r>
                <a:rPr lang="en-AU" sz="1400" noProof="1">
                  <a:latin typeface="Arial" panose="020B0604020202020204" pitchFamily="34" charset="0"/>
                  <a:cs typeface="Arial" panose="020B0604020202020204" pitchFamily="34" charset="0"/>
                </a:rPr>
                <a:t>Pelatihan bisa dilaksanakan dengan metode pembelajaran studi kasus, disesuaikan dengan karakter peserta, sehingga lebih aplikatif</a:t>
              </a:r>
              <a:endParaRPr lang="en-US" sz="1400" noProof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103972D-4B41-46EB-A460-9557511B1E85}"/>
              </a:ext>
            </a:extLst>
          </p:cNvPr>
          <p:cNvGrpSpPr/>
          <p:nvPr/>
        </p:nvGrpSpPr>
        <p:grpSpPr>
          <a:xfrm>
            <a:off x="551385" y="4997681"/>
            <a:ext cx="3230377" cy="1043932"/>
            <a:chOff x="332936" y="4806186"/>
            <a:chExt cx="2937088" cy="104406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94E210D-A4C2-41C4-ACB6-2B225654DA1C}"/>
                </a:ext>
              </a:extLst>
            </p:cNvPr>
            <p:cNvSpPr txBox="1"/>
            <p:nvPr/>
          </p:nvSpPr>
          <p:spPr>
            <a:xfrm>
              <a:off x="332936" y="4806186"/>
              <a:ext cx="2937088" cy="307817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1400" b="1" noProof="1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Durasi Pelatihan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71DA59E-D8F8-40A3-9AC5-19A52114A49D}"/>
                </a:ext>
              </a:extLst>
            </p:cNvPr>
            <p:cNvSpPr txBox="1"/>
            <p:nvPr/>
          </p:nvSpPr>
          <p:spPr>
            <a:xfrm>
              <a:off x="340731" y="5111494"/>
              <a:ext cx="2929293" cy="738760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marL="285750" indent="-285750" algn="r">
                <a:buFont typeface="Arial" panose="020B0604020202020204" pitchFamily="34" charset="0"/>
                <a:buChar char="•"/>
              </a:pPr>
              <a:r>
                <a:rPr lang="en-AU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Pelatihan</a:t>
              </a:r>
              <a:r>
                <a:rPr lang="en-AU" sz="1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AU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ini</a:t>
              </a:r>
              <a:r>
                <a:rPr lang="en-AU" sz="1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AU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dapat</a:t>
              </a:r>
              <a:r>
                <a:rPr lang="en-AU" sz="1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AU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berlangsung</a:t>
              </a:r>
              <a:r>
                <a:rPr lang="en-AU" sz="1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AU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selama</a:t>
              </a:r>
              <a:r>
                <a:rPr lang="en-AU" sz="1400" dirty="0">
                  <a:latin typeface="Arial" panose="020B0604020202020204" pitchFamily="34" charset="0"/>
                  <a:cs typeface="Arial" panose="020B0604020202020204" pitchFamily="34" charset="0"/>
                </a:rPr>
                <a:t> 5 </a:t>
              </a:r>
              <a:r>
                <a:rPr lang="en-AU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hari</a:t>
              </a:r>
              <a:r>
                <a:rPr lang="en-AU" sz="1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AU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sd</a:t>
              </a:r>
              <a:r>
                <a:rPr lang="en-AU" sz="1400" dirty="0">
                  <a:latin typeface="Arial" panose="020B0604020202020204" pitchFamily="34" charset="0"/>
                  <a:cs typeface="Arial" panose="020B0604020202020204" pitchFamily="34" charset="0"/>
                </a:rPr>
                <a:t> 30 </a:t>
              </a:r>
              <a:r>
                <a:rPr lang="en-AU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hari</a:t>
              </a:r>
              <a:r>
                <a:rPr lang="en-AU" sz="140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 marL="285750" indent="-285750" algn="r">
                <a:buFont typeface="Arial" panose="020B0604020202020204" pitchFamily="34" charset="0"/>
                <a:buChar char="•"/>
              </a:pPr>
              <a:r>
                <a:rPr lang="en-AU" sz="1400" noProof="1">
                  <a:latin typeface="Arial" panose="020B0604020202020204" pitchFamily="34" charset="0"/>
                  <a:cs typeface="Arial" panose="020B0604020202020204" pitchFamily="34" charset="0"/>
                </a:rPr>
                <a:t>Program magang bisa lebih 3 bulan</a:t>
              </a:r>
              <a:endParaRPr lang="en-US" sz="1400" noProof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224031A-E193-4379-941A-68E15B2CEBA4}"/>
              </a:ext>
            </a:extLst>
          </p:cNvPr>
          <p:cNvGrpSpPr/>
          <p:nvPr/>
        </p:nvGrpSpPr>
        <p:grpSpPr>
          <a:xfrm>
            <a:off x="8410240" y="3409642"/>
            <a:ext cx="3230377" cy="828488"/>
            <a:chOff x="8921977" y="1620573"/>
            <a:chExt cx="2937088" cy="82859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17685F3-DAAD-487A-BCDB-FBBBF85CC9D4}"/>
                </a:ext>
              </a:extLst>
            </p:cNvPr>
            <p:cNvSpPr txBox="1"/>
            <p:nvPr/>
          </p:nvSpPr>
          <p:spPr>
            <a:xfrm>
              <a:off x="8921977" y="1620573"/>
              <a:ext cx="2937088" cy="307817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1400" b="1" noProof="1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Mekanisme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2841BA2-CE16-4DA8-80B6-B2C38A39730C}"/>
                </a:ext>
              </a:extLst>
            </p:cNvPr>
            <p:cNvSpPr txBox="1"/>
            <p:nvPr/>
          </p:nvSpPr>
          <p:spPr>
            <a:xfrm>
              <a:off x="8929772" y="1925881"/>
              <a:ext cx="2929293" cy="523288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AU" sz="1400" noProof="1">
                  <a:latin typeface="Arial" panose="020B0604020202020204" pitchFamily="34" charset="0"/>
                  <a:cs typeface="Arial" panose="020B0604020202020204" pitchFamily="34" charset="0"/>
                </a:rPr>
                <a:t>Diselenggarakan secara swakelola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AU" sz="1400" noProof="1">
                  <a:latin typeface="Arial" panose="020B0604020202020204" pitchFamily="34" charset="0"/>
                  <a:cs typeface="Arial" panose="020B0604020202020204" pitchFamily="34" charset="0"/>
                </a:rPr>
                <a:t>Diselnggarakan kontrak pihak 3</a:t>
              </a:r>
              <a:endParaRPr lang="en-US" sz="1400" noProof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DE528B4-1D23-4D0D-BCB4-D118D731F422}"/>
              </a:ext>
            </a:extLst>
          </p:cNvPr>
          <p:cNvGrpSpPr/>
          <p:nvPr/>
        </p:nvGrpSpPr>
        <p:grpSpPr>
          <a:xfrm>
            <a:off x="559179" y="3501392"/>
            <a:ext cx="3230377" cy="1043932"/>
            <a:chOff x="332936" y="2781614"/>
            <a:chExt cx="2937088" cy="104406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C433DB2-9DFB-4C2A-BDA1-2160843F5A21}"/>
                </a:ext>
              </a:extLst>
            </p:cNvPr>
            <p:cNvSpPr txBox="1"/>
            <p:nvPr/>
          </p:nvSpPr>
          <p:spPr>
            <a:xfrm>
              <a:off x="332936" y="2781614"/>
              <a:ext cx="2937088" cy="307817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1400" b="1" noProof="1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Target Peserta Pelatihan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3E99353-20FD-448B-8DC5-A288A665CEB5}"/>
                </a:ext>
              </a:extLst>
            </p:cNvPr>
            <p:cNvSpPr txBox="1"/>
            <p:nvPr/>
          </p:nvSpPr>
          <p:spPr>
            <a:xfrm>
              <a:off x="340731" y="3086922"/>
              <a:ext cx="2929293" cy="738760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marL="285750" indent="-285750" algn="r">
                <a:buFont typeface="Arial" panose="020B0604020202020204" pitchFamily="34" charset="0"/>
                <a:buChar char="•"/>
              </a:pPr>
              <a:r>
                <a:rPr lang="en-AU" sz="1400" noProof="1">
                  <a:latin typeface="Arial" panose="020B0604020202020204" pitchFamily="34" charset="0"/>
                  <a:cs typeface="Arial" panose="020B0604020202020204" pitchFamily="34" charset="0"/>
                </a:rPr>
                <a:t>Pegawai Bappenas</a:t>
              </a:r>
            </a:p>
            <a:p>
              <a:pPr marL="285750" indent="-285750" algn="r">
                <a:buFont typeface="Arial" panose="020B0604020202020204" pitchFamily="34" charset="0"/>
                <a:buChar char="•"/>
              </a:pPr>
              <a:r>
                <a:rPr lang="en-AU" sz="1400" noProof="1">
                  <a:latin typeface="Arial" panose="020B0604020202020204" pitchFamily="34" charset="0"/>
                  <a:cs typeface="Arial" panose="020B0604020202020204" pitchFamily="34" charset="0"/>
                </a:rPr>
                <a:t>Mitra Bappenas K/L/D</a:t>
              </a:r>
            </a:p>
            <a:p>
              <a:pPr marL="285750" indent="-285750" algn="r">
                <a:buFont typeface="Arial" panose="020B0604020202020204" pitchFamily="34" charset="0"/>
                <a:buChar char="•"/>
              </a:pPr>
              <a:r>
                <a:rPr lang="en-AU" sz="1400" noProof="1">
                  <a:latin typeface="Arial" panose="020B0604020202020204" pitchFamily="34" charset="0"/>
                  <a:cs typeface="Arial" panose="020B0604020202020204" pitchFamily="34" charset="0"/>
                </a:rPr>
                <a:t>Swasta</a:t>
              </a:r>
              <a:endParaRPr lang="en-US" sz="1400" noProof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4E39ACB-45E7-4689-AFC0-048A69D9B0E0}"/>
              </a:ext>
            </a:extLst>
          </p:cNvPr>
          <p:cNvCxnSpPr>
            <a:cxnSpLocks/>
          </p:cNvCxnSpPr>
          <p:nvPr/>
        </p:nvCxnSpPr>
        <p:spPr>
          <a:xfrm>
            <a:off x="3863753" y="5488845"/>
            <a:ext cx="533435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698E2D2-82ED-4031-A119-3AA8973671E4}"/>
              </a:ext>
            </a:extLst>
          </p:cNvPr>
          <p:cNvCxnSpPr>
            <a:cxnSpLocks/>
          </p:cNvCxnSpPr>
          <p:nvPr/>
        </p:nvCxnSpPr>
        <p:spPr>
          <a:xfrm>
            <a:off x="3863753" y="3992556"/>
            <a:ext cx="533435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869047A-41D2-4CFF-A79A-A2BAD960D73B}"/>
              </a:ext>
            </a:extLst>
          </p:cNvPr>
          <p:cNvCxnSpPr>
            <a:cxnSpLocks/>
          </p:cNvCxnSpPr>
          <p:nvPr/>
        </p:nvCxnSpPr>
        <p:spPr>
          <a:xfrm flipH="1">
            <a:off x="7796304" y="5397094"/>
            <a:ext cx="531945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F59B90A-8FD2-42A2-960A-EB7FC1048016}"/>
              </a:ext>
            </a:extLst>
          </p:cNvPr>
          <p:cNvCxnSpPr>
            <a:cxnSpLocks/>
          </p:cNvCxnSpPr>
          <p:nvPr/>
        </p:nvCxnSpPr>
        <p:spPr>
          <a:xfrm flipH="1">
            <a:off x="7796304" y="3900806"/>
            <a:ext cx="531945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aphic 22" descr="Users">
            <a:extLst>
              <a:ext uri="{FF2B5EF4-FFF2-40B4-BE49-F238E27FC236}">
                <a16:creationId xmlns:a16="http://schemas.microsoft.com/office/drawing/2014/main" id="{9262736F-6818-43A3-9F4A-7788A74C9402}"/>
              </a:ext>
            </a:extLst>
          </p:cNvPr>
          <p:cNvGrpSpPr/>
          <p:nvPr/>
        </p:nvGrpSpPr>
        <p:grpSpPr>
          <a:xfrm>
            <a:off x="9669252" y="3339198"/>
            <a:ext cx="519903" cy="294837"/>
            <a:chOff x="11094352" y="2799585"/>
            <a:chExt cx="472701" cy="294875"/>
          </a:xfrm>
          <a:solidFill>
            <a:schemeClr val="accent1">
              <a:lumMod val="75000"/>
            </a:schemeClr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2EE2306-9FCC-4DE9-83D8-4274061AD67B}"/>
                </a:ext>
              </a:extLst>
            </p:cNvPr>
            <p:cNvSpPr/>
            <p:nvPr/>
          </p:nvSpPr>
          <p:spPr>
            <a:xfrm>
              <a:off x="11144998" y="2799585"/>
              <a:ext cx="101293" cy="101293"/>
            </a:xfrm>
            <a:custGeom>
              <a:avLst/>
              <a:gdLst>
                <a:gd name="connsiteX0" fmla="*/ 101293 w 101293"/>
                <a:gd name="connsiteY0" fmla="*/ 50647 h 101293"/>
                <a:gd name="connsiteX1" fmla="*/ 50647 w 101293"/>
                <a:gd name="connsiteY1" fmla="*/ 101293 h 101293"/>
                <a:gd name="connsiteX2" fmla="*/ 0 w 101293"/>
                <a:gd name="connsiteY2" fmla="*/ 50647 h 101293"/>
                <a:gd name="connsiteX3" fmla="*/ 50647 w 101293"/>
                <a:gd name="connsiteY3" fmla="*/ 0 h 101293"/>
                <a:gd name="connsiteX4" fmla="*/ 101293 w 101293"/>
                <a:gd name="connsiteY4" fmla="*/ 50647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3" h="101293">
                  <a:moveTo>
                    <a:pt x="101293" y="50647"/>
                  </a:moveTo>
                  <a:cubicBezTo>
                    <a:pt x="101293" y="78618"/>
                    <a:pt x="78618" y="101293"/>
                    <a:pt x="50647" y="101293"/>
                  </a:cubicBezTo>
                  <a:cubicBezTo>
                    <a:pt x="22675" y="101293"/>
                    <a:pt x="0" y="78618"/>
                    <a:pt x="0" y="50647"/>
                  </a:cubicBezTo>
                  <a:cubicBezTo>
                    <a:pt x="0" y="22675"/>
                    <a:pt x="22675" y="0"/>
                    <a:pt x="50647" y="0"/>
                  </a:cubicBezTo>
                  <a:cubicBezTo>
                    <a:pt x="78618" y="0"/>
                    <a:pt x="101293" y="22675"/>
                    <a:pt x="101293" y="5064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89FD42A-72B3-44B1-962B-AF5B663C08D6}"/>
                </a:ext>
              </a:extLst>
            </p:cNvPr>
            <p:cNvSpPr/>
            <p:nvPr/>
          </p:nvSpPr>
          <p:spPr>
            <a:xfrm>
              <a:off x="11415113" y="2799585"/>
              <a:ext cx="101293" cy="101293"/>
            </a:xfrm>
            <a:custGeom>
              <a:avLst/>
              <a:gdLst>
                <a:gd name="connsiteX0" fmla="*/ 101293 w 101293"/>
                <a:gd name="connsiteY0" fmla="*/ 50647 h 101293"/>
                <a:gd name="connsiteX1" fmla="*/ 50647 w 101293"/>
                <a:gd name="connsiteY1" fmla="*/ 101293 h 101293"/>
                <a:gd name="connsiteX2" fmla="*/ 0 w 101293"/>
                <a:gd name="connsiteY2" fmla="*/ 50647 h 101293"/>
                <a:gd name="connsiteX3" fmla="*/ 50647 w 101293"/>
                <a:gd name="connsiteY3" fmla="*/ 0 h 101293"/>
                <a:gd name="connsiteX4" fmla="*/ 101293 w 101293"/>
                <a:gd name="connsiteY4" fmla="*/ 50647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3" h="101293">
                  <a:moveTo>
                    <a:pt x="101293" y="50647"/>
                  </a:moveTo>
                  <a:cubicBezTo>
                    <a:pt x="101293" y="78618"/>
                    <a:pt x="78618" y="101293"/>
                    <a:pt x="50647" y="101293"/>
                  </a:cubicBezTo>
                  <a:cubicBezTo>
                    <a:pt x="22675" y="101293"/>
                    <a:pt x="0" y="78618"/>
                    <a:pt x="0" y="50647"/>
                  </a:cubicBezTo>
                  <a:cubicBezTo>
                    <a:pt x="0" y="22675"/>
                    <a:pt x="22675" y="0"/>
                    <a:pt x="50647" y="0"/>
                  </a:cubicBezTo>
                  <a:cubicBezTo>
                    <a:pt x="78618" y="0"/>
                    <a:pt x="101293" y="22675"/>
                    <a:pt x="101293" y="5064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18DE16B-AB32-4700-8661-9D0113F7FB52}"/>
                </a:ext>
              </a:extLst>
            </p:cNvPr>
            <p:cNvSpPr/>
            <p:nvPr/>
          </p:nvSpPr>
          <p:spPr>
            <a:xfrm>
              <a:off x="11229409" y="2993167"/>
              <a:ext cx="202586" cy="101293"/>
            </a:xfrm>
            <a:custGeom>
              <a:avLst/>
              <a:gdLst>
                <a:gd name="connsiteX0" fmla="*/ 202586 w 202586"/>
                <a:gd name="connsiteY0" fmla="*/ 101293 h 101293"/>
                <a:gd name="connsiteX1" fmla="*/ 202586 w 202586"/>
                <a:gd name="connsiteY1" fmla="*/ 50647 h 101293"/>
                <a:gd name="connsiteX2" fmla="*/ 192457 w 202586"/>
                <a:gd name="connsiteY2" fmla="*/ 30388 h 101293"/>
                <a:gd name="connsiteX3" fmla="*/ 142936 w 202586"/>
                <a:gd name="connsiteY3" fmla="*/ 6753 h 101293"/>
                <a:gd name="connsiteX4" fmla="*/ 101293 w 202586"/>
                <a:gd name="connsiteY4" fmla="*/ 0 h 101293"/>
                <a:gd name="connsiteX5" fmla="*/ 59650 w 202586"/>
                <a:gd name="connsiteY5" fmla="*/ 6753 h 101293"/>
                <a:gd name="connsiteX6" fmla="*/ 10129 w 202586"/>
                <a:gd name="connsiteY6" fmla="*/ 30388 h 101293"/>
                <a:gd name="connsiteX7" fmla="*/ 0 w 202586"/>
                <a:gd name="connsiteY7" fmla="*/ 50647 h 101293"/>
                <a:gd name="connsiteX8" fmla="*/ 0 w 202586"/>
                <a:gd name="connsiteY8" fmla="*/ 101293 h 101293"/>
                <a:gd name="connsiteX9" fmla="*/ 202586 w 202586"/>
                <a:gd name="connsiteY9" fmla="*/ 101293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586" h="101293">
                  <a:moveTo>
                    <a:pt x="202586" y="101293"/>
                  </a:moveTo>
                  <a:lnTo>
                    <a:pt x="202586" y="50647"/>
                  </a:lnTo>
                  <a:cubicBezTo>
                    <a:pt x="202586" y="42768"/>
                    <a:pt x="199210" y="34890"/>
                    <a:pt x="192457" y="30388"/>
                  </a:cubicBezTo>
                  <a:cubicBezTo>
                    <a:pt x="178951" y="19133"/>
                    <a:pt x="160944" y="11255"/>
                    <a:pt x="142936" y="6753"/>
                  </a:cubicBezTo>
                  <a:cubicBezTo>
                    <a:pt x="130556" y="3376"/>
                    <a:pt x="115924" y="0"/>
                    <a:pt x="101293" y="0"/>
                  </a:cubicBezTo>
                  <a:cubicBezTo>
                    <a:pt x="87787" y="0"/>
                    <a:pt x="73156" y="2251"/>
                    <a:pt x="59650" y="6753"/>
                  </a:cubicBezTo>
                  <a:cubicBezTo>
                    <a:pt x="41643" y="11255"/>
                    <a:pt x="24761" y="20259"/>
                    <a:pt x="10129" y="30388"/>
                  </a:cubicBezTo>
                  <a:cubicBezTo>
                    <a:pt x="3376" y="36015"/>
                    <a:pt x="0" y="42768"/>
                    <a:pt x="0" y="50647"/>
                  </a:cubicBezTo>
                  <a:lnTo>
                    <a:pt x="0" y="101293"/>
                  </a:lnTo>
                  <a:lnTo>
                    <a:pt x="202586" y="101293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F1D1EC5-7A9D-4749-ADF3-7354A1B94C07}"/>
                </a:ext>
              </a:extLst>
            </p:cNvPr>
            <p:cNvSpPr/>
            <p:nvPr/>
          </p:nvSpPr>
          <p:spPr>
            <a:xfrm>
              <a:off x="11280056" y="2878368"/>
              <a:ext cx="101293" cy="101293"/>
            </a:xfrm>
            <a:custGeom>
              <a:avLst/>
              <a:gdLst>
                <a:gd name="connsiteX0" fmla="*/ 101293 w 101293"/>
                <a:gd name="connsiteY0" fmla="*/ 50647 h 101293"/>
                <a:gd name="connsiteX1" fmla="*/ 50647 w 101293"/>
                <a:gd name="connsiteY1" fmla="*/ 101293 h 101293"/>
                <a:gd name="connsiteX2" fmla="*/ 0 w 101293"/>
                <a:gd name="connsiteY2" fmla="*/ 50647 h 101293"/>
                <a:gd name="connsiteX3" fmla="*/ 50647 w 101293"/>
                <a:gd name="connsiteY3" fmla="*/ 0 h 101293"/>
                <a:gd name="connsiteX4" fmla="*/ 101293 w 101293"/>
                <a:gd name="connsiteY4" fmla="*/ 50647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3" h="101293">
                  <a:moveTo>
                    <a:pt x="101293" y="50647"/>
                  </a:moveTo>
                  <a:cubicBezTo>
                    <a:pt x="101293" y="78618"/>
                    <a:pt x="78618" y="101293"/>
                    <a:pt x="50647" y="101293"/>
                  </a:cubicBezTo>
                  <a:cubicBezTo>
                    <a:pt x="22675" y="101293"/>
                    <a:pt x="0" y="78618"/>
                    <a:pt x="0" y="50647"/>
                  </a:cubicBezTo>
                  <a:cubicBezTo>
                    <a:pt x="0" y="22675"/>
                    <a:pt x="22675" y="0"/>
                    <a:pt x="50647" y="0"/>
                  </a:cubicBezTo>
                  <a:cubicBezTo>
                    <a:pt x="78618" y="0"/>
                    <a:pt x="101293" y="22675"/>
                    <a:pt x="101293" y="50647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3B857EE-2515-40C4-B9EB-04B4B9D607C2}"/>
                </a:ext>
              </a:extLst>
            </p:cNvPr>
            <p:cNvSpPr/>
            <p:nvPr/>
          </p:nvSpPr>
          <p:spPr>
            <a:xfrm>
              <a:off x="11383600" y="2914384"/>
              <a:ext cx="183453" cy="101293"/>
            </a:xfrm>
            <a:custGeom>
              <a:avLst/>
              <a:gdLst>
                <a:gd name="connsiteX0" fmla="*/ 173324 w 183453"/>
                <a:gd name="connsiteY0" fmla="*/ 30388 h 101293"/>
                <a:gd name="connsiteX1" fmla="*/ 123803 w 183453"/>
                <a:gd name="connsiteY1" fmla="*/ 6753 h 101293"/>
                <a:gd name="connsiteX2" fmla="*/ 82160 w 183453"/>
                <a:gd name="connsiteY2" fmla="*/ 0 h 101293"/>
                <a:gd name="connsiteX3" fmla="*/ 40517 w 183453"/>
                <a:gd name="connsiteY3" fmla="*/ 6753 h 101293"/>
                <a:gd name="connsiteX4" fmla="*/ 20259 w 183453"/>
                <a:gd name="connsiteY4" fmla="*/ 14631 h 101293"/>
                <a:gd name="connsiteX5" fmla="*/ 20259 w 183453"/>
                <a:gd name="connsiteY5" fmla="*/ 15757 h 101293"/>
                <a:gd name="connsiteX6" fmla="*/ 0 w 183453"/>
                <a:gd name="connsiteY6" fmla="*/ 65278 h 101293"/>
                <a:gd name="connsiteX7" fmla="*/ 51772 w 183453"/>
                <a:gd name="connsiteY7" fmla="*/ 91164 h 101293"/>
                <a:gd name="connsiteX8" fmla="*/ 60776 w 183453"/>
                <a:gd name="connsiteY8" fmla="*/ 101293 h 101293"/>
                <a:gd name="connsiteX9" fmla="*/ 183453 w 183453"/>
                <a:gd name="connsiteY9" fmla="*/ 101293 h 101293"/>
                <a:gd name="connsiteX10" fmla="*/ 183453 w 183453"/>
                <a:gd name="connsiteY10" fmla="*/ 50647 h 101293"/>
                <a:gd name="connsiteX11" fmla="*/ 173324 w 183453"/>
                <a:gd name="connsiteY11" fmla="*/ 30388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3453" h="101293">
                  <a:moveTo>
                    <a:pt x="173324" y="30388"/>
                  </a:moveTo>
                  <a:cubicBezTo>
                    <a:pt x="159818" y="19133"/>
                    <a:pt x="141810" y="11255"/>
                    <a:pt x="123803" y="6753"/>
                  </a:cubicBezTo>
                  <a:cubicBezTo>
                    <a:pt x="111422" y="3376"/>
                    <a:pt x="96791" y="0"/>
                    <a:pt x="82160" y="0"/>
                  </a:cubicBezTo>
                  <a:cubicBezTo>
                    <a:pt x="68654" y="0"/>
                    <a:pt x="54023" y="2251"/>
                    <a:pt x="40517" y="6753"/>
                  </a:cubicBezTo>
                  <a:cubicBezTo>
                    <a:pt x="33764" y="9004"/>
                    <a:pt x="27011" y="11255"/>
                    <a:pt x="20259" y="14631"/>
                  </a:cubicBezTo>
                  <a:lnTo>
                    <a:pt x="20259" y="15757"/>
                  </a:lnTo>
                  <a:cubicBezTo>
                    <a:pt x="20259" y="34890"/>
                    <a:pt x="12380" y="52898"/>
                    <a:pt x="0" y="65278"/>
                  </a:cubicBezTo>
                  <a:cubicBezTo>
                    <a:pt x="21384" y="72031"/>
                    <a:pt x="38266" y="81034"/>
                    <a:pt x="51772" y="91164"/>
                  </a:cubicBezTo>
                  <a:cubicBezTo>
                    <a:pt x="55148" y="94540"/>
                    <a:pt x="58525" y="96791"/>
                    <a:pt x="60776" y="101293"/>
                  </a:cubicBezTo>
                  <a:lnTo>
                    <a:pt x="183453" y="101293"/>
                  </a:lnTo>
                  <a:lnTo>
                    <a:pt x="183453" y="50647"/>
                  </a:lnTo>
                  <a:cubicBezTo>
                    <a:pt x="183453" y="42768"/>
                    <a:pt x="180077" y="34890"/>
                    <a:pt x="173324" y="30388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B3F84A5-45F7-4BB6-BE13-68B3E6DC0A33}"/>
                </a:ext>
              </a:extLst>
            </p:cNvPr>
            <p:cNvSpPr/>
            <p:nvPr/>
          </p:nvSpPr>
          <p:spPr>
            <a:xfrm>
              <a:off x="11094352" y="2914384"/>
              <a:ext cx="183453" cy="101293"/>
            </a:xfrm>
            <a:custGeom>
              <a:avLst/>
              <a:gdLst>
                <a:gd name="connsiteX0" fmla="*/ 131681 w 183453"/>
                <a:gd name="connsiteY0" fmla="*/ 91164 h 101293"/>
                <a:gd name="connsiteX1" fmla="*/ 131681 w 183453"/>
                <a:gd name="connsiteY1" fmla="*/ 91164 h 101293"/>
                <a:gd name="connsiteX2" fmla="*/ 183453 w 183453"/>
                <a:gd name="connsiteY2" fmla="*/ 65278 h 101293"/>
                <a:gd name="connsiteX3" fmla="*/ 163194 w 183453"/>
                <a:gd name="connsiteY3" fmla="*/ 15757 h 101293"/>
                <a:gd name="connsiteX4" fmla="*/ 163194 w 183453"/>
                <a:gd name="connsiteY4" fmla="*/ 13506 h 101293"/>
                <a:gd name="connsiteX5" fmla="*/ 142936 w 183453"/>
                <a:gd name="connsiteY5" fmla="*/ 6753 h 101293"/>
                <a:gd name="connsiteX6" fmla="*/ 101293 w 183453"/>
                <a:gd name="connsiteY6" fmla="*/ 0 h 101293"/>
                <a:gd name="connsiteX7" fmla="*/ 59650 w 183453"/>
                <a:gd name="connsiteY7" fmla="*/ 6753 h 101293"/>
                <a:gd name="connsiteX8" fmla="*/ 10129 w 183453"/>
                <a:gd name="connsiteY8" fmla="*/ 30388 h 101293"/>
                <a:gd name="connsiteX9" fmla="*/ 0 w 183453"/>
                <a:gd name="connsiteY9" fmla="*/ 50647 h 101293"/>
                <a:gd name="connsiteX10" fmla="*/ 0 w 183453"/>
                <a:gd name="connsiteY10" fmla="*/ 101293 h 101293"/>
                <a:gd name="connsiteX11" fmla="*/ 121552 w 183453"/>
                <a:gd name="connsiteY11" fmla="*/ 101293 h 101293"/>
                <a:gd name="connsiteX12" fmla="*/ 131681 w 183453"/>
                <a:gd name="connsiteY12" fmla="*/ 91164 h 10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453" h="101293">
                  <a:moveTo>
                    <a:pt x="131681" y="91164"/>
                  </a:moveTo>
                  <a:lnTo>
                    <a:pt x="131681" y="91164"/>
                  </a:lnTo>
                  <a:cubicBezTo>
                    <a:pt x="147438" y="79909"/>
                    <a:pt x="165445" y="70905"/>
                    <a:pt x="183453" y="65278"/>
                  </a:cubicBezTo>
                  <a:cubicBezTo>
                    <a:pt x="171073" y="51772"/>
                    <a:pt x="163194" y="34890"/>
                    <a:pt x="163194" y="15757"/>
                  </a:cubicBezTo>
                  <a:cubicBezTo>
                    <a:pt x="163194" y="14631"/>
                    <a:pt x="163194" y="14631"/>
                    <a:pt x="163194" y="13506"/>
                  </a:cubicBezTo>
                  <a:cubicBezTo>
                    <a:pt x="156442" y="11255"/>
                    <a:pt x="149689" y="7878"/>
                    <a:pt x="142936" y="6753"/>
                  </a:cubicBezTo>
                  <a:cubicBezTo>
                    <a:pt x="130556" y="3376"/>
                    <a:pt x="115924" y="0"/>
                    <a:pt x="101293" y="0"/>
                  </a:cubicBezTo>
                  <a:cubicBezTo>
                    <a:pt x="87787" y="0"/>
                    <a:pt x="73156" y="2251"/>
                    <a:pt x="59650" y="6753"/>
                  </a:cubicBezTo>
                  <a:cubicBezTo>
                    <a:pt x="41643" y="12380"/>
                    <a:pt x="24761" y="20259"/>
                    <a:pt x="10129" y="30388"/>
                  </a:cubicBezTo>
                  <a:cubicBezTo>
                    <a:pt x="3376" y="34890"/>
                    <a:pt x="0" y="42768"/>
                    <a:pt x="0" y="50647"/>
                  </a:cubicBezTo>
                  <a:lnTo>
                    <a:pt x="0" y="101293"/>
                  </a:lnTo>
                  <a:lnTo>
                    <a:pt x="121552" y="101293"/>
                  </a:lnTo>
                  <a:cubicBezTo>
                    <a:pt x="124928" y="96791"/>
                    <a:pt x="127179" y="94540"/>
                    <a:pt x="131681" y="91164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Graphic 23" descr="Puzzle">
            <a:extLst>
              <a:ext uri="{FF2B5EF4-FFF2-40B4-BE49-F238E27FC236}">
                <a16:creationId xmlns:a16="http://schemas.microsoft.com/office/drawing/2014/main" id="{456F4867-9138-491C-A074-6238839F1AB3}"/>
              </a:ext>
            </a:extLst>
          </p:cNvPr>
          <p:cNvSpPr/>
          <p:nvPr/>
        </p:nvSpPr>
        <p:spPr>
          <a:xfrm>
            <a:off x="9885878" y="4745331"/>
            <a:ext cx="495145" cy="450132"/>
          </a:xfrm>
          <a:custGeom>
            <a:avLst/>
            <a:gdLst>
              <a:gd name="connsiteX0" fmla="*/ 290936 w 450191"/>
              <a:gd name="connsiteY0" fmla="*/ 341583 h 450191"/>
              <a:gd name="connsiteX1" fmla="*/ 266739 w 450191"/>
              <a:gd name="connsiteY1" fmla="*/ 267301 h 450191"/>
              <a:gd name="connsiteX2" fmla="*/ 270678 w 450191"/>
              <a:gd name="connsiteY2" fmla="*/ 263362 h 450191"/>
              <a:gd name="connsiteX3" fmla="*/ 346085 w 450191"/>
              <a:gd name="connsiteY3" fmla="*/ 286434 h 450191"/>
              <a:gd name="connsiteX4" fmla="*/ 386039 w 450191"/>
              <a:gd name="connsiteY4" fmla="*/ 318511 h 450191"/>
              <a:gd name="connsiteX5" fmla="*/ 450192 w 450191"/>
              <a:gd name="connsiteY5" fmla="*/ 254358 h 450191"/>
              <a:gd name="connsiteX6" fmla="*/ 354526 w 450191"/>
              <a:gd name="connsiteY6" fmla="*/ 158693 h 450191"/>
              <a:gd name="connsiteX7" fmla="*/ 386602 w 450191"/>
              <a:gd name="connsiteY7" fmla="*/ 118738 h 450191"/>
              <a:gd name="connsiteX8" fmla="*/ 409674 w 450191"/>
              <a:gd name="connsiteY8" fmla="*/ 43331 h 450191"/>
              <a:gd name="connsiteX9" fmla="*/ 405735 w 450191"/>
              <a:gd name="connsiteY9" fmla="*/ 39392 h 450191"/>
              <a:gd name="connsiteX10" fmla="*/ 331454 w 450191"/>
              <a:gd name="connsiteY10" fmla="*/ 63590 h 450191"/>
              <a:gd name="connsiteX11" fmla="*/ 291499 w 450191"/>
              <a:gd name="connsiteY11" fmla="*/ 95666 h 450191"/>
              <a:gd name="connsiteX12" fmla="*/ 195833 w 450191"/>
              <a:gd name="connsiteY12" fmla="*/ 0 h 450191"/>
              <a:gd name="connsiteX13" fmla="*/ 131118 w 450191"/>
              <a:gd name="connsiteY13" fmla="*/ 64152 h 450191"/>
              <a:gd name="connsiteX14" fmla="*/ 163194 w 450191"/>
              <a:gd name="connsiteY14" fmla="*/ 104107 h 450191"/>
              <a:gd name="connsiteX15" fmla="*/ 187392 w 450191"/>
              <a:gd name="connsiteY15" fmla="*/ 178388 h 450191"/>
              <a:gd name="connsiteX16" fmla="*/ 183453 w 450191"/>
              <a:gd name="connsiteY16" fmla="*/ 182328 h 450191"/>
              <a:gd name="connsiteX17" fmla="*/ 108046 w 450191"/>
              <a:gd name="connsiteY17" fmla="*/ 159255 h 450191"/>
              <a:gd name="connsiteX18" fmla="*/ 68091 w 450191"/>
              <a:gd name="connsiteY18" fmla="*/ 127179 h 450191"/>
              <a:gd name="connsiteX19" fmla="*/ 0 w 450191"/>
              <a:gd name="connsiteY19" fmla="*/ 195833 h 450191"/>
              <a:gd name="connsiteX20" fmla="*/ 95666 w 450191"/>
              <a:gd name="connsiteY20" fmla="*/ 291499 h 450191"/>
              <a:gd name="connsiteX21" fmla="*/ 63590 w 450191"/>
              <a:gd name="connsiteY21" fmla="*/ 331454 h 450191"/>
              <a:gd name="connsiteX22" fmla="*/ 40517 w 450191"/>
              <a:gd name="connsiteY22" fmla="*/ 406861 h 450191"/>
              <a:gd name="connsiteX23" fmla="*/ 44456 w 450191"/>
              <a:gd name="connsiteY23" fmla="*/ 410800 h 450191"/>
              <a:gd name="connsiteX24" fmla="*/ 118738 w 450191"/>
              <a:gd name="connsiteY24" fmla="*/ 386602 h 450191"/>
              <a:gd name="connsiteX25" fmla="*/ 158693 w 450191"/>
              <a:gd name="connsiteY25" fmla="*/ 354526 h 450191"/>
              <a:gd name="connsiteX26" fmla="*/ 254358 w 450191"/>
              <a:gd name="connsiteY26" fmla="*/ 450192 h 450191"/>
              <a:gd name="connsiteX27" fmla="*/ 323013 w 450191"/>
              <a:gd name="connsiteY27" fmla="*/ 381537 h 450191"/>
              <a:gd name="connsiteX28" fmla="*/ 290936 w 450191"/>
              <a:gd name="connsiteY28" fmla="*/ 341583 h 450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0191" h="450191">
                <a:moveTo>
                  <a:pt x="290936" y="341583"/>
                </a:moveTo>
                <a:cubicBezTo>
                  <a:pt x="253796" y="342708"/>
                  <a:pt x="240290" y="294876"/>
                  <a:pt x="266739" y="267301"/>
                </a:cubicBezTo>
                <a:lnTo>
                  <a:pt x="270678" y="263362"/>
                </a:lnTo>
                <a:cubicBezTo>
                  <a:pt x="298252" y="236913"/>
                  <a:pt x="347210" y="249294"/>
                  <a:pt x="346085" y="286434"/>
                </a:cubicBezTo>
                <a:cubicBezTo>
                  <a:pt x="345522" y="307819"/>
                  <a:pt x="370845" y="333705"/>
                  <a:pt x="386039" y="318511"/>
                </a:cubicBezTo>
                <a:lnTo>
                  <a:pt x="450192" y="254358"/>
                </a:lnTo>
                <a:lnTo>
                  <a:pt x="354526" y="158693"/>
                </a:lnTo>
                <a:cubicBezTo>
                  <a:pt x="339332" y="143499"/>
                  <a:pt x="365218" y="118175"/>
                  <a:pt x="386602" y="118738"/>
                </a:cubicBezTo>
                <a:cubicBezTo>
                  <a:pt x="423743" y="119864"/>
                  <a:pt x="436123" y="70905"/>
                  <a:pt x="409674" y="43331"/>
                </a:cubicBezTo>
                <a:lnTo>
                  <a:pt x="405735" y="39392"/>
                </a:lnTo>
                <a:cubicBezTo>
                  <a:pt x="378161" y="12943"/>
                  <a:pt x="330328" y="26449"/>
                  <a:pt x="331454" y="63590"/>
                </a:cubicBezTo>
                <a:cubicBezTo>
                  <a:pt x="332016" y="84974"/>
                  <a:pt x="306693" y="110860"/>
                  <a:pt x="291499" y="95666"/>
                </a:cubicBezTo>
                <a:lnTo>
                  <a:pt x="195833" y="0"/>
                </a:lnTo>
                <a:lnTo>
                  <a:pt x="131118" y="64152"/>
                </a:lnTo>
                <a:cubicBezTo>
                  <a:pt x="115924" y="79346"/>
                  <a:pt x="141810" y="104670"/>
                  <a:pt x="163194" y="104107"/>
                </a:cubicBezTo>
                <a:cubicBezTo>
                  <a:pt x="200335" y="102981"/>
                  <a:pt x="213841" y="150814"/>
                  <a:pt x="187392" y="178388"/>
                </a:cubicBezTo>
                <a:lnTo>
                  <a:pt x="183453" y="182328"/>
                </a:lnTo>
                <a:cubicBezTo>
                  <a:pt x="155879" y="208776"/>
                  <a:pt x="106921" y="196396"/>
                  <a:pt x="108046" y="159255"/>
                </a:cubicBezTo>
                <a:cubicBezTo>
                  <a:pt x="108609" y="137871"/>
                  <a:pt x="83285" y="111985"/>
                  <a:pt x="68091" y="127179"/>
                </a:cubicBezTo>
                <a:lnTo>
                  <a:pt x="0" y="195833"/>
                </a:lnTo>
                <a:lnTo>
                  <a:pt x="95666" y="291499"/>
                </a:lnTo>
                <a:cubicBezTo>
                  <a:pt x="110860" y="306693"/>
                  <a:pt x="84974" y="332016"/>
                  <a:pt x="63590" y="331454"/>
                </a:cubicBezTo>
                <a:cubicBezTo>
                  <a:pt x="26449" y="330328"/>
                  <a:pt x="14068" y="379287"/>
                  <a:pt x="40517" y="406861"/>
                </a:cubicBezTo>
                <a:lnTo>
                  <a:pt x="44456" y="410800"/>
                </a:lnTo>
                <a:cubicBezTo>
                  <a:pt x="72031" y="437249"/>
                  <a:pt x="119864" y="423743"/>
                  <a:pt x="118738" y="386602"/>
                </a:cubicBezTo>
                <a:cubicBezTo>
                  <a:pt x="118175" y="365218"/>
                  <a:pt x="143499" y="339332"/>
                  <a:pt x="158693" y="354526"/>
                </a:cubicBezTo>
                <a:lnTo>
                  <a:pt x="254358" y="450192"/>
                </a:lnTo>
                <a:lnTo>
                  <a:pt x="323013" y="381537"/>
                </a:lnTo>
                <a:cubicBezTo>
                  <a:pt x="338206" y="366343"/>
                  <a:pt x="312883" y="341020"/>
                  <a:pt x="290936" y="34158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55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5" name="Graphic 24" descr="Lightbulb">
            <a:extLst>
              <a:ext uri="{FF2B5EF4-FFF2-40B4-BE49-F238E27FC236}">
                <a16:creationId xmlns:a16="http://schemas.microsoft.com/office/drawing/2014/main" id="{C60C91FC-9CA8-4E23-9BCA-6DCF5988BCF3}"/>
              </a:ext>
            </a:extLst>
          </p:cNvPr>
          <p:cNvGrpSpPr/>
          <p:nvPr/>
        </p:nvGrpSpPr>
        <p:grpSpPr>
          <a:xfrm>
            <a:off x="1679618" y="4801917"/>
            <a:ext cx="594177" cy="540160"/>
            <a:chOff x="591182" y="3422491"/>
            <a:chExt cx="540230" cy="540230"/>
          </a:xfrm>
          <a:solidFill>
            <a:schemeClr val="accent1">
              <a:lumMod val="75000"/>
            </a:schemeClr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74E5F32-3A2A-45E7-A6A0-C695C049B2C0}"/>
                </a:ext>
              </a:extLst>
            </p:cNvPr>
            <p:cNvSpPr/>
            <p:nvPr/>
          </p:nvSpPr>
          <p:spPr>
            <a:xfrm>
              <a:off x="788140" y="3782644"/>
              <a:ext cx="146312" cy="33764"/>
            </a:xfrm>
            <a:custGeom>
              <a:avLst/>
              <a:gdLst>
                <a:gd name="connsiteX0" fmla="*/ 16882 w 146312"/>
                <a:gd name="connsiteY0" fmla="*/ 0 h 33764"/>
                <a:gd name="connsiteX1" fmla="*/ 129430 w 146312"/>
                <a:gd name="connsiteY1" fmla="*/ 0 h 33764"/>
                <a:gd name="connsiteX2" fmla="*/ 146312 w 146312"/>
                <a:gd name="connsiteY2" fmla="*/ 16882 h 33764"/>
                <a:gd name="connsiteX3" fmla="*/ 129430 w 146312"/>
                <a:gd name="connsiteY3" fmla="*/ 33764 h 33764"/>
                <a:gd name="connsiteX4" fmla="*/ 16882 w 146312"/>
                <a:gd name="connsiteY4" fmla="*/ 33764 h 33764"/>
                <a:gd name="connsiteX5" fmla="*/ 0 w 146312"/>
                <a:gd name="connsiteY5" fmla="*/ 16882 h 33764"/>
                <a:gd name="connsiteX6" fmla="*/ 16882 w 146312"/>
                <a:gd name="connsiteY6" fmla="*/ 0 h 3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312" h="33764">
                  <a:moveTo>
                    <a:pt x="16882" y="0"/>
                  </a:moveTo>
                  <a:lnTo>
                    <a:pt x="129430" y="0"/>
                  </a:lnTo>
                  <a:cubicBezTo>
                    <a:pt x="138997" y="0"/>
                    <a:pt x="146312" y="7316"/>
                    <a:pt x="146312" y="16882"/>
                  </a:cubicBezTo>
                  <a:cubicBezTo>
                    <a:pt x="146312" y="26449"/>
                    <a:pt x="138997" y="33764"/>
                    <a:pt x="129430" y="33764"/>
                  </a:cubicBezTo>
                  <a:lnTo>
                    <a:pt x="16882" y="33764"/>
                  </a:lnTo>
                  <a:cubicBezTo>
                    <a:pt x="7316" y="33764"/>
                    <a:pt x="0" y="26449"/>
                    <a:pt x="0" y="16882"/>
                  </a:cubicBezTo>
                  <a:cubicBezTo>
                    <a:pt x="0" y="7316"/>
                    <a:pt x="7316" y="0"/>
                    <a:pt x="16882" y="0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1ABFB92-085A-42FB-A32D-1F15049F1C8B}"/>
                </a:ext>
              </a:extLst>
            </p:cNvPr>
            <p:cNvSpPr/>
            <p:nvPr/>
          </p:nvSpPr>
          <p:spPr>
            <a:xfrm>
              <a:off x="788140" y="3838918"/>
              <a:ext cx="146312" cy="33764"/>
            </a:xfrm>
            <a:custGeom>
              <a:avLst/>
              <a:gdLst>
                <a:gd name="connsiteX0" fmla="*/ 16882 w 146312"/>
                <a:gd name="connsiteY0" fmla="*/ 0 h 33764"/>
                <a:gd name="connsiteX1" fmla="*/ 129430 w 146312"/>
                <a:gd name="connsiteY1" fmla="*/ 0 h 33764"/>
                <a:gd name="connsiteX2" fmla="*/ 146312 w 146312"/>
                <a:gd name="connsiteY2" fmla="*/ 16882 h 33764"/>
                <a:gd name="connsiteX3" fmla="*/ 129430 w 146312"/>
                <a:gd name="connsiteY3" fmla="*/ 33764 h 33764"/>
                <a:gd name="connsiteX4" fmla="*/ 16882 w 146312"/>
                <a:gd name="connsiteY4" fmla="*/ 33764 h 33764"/>
                <a:gd name="connsiteX5" fmla="*/ 0 w 146312"/>
                <a:gd name="connsiteY5" fmla="*/ 16882 h 33764"/>
                <a:gd name="connsiteX6" fmla="*/ 16882 w 146312"/>
                <a:gd name="connsiteY6" fmla="*/ 0 h 3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312" h="33764">
                  <a:moveTo>
                    <a:pt x="16882" y="0"/>
                  </a:moveTo>
                  <a:lnTo>
                    <a:pt x="129430" y="0"/>
                  </a:lnTo>
                  <a:cubicBezTo>
                    <a:pt x="138997" y="0"/>
                    <a:pt x="146312" y="7316"/>
                    <a:pt x="146312" y="16882"/>
                  </a:cubicBezTo>
                  <a:cubicBezTo>
                    <a:pt x="146312" y="26449"/>
                    <a:pt x="138997" y="33764"/>
                    <a:pt x="129430" y="33764"/>
                  </a:cubicBezTo>
                  <a:lnTo>
                    <a:pt x="16882" y="33764"/>
                  </a:lnTo>
                  <a:cubicBezTo>
                    <a:pt x="7316" y="33764"/>
                    <a:pt x="0" y="26449"/>
                    <a:pt x="0" y="16882"/>
                  </a:cubicBezTo>
                  <a:cubicBezTo>
                    <a:pt x="0" y="7316"/>
                    <a:pt x="7316" y="0"/>
                    <a:pt x="16882" y="0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ABA88F4-144F-4402-982B-4A5FD40E44A6}"/>
                </a:ext>
              </a:extLst>
            </p:cNvPr>
            <p:cNvSpPr/>
            <p:nvPr/>
          </p:nvSpPr>
          <p:spPr>
            <a:xfrm>
              <a:off x="824718" y="3895192"/>
              <a:ext cx="73156" cy="33764"/>
            </a:xfrm>
            <a:custGeom>
              <a:avLst/>
              <a:gdLst>
                <a:gd name="connsiteX0" fmla="*/ 0 w 73156"/>
                <a:gd name="connsiteY0" fmla="*/ 0 h 33764"/>
                <a:gd name="connsiteX1" fmla="*/ 36578 w 73156"/>
                <a:gd name="connsiteY1" fmla="*/ 33764 h 33764"/>
                <a:gd name="connsiteX2" fmla="*/ 73156 w 73156"/>
                <a:gd name="connsiteY2" fmla="*/ 0 h 33764"/>
                <a:gd name="connsiteX3" fmla="*/ 0 w 73156"/>
                <a:gd name="connsiteY3" fmla="*/ 0 h 3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56" h="33764">
                  <a:moveTo>
                    <a:pt x="0" y="0"/>
                  </a:moveTo>
                  <a:cubicBezTo>
                    <a:pt x="1688" y="19133"/>
                    <a:pt x="17445" y="33764"/>
                    <a:pt x="36578" y="33764"/>
                  </a:cubicBezTo>
                  <a:cubicBezTo>
                    <a:pt x="55711" y="33764"/>
                    <a:pt x="71468" y="19133"/>
                    <a:pt x="7315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2264139-18D2-4B70-94B3-4F3089B28EFE}"/>
                </a:ext>
              </a:extLst>
            </p:cNvPr>
            <p:cNvSpPr/>
            <p:nvPr/>
          </p:nvSpPr>
          <p:spPr>
            <a:xfrm>
              <a:off x="714984" y="3456255"/>
              <a:ext cx="292624" cy="303879"/>
            </a:xfrm>
            <a:custGeom>
              <a:avLst/>
              <a:gdLst>
                <a:gd name="connsiteX0" fmla="*/ 146312 w 292624"/>
                <a:gd name="connsiteY0" fmla="*/ 0 h 303879"/>
                <a:gd name="connsiteX1" fmla="*/ 146312 w 292624"/>
                <a:gd name="connsiteY1" fmla="*/ 0 h 303879"/>
                <a:gd name="connsiteX2" fmla="*/ 146312 w 292624"/>
                <a:gd name="connsiteY2" fmla="*/ 0 h 303879"/>
                <a:gd name="connsiteX3" fmla="*/ 0 w 292624"/>
                <a:gd name="connsiteY3" fmla="*/ 144624 h 303879"/>
                <a:gd name="connsiteX4" fmla="*/ 0 w 292624"/>
                <a:gd name="connsiteY4" fmla="*/ 149689 h 303879"/>
                <a:gd name="connsiteX5" fmla="*/ 10129 w 292624"/>
                <a:gd name="connsiteY5" fmla="*/ 200335 h 303879"/>
                <a:gd name="connsiteX6" fmla="*/ 35453 w 292624"/>
                <a:gd name="connsiteY6" fmla="*/ 241978 h 303879"/>
                <a:gd name="connsiteX7" fmla="*/ 69780 w 292624"/>
                <a:gd name="connsiteY7" fmla="*/ 297689 h 303879"/>
                <a:gd name="connsiteX8" fmla="*/ 79909 w 292624"/>
                <a:gd name="connsiteY8" fmla="*/ 303879 h 303879"/>
                <a:gd name="connsiteX9" fmla="*/ 212716 w 292624"/>
                <a:gd name="connsiteY9" fmla="*/ 303879 h 303879"/>
                <a:gd name="connsiteX10" fmla="*/ 222845 w 292624"/>
                <a:gd name="connsiteY10" fmla="*/ 297689 h 303879"/>
                <a:gd name="connsiteX11" fmla="*/ 257172 w 292624"/>
                <a:gd name="connsiteY11" fmla="*/ 241978 h 303879"/>
                <a:gd name="connsiteX12" fmla="*/ 282495 w 292624"/>
                <a:gd name="connsiteY12" fmla="*/ 200335 h 303879"/>
                <a:gd name="connsiteX13" fmla="*/ 292625 w 292624"/>
                <a:gd name="connsiteY13" fmla="*/ 149689 h 303879"/>
                <a:gd name="connsiteX14" fmla="*/ 292625 w 292624"/>
                <a:gd name="connsiteY14" fmla="*/ 144624 h 303879"/>
                <a:gd name="connsiteX15" fmla="*/ 146312 w 292624"/>
                <a:gd name="connsiteY15" fmla="*/ 0 h 303879"/>
                <a:gd name="connsiteX16" fmla="*/ 258860 w 292624"/>
                <a:gd name="connsiteY16" fmla="*/ 149126 h 303879"/>
                <a:gd name="connsiteX17" fmla="*/ 250982 w 292624"/>
                <a:gd name="connsiteY17" fmla="*/ 188518 h 303879"/>
                <a:gd name="connsiteX18" fmla="*/ 231849 w 292624"/>
                <a:gd name="connsiteY18" fmla="*/ 219468 h 303879"/>
                <a:gd name="connsiteX19" fmla="*/ 199210 w 292624"/>
                <a:gd name="connsiteY19" fmla="*/ 270115 h 303879"/>
                <a:gd name="connsiteX20" fmla="*/ 146312 w 292624"/>
                <a:gd name="connsiteY20" fmla="*/ 270115 h 303879"/>
                <a:gd name="connsiteX21" fmla="*/ 93978 w 292624"/>
                <a:gd name="connsiteY21" fmla="*/ 270115 h 303879"/>
                <a:gd name="connsiteX22" fmla="*/ 61339 w 292624"/>
                <a:gd name="connsiteY22" fmla="*/ 219468 h 303879"/>
                <a:gd name="connsiteX23" fmla="*/ 42205 w 292624"/>
                <a:gd name="connsiteY23" fmla="*/ 188518 h 303879"/>
                <a:gd name="connsiteX24" fmla="*/ 34327 w 292624"/>
                <a:gd name="connsiteY24" fmla="*/ 149126 h 303879"/>
                <a:gd name="connsiteX25" fmla="*/ 34327 w 292624"/>
                <a:gd name="connsiteY25" fmla="*/ 144624 h 303879"/>
                <a:gd name="connsiteX26" fmla="*/ 146875 w 292624"/>
                <a:gd name="connsiteY26" fmla="*/ 33202 h 303879"/>
                <a:gd name="connsiteX27" fmla="*/ 146875 w 292624"/>
                <a:gd name="connsiteY27" fmla="*/ 33202 h 303879"/>
                <a:gd name="connsiteX28" fmla="*/ 146875 w 292624"/>
                <a:gd name="connsiteY28" fmla="*/ 33202 h 303879"/>
                <a:gd name="connsiteX29" fmla="*/ 146875 w 292624"/>
                <a:gd name="connsiteY29" fmla="*/ 33202 h 303879"/>
                <a:gd name="connsiteX30" fmla="*/ 146875 w 292624"/>
                <a:gd name="connsiteY30" fmla="*/ 33202 h 303879"/>
                <a:gd name="connsiteX31" fmla="*/ 146875 w 292624"/>
                <a:gd name="connsiteY31" fmla="*/ 33202 h 303879"/>
                <a:gd name="connsiteX32" fmla="*/ 146875 w 292624"/>
                <a:gd name="connsiteY32" fmla="*/ 33202 h 303879"/>
                <a:gd name="connsiteX33" fmla="*/ 259423 w 292624"/>
                <a:gd name="connsiteY33" fmla="*/ 144624 h 303879"/>
                <a:gd name="connsiteX34" fmla="*/ 259423 w 292624"/>
                <a:gd name="connsiteY34" fmla="*/ 149126 h 303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92624" h="303879">
                  <a:moveTo>
                    <a:pt x="146312" y="0"/>
                  </a:moveTo>
                  <a:cubicBezTo>
                    <a:pt x="146312" y="0"/>
                    <a:pt x="146312" y="0"/>
                    <a:pt x="146312" y="0"/>
                  </a:cubicBezTo>
                  <a:cubicBezTo>
                    <a:pt x="146312" y="0"/>
                    <a:pt x="146312" y="0"/>
                    <a:pt x="146312" y="0"/>
                  </a:cubicBezTo>
                  <a:cubicBezTo>
                    <a:pt x="66403" y="563"/>
                    <a:pt x="1688" y="64715"/>
                    <a:pt x="0" y="144624"/>
                  </a:cubicBezTo>
                  <a:lnTo>
                    <a:pt x="0" y="149689"/>
                  </a:lnTo>
                  <a:cubicBezTo>
                    <a:pt x="563" y="167134"/>
                    <a:pt x="3939" y="184016"/>
                    <a:pt x="10129" y="200335"/>
                  </a:cubicBezTo>
                  <a:cubicBezTo>
                    <a:pt x="16319" y="215529"/>
                    <a:pt x="24761" y="229598"/>
                    <a:pt x="35453" y="241978"/>
                  </a:cubicBezTo>
                  <a:cubicBezTo>
                    <a:pt x="48958" y="256609"/>
                    <a:pt x="63590" y="285309"/>
                    <a:pt x="69780" y="297689"/>
                  </a:cubicBezTo>
                  <a:cubicBezTo>
                    <a:pt x="71468" y="301628"/>
                    <a:pt x="75407" y="303879"/>
                    <a:pt x="79909" y="303879"/>
                  </a:cubicBezTo>
                  <a:lnTo>
                    <a:pt x="212716" y="303879"/>
                  </a:lnTo>
                  <a:cubicBezTo>
                    <a:pt x="217217" y="303879"/>
                    <a:pt x="221157" y="301628"/>
                    <a:pt x="222845" y="297689"/>
                  </a:cubicBezTo>
                  <a:cubicBezTo>
                    <a:pt x="229035" y="285309"/>
                    <a:pt x="243666" y="256609"/>
                    <a:pt x="257172" y="241978"/>
                  </a:cubicBezTo>
                  <a:cubicBezTo>
                    <a:pt x="267864" y="229598"/>
                    <a:pt x="276868" y="215529"/>
                    <a:pt x="282495" y="200335"/>
                  </a:cubicBezTo>
                  <a:cubicBezTo>
                    <a:pt x="288685" y="184016"/>
                    <a:pt x="292062" y="167134"/>
                    <a:pt x="292625" y="149689"/>
                  </a:cubicBezTo>
                  <a:lnTo>
                    <a:pt x="292625" y="144624"/>
                  </a:lnTo>
                  <a:cubicBezTo>
                    <a:pt x="290936" y="64715"/>
                    <a:pt x="226221" y="563"/>
                    <a:pt x="146312" y="0"/>
                  </a:cubicBezTo>
                  <a:close/>
                  <a:moveTo>
                    <a:pt x="258860" y="149126"/>
                  </a:moveTo>
                  <a:cubicBezTo>
                    <a:pt x="258297" y="162632"/>
                    <a:pt x="255484" y="176137"/>
                    <a:pt x="250982" y="188518"/>
                  </a:cubicBezTo>
                  <a:cubicBezTo>
                    <a:pt x="246480" y="199773"/>
                    <a:pt x="240290" y="210465"/>
                    <a:pt x="231849" y="219468"/>
                  </a:cubicBezTo>
                  <a:cubicBezTo>
                    <a:pt x="218906" y="235225"/>
                    <a:pt x="207651" y="252107"/>
                    <a:pt x="199210" y="270115"/>
                  </a:cubicBezTo>
                  <a:lnTo>
                    <a:pt x="146312" y="270115"/>
                  </a:lnTo>
                  <a:lnTo>
                    <a:pt x="93978" y="270115"/>
                  </a:lnTo>
                  <a:cubicBezTo>
                    <a:pt x="84974" y="252107"/>
                    <a:pt x="73719" y="235225"/>
                    <a:pt x="61339" y="219468"/>
                  </a:cubicBezTo>
                  <a:cubicBezTo>
                    <a:pt x="53460" y="210465"/>
                    <a:pt x="46707" y="199773"/>
                    <a:pt x="42205" y="188518"/>
                  </a:cubicBezTo>
                  <a:cubicBezTo>
                    <a:pt x="37141" y="176137"/>
                    <a:pt x="34890" y="162632"/>
                    <a:pt x="34327" y="149126"/>
                  </a:cubicBezTo>
                  <a:lnTo>
                    <a:pt x="34327" y="144624"/>
                  </a:lnTo>
                  <a:cubicBezTo>
                    <a:pt x="35453" y="83285"/>
                    <a:pt x="85536" y="33764"/>
                    <a:pt x="146875" y="33202"/>
                  </a:cubicBezTo>
                  <a:lnTo>
                    <a:pt x="146875" y="33202"/>
                  </a:lnTo>
                  <a:lnTo>
                    <a:pt x="146875" y="33202"/>
                  </a:lnTo>
                  <a:cubicBezTo>
                    <a:pt x="146875" y="33202"/>
                    <a:pt x="146875" y="33202"/>
                    <a:pt x="146875" y="33202"/>
                  </a:cubicBezTo>
                  <a:cubicBezTo>
                    <a:pt x="146875" y="33202"/>
                    <a:pt x="146875" y="33202"/>
                    <a:pt x="146875" y="33202"/>
                  </a:cubicBezTo>
                  <a:lnTo>
                    <a:pt x="146875" y="33202"/>
                  </a:lnTo>
                  <a:lnTo>
                    <a:pt x="146875" y="33202"/>
                  </a:lnTo>
                  <a:cubicBezTo>
                    <a:pt x="208214" y="33764"/>
                    <a:pt x="258297" y="82723"/>
                    <a:pt x="259423" y="144624"/>
                  </a:cubicBezTo>
                  <a:lnTo>
                    <a:pt x="259423" y="149126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aphic 25" descr="Rocket">
            <a:extLst>
              <a:ext uri="{FF2B5EF4-FFF2-40B4-BE49-F238E27FC236}">
                <a16:creationId xmlns:a16="http://schemas.microsoft.com/office/drawing/2014/main" id="{78D80A75-5B38-4956-8BA7-20FF94606B8E}"/>
              </a:ext>
            </a:extLst>
          </p:cNvPr>
          <p:cNvGrpSpPr/>
          <p:nvPr/>
        </p:nvGrpSpPr>
        <p:grpSpPr>
          <a:xfrm>
            <a:off x="1142561" y="3307032"/>
            <a:ext cx="594177" cy="540160"/>
            <a:chOff x="595341" y="1927412"/>
            <a:chExt cx="540230" cy="540230"/>
          </a:xfrm>
          <a:solidFill>
            <a:schemeClr val="accent1">
              <a:lumMod val="75000"/>
            </a:schemeClr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5D5F2FB-8CE9-4ED8-8B03-41995ECE2356}"/>
                </a:ext>
              </a:extLst>
            </p:cNvPr>
            <p:cNvSpPr/>
            <p:nvPr/>
          </p:nvSpPr>
          <p:spPr>
            <a:xfrm>
              <a:off x="988695" y="1971703"/>
              <a:ext cx="103241" cy="99207"/>
            </a:xfrm>
            <a:custGeom>
              <a:avLst/>
              <a:gdLst>
                <a:gd name="connsiteX0" fmla="*/ 100730 w 103241"/>
                <a:gd name="connsiteY0" fmla="*/ 2979 h 99207"/>
                <a:gd name="connsiteX1" fmla="*/ 0 w 103241"/>
                <a:gd name="connsiteY1" fmla="*/ 15359 h 99207"/>
                <a:gd name="connsiteX2" fmla="*/ 46145 w 103241"/>
                <a:gd name="connsiteY2" fmla="*/ 51937 h 99207"/>
                <a:gd name="connsiteX3" fmla="*/ 83285 w 103241"/>
                <a:gd name="connsiteY3" fmla="*/ 99207 h 99207"/>
                <a:gd name="connsiteX4" fmla="*/ 100730 w 103241"/>
                <a:gd name="connsiteY4" fmla="*/ 2979 h 9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241" h="99207">
                  <a:moveTo>
                    <a:pt x="100730" y="2979"/>
                  </a:moveTo>
                  <a:cubicBezTo>
                    <a:pt x="92852" y="-4899"/>
                    <a:pt x="42205" y="4105"/>
                    <a:pt x="0" y="15359"/>
                  </a:cubicBezTo>
                  <a:cubicBezTo>
                    <a:pt x="15194" y="24363"/>
                    <a:pt x="30951" y="36743"/>
                    <a:pt x="46145" y="51937"/>
                  </a:cubicBezTo>
                  <a:cubicBezTo>
                    <a:pt x="61901" y="67694"/>
                    <a:pt x="74282" y="83451"/>
                    <a:pt x="83285" y="99207"/>
                  </a:cubicBezTo>
                  <a:cubicBezTo>
                    <a:pt x="94540" y="55877"/>
                    <a:pt x="109171" y="10857"/>
                    <a:pt x="100730" y="2979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E8085A9-4AB8-468E-9A80-1351B84B480D}"/>
                </a:ext>
              </a:extLst>
            </p:cNvPr>
            <p:cNvSpPr/>
            <p:nvPr/>
          </p:nvSpPr>
          <p:spPr>
            <a:xfrm>
              <a:off x="638709" y="2126410"/>
              <a:ext cx="137270" cy="131295"/>
            </a:xfrm>
            <a:custGeom>
              <a:avLst/>
              <a:gdLst>
                <a:gd name="connsiteX0" fmla="*/ 137270 w 137270"/>
                <a:gd name="connsiteY0" fmla="*/ 8652 h 131295"/>
                <a:gd name="connsiteX1" fmla="*/ 118137 w 137270"/>
                <a:gd name="connsiteY1" fmla="*/ 1337 h 131295"/>
                <a:gd name="connsiteX2" fmla="*/ 95628 w 137270"/>
                <a:gd name="connsiteY2" fmla="*/ 5839 h 131295"/>
                <a:gd name="connsiteX3" fmla="*/ 6152 w 137270"/>
                <a:gd name="connsiteY3" fmla="*/ 95314 h 131295"/>
                <a:gd name="connsiteX4" fmla="*/ 25285 w 137270"/>
                <a:gd name="connsiteY4" fmla="*/ 130767 h 131295"/>
                <a:gd name="connsiteX5" fmla="*/ 100130 w 137270"/>
                <a:gd name="connsiteY5" fmla="*/ 113885 h 131295"/>
                <a:gd name="connsiteX6" fmla="*/ 137270 w 137270"/>
                <a:gd name="connsiteY6" fmla="*/ 8652 h 13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270" h="131295">
                  <a:moveTo>
                    <a:pt x="137270" y="8652"/>
                  </a:moveTo>
                  <a:lnTo>
                    <a:pt x="118137" y="1337"/>
                  </a:lnTo>
                  <a:cubicBezTo>
                    <a:pt x="110259" y="-1477"/>
                    <a:pt x="101818" y="211"/>
                    <a:pt x="95628" y="5839"/>
                  </a:cubicBezTo>
                  <a:lnTo>
                    <a:pt x="6152" y="95314"/>
                  </a:lnTo>
                  <a:cubicBezTo>
                    <a:pt x="-8479" y="109945"/>
                    <a:pt x="5027" y="135269"/>
                    <a:pt x="25285" y="130767"/>
                  </a:cubicBezTo>
                  <a:lnTo>
                    <a:pt x="100130" y="113885"/>
                  </a:lnTo>
                  <a:cubicBezTo>
                    <a:pt x="106320" y="85748"/>
                    <a:pt x="116449" y="48044"/>
                    <a:pt x="137270" y="8652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FC23287-93D2-4B24-9B24-9B350A2A6B9C}"/>
                </a:ext>
              </a:extLst>
            </p:cNvPr>
            <p:cNvSpPr/>
            <p:nvPr/>
          </p:nvSpPr>
          <p:spPr>
            <a:xfrm>
              <a:off x="804141" y="2281937"/>
              <a:ext cx="131555" cy="141456"/>
            </a:xfrm>
            <a:custGeom>
              <a:avLst/>
              <a:gdLst>
                <a:gd name="connsiteX0" fmla="*/ 120965 w 131555"/>
                <a:gd name="connsiteY0" fmla="*/ 0 h 141456"/>
                <a:gd name="connsiteX1" fmla="*/ 17984 w 131555"/>
                <a:gd name="connsiteY1" fmla="*/ 36015 h 141456"/>
                <a:gd name="connsiteX2" fmla="*/ 539 w 131555"/>
                <a:gd name="connsiteY2" fmla="*/ 115924 h 141456"/>
                <a:gd name="connsiteX3" fmla="*/ 35991 w 131555"/>
                <a:gd name="connsiteY3" fmla="*/ 135058 h 141456"/>
                <a:gd name="connsiteX4" fmla="*/ 125467 w 131555"/>
                <a:gd name="connsiteY4" fmla="*/ 45582 h 141456"/>
                <a:gd name="connsiteX5" fmla="*/ 129969 w 131555"/>
                <a:gd name="connsiteY5" fmla="*/ 23072 h 141456"/>
                <a:gd name="connsiteX6" fmla="*/ 120965 w 131555"/>
                <a:gd name="connsiteY6" fmla="*/ 0 h 14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55" h="141456">
                  <a:moveTo>
                    <a:pt x="120965" y="0"/>
                  </a:moveTo>
                  <a:cubicBezTo>
                    <a:pt x="83261" y="19696"/>
                    <a:pt x="47246" y="30388"/>
                    <a:pt x="17984" y="36015"/>
                  </a:cubicBezTo>
                  <a:lnTo>
                    <a:pt x="539" y="115924"/>
                  </a:lnTo>
                  <a:cubicBezTo>
                    <a:pt x="-3963" y="136183"/>
                    <a:pt x="20797" y="150251"/>
                    <a:pt x="35991" y="135058"/>
                  </a:cubicBezTo>
                  <a:lnTo>
                    <a:pt x="125467" y="45582"/>
                  </a:lnTo>
                  <a:cubicBezTo>
                    <a:pt x="131094" y="39955"/>
                    <a:pt x="133345" y="30951"/>
                    <a:pt x="129969" y="23072"/>
                  </a:cubicBezTo>
                  <a:lnTo>
                    <a:pt x="120965" y="0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EE66AFA-CCC1-4795-85AA-53CD85FA5336}"/>
                </a:ext>
              </a:extLst>
            </p:cNvPr>
            <p:cNvSpPr/>
            <p:nvPr/>
          </p:nvSpPr>
          <p:spPr>
            <a:xfrm>
              <a:off x="758535" y="1997191"/>
              <a:ext cx="302753" cy="302191"/>
            </a:xfrm>
            <a:custGeom>
              <a:avLst/>
              <a:gdLst>
                <a:gd name="connsiteX0" fmla="*/ 199773 w 302753"/>
                <a:gd name="connsiteY0" fmla="*/ 0 h 302191"/>
                <a:gd name="connsiteX1" fmla="*/ 92289 w 302753"/>
                <a:gd name="connsiteY1" fmla="*/ 73156 h 302191"/>
                <a:gd name="connsiteX2" fmla="*/ 0 w 302753"/>
                <a:gd name="connsiteY2" fmla="*/ 267301 h 302191"/>
                <a:gd name="connsiteX3" fmla="*/ 34890 w 302753"/>
                <a:gd name="connsiteY3" fmla="*/ 302191 h 302191"/>
                <a:gd name="connsiteX4" fmla="*/ 229598 w 302753"/>
                <a:gd name="connsiteY4" fmla="*/ 210465 h 302191"/>
                <a:gd name="connsiteX5" fmla="*/ 302754 w 302753"/>
                <a:gd name="connsiteY5" fmla="*/ 103544 h 302191"/>
                <a:gd name="connsiteX6" fmla="*/ 259986 w 302753"/>
                <a:gd name="connsiteY6" fmla="*/ 41643 h 302191"/>
                <a:gd name="connsiteX7" fmla="*/ 199773 w 302753"/>
                <a:gd name="connsiteY7" fmla="*/ 0 h 302191"/>
                <a:gd name="connsiteX8" fmla="*/ 228472 w 302753"/>
                <a:gd name="connsiteY8" fmla="*/ 121552 h 302191"/>
                <a:gd name="connsiteX9" fmla="*/ 180639 w 302753"/>
                <a:gd name="connsiteY9" fmla="*/ 121552 h 302191"/>
                <a:gd name="connsiteX10" fmla="*/ 180639 w 302753"/>
                <a:gd name="connsiteY10" fmla="*/ 73719 h 302191"/>
                <a:gd name="connsiteX11" fmla="*/ 228472 w 302753"/>
                <a:gd name="connsiteY11" fmla="*/ 73719 h 302191"/>
                <a:gd name="connsiteX12" fmla="*/ 228472 w 302753"/>
                <a:gd name="connsiteY12" fmla="*/ 121552 h 30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2753" h="302191">
                  <a:moveTo>
                    <a:pt x="199773" y="0"/>
                  </a:moveTo>
                  <a:cubicBezTo>
                    <a:pt x="166571" y="13506"/>
                    <a:pt x="128867" y="36578"/>
                    <a:pt x="92289" y="73156"/>
                  </a:cubicBezTo>
                  <a:cubicBezTo>
                    <a:pt x="25323" y="140122"/>
                    <a:pt x="5627" y="221157"/>
                    <a:pt x="0" y="267301"/>
                  </a:cubicBezTo>
                  <a:lnTo>
                    <a:pt x="34890" y="302191"/>
                  </a:lnTo>
                  <a:cubicBezTo>
                    <a:pt x="81035" y="296564"/>
                    <a:pt x="162632" y="277431"/>
                    <a:pt x="229598" y="210465"/>
                  </a:cubicBezTo>
                  <a:cubicBezTo>
                    <a:pt x="266176" y="173887"/>
                    <a:pt x="289248" y="136746"/>
                    <a:pt x="302754" y="103544"/>
                  </a:cubicBezTo>
                  <a:cubicBezTo>
                    <a:pt x="295438" y="84974"/>
                    <a:pt x="280807" y="63027"/>
                    <a:pt x="259986" y="41643"/>
                  </a:cubicBezTo>
                  <a:cubicBezTo>
                    <a:pt x="239727" y="21947"/>
                    <a:pt x="218343" y="7316"/>
                    <a:pt x="199773" y="0"/>
                  </a:cubicBezTo>
                  <a:close/>
                  <a:moveTo>
                    <a:pt x="228472" y="121552"/>
                  </a:moveTo>
                  <a:cubicBezTo>
                    <a:pt x="215529" y="134495"/>
                    <a:pt x="194145" y="134495"/>
                    <a:pt x="180639" y="121552"/>
                  </a:cubicBezTo>
                  <a:cubicBezTo>
                    <a:pt x="167696" y="108609"/>
                    <a:pt x="167696" y="87225"/>
                    <a:pt x="180639" y="73719"/>
                  </a:cubicBezTo>
                  <a:cubicBezTo>
                    <a:pt x="193582" y="60776"/>
                    <a:pt x="214967" y="60776"/>
                    <a:pt x="228472" y="73719"/>
                  </a:cubicBezTo>
                  <a:cubicBezTo>
                    <a:pt x="241415" y="87225"/>
                    <a:pt x="241415" y="108609"/>
                    <a:pt x="228472" y="121552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3AB81DB0-AA8E-4483-BEA3-D1E8994DA418}"/>
                </a:ext>
              </a:extLst>
            </p:cNvPr>
            <p:cNvSpPr/>
            <p:nvPr/>
          </p:nvSpPr>
          <p:spPr>
            <a:xfrm>
              <a:off x="692254" y="2285513"/>
              <a:ext cx="80149" cy="80315"/>
            </a:xfrm>
            <a:custGeom>
              <a:avLst/>
              <a:gdLst>
                <a:gd name="connsiteX0" fmla="*/ 65718 w 80149"/>
                <a:gd name="connsiteY0" fmla="*/ 14432 h 80315"/>
                <a:gd name="connsiteX1" fmla="*/ 39269 w 80149"/>
                <a:gd name="connsiteY1" fmla="*/ 8805 h 80315"/>
                <a:gd name="connsiteX2" fmla="*/ 1566 w 80149"/>
                <a:gd name="connsiteY2" fmla="*/ 78584 h 80315"/>
                <a:gd name="connsiteX3" fmla="*/ 71345 w 80149"/>
                <a:gd name="connsiteY3" fmla="*/ 40881 h 80315"/>
                <a:gd name="connsiteX4" fmla="*/ 65718 w 80149"/>
                <a:gd name="connsiteY4" fmla="*/ 14432 h 80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49" h="80315">
                  <a:moveTo>
                    <a:pt x="65718" y="14432"/>
                  </a:moveTo>
                  <a:cubicBezTo>
                    <a:pt x="56714" y="5428"/>
                    <a:pt x="57840" y="-9766"/>
                    <a:pt x="39269" y="8805"/>
                  </a:cubicBezTo>
                  <a:cubicBezTo>
                    <a:pt x="20699" y="27375"/>
                    <a:pt x="-6875" y="69581"/>
                    <a:pt x="1566" y="78584"/>
                  </a:cubicBezTo>
                  <a:cubicBezTo>
                    <a:pt x="10569" y="87588"/>
                    <a:pt x="52775" y="59451"/>
                    <a:pt x="71345" y="40881"/>
                  </a:cubicBezTo>
                  <a:cubicBezTo>
                    <a:pt x="89916" y="21748"/>
                    <a:pt x="74722" y="22873"/>
                    <a:pt x="65718" y="14432"/>
                  </a:cubicBez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83064372-ACFB-4844-BBE6-8B356824CFC7}"/>
              </a:ext>
            </a:extLst>
          </p:cNvPr>
          <p:cNvSpPr txBox="1">
            <a:spLocks/>
          </p:cNvSpPr>
          <p:nvPr/>
        </p:nvSpPr>
        <p:spPr>
          <a:xfrm>
            <a:off x="551385" y="1327444"/>
            <a:ext cx="11623476" cy="1678832"/>
          </a:xfrm>
          <a:prstGeom prst="rect">
            <a:avLst/>
          </a:prstGeom>
        </p:spPr>
        <p:txBody>
          <a:bodyPr/>
          <a:lstStyle>
            <a:lvl1pPr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0913" indent="-365125"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65263" indent="-292100"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1050" indent="-292100"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36838" indent="-292100" algn="l" defTabSz="1171575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23717" indent="-293065" algn="l" defTabSz="117226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09848" indent="-293065" algn="l" defTabSz="117226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95978" indent="-293065" algn="l" defTabSz="117226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82108" indent="-293065" algn="l" defTabSz="117226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n-US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Tujuan</a:t>
            </a:r>
            <a:r>
              <a:rPr lang="en-US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meningkatkan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pemahaman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dan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kemampuan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para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perencana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pengelola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dan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pelaksana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inti </a:t>
            </a:r>
            <a:r>
              <a:rPr lang="id-ID" sz="1600" i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major</a:t>
            </a:r>
            <a:r>
              <a:rPr lang="id-ID" sz="16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i="1" spc="-15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project</a:t>
            </a:r>
            <a:r>
              <a:rPr lang="id-ID" sz="1600" i="1" spc="-15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dari berbagai </a:t>
            </a:r>
            <a:r>
              <a:rPr lang="id-ID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stakholders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sehingga </a:t>
            </a:r>
            <a:r>
              <a:rPr lang="id-ID" sz="1600" i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major</a:t>
            </a:r>
            <a:r>
              <a:rPr lang="id-ID" sz="16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600" i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project</a:t>
            </a:r>
            <a:r>
              <a:rPr lang="id-ID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dapat tercapai sesuai dengan tujuannya</a:t>
            </a:r>
            <a:endParaRPr lang="en-US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b="1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Output</a:t>
            </a:r>
            <a:r>
              <a:rPr lang="en-US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Perencana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pengelola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dan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pelaksana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inti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memahami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dan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mampu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meingimplementasikan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major project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sesuai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dengan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rencana</a:t>
            </a:r>
            <a:endParaRPr lang="id-ID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54FD92C-3A67-4D88-9BB5-7A17425CA8FB}"/>
              </a:ext>
            </a:extLst>
          </p:cNvPr>
          <p:cNvSpPr/>
          <p:nvPr/>
        </p:nvSpPr>
        <p:spPr>
          <a:xfrm>
            <a:off x="551385" y="1120240"/>
            <a:ext cx="4200981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Urgensi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812A58E-0BB7-4FD2-A9FF-4FA31BA662B5}"/>
              </a:ext>
            </a:extLst>
          </p:cNvPr>
          <p:cNvSpPr/>
          <p:nvPr/>
        </p:nvSpPr>
        <p:spPr>
          <a:xfrm>
            <a:off x="551385" y="1120240"/>
            <a:ext cx="11258813" cy="1741966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C9A8275-8E7A-435D-8714-4A52D48462DA}"/>
              </a:ext>
            </a:extLst>
          </p:cNvPr>
          <p:cNvSpPr/>
          <p:nvPr/>
        </p:nvSpPr>
        <p:spPr>
          <a:xfrm>
            <a:off x="5007453" y="3800638"/>
            <a:ext cx="21678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Aspek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Pelatihan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82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E86C199-9BBD-4C65-A7FB-B64F8C2AFCA6}"/>
              </a:ext>
            </a:extLst>
          </p:cNvPr>
          <p:cNvSpPr/>
          <p:nvPr/>
        </p:nvSpPr>
        <p:spPr>
          <a:xfrm>
            <a:off x="215842" y="2522469"/>
            <a:ext cx="4982323" cy="3072482"/>
          </a:xfrm>
          <a:prstGeom prst="roundRect">
            <a:avLst>
              <a:gd name="adj" fmla="val 4714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9D17CB-EC86-4E43-B0B6-54B9F05B0DA2}"/>
              </a:ext>
            </a:extLst>
          </p:cNvPr>
          <p:cNvSpPr txBox="1"/>
          <p:nvPr/>
        </p:nvSpPr>
        <p:spPr>
          <a:xfrm>
            <a:off x="2783739" y="1954927"/>
            <a:ext cx="72966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9 KAWASAN INDUSTRI DI LUAR JAWA DAN 31 SMELTER</a:t>
            </a:r>
            <a:endParaRPr kumimoji="0" lang="en-ID" sz="1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EE5144-E081-0B4F-8DFD-320FEDA54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243"/>
          <a:stretch/>
        </p:blipFill>
        <p:spPr>
          <a:xfrm>
            <a:off x="4864501" y="929954"/>
            <a:ext cx="2462997" cy="10572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6EB6376-3657-1646-A197-866525185A74}"/>
              </a:ext>
            </a:extLst>
          </p:cNvPr>
          <p:cNvSpPr txBox="1"/>
          <p:nvPr/>
        </p:nvSpPr>
        <p:spPr>
          <a:xfrm>
            <a:off x="324509" y="3128071"/>
            <a:ext cx="6107573" cy="2162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Pembangunan Infrastruktur Kawasan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Pembangunan Jalan (Jalan Bintuni – </a:t>
            </a:r>
            <a:r>
              <a:rPr kumimoji="0" lang="fi-FI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Susumuk</a:t>
            </a: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D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Pembangunan </a:t>
            </a:r>
            <a:r>
              <a:rPr kumimoji="0" lang="en-ID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Fasilitas</a:t>
            </a:r>
            <a:r>
              <a:rPr kumimoji="0" lang="en-ID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Pelabuhan Bintuni</a:t>
            </a:r>
            <a:endParaRPr kumimoji="0" lang="en-ID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Pengembangan Investasi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v-S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Kawasan Industri (KI) yang </a:t>
            </a:r>
            <a:r>
              <a:rPr kumimoji="0" lang="sv-SE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dikembangkan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Analisa</a:t>
            </a: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kumimoji="0" lang="es-E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informasi</a:t>
            </a: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pasar </a:t>
            </a:r>
            <a:r>
              <a:rPr kumimoji="0" lang="es-E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ekspor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D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Business Development </a:t>
            </a:r>
            <a:r>
              <a:rPr kumimoji="0" lang="en-ID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berdasarkan</a:t>
            </a:r>
            <a:r>
              <a:rPr kumimoji="0" lang="en-ID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ID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Sektor</a:t>
            </a:r>
            <a:endParaRPr kumimoji="0" lang="en-ID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5384EB-A2FD-F942-A8E4-CE3304FEF9B7}"/>
              </a:ext>
            </a:extLst>
          </p:cNvPr>
          <p:cNvSpPr txBox="1"/>
          <p:nvPr/>
        </p:nvSpPr>
        <p:spPr>
          <a:xfrm>
            <a:off x="316448" y="2690530"/>
            <a:ext cx="55091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Proyek a.l.: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B621015-AFC7-DA40-95C8-7F38D85A33D4}"/>
              </a:ext>
            </a:extLst>
          </p:cNvPr>
          <p:cNvSpPr txBox="1"/>
          <p:nvPr/>
        </p:nvSpPr>
        <p:spPr>
          <a:xfrm>
            <a:off x="124512" y="5651811"/>
            <a:ext cx="40604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Sumber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Paparan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Deputi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Pendanaan</a:t>
            </a:r>
            <a:endParaRPr lang="en-ID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8" name="Table 28">
            <a:extLst>
              <a:ext uri="{FF2B5EF4-FFF2-40B4-BE49-F238E27FC236}">
                <a16:creationId xmlns:a16="http://schemas.microsoft.com/office/drawing/2014/main" id="{E2156688-351A-C941-AB76-12A52B0EBD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178656"/>
              </p:ext>
            </p:extLst>
          </p:nvPr>
        </p:nvGraphicFramePr>
        <p:xfrm>
          <a:off x="5363299" y="2522468"/>
          <a:ext cx="6512253" cy="307248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07506">
                  <a:extLst>
                    <a:ext uri="{9D8B030D-6E8A-4147-A177-3AD203B41FA5}">
                      <a16:colId xmlns:a16="http://schemas.microsoft.com/office/drawing/2014/main" val="2263331073"/>
                    </a:ext>
                  </a:extLst>
                </a:gridCol>
                <a:gridCol w="3401795">
                  <a:extLst>
                    <a:ext uri="{9D8B030D-6E8A-4147-A177-3AD203B41FA5}">
                      <a16:colId xmlns:a16="http://schemas.microsoft.com/office/drawing/2014/main" val="2934024432"/>
                    </a:ext>
                  </a:extLst>
                </a:gridCol>
                <a:gridCol w="2502952">
                  <a:extLst>
                    <a:ext uri="{9D8B030D-6E8A-4147-A177-3AD203B41FA5}">
                      <a16:colId xmlns:a16="http://schemas.microsoft.com/office/drawing/2014/main" val="4003342487"/>
                    </a:ext>
                  </a:extLst>
                </a:gridCol>
              </a:tblGrid>
              <a:tr h="50121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Pelatihan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Magang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Peserta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0236524"/>
                  </a:ext>
                </a:extLst>
              </a:tr>
              <a:tr h="325052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Investasi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Kemenperin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BKPM, </a:t>
                      </a:r>
                      <a:r>
                        <a:rPr kumimoji="0" lang="en-US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Kemendag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KemenPUPR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Kemenhub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Kemenkominfo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Kemendagri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Kemen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ESDM, </a:t>
                      </a:r>
                      <a:r>
                        <a:rPr kumimoji="0" lang="en-US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Pemda,KADIN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pelaku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usaha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2866708"/>
                  </a:ext>
                </a:extLst>
              </a:tr>
              <a:tr h="407971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Ekonomi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Wilayah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210215"/>
                  </a:ext>
                </a:extLst>
              </a:tr>
              <a:tr h="325052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PPP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502529"/>
                  </a:ext>
                </a:extLst>
              </a:tr>
              <a:tr h="49758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Manajemen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Pelabuhan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8257402"/>
                  </a:ext>
                </a:extLst>
              </a:tr>
              <a:tr h="49758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Ekspor-Impor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65688"/>
                  </a:ext>
                </a:extLst>
              </a:tr>
              <a:tr h="49758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Manajemen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Proyek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5943175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13225E7A-CE89-8D4F-AD28-B745E3A13D84}"/>
              </a:ext>
            </a:extLst>
          </p:cNvPr>
          <p:cNvSpPr txBox="1"/>
          <p:nvPr/>
        </p:nvSpPr>
        <p:spPr>
          <a:xfrm>
            <a:off x="5346337" y="5698907"/>
            <a:ext cx="65461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Biaya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pelaksana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Diklat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bisa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dilaksanakan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K/L dan Lembaga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diklat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lainnya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kurikulum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sudah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ditetapkan</a:t>
            </a:r>
            <a:endParaRPr lang="en-ID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7E4B2288-04FF-4F4F-B853-46119B516D25}"/>
              </a:ext>
            </a:extLst>
          </p:cNvPr>
          <p:cNvSpPr txBox="1">
            <a:spLocks/>
          </p:cNvSpPr>
          <p:nvPr/>
        </p:nvSpPr>
        <p:spPr>
          <a:xfrm>
            <a:off x="11538893" y="6359484"/>
            <a:ext cx="55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13F0CA-8BEF-493F-B018-E4DE345B88A7}" type="slidenum">
              <a:rPr lang="en-US" sz="1000" smtClean="0">
                <a:latin typeface="Century Gothic" panose="020B0502020202020204" pitchFamily="34" charset="0"/>
              </a:rPr>
              <a:pPr/>
              <a:t>46</a:t>
            </a:fld>
            <a:endParaRPr lang="en-US" sz="1000" dirty="0">
              <a:latin typeface="Century Gothic" panose="020B0502020202020204" pitchFamily="34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DBA12F7-9036-4B55-AB44-529C0D0097F5}"/>
              </a:ext>
            </a:extLst>
          </p:cNvPr>
          <p:cNvSpPr txBox="1">
            <a:spLocks/>
          </p:cNvSpPr>
          <p:nvPr/>
        </p:nvSpPr>
        <p:spPr>
          <a:xfrm>
            <a:off x="1042730" y="158037"/>
            <a:ext cx="10083895" cy="76263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sz="2400" i="1" dirty="0" err="1"/>
              <a:t>Contoh</a:t>
            </a:r>
            <a:r>
              <a:rPr lang="en-GB" sz="2400" i="1" dirty="0"/>
              <a:t> </a:t>
            </a:r>
            <a:r>
              <a:rPr lang="en-GB" sz="2400" i="1" dirty="0" err="1"/>
              <a:t>Pelatihan</a:t>
            </a:r>
            <a:r>
              <a:rPr lang="en-GB" sz="2400" i="1" dirty="0"/>
              <a:t> Major Project </a:t>
            </a:r>
            <a:endParaRPr lang="en-US" sz="2400" dirty="0"/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58AEE749-A827-47F5-9DB5-9D65F73D3D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4348" y="6244639"/>
            <a:ext cx="55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13F0CA-8BEF-493F-B018-E4DE345B88A7}" type="slidenum">
              <a:rPr lang="en-US" sz="1000" smtClean="0">
                <a:latin typeface="Century Gothic" panose="020B0502020202020204" pitchFamily="34" charset="0"/>
              </a:rPr>
              <a:pPr/>
              <a:t>46</a:t>
            </a:fld>
            <a:endParaRPr lang="en-US" sz="1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83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6338819-79A1-4015-BEB7-91C71307713D}"/>
              </a:ext>
            </a:extLst>
          </p:cNvPr>
          <p:cNvSpPr/>
          <p:nvPr/>
        </p:nvSpPr>
        <p:spPr>
          <a:xfrm>
            <a:off x="377489" y="1224967"/>
            <a:ext cx="6994744" cy="47048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EE14F20-DE4F-6B3E-05EA-581CE9DDF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SDM dan </a:t>
            </a:r>
            <a:r>
              <a:rPr lang="en-US" dirty="0" err="1"/>
              <a:t>Fasilitas</a:t>
            </a:r>
            <a:r>
              <a:rPr lang="en-US" dirty="0"/>
              <a:t> </a:t>
            </a:r>
            <a:r>
              <a:rPr lang="en-US" dirty="0" err="1"/>
              <a:t>Pusbindiklatren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B766EE-3F8A-49DC-BD9D-4ED31E40CA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5</a:t>
            </a:fld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C88BA9-81D2-48A7-AAFF-521573D6DD24}"/>
              </a:ext>
            </a:extLst>
          </p:cNvPr>
          <p:cNvSpPr txBox="1"/>
          <p:nvPr/>
        </p:nvSpPr>
        <p:spPr>
          <a:xfrm>
            <a:off x="377489" y="1195665"/>
            <a:ext cx="6994743" cy="3149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en-US" sz="1400" b="1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JUMLAH SDM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DFED9F8-B2B7-48FB-9CED-C5CA9B4993DC}"/>
              </a:ext>
            </a:extLst>
          </p:cNvPr>
          <p:cNvSpPr/>
          <p:nvPr/>
        </p:nvSpPr>
        <p:spPr>
          <a:xfrm>
            <a:off x="2221857" y="2638502"/>
            <a:ext cx="2571368" cy="134612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E922A0D-D96A-4E8B-B29D-3A0D473069DD}"/>
              </a:ext>
            </a:extLst>
          </p:cNvPr>
          <p:cNvSpPr/>
          <p:nvPr/>
        </p:nvSpPr>
        <p:spPr>
          <a:xfrm>
            <a:off x="7580008" y="1191429"/>
            <a:ext cx="4234504" cy="47383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2EB74E3-0ECC-FC46-BF98-024B07D029CF}"/>
              </a:ext>
            </a:extLst>
          </p:cNvPr>
          <p:cNvSpPr/>
          <p:nvPr/>
        </p:nvSpPr>
        <p:spPr>
          <a:xfrm>
            <a:off x="8358519" y="3704815"/>
            <a:ext cx="2714327" cy="225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Gedung J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alan</a:t>
            </a: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 Proklamasi 70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lvl="1" indent="-177800" algn="ctr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Ruang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Kelas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Lantai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  <a:p>
            <a:pPr marL="177800" lvl="1" indent="-177800" algn="ctr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Ruang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Rapat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Lantai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  <a:p>
            <a:pPr marL="177800" lvl="1" indent="-177800" algn="ctr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Ruang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Pelayanan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ctr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4000"/>
              </a:lnSpc>
            </a:pP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Kantor J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alan</a:t>
            </a: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 Tulung Agung 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lvl="1" indent="-177800" algn="ctr">
              <a:lnSpc>
                <a:spcPct val="114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PPK PPN X</a:t>
            </a:r>
          </a:p>
          <a:p>
            <a:pPr algn="ctr">
              <a:lnSpc>
                <a:spcPct val="114000"/>
              </a:lnSpc>
            </a:pP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Kantor J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alan</a:t>
            </a:r>
            <a:r>
              <a:rPr lang="id-ID" sz="1200" b="1" dirty="0">
                <a:latin typeface="Arial" panose="020B0604020202020204" pitchFamily="34" charset="0"/>
                <a:cs typeface="Arial" panose="020B0604020202020204" pitchFamily="34" charset="0"/>
              </a:rPr>
              <a:t> Syamsu Rizal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lvl="1" indent="-177800" algn="ctr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Rumah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1200" dirty="0">
                <a:latin typeface="Arial" panose="020B0604020202020204" pitchFamily="34" charset="0"/>
                <a:cs typeface="Arial" panose="020B0604020202020204" pitchFamily="34" charset="0"/>
              </a:rPr>
              <a:t>Arsip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4000"/>
              </a:lnSpc>
            </a:pPr>
            <a:endParaRPr lang="id-ID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5A48B357-9F04-0AF6-2733-01C82D52CE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0889456"/>
              </p:ext>
            </p:extLst>
          </p:nvPr>
        </p:nvGraphicFramePr>
        <p:xfrm>
          <a:off x="4393261" y="896347"/>
          <a:ext cx="3315796" cy="3374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0221EE24-A390-1C99-7EDE-8ED6153E60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723828"/>
              </p:ext>
            </p:extLst>
          </p:nvPr>
        </p:nvGraphicFramePr>
        <p:xfrm>
          <a:off x="1619428" y="1891781"/>
          <a:ext cx="2737617" cy="12985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648">
                  <a:extLst>
                    <a:ext uri="{9D8B030D-6E8A-4147-A177-3AD203B41FA5}">
                      <a16:colId xmlns:a16="http://schemas.microsoft.com/office/drawing/2014/main" val="2215337829"/>
                    </a:ext>
                  </a:extLst>
                </a:gridCol>
                <a:gridCol w="741145">
                  <a:extLst>
                    <a:ext uri="{9D8B030D-6E8A-4147-A177-3AD203B41FA5}">
                      <a16:colId xmlns:a16="http://schemas.microsoft.com/office/drawing/2014/main" val="3802534324"/>
                    </a:ext>
                  </a:extLst>
                </a:gridCol>
                <a:gridCol w="735824">
                  <a:extLst>
                    <a:ext uri="{9D8B030D-6E8A-4147-A177-3AD203B41FA5}">
                      <a16:colId xmlns:a16="http://schemas.microsoft.com/office/drawing/2014/main" val="2551873812"/>
                    </a:ext>
                  </a:extLst>
                </a:gridCol>
              </a:tblGrid>
              <a:tr h="242060">
                <a:tc>
                  <a:txBody>
                    <a:bodyPr/>
                    <a:lstStyle/>
                    <a:p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PNS</a:t>
                      </a:r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PPNPN</a:t>
                      </a:r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5687840"/>
                  </a:ext>
                </a:extLst>
              </a:tr>
              <a:tr h="346477">
                <a:tc>
                  <a:txBody>
                    <a:bodyPr/>
                    <a:lstStyle/>
                    <a:p>
                      <a:r>
                        <a:rPr lang="en-US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Laki-Laki</a:t>
                      </a:r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01833021"/>
                  </a:ext>
                </a:extLst>
              </a:tr>
              <a:tr h="3464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Perempuan</a:t>
                      </a:r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id-ID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08337533"/>
                  </a:ext>
                </a:extLst>
              </a:tr>
              <a:tr h="346477">
                <a:tc>
                  <a:txBody>
                    <a:bodyPr/>
                    <a:lstStyle/>
                    <a:p>
                      <a:r>
                        <a:rPr lang="id-ID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</a:t>
                      </a:r>
                      <a:endParaRPr lang="id-ID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id-ID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3098899"/>
                  </a:ext>
                </a:extLst>
              </a:tr>
            </a:tbl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2ACDDC6-5698-EB24-C732-29EDF593B7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7973317"/>
              </p:ext>
            </p:extLst>
          </p:nvPr>
        </p:nvGraphicFramePr>
        <p:xfrm>
          <a:off x="923925" y="3610079"/>
          <a:ext cx="5914417" cy="2322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0D5F0140-F4AD-4407-B021-DE85285503CD}"/>
              </a:ext>
            </a:extLst>
          </p:cNvPr>
          <p:cNvSpPr txBox="1"/>
          <p:nvPr/>
        </p:nvSpPr>
        <p:spPr>
          <a:xfrm>
            <a:off x="7589752" y="1195665"/>
            <a:ext cx="4234504" cy="3149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id-ID" sz="1400" b="1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FASILITAS KANTOR</a:t>
            </a:r>
            <a:endParaRPr lang="en-US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61BD2C-728B-4213-8B88-8A9FDCDD77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7000"/>
                    </a14:imgEffect>
                    <a14:imgEffect>
                      <a14:colorTemperature colorTemp="5133"/>
                    </a14:imgEffect>
                    <a14:imgEffect>
                      <a14:saturation sat="94000"/>
                    </a14:imgEffect>
                    <a14:imgEffect>
                      <a14:brightnessContrast bright="14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0007" y="1510628"/>
            <a:ext cx="4234504" cy="209945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00F8D7C1-13D3-4427-A4F5-394EA4E560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994637" y="5067621"/>
            <a:ext cx="1126109" cy="862177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82B25279-75C9-4AF0-957B-86A595E28B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7283517" y="5067621"/>
            <a:ext cx="1126109" cy="862177"/>
          </a:xfrm>
          <a:prstGeom prst="rect">
            <a:avLst/>
          </a:prstGeom>
        </p:spPr>
      </p:pic>
      <p:sp>
        <p:nvSpPr>
          <p:cNvPr id="21" name="Graphic 12">
            <a:extLst>
              <a:ext uri="{FF2B5EF4-FFF2-40B4-BE49-F238E27FC236}">
                <a16:creationId xmlns:a16="http://schemas.microsoft.com/office/drawing/2014/main" id="{66D2C8E2-F323-4F70-8FF4-2744A83428F7}"/>
              </a:ext>
            </a:extLst>
          </p:cNvPr>
          <p:cNvSpPr/>
          <p:nvPr/>
        </p:nvSpPr>
        <p:spPr>
          <a:xfrm>
            <a:off x="537337" y="2093809"/>
            <a:ext cx="456250" cy="1126217"/>
          </a:xfrm>
          <a:custGeom>
            <a:avLst/>
            <a:gdLst>
              <a:gd name="connsiteX0" fmla="*/ 10001 w 1809750"/>
              <a:gd name="connsiteY0" fmla="*/ 4380249 h 4467225"/>
              <a:gd name="connsiteX1" fmla="*/ 33814 w 1809750"/>
              <a:gd name="connsiteY1" fmla="*/ 4357389 h 4467225"/>
              <a:gd name="connsiteX2" fmla="*/ 68104 w 1809750"/>
              <a:gd name="connsiteY2" fmla="*/ 4343101 h 4467225"/>
              <a:gd name="connsiteX3" fmla="*/ 128111 w 1809750"/>
              <a:gd name="connsiteY3" fmla="*/ 4262139 h 4467225"/>
              <a:gd name="connsiteX4" fmla="*/ 157639 w 1809750"/>
              <a:gd name="connsiteY4" fmla="*/ 4100214 h 4467225"/>
              <a:gd name="connsiteX5" fmla="*/ 220504 w 1809750"/>
              <a:gd name="connsiteY5" fmla="*/ 3863994 h 4467225"/>
              <a:gd name="connsiteX6" fmla="*/ 242411 w 1809750"/>
              <a:gd name="connsiteY6" fmla="*/ 3805891 h 4467225"/>
              <a:gd name="connsiteX7" fmla="*/ 268129 w 1809750"/>
              <a:gd name="connsiteY7" fmla="*/ 3699211 h 4467225"/>
              <a:gd name="connsiteX8" fmla="*/ 328136 w 1809750"/>
              <a:gd name="connsiteY8" fmla="*/ 3422034 h 4467225"/>
              <a:gd name="connsiteX9" fmla="*/ 327184 w 1809750"/>
              <a:gd name="connsiteY9" fmla="*/ 3396316 h 4467225"/>
              <a:gd name="connsiteX10" fmla="*/ 328136 w 1809750"/>
              <a:gd name="connsiteY10" fmla="*/ 3382029 h 4467225"/>
              <a:gd name="connsiteX11" fmla="*/ 370999 w 1809750"/>
              <a:gd name="connsiteY11" fmla="*/ 3260109 h 4467225"/>
              <a:gd name="connsiteX12" fmla="*/ 386239 w 1809750"/>
              <a:gd name="connsiteY12" fmla="*/ 3223914 h 4467225"/>
              <a:gd name="connsiteX13" fmla="*/ 406241 w 1809750"/>
              <a:gd name="connsiteY13" fmla="*/ 3121996 h 4467225"/>
              <a:gd name="connsiteX14" fmla="*/ 423386 w 1809750"/>
              <a:gd name="connsiteY14" fmla="*/ 3035319 h 4467225"/>
              <a:gd name="connsiteX15" fmla="*/ 434816 w 1809750"/>
              <a:gd name="connsiteY15" fmla="*/ 2983884 h 4467225"/>
              <a:gd name="connsiteX16" fmla="*/ 461486 w 1809750"/>
              <a:gd name="connsiteY16" fmla="*/ 2818149 h 4467225"/>
              <a:gd name="connsiteX17" fmla="*/ 471011 w 1809750"/>
              <a:gd name="connsiteY17" fmla="*/ 2784811 h 4467225"/>
              <a:gd name="connsiteX18" fmla="*/ 476726 w 1809750"/>
              <a:gd name="connsiteY18" fmla="*/ 2732424 h 4467225"/>
              <a:gd name="connsiteX19" fmla="*/ 495776 w 1809750"/>
              <a:gd name="connsiteY19" fmla="*/ 2643841 h 4467225"/>
              <a:gd name="connsiteX20" fmla="*/ 503396 w 1809750"/>
              <a:gd name="connsiteY20" fmla="*/ 2624791 h 4467225"/>
              <a:gd name="connsiteX21" fmla="*/ 504349 w 1809750"/>
              <a:gd name="connsiteY21" fmla="*/ 2537161 h 4467225"/>
              <a:gd name="connsiteX22" fmla="*/ 511016 w 1809750"/>
              <a:gd name="connsiteY22" fmla="*/ 2502871 h 4467225"/>
              <a:gd name="connsiteX23" fmla="*/ 538639 w 1809750"/>
              <a:gd name="connsiteY23" fmla="*/ 2290464 h 4467225"/>
              <a:gd name="connsiteX24" fmla="*/ 539591 w 1809750"/>
              <a:gd name="connsiteY24" fmla="*/ 2259984 h 4467225"/>
              <a:gd name="connsiteX25" fmla="*/ 559594 w 1809750"/>
              <a:gd name="connsiteY25" fmla="*/ 2226646 h 4467225"/>
              <a:gd name="connsiteX26" fmla="*/ 558641 w 1809750"/>
              <a:gd name="connsiteY26" fmla="*/ 2183784 h 4467225"/>
              <a:gd name="connsiteX27" fmla="*/ 561499 w 1809750"/>
              <a:gd name="connsiteY27" fmla="*/ 2168544 h 4467225"/>
              <a:gd name="connsiteX28" fmla="*/ 554831 w 1809750"/>
              <a:gd name="connsiteY28" fmla="*/ 2102821 h 4467225"/>
              <a:gd name="connsiteX29" fmla="*/ 529114 w 1809750"/>
              <a:gd name="connsiteY29" fmla="*/ 2085676 h 4467225"/>
              <a:gd name="connsiteX30" fmla="*/ 493871 w 1809750"/>
              <a:gd name="connsiteY30" fmla="*/ 2092344 h 4467225"/>
              <a:gd name="connsiteX31" fmla="*/ 492919 w 1809750"/>
              <a:gd name="connsiteY31" fmla="*/ 2084724 h 4467225"/>
              <a:gd name="connsiteX32" fmla="*/ 520541 w 1809750"/>
              <a:gd name="connsiteY32" fmla="*/ 2079961 h 4467225"/>
              <a:gd name="connsiteX33" fmla="*/ 520541 w 1809750"/>
              <a:gd name="connsiteY33" fmla="*/ 2075199 h 4467225"/>
              <a:gd name="connsiteX34" fmla="*/ 474821 w 1809750"/>
              <a:gd name="connsiteY34" fmla="*/ 2063769 h 4467225"/>
              <a:gd name="connsiteX35" fmla="*/ 488156 w 1809750"/>
              <a:gd name="connsiteY35" fmla="*/ 2009476 h 4467225"/>
              <a:gd name="connsiteX36" fmla="*/ 579596 w 1809750"/>
              <a:gd name="connsiteY36" fmla="*/ 1892319 h 4467225"/>
              <a:gd name="connsiteX37" fmla="*/ 533876 w 1809750"/>
              <a:gd name="connsiteY37" fmla="*/ 1886604 h 4467225"/>
              <a:gd name="connsiteX38" fmla="*/ 513874 w 1809750"/>
              <a:gd name="connsiteY38" fmla="*/ 1897081 h 4467225"/>
              <a:gd name="connsiteX39" fmla="*/ 461486 w 1809750"/>
              <a:gd name="connsiteY39" fmla="*/ 1948516 h 4467225"/>
              <a:gd name="connsiteX40" fmla="*/ 420529 w 1809750"/>
              <a:gd name="connsiteY40" fmla="*/ 2017096 h 4467225"/>
              <a:gd name="connsiteX41" fmla="*/ 432911 w 1809750"/>
              <a:gd name="connsiteY41" fmla="*/ 2049481 h 4467225"/>
              <a:gd name="connsiteX42" fmla="*/ 444341 w 1809750"/>
              <a:gd name="connsiteY42" fmla="*/ 2054244 h 4467225"/>
              <a:gd name="connsiteX43" fmla="*/ 410051 w 1809750"/>
              <a:gd name="connsiteY43" fmla="*/ 2059959 h 4467225"/>
              <a:gd name="connsiteX44" fmla="*/ 412909 w 1809750"/>
              <a:gd name="connsiteY44" fmla="*/ 2079961 h 4467225"/>
              <a:gd name="connsiteX45" fmla="*/ 409099 w 1809750"/>
              <a:gd name="connsiteY45" fmla="*/ 2084724 h 4467225"/>
              <a:gd name="connsiteX46" fmla="*/ 387191 w 1809750"/>
              <a:gd name="connsiteY46" fmla="*/ 2069484 h 4467225"/>
              <a:gd name="connsiteX47" fmla="*/ 366236 w 1809750"/>
              <a:gd name="connsiteY47" fmla="*/ 2029479 h 4467225"/>
              <a:gd name="connsiteX48" fmla="*/ 348139 w 1809750"/>
              <a:gd name="connsiteY48" fmla="*/ 2004714 h 4467225"/>
              <a:gd name="connsiteX49" fmla="*/ 322421 w 1809750"/>
              <a:gd name="connsiteY49" fmla="*/ 1957089 h 4467225"/>
              <a:gd name="connsiteX50" fmla="*/ 289084 w 1809750"/>
              <a:gd name="connsiteY50" fmla="*/ 1910416 h 4467225"/>
              <a:gd name="connsiteX51" fmla="*/ 259556 w 1809750"/>
              <a:gd name="connsiteY51" fmla="*/ 1877079 h 4467225"/>
              <a:gd name="connsiteX52" fmla="*/ 264319 w 1809750"/>
              <a:gd name="connsiteY52" fmla="*/ 1872316 h 4467225"/>
              <a:gd name="connsiteX53" fmla="*/ 278606 w 1809750"/>
              <a:gd name="connsiteY53" fmla="*/ 1881841 h 4467225"/>
              <a:gd name="connsiteX54" fmla="*/ 149066 w 1809750"/>
              <a:gd name="connsiteY54" fmla="*/ 1581804 h 4467225"/>
              <a:gd name="connsiteX55" fmla="*/ 109061 w 1809750"/>
              <a:gd name="connsiteY55" fmla="*/ 1461789 h 4467225"/>
              <a:gd name="connsiteX56" fmla="*/ 106204 w 1809750"/>
              <a:gd name="connsiteY56" fmla="*/ 1429404 h 4467225"/>
              <a:gd name="connsiteX57" fmla="*/ 111919 w 1809750"/>
              <a:gd name="connsiteY57" fmla="*/ 1353204 h 4467225"/>
              <a:gd name="connsiteX58" fmla="*/ 133826 w 1809750"/>
              <a:gd name="connsiteY58" fmla="*/ 1303674 h 4467225"/>
              <a:gd name="connsiteX59" fmla="*/ 206216 w 1809750"/>
              <a:gd name="connsiteY59" fmla="*/ 1160799 h 4467225"/>
              <a:gd name="connsiteX60" fmla="*/ 220504 w 1809750"/>
              <a:gd name="connsiteY60" fmla="*/ 1133176 h 4467225"/>
              <a:gd name="connsiteX61" fmla="*/ 246221 w 1809750"/>
              <a:gd name="connsiteY61" fmla="*/ 1089361 h 4467225"/>
              <a:gd name="connsiteX62" fmla="*/ 299561 w 1809750"/>
              <a:gd name="connsiteY62" fmla="*/ 986491 h 4467225"/>
              <a:gd name="connsiteX63" fmla="*/ 347186 w 1809750"/>
              <a:gd name="connsiteY63" fmla="*/ 891241 h 4467225"/>
              <a:gd name="connsiteX64" fmla="*/ 365284 w 1809750"/>
              <a:gd name="connsiteY64" fmla="*/ 840759 h 4467225"/>
              <a:gd name="connsiteX65" fmla="*/ 372904 w 1809750"/>
              <a:gd name="connsiteY65" fmla="*/ 817899 h 4467225"/>
              <a:gd name="connsiteX66" fmla="*/ 407194 w 1809750"/>
              <a:gd name="connsiteY66" fmla="*/ 750271 h 4467225"/>
              <a:gd name="connsiteX67" fmla="*/ 456724 w 1809750"/>
              <a:gd name="connsiteY67" fmla="*/ 719791 h 4467225"/>
              <a:gd name="connsiteX68" fmla="*/ 571024 w 1809750"/>
              <a:gd name="connsiteY68" fmla="*/ 684549 h 4467225"/>
              <a:gd name="connsiteX69" fmla="*/ 671036 w 1809750"/>
              <a:gd name="connsiteY69" fmla="*/ 632161 h 4467225"/>
              <a:gd name="connsiteX70" fmla="*/ 683419 w 1809750"/>
              <a:gd name="connsiteY70" fmla="*/ 614064 h 4467225"/>
              <a:gd name="connsiteX71" fmla="*/ 693896 w 1809750"/>
              <a:gd name="connsiteY71" fmla="*/ 548341 h 4467225"/>
              <a:gd name="connsiteX72" fmla="*/ 699611 w 1809750"/>
              <a:gd name="connsiteY72" fmla="*/ 438804 h 4467225"/>
              <a:gd name="connsiteX73" fmla="*/ 694849 w 1809750"/>
              <a:gd name="connsiteY73" fmla="*/ 383559 h 4467225"/>
              <a:gd name="connsiteX74" fmla="*/ 717709 w 1809750"/>
              <a:gd name="connsiteY74" fmla="*/ 281641 h 4467225"/>
              <a:gd name="connsiteX75" fmla="*/ 747236 w 1809750"/>
              <a:gd name="connsiteY75" fmla="*/ 187344 h 4467225"/>
              <a:gd name="connsiteX76" fmla="*/ 762476 w 1809750"/>
              <a:gd name="connsiteY76" fmla="*/ 163531 h 4467225"/>
              <a:gd name="connsiteX77" fmla="*/ 824389 w 1809750"/>
              <a:gd name="connsiteY77" fmla="*/ 91141 h 4467225"/>
              <a:gd name="connsiteX78" fmla="*/ 857726 w 1809750"/>
              <a:gd name="connsiteY78" fmla="*/ 42564 h 4467225"/>
              <a:gd name="connsiteX79" fmla="*/ 879634 w 1809750"/>
              <a:gd name="connsiteY79" fmla="*/ 35896 h 4467225"/>
              <a:gd name="connsiteX80" fmla="*/ 904399 w 1809750"/>
              <a:gd name="connsiteY80" fmla="*/ 30181 h 4467225"/>
              <a:gd name="connsiteX81" fmla="*/ 982504 w 1809750"/>
              <a:gd name="connsiteY81" fmla="*/ 11131 h 4467225"/>
              <a:gd name="connsiteX82" fmla="*/ 1059656 w 1809750"/>
              <a:gd name="connsiteY82" fmla="*/ 31134 h 4467225"/>
              <a:gd name="connsiteX83" fmla="*/ 1208246 w 1809750"/>
              <a:gd name="connsiteY83" fmla="*/ 231159 h 4467225"/>
              <a:gd name="connsiteX84" fmla="*/ 1225391 w 1809750"/>
              <a:gd name="connsiteY84" fmla="*/ 466426 h 4467225"/>
              <a:gd name="connsiteX85" fmla="*/ 1224439 w 1809750"/>
              <a:gd name="connsiteY85" fmla="*/ 476904 h 4467225"/>
              <a:gd name="connsiteX86" fmla="*/ 1233011 w 1809750"/>
              <a:gd name="connsiteY86" fmla="*/ 670261 h 4467225"/>
              <a:gd name="connsiteX87" fmla="*/ 1278731 w 1809750"/>
              <a:gd name="connsiteY87" fmla="*/ 721696 h 4467225"/>
              <a:gd name="connsiteX88" fmla="*/ 1348264 w 1809750"/>
              <a:gd name="connsiteY88" fmla="*/ 732174 h 4467225"/>
              <a:gd name="connsiteX89" fmla="*/ 1381601 w 1809750"/>
              <a:gd name="connsiteY89" fmla="*/ 755986 h 4467225"/>
              <a:gd name="connsiteX90" fmla="*/ 1409224 w 1809750"/>
              <a:gd name="connsiteY90" fmla="*/ 801706 h 4467225"/>
              <a:gd name="connsiteX91" fmla="*/ 1417796 w 1809750"/>
              <a:gd name="connsiteY91" fmla="*/ 820756 h 4467225"/>
              <a:gd name="connsiteX92" fmla="*/ 1447324 w 1809750"/>
              <a:gd name="connsiteY92" fmla="*/ 879811 h 4467225"/>
              <a:gd name="connsiteX93" fmla="*/ 1549241 w 1809750"/>
              <a:gd name="connsiteY93" fmla="*/ 1010304 h 4467225"/>
              <a:gd name="connsiteX94" fmla="*/ 1579721 w 1809750"/>
              <a:gd name="connsiteY94" fmla="*/ 1043641 h 4467225"/>
              <a:gd name="connsiteX95" fmla="*/ 1634014 w 1809750"/>
              <a:gd name="connsiteY95" fmla="*/ 1114126 h 4467225"/>
              <a:gd name="connsiteX96" fmla="*/ 1742599 w 1809750"/>
              <a:gd name="connsiteY96" fmla="*/ 1255096 h 4467225"/>
              <a:gd name="connsiteX97" fmla="*/ 1774031 w 1809750"/>
              <a:gd name="connsiteY97" fmla="*/ 1312246 h 4467225"/>
              <a:gd name="connsiteX98" fmla="*/ 1797844 w 1809750"/>
              <a:gd name="connsiteY98" fmla="*/ 1354156 h 4467225"/>
              <a:gd name="connsiteX99" fmla="*/ 1806416 w 1809750"/>
              <a:gd name="connsiteY99" fmla="*/ 1372254 h 4467225"/>
              <a:gd name="connsiteX100" fmla="*/ 1801654 w 1809750"/>
              <a:gd name="connsiteY100" fmla="*/ 1457026 h 4467225"/>
              <a:gd name="connsiteX101" fmla="*/ 1762601 w 1809750"/>
              <a:gd name="connsiteY101" fmla="*/ 1607521 h 4467225"/>
              <a:gd name="connsiteX102" fmla="*/ 1740694 w 1809750"/>
              <a:gd name="connsiteY102" fmla="*/ 1665624 h 4467225"/>
              <a:gd name="connsiteX103" fmla="*/ 1700689 w 1809750"/>
              <a:gd name="connsiteY103" fmla="*/ 1787544 h 4467225"/>
              <a:gd name="connsiteX104" fmla="*/ 1698784 w 1809750"/>
              <a:gd name="connsiteY104" fmla="*/ 1793259 h 4467225"/>
              <a:gd name="connsiteX105" fmla="*/ 1686401 w 1809750"/>
              <a:gd name="connsiteY105" fmla="*/ 1869459 h 4467225"/>
              <a:gd name="connsiteX106" fmla="*/ 1653064 w 1809750"/>
              <a:gd name="connsiteY106" fmla="*/ 1898034 h 4467225"/>
              <a:gd name="connsiteX107" fmla="*/ 1609249 w 1809750"/>
              <a:gd name="connsiteY107" fmla="*/ 2004714 h 4467225"/>
              <a:gd name="connsiteX108" fmla="*/ 1568291 w 1809750"/>
              <a:gd name="connsiteY108" fmla="*/ 2011381 h 4467225"/>
              <a:gd name="connsiteX109" fmla="*/ 1535906 w 1809750"/>
              <a:gd name="connsiteY109" fmla="*/ 1998046 h 4467225"/>
              <a:gd name="connsiteX110" fmla="*/ 1582579 w 1809750"/>
              <a:gd name="connsiteY110" fmla="*/ 1964709 h 4467225"/>
              <a:gd name="connsiteX111" fmla="*/ 1499711 w 1809750"/>
              <a:gd name="connsiteY111" fmla="*/ 1878984 h 4467225"/>
              <a:gd name="connsiteX112" fmla="*/ 1486376 w 1809750"/>
              <a:gd name="connsiteY112" fmla="*/ 1865649 h 4467225"/>
              <a:gd name="connsiteX113" fmla="*/ 1426369 w 1809750"/>
              <a:gd name="connsiteY113" fmla="*/ 1834216 h 4467225"/>
              <a:gd name="connsiteX114" fmla="*/ 1479709 w 1809750"/>
              <a:gd name="connsiteY114" fmla="*/ 1908511 h 4467225"/>
              <a:gd name="connsiteX115" fmla="*/ 1511141 w 1809750"/>
              <a:gd name="connsiteY115" fmla="*/ 1983759 h 4467225"/>
              <a:gd name="connsiteX116" fmla="*/ 1507331 w 1809750"/>
              <a:gd name="connsiteY116" fmla="*/ 2011381 h 4467225"/>
              <a:gd name="connsiteX117" fmla="*/ 1484471 w 1809750"/>
              <a:gd name="connsiteY117" fmla="*/ 2006619 h 4467225"/>
              <a:gd name="connsiteX118" fmla="*/ 1446371 w 1809750"/>
              <a:gd name="connsiteY118" fmla="*/ 2034241 h 4467225"/>
              <a:gd name="connsiteX119" fmla="*/ 1463516 w 1809750"/>
              <a:gd name="connsiteY119" fmla="*/ 2120919 h 4467225"/>
              <a:gd name="connsiteX120" fmla="*/ 1468279 w 1809750"/>
              <a:gd name="connsiteY120" fmla="*/ 2202834 h 4467225"/>
              <a:gd name="connsiteX121" fmla="*/ 1472089 w 1809750"/>
              <a:gd name="connsiteY121" fmla="*/ 2251411 h 4467225"/>
              <a:gd name="connsiteX122" fmla="*/ 1468279 w 1809750"/>
              <a:gd name="connsiteY122" fmla="*/ 2393334 h 4467225"/>
              <a:gd name="connsiteX123" fmla="*/ 1453991 w 1809750"/>
              <a:gd name="connsiteY123" fmla="*/ 2605741 h 4467225"/>
              <a:gd name="connsiteX124" fmla="*/ 1438751 w 1809750"/>
              <a:gd name="connsiteY124" fmla="*/ 2816244 h 4467225"/>
              <a:gd name="connsiteX125" fmla="*/ 1432084 w 1809750"/>
              <a:gd name="connsiteY125" fmla="*/ 2962929 h 4467225"/>
              <a:gd name="connsiteX126" fmla="*/ 1424464 w 1809750"/>
              <a:gd name="connsiteY126" fmla="*/ 3218199 h 4467225"/>
              <a:gd name="connsiteX127" fmla="*/ 1418749 w 1809750"/>
              <a:gd name="connsiteY127" fmla="*/ 3379171 h 4467225"/>
              <a:gd name="connsiteX128" fmla="*/ 1428274 w 1809750"/>
              <a:gd name="connsiteY128" fmla="*/ 3838276 h 4467225"/>
              <a:gd name="connsiteX129" fmla="*/ 1414939 w 1809750"/>
              <a:gd name="connsiteY129" fmla="*/ 4017346 h 4467225"/>
              <a:gd name="connsiteX130" fmla="*/ 1406366 w 1809750"/>
              <a:gd name="connsiteY130" fmla="*/ 4130694 h 4467225"/>
              <a:gd name="connsiteX131" fmla="*/ 1394936 w 1809750"/>
              <a:gd name="connsiteY131" fmla="*/ 4244041 h 4467225"/>
              <a:gd name="connsiteX132" fmla="*/ 1393031 w 1809750"/>
              <a:gd name="connsiteY132" fmla="*/ 4272616 h 4467225"/>
              <a:gd name="connsiteX133" fmla="*/ 1384459 w 1809750"/>
              <a:gd name="connsiteY133" fmla="*/ 4389774 h 4467225"/>
              <a:gd name="connsiteX134" fmla="*/ 1368266 w 1809750"/>
              <a:gd name="connsiteY134" fmla="*/ 4402156 h 4467225"/>
              <a:gd name="connsiteX135" fmla="*/ 1309211 w 1809750"/>
              <a:gd name="connsiteY135" fmla="*/ 4403109 h 4467225"/>
              <a:gd name="connsiteX136" fmla="*/ 1240631 w 1809750"/>
              <a:gd name="connsiteY136" fmla="*/ 4461211 h 4467225"/>
              <a:gd name="connsiteX137" fmla="*/ 1121569 w 1809750"/>
              <a:gd name="connsiteY137" fmla="*/ 4468831 h 4467225"/>
              <a:gd name="connsiteX138" fmla="*/ 1091089 w 1809750"/>
              <a:gd name="connsiteY138" fmla="*/ 4445971 h 4467225"/>
              <a:gd name="connsiteX139" fmla="*/ 1068229 w 1809750"/>
              <a:gd name="connsiteY139" fmla="*/ 4360246 h 4467225"/>
              <a:gd name="connsiteX140" fmla="*/ 1052989 w 1809750"/>
              <a:gd name="connsiteY140" fmla="*/ 4259281 h 4467225"/>
              <a:gd name="connsiteX141" fmla="*/ 1070134 w 1809750"/>
              <a:gd name="connsiteY141" fmla="*/ 4195464 h 4467225"/>
              <a:gd name="connsiteX142" fmla="*/ 1084421 w 1809750"/>
              <a:gd name="connsiteY142" fmla="*/ 4105929 h 4467225"/>
              <a:gd name="connsiteX143" fmla="*/ 1085374 w 1809750"/>
              <a:gd name="connsiteY143" fmla="*/ 3964959 h 4467225"/>
              <a:gd name="connsiteX144" fmla="*/ 1090136 w 1809750"/>
              <a:gd name="connsiteY144" fmla="*/ 3763981 h 4467225"/>
              <a:gd name="connsiteX145" fmla="*/ 1090136 w 1809750"/>
              <a:gd name="connsiteY145" fmla="*/ 3575386 h 4467225"/>
              <a:gd name="connsiteX146" fmla="*/ 1091089 w 1809750"/>
              <a:gd name="connsiteY146" fmla="*/ 3440131 h 4467225"/>
              <a:gd name="connsiteX147" fmla="*/ 1084421 w 1809750"/>
              <a:gd name="connsiteY147" fmla="*/ 3398221 h 4467225"/>
              <a:gd name="connsiteX148" fmla="*/ 1083469 w 1809750"/>
              <a:gd name="connsiteY148" fmla="*/ 3383934 h 4467225"/>
              <a:gd name="connsiteX149" fmla="*/ 1088231 w 1809750"/>
              <a:gd name="connsiteY149" fmla="*/ 3122949 h 4467225"/>
              <a:gd name="connsiteX150" fmla="*/ 1075849 w 1809750"/>
              <a:gd name="connsiteY150" fmla="*/ 2908636 h 4467225"/>
              <a:gd name="connsiteX151" fmla="*/ 1047274 w 1809750"/>
              <a:gd name="connsiteY151" fmla="*/ 2654319 h 4467225"/>
              <a:gd name="connsiteX152" fmla="*/ 1026319 w 1809750"/>
              <a:gd name="connsiteY152" fmla="*/ 2539066 h 4467225"/>
              <a:gd name="connsiteX153" fmla="*/ 1023461 w 1809750"/>
              <a:gd name="connsiteY153" fmla="*/ 2510491 h 4467225"/>
              <a:gd name="connsiteX154" fmla="*/ 1015841 w 1809750"/>
              <a:gd name="connsiteY154" fmla="*/ 2488584 h 4467225"/>
              <a:gd name="connsiteX155" fmla="*/ 1009174 w 1809750"/>
              <a:gd name="connsiteY155" fmla="*/ 2457151 h 4467225"/>
              <a:gd name="connsiteX156" fmla="*/ 1002506 w 1809750"/>
              <a:gd name="connsiteY156" fmla="*/ 2400001 h 4467225"/>
              <a:gd name="connsiteX157" fmla="*/ 977741 w 1809750"/>
              <a:gd name="connsiteY157" fmla="*/ 2420956 h 4467225"/>
              <a:gd name="connsiteX158" fmla="*/ 898684 w 1809750"/>
              <a:gd name="connsiteY158" fmla="*/ 2683846 h 4467225"/>
              <a:gd name="connsiteX159" fmla="*/ 799624 w 1809750"/>
              <a:gd name="connsiteY159" fmla="*/ 3000076 h 4467225"/>
              <a:gd name="connsiteX160" fmla="*/ 741521 w 1809750"/>
              <a:gd name="connsiteY160" fmla="*/ 3304876 h 4467225"/>
              <a:gd name="connsiteX161" fmla="*/ 736759 w 1809750"/>
              <a:gd name="connsiteY161" fmla="*/ 3384886 h 4467225"/>
              <a:gd name="connsiteX162" fmla="*/ 725329 w 1809750"/>
              <a:gd name="connsiteY162" fmla="*/ 3419176 h 4467225"/>
              <a:gd name="connsiteX163" fmla="*/ 705326 w 1809750"/>
              <a:gd name="connsiteY163" fmla="*/ 3529666 h 4467225"/>
              <a:gd name="connsiteX164" fmla="*/ 679609 w 1809750"/>
              <a:gd name="connsiteY164" fmla="*/ 3662064 h 4467225"/>
              <a:gd name="connsiteX165" fmla="*/ 654844 w 1809750"/>
              <a:gd name="connsiteY165" fmla="*/ 3813511 h 4467225"/>
              <a:gd name="connsiteX166" fmla="*/ 628174 w 1809750"/>
              <a:gd name="connsiteY166" fmla="*/ 3989724 h 4467225"/>
              <a:gd name="connsiteX167" fmla="*/ 611981 w 1809750"/>
              <a:gd name="connsiteY167" fmla="*/ 4096404 h 4467225"/>
              <a:gd name="connsiteX168" fmla="*/ 595789 w 1809750"/>
              <a:gd name="connsiteY168" fmla="*/ 4204989 h 4467225"/>
              <a:gd name="connsiteX169" fmla="*/ 572929 w 1809750"/>
              <a:gd name="connsiteY169" fmla="*/ 4360246 h 4467225"/>
              <a:gd name="connsiteX170" fmla="*/ 571976 w 1809750"/>
              <a:gd name="connsiteY170" fmla="*/ 4365961 h 4467225"/>
              <a:gd name="connsiteX171" fmla="*/ 536734 w 1809750"/>
              <a:gd name="connsiteY171" fmla="*/ 4398346 h 4467225"/>
              <a:gd name="connsiteX172" fmla="*/ 410051 w 1809750"/>
              <a:gd name="connsiteY172" fmla="*/ 4390726 h 4467225"/>
              <a:gd name="connsiteX173" fmla="*/ 377666 w 1809750"/>
              <a:gd name="connsiteY173" fmla="*/ 4404061 h 4467225"/>
              <a:gd name="connsiteX174" fmla="*/ 359569 w 1809750"/>
              <a:gd name="connsiteY174" fmla="*/ 4412634 h 4467225"/>
              <a:gd name="connsiteX175" fmla="*/ 343376 w 1809750"/>
              <a:gd name="connsiteY175" fmla="*/ 4397394 h 4467225"/>
              <a:gd name="connsiteX176" fmla="*/ 319564 w 1809750"/>
              <a:gd name="connsiteY176" fmla="*/ 4374534 h 4467225"/>
              <a:gd name="connsiteX177" fmla="*/ 301466 w 1809750"/>
              <a:gd name="connsiteY177" fmla="*/ 4369771 h 4467225"/>
              <a:gd name="connsiteX178" fmla="*/ 276701 w 1809750"/>
              <a:gd name="connsiteY178" fmla="*/ 4385011 h 4467225"/>
              <a:gd name="connsiteX179" fmla="*/ 198596 w 1809750"/>
              <a:gd name="connsiteY179" fmla="*/ 4448829 h 4467225"/>
              <a:gd name="connsiteX180" fmla="*/ 78581 w 1809750"/>
              <a:gd name="connsiteY180" fmla="*/ 4447876 h 4467225"/>
              <a:gd name="connsiteX181" fmla="*/ 7144 w 1809750"/>
              <a:gd name="connsiteY181" fmla="*/ 4419301 h 4467225"/>
              <a:gd name="connsiteX182" fmla="*/ 10001 w 1809750"/>
              <a:gd name="connsiteY182" fmla="*/ 4380249 h 4467225"/>
              <a:gd name="connsiteX183" fmla="*/ 705326 w 1809750"/>
              <a:gd name="connsiteY183" fmla="*/ 762654 h 4467225"/>
              <a:gd name="connsiteX184" fmla="*/ 719614 w 1809750"/>
              <a:gd name="connsiteY184" fmla="*/ 792181 h 4467225"/>
              <a:gd name="connsiteX185" fmla="*/ 739616 w 1809750"/>
              <a:gd name="connsiteY185" fmla="*/ 840759 h 4467225"/>
              <a:gd name="connsiteX186" fmla="*/ 752951 w 1809750"/>
              <a:gd name="connsiteY186" fmla="*/ 867429 h 4467225"/>
              <a:gd name="connsiteX187" fmla="*/ 760571 w 1809750"/>
              <a:gd name="connsiteY187" fmla="*/ 945534 h 4467225"/>
              <a:gd name="connsiteX188" fmla="*/ 775811 w 1809750"/>
              <a:gd name="connsiteY188" fmla="*/ 1109364 h 4467225"/>
              <a:gd name="connsiteX189" fmla="*/ 866299 w 1809750"/>
              <a:gd name="connsiteY189" fmla="*/ 1383684 h 4467225"/>
              <a:gd name="connsiteX190" fmla="*/ 890111 w 1809750"/>
              <a:gd name="connsiteY190" fmla="*/ 1427499 h 4467225"/>
              <a:gd name="connsiteX191" fmla="*/ 914876 w 1809750"/>
              <a:gd name="connsiteY191" fmla="*/ 1369396 h 4467225"/>
              <a:gd name="connsiteX192" fmla="*/ 1006316 w 1809750"/>
              <a:gd name="connsiteY192" fmla="*/ 1135081 h 4467225"/>
              <a:gd name="connsiteX193" fmla="*/ 1058704 w 1809750"/>
              <a:gd name="connsiteY193" fmla="*/ 1014114 h 4467225"/>
              <a:gd name="connsiteX194" fmla="*/ 1060609 w 1809750"/>
              <a:gd name="connsiteY194" fmla="*/ 974109 h 4467225"/>
              <a:gd name="connsiteX195" fmla="*/ 1052989 w 1809750"/>
              <a:gd name="connsiteY195" fmla="*/ 881716 h 4467225"/>
              <a:gd name="connsiteX196" fmla="*/ 1063466 w 1809750"/>
              <a:gd name="connsiteY196" fmla="*/ 863619 h 4467225"/>
              <a:gd name="connsiteX197" fmla="*/ 1126331 w 1809750"/>
              <a:gd name="connsiteY197" fmla="*/ 804564 h 4467225"/>
              <a:gd name="connsiteX198" fmla="*/ 1206341 w 1809750"/>
              <a:gd name="connsiteY198" fmla="*/ 850284 h 4467225"/>
              <a:gd name="connsiteX199" fmla="*/ 1067276 w 1809750"/>
              <a:gd name="connsiteY199" fmla="*/ 633114 h 4467225"/>
              <a:gd name="connsiteX200" fmla="*/ 1049179 w 1809750"/>
              <a:gd name="connsiteY200" fmla="*/ 710266 h 4467225"/>
              <a:gd name="connsiteX201" fmla="*/ 1040606 w 1809750"/>
              <a:gd name="connsiteY201" fmla="*/ 776941 h 4467225"/>
              <a:gd name="connsiteX202" fmla="*/ 1030129 w 1809750"/>
              <a:gd name="connsiteY202" fmla="*/ 814089 h 4467225"/>
              <a:gd name="connsiteX203" fmla="*/ 997744 w 1809750"/>
              <a:gd name="connsiteY203" fmla="*/ 848379 h 4467225"/>
              <a:gd name="connsiteX204" fmla="*/ 904399 w 1809750"/>
              <a:gd name="connsiteY204" fmla="*/ 990301 h 4467225"/>
              <a:gd name="connsiteX205" fmla="*/ 897731 w 1809750"/>
              <a:gd name="connsiteY205" fmla="*/ 993159 h 4467225"/>
              <a:gd name="connsiteX206" fmla="*/ 878681 w 1809750"/>
              <a:gd name="connsiteY206" fmla="*/ 936009 h 4467225"/>
              <a:gd name="connsiteX207" fmla="*/ 818674 w 1809750"/>
              <a:gd name="connsiteY207" fmla="*/ 856951 h 4467225"/>
              <a:gd name="connsiteX208" fmla="*/ 780574 w 1809750"/>
              <a:gd name="connsiteY208" fmla="*/ 843616 h 4467225"/>
              <a:gd name="connsiteX209" fmla="*/ 797719 w 1809750"/>
              <a:gd name="connsiteY209" fmla="*/ 592156 h 4467225"/>
              <a:gd name="connsiteX210" fmla="*/ 634841 w 1809750"/>
              <a:gd name="connsiteY210" fmla="*/ 825519 h 4467225"/>
              <a:gd name="connsiteX211" fmla="*/ 705326 w 1809750"/>
              <a:gd name="connsiteY211" fmla="*/ 762654 h 4467225"/>
              <a:gd name="connsiteX212" fmla="*/ 1273969 w 1809750"/>
              <a:gd name="connsiteY212" fmla="*/ 1329391 h 4467225"/>
              <a:gd name="connsiteX213" fmla="*/ 1280636 w 1809750"/>
              <a:gd name="connsiteY213" fmla="*/ 1357014 h 4467225"/>
              <a:gd name="connsiteX214" fmla="*/ 1294924 w 1809750"/>
              <a:gd name="connsiteY214" fmla="*/ 1423689 h 4467225"/>
              <a:gd name="connsiteX215" fmla="*/ 1315879 w 1809750"/>
              <a:gd name="connsiteY215" fmla="*/ 1556086 h 4467225"/>
              <a:gd name="connsiteX216" fmla="*/ 1337786 w 1809750"/>
              <a:gd name="connsiteY216" fmla="*/ 1669434 h 4467225"/>
              <a:gd name="connsiteX217" fmla="*/ 1370171 w 1809750"/>
              <a:gd name="connsiteY217" fmla="*/ 1777066 h 4467225"/>
              <a:gd name="connsiteX218" fmla="*/ 1441609 w 1809750"/>
              <a:gd name="connsiteY218" fmla="*/ 1820881 h 4467225"/>
              <a:gd name="connsiteX219" fmla="*/ 1473041 w 1809750"/>
              <a:gd name="connsiteY219" fmla="*/ 1796116 h 4467225"/>
              <a:gd name="connsiteX220" fmla="*/ 1516856 w 1809750"/>
              <a:gd name="connsiteY220" fmla="*/ 1700866 h 4467225"/>
              <a:gd name="connsiteX221" fmla="*/ 1537811 w 1809750"/>
              <a:gd name="connsiteY221" fmla="*/ 1671339 h 4467225"/>
              <a:gd name="connsiteX222" fmla="*/ 1547336 w 1809750"/>
              <a:gd name="connsiteY222" fmla="*/ 1614189 h 4467225"/>
              <a:gd name="connsiteX223" fmla="*/ 1568291 w 1809750"/>
              <a:gd name="connsiteY223" fmla="*/ 1573231 h 4467225"/>
              <a:gd name="connsiteX224" fmla="*/ 1575911 w 1809750"/>
              <a:gd name="connsiteY224" fmla="*/ 1558944 h 4467225"/>
              <a:gd name="connsiteX225" fmla="*/ 1582579 w 1809750"/>
              <a:gd name="connsiteY225" fmla="*/ 1450359 h 4467225"/>
              <a:gd name="connsiteX226" fmla="*/ 1577816 w 1809750"/>
              <a:gd name="connsiteY226" fmla="*/ 1436071 h 4467225"/>
              <a:gd name="connsiteX227" fmla="*/ 1470184 w 1809750"/>
              <a:gd name="connsiteY227" fmla="*/ 1317009 h 4467225"/>
              <a:gd name="connsiteX228" fmla="*/ 1383506 w 1809750"/>
              <a:gd name="connsiteY228" fmla="*/ 1220806 h 4467225"/>
              <a:gd name="connsiteX229" fmla="*/ 1353026 w 1809750"/>
              <a:gd name="connsiteY229" fmla="*/ 1221759 h 4467225"/>
              <a:gd name="connsiteX230" fmla="*/ 1280636 w 1809750"/>
              <a:gd name="connsiteY230" fmla="*/ 1315104 h 4467225"/>
              <a:gd name="connsiteX231" fmla="*/ 1273969 w 1809750"/>
              <a:gd name="connsiteY231" fmla="*/ 1329391 h 4467225"/>
              <a:gd name="connsiteX232" fmla="*/ 599599 w 1809750"/>
              <a:gd name="connsiteY232" fmla="*/ 1884699 h 4467225"/>
              <a:gd name="connsiteX233" fmla="*/ 604361 w 1809750"/>
              <a:gd name="connsiteY233" fmla="*/ 1880889 h 4467225"/>
              <a:gd name="connsiteX234" fmla="*/ 596741 w 1809750"/>
              <a:gd name="connsiteY234" fmla="*/ 1858029 h 4467225"/>
              <a:gd name="connsiteX235" fmla="*/ 581501 w 1809750"/>
              <a:gd name="connsiteY235" fmla="*/ 1721821 h 4467225"/>
              <a:gd name="connsiteX236" fmla="*/ 583406 w 1809750"/>
              <a:gd name="connsiteY236" fmla="*/ 1673244 h 4467225"/>
              <a:gd name="connsiteX237" fmla="*/ 558641 w 1809750"/>
              <a:gd name="connsiteY237" fmla="*/ 1591329 h 4467225"/>
              <a:gd name="connsiteX238" fmla="*/ 555784 w 1809750"/>
              <a:gd name="connsiteY238" fmla="*/ 1568469 h 4467225"/>
              <a:gd name="connsiteX239" fmla="*/ 531019 w 1809750"/>
              <a:gd name="connsiteY239" fmla="*/ 1421784 h 4467225"/>
              <a:gd name="connsiteX240" fmla="*/ 503396 w 1809750"/>
              <a:gd name="connsiteY240" fmla="*/ 1333201 h 4467225"/>
              <a:gd name="connsiteX241" fmla="*/ 484346 w 1809750"/>
              <a:gd name="connsiteY241" fmla="*/ 1236046 h 4467225"/>
              <a:gd name="connsiteX242" fmla="*/ 472916 w 1809750"/>
              <a:gd name="connsiteY242" fmla="*/ 1215091 h 4467225"/>
              <a:gd name="connsiteX243" fmla="*/ 451009 w 1809750"/>
              <a:gd name="connsiteY243" fmla="*/ 1228426 h 4467225"/>
              <a:gd name="connsiteX244" fmla="*/ 431959 w 1809750"/>
              <a:gd name="connsiteY244" fmla="*/ 1271289 h 4467225"/>
              <a:gd name="connsiteX245" fmla="*/ 375761 w 1809750"/>
              <a:gd name="connsiteY245" fmla="*/ 1361776 h 4467225"/>
              <a:gd name="connsiteX246" fmla="*/ 330994 w 1809750"/>
              <a:gd name="connsiteY246" fmla="*/ 1464646 h 4467225"/>
              <a:gd name="connsiteX247" fmla="*/ 333851 w 1809750"/>
              <a:gd name="connsiteY247" fmla="*/ 1471314 h 4467225"/>
              <a:gd name="connsiteX248" fmla="*/ 353854 w 1809750"/>
              <a:gd name="connsiteY248" fmla="*/ 1544656 h 4467225"/>
              <a:gd name="connsiteX249" fmla="*/ 361474 w 1809750"/>
              <a:gd name="connsiteY249" fmla="*/ 1568469 h 4467225"/>
              <a:gd name="connsiteX250" fmla="*/ 390049 w 1809750"/>
              <a:gd name="connsiteY250" fmla="*/ 1656099 h 4467225"/>
              <a:gd name="connsiteX251" fmla="*/ 395764 w 1809750"/>
              <a:gd name="connsiteY251" fmla="*/ 1677054 h 4467225"/>
              <a:gd name="connsiteX252" fmla="*/ 474821 w 1809750"/>
              <a:gd name="connsiteY252" fmla="*/ 1826596 h 4467225"/>
              <a:gd name="connsiteX253" fmla="*/ 507206 w 1809750"/>
              <a:gd name="connsiteY253" fmla="*/ 1858029 h 4467225"/>
              <a:gd name="connsiteX254" fmla="*/ 558641 w 1809750"/>
              <a:gd name="connsiteY254" fmla="*/ 1866601 h 4467225"/>
              <a:gd name="connsiteX255" fmla="*/ 573881 w 1809750"/>
              <a:gd name="connsiteY255" fmla="*/ 1872316 h 4467225"/>
              <a:gd name="connsiteX256" fmla="*/ 599599 w 1809750"/>
              <a:gd name="connsiteY256" fmla="*/ 1884699 h 4467225"/>
              <a:gd name="connsiteX257" fmla="*/ 930116 w 1809750"/>
              <a:gd name="connsiteY257" fmla="*/ 1638954 h 4467225"/>
              <a:gd name="connsiteX258" fmla="*/ 905351 w 1809750"/>
              <a:gd name="connsiteY258" fmla="*/ 1617046 h 4467225"/>
              <a:gd name="connsiteX259" fmla="*/ 880586 w 1809750"/>
              <a:gd name="connsiteY259" fmla="*/ 1644669 h 4467225"/>
              <a:gd name="connsiteX260" fmla="*/ 903446 w 1809750"/>
              <a:gd name="connsiteY260" fmla="*/ 1670386 h 4467225"/>
              <a:gd name="connsiteX261" fmla="*/ 930116 w 1809750"/>
              <a:gd name="connsiteY261" fmla="*/ 1638954 h 4467225"/>
              <a:gd name="connsiteX262" fmla="*/ 912019 w 1809750"/>
              <a:gd name="connsiteY262" fmla="*/ 1539894 h 4467225"/>
              <a:gd name="connsiteX263" fmla="*/ 889159 w 1809750"/>
              <a:gd name="connsiteY263" fmla="*/ 1510366 h 4467225"/>
              <a:gd name="connsiteX264" fmla="*/ 871061 w 1809750"/>
              <a:gd name="connsiteY264" fmla="*/ 1535131 h 4467225"/>
              <a:gd name="connsiteX265" fmla="*/ 892969 w 1809750"/>
              <a:gd name="connsiteY265" fmla="*/ 1563706 h 4467225"/>
              <a:gd name="connsiteX266" fmla="*/ 912019 w 1809750"/>
              <a:gd name="connsiteY266" fmla="*/ 1539894 h 4467225"/>
              <a:gd name="connsiteX267" fmla="*/ 918686 w 1809750"/>
              <a:gd name="connsiteY267" fmla="*/ 1769446 h 4467225"/>
              <a:gd name="connsiteX268" fmla="*/ 946309 w 1809750"/>
              <a:gd name="connsiteY268" fmla="*/ 1741824 h 4467225"/>
              <a:gd name="connsiteX269" fmla="*/ 926306 w 1809750"/>
              <a:gd name="connsiteY269" fmla="*/ 1718964 h 4467225"/>
              <a:gd name="connsiteX270" fmla="*/ 897731 w 1809750"/>
              <a:gd name="connsiteY270" fmla="*/ 1738014 h 4467225"/>
              <a:gd name="connsiteX271" fmla="*/ 918686 w 1809750"/>
              <a:gd name="connsiteY271" fmla="*/ 1769446 h 446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</a:cxnLst>
            <a:rect l="l" t="t" r="r" b="b"/>
            <a:pathLst>
              <a:path w="1809750" h="4467225">
                <a:moveTo>
                  <a:pt x="10001" y="4380249"/>
                </a:moveTo>
                <a:cubicBezTo>
                  <a:pt x="17621" y="4372629"/>
                  <a:pt x="25241" y="4363104"/>
                  <a:pt x="33814" y="4357389"/>
                </a:cubicBezTo>
                <a:cubicBezTo>
                  <a:pt x="44291" y="4350721"/>
                  <a:pt x="56674" y="4345959"/>
                  <a:pt x="68104" y="4343101"/>
                </a:cubicBezTo>
                <a:cubicBezTo>
                  <a:pt x="112871" y="4333576"/>
                  <a:pt x="125254" y="4304049"/>
                  <a:pt x="128111" y="4262139"/>
                </a:cubicBezTo>
                <a:cubicBezTo>
                  <a:pt x="131921" y="4206894"/>
                  <a:pt x="141446" y="4153554"/>
                  <a:pt x="157639" y="4100214"/>
                </a:cubicBezTo>
                <a:cubicBezTo>
                  <a:pt x="181451" y="4022109"/>
                  <a:pt x="199549" y="3943051"/>
                  <a:pt x="220504" y="3863994"/>
                </a:cubicBezTo>
                <a:cubicBezTo>
                  <a:pt x="226219" y="3843991"/>
                  <a:pt x="236696" y="3825894"/>
                  <a:pt x="242411" y="3805891"/>
                </a:cubicBezTo>
                <a:cubicBezTo>
                  <a:pt x="251936" y="3770649"/>
                  <a:pt x="260509" y="3735406"/>
                  <a:pt x="268129" y="3699211"/>
                </a:cubicBezTo>
                <a:cubicBezTo>
                  <a:pt x="288131" y="3606819"/>
                  <a:pt x="308134" y="3514426"/>
                  <a:pt x="328136" y="3422034"/>
                </a:cubicBezTo>
                <a:cubicBezTo>
                  <a:pt x="330041" y="3413461"/>
                  <a:pt x="328136" y="3404889"/>
                  <a:pt x="327184" y="3396316"/>
                </a:cubicBezTo>
                <a:cubicBezTo>
                  <a:pt x="327184" y="3391554"/>
                  <a:pt x="326231" y="3386791"/>
                  <a:pt x="328136" y="3382029"/>
                </a:cubicBezTo>
                <a:cubicBezTo>
                  <a:pt x="342424" y="3341071"/>
                  <a:pt x="356711" y="3300114"/>
                  <a:pt x="370999" y="3260109"/>
                </a:cubicBezTo>
                <a:cubicBezTo>
                  <a:pt x="375761" y="3247726"/>
                  <a:pt x="379571" y="3235344"/>
                  <a:pt x="386239" y="3223914"/>
                </a:cubicBezTo>
                <a:cubicBezTo>
                  <a:pt x="405289" y="3191529"/>
                  <a:pt x="408146" y="3157239"/>
                  <a:pt x="406241" y="3121996"/>
                </a:cubicBezTo>
                <a:cubicBezTo>
                  <a:pt x="404336" y="3091516"/>
                  <a:pt x="411956" y="3063894"/>
                  <a:pt x="423386" y="3035319"/>
                </a:cubicBezTo>
                <a:cubicBezTo>
                  <a:pt x="430054" y="3019126"/>
                  <a:pt x="431959" y="3001029"/>
                  <a:pt x="434816" y="2983884"/>
                </a:cubicBezTo>
                <a:cubicBezTo>
                  <a:pt x="444341" y="2928639"/>
                  <a:pt x="452914" y="2873394"/>
                  <a:pt x="461486" y="2818149"/>
                </a:cubicBezTo>
                <a:cubicBezTo>
                  <a:pt x="463391" y="2806719"/>
                  <a:pt x="469106" y="2796241"/>
                  <a:pt x="471011" y="2784811"/>
                </a:cubicBezTo>
                <a:cubicBezTo>
                  <a:pt x="473869" y="2767666"/>
                  <a:pt x="476726" y="2749569"/>
                  <a:pt x="476726" y="2732424"/>
                </a:cubicBezTo>
                <a:cubicBezTo>
                  <a:pt x="476726" y="2700991"/>
                  <a:pt x="472916" y="2670511"/>
                  <a:pt x="495776" y="2643841"/>
                </a:cubicBezTo>
                <a:cubicBezTo>
                  <a:pt x="500539" y="2639079"/>
                  <a:pt x="503396" y="2631459"/>
                  <a:pt x="503396" y="2624791"/>
                </a:cubicBezTo>
                <a:cubicBezTo>
                  <a:pt x="504349" y="2595264"/>
                  <a:pt x="503396" y="2566689"/>
                  <a:pt x="504349" y="2537161"/>
                </a:cubicBezTo>
                <a:cubicBezTo>
                  <a:pt x="504349" y="2525731"/>
                  <a:pt x="509111" y="2514301"/>
                  <a:pt x="511016" y="2502871"/>
                </a:cubicBezTo>
                <a:cubicBezTo>
                  <a:pt x="520541" y="2432386"/>
                  <a:pt x="530066" y="2360949"/>
                  <a:pt x="538639" y="2290464"/>
                </a:cubicBezTo>
                <a:cubicBezTo>
                  <a:pt x="539591" y="2279986"/>
                  <a:pt x="539591" y="2269509"/>
                  <a:pt x="539591" y="2259984"/>
                </a:cubicBezTo>
                <a:cubicBezTo>
                  <a:pt x="538639" y="2244744"/>
                  <a:pt x="540544" y="2232361"/>
                  <a:pt x="559594" y="2226646"/>
                </a:cubicBezTo>
                <a:cubicBezTo>
                  <a:pt x="547211" y="2211406"/>
                  <a:pt x="545306" y="2198071"/>
                  <a:pt x="558641" y="2183784"/>
                </a:cubicBezTo>
                <a:cubicBezTo>
                  <a:pt x="561499" y="2180926"/>
                  <a:pt x="562451" y="2173306"/>
                  <a:pt x="561499" y="2168544"/>
                </a:cubicBezTo>
                <a:cubicBezTo>
                  <a:pt x="559594" y="2146636"/>
                  <a:pt x="556736" y="2124729"/>
                  <a:pt x="554831" y="2102821"/>
                </a:cubicBezTo>
                <a:cubicBezTo>
                  <a:pt x="553879" y="2085676"/>
                  <a:pt x="546259" y="2080914"/>
                  <a:pt x="529114" y="2085676"/>
                </a:cubicBezTo>
                <a:cubicBezTo>
                  <a:pt x="517684" y="2088534"/>
                  <a:pt x="505301" y="2089486"/>
                  <a:pt x="493871" y="2092344"/>
                </a:cubicBezTo>
                <a:cubicBezTo>
                  <a:pt x="493871" y="2089486"/>
                  <a:pt x="492919" y="2086629"/>
                  <a:pt x="492919" y="2084724"/>
                </a:cubicBezTo>
                <a:cubicBezTo>
                  <a:pt x="502444" y="2082819"/>
                  <a:pt x="511016" y="2081866"/>
                  <a:pt x="520541" y="2079961"/>
                </a:cubicBezTo>
                <a:cubicBezTo>
                  <a:pt x="520541" y="2078056"/>
                  <a:pt x="520541" y="2077104"/>
                  <a:pt x="520541" y="2075199"/>
                </a:cubicBezTo>
                <a:cubicBezTo>
                  <a:pt x="507206" y="2072341"/>
                  <a:pt x="493871" y="2068531"/>
                  <a:pt x="474821" y="2063769"/>
                </a:cubicBezTo>
                <a:cubicBezTo>
                  <a:pt x="478631" y="2045671"/>
                  <a:pt x="479584" y="2025669"/>
                  <a:pt x="488156" y="2009476"/>
                </a:cubicBezTo>
                <a:cubicBezTo>
                  <a:pt x="511016" y="1964709"/>
                  <a:pt x="541496" y="1926609"/>
                  <a:pt x="579596" y="1892319"/>
                </a:cubicBezTo>
                <a:cubicBezTo>
                  <a:pt x="568166" y="1875174"/>
                  <a:pt x="551974" y="1874221"/>
                  <a:pt x="533876" y="1886604"/>
                </a:cubicBezTo>
                <a:cubicBezTo>
                  <a:pt x="527209" y="1890414"/>
                  <a:pt x="520541" y="1894224"/>
                  <a:pt x="513874" y="1897081"/>
                </a:cubicBezTo>
                <a:cubicBezTo>
                  <a:pt x="489109" y="1906606"/>
                  <a:pt x="471964" y="1922799"/>
                  <a:pt x="461486" y="1948516"/>
                </a:cubicBezTo>
                <a:cubicBezTo>
                  <a:pt x="451961" y="1973281"/>
                  <a:pt x="435769" y="1995189"/>
                  <a:pt x="420529" y="2017096"/>
                </a:cubicBezTo>
                <a:cubicBezTo>
                  <a:pt x="409099" y="2035194"/>
                  <a:pt x="413861" y="2044719"/>
                  <a:pt x="432911" y="2049481"/>
                </a:cubicBezTo>
                <a:cubicBezTo>
                  <a:pt x="434816" y="2050434"/>
                  <a:pt x="437674" y="2051386"/>
                  <a:pt x="444341" y="2054244"/>
                </a:cubicBezTo>
                <a:cubicBezTo>
                  <a:pt x="430054" y="2056149"/>
                  <a:pt x="420529" y="2058054"/>
                  <a:pt x="410051" y="2059959"/>
                </a:cubicBezTo>
                <a:cubicBezTo>
                  <a:pt x="411004" y="2067579"/>
                  <a:pt x="411956" y="2074246"/>
                  <a:pt x="412909" y="2079961"/>
                </a:cubicBezTo>
                <a:cubicBezTo>
                  <a:pt x="411956" y="2081866"/>
                  <a:pt x="410051" y="2082819"/>
                  <a:pt x="409099" y="2084724"/>
                </a:cubicBezTo>
                <a:cubicBezTo>
                  <a:pt x="401479" y="2079961"/>
                  <a:pt x="391954" y="2076151"/>
                  <a:pt x="387191" y="2069484"/>
                </a:cubicBezTo>
                <a:cubicBezTo>
                  <a:pt x="378619" y="2057101"/>
                  <a:pt x="373856" y="2042814"/>
                  <a:pt x="366236" y="2029479"/>
                </a:cubicBezTo>
                <a:cubicBezTo>
                  <a:pt x="361474" y="2020906"/>
                  <a:pt x="355759" y="2011381"/>
                  <a:pt x="348139" y="2004714"/>
                </a:cubicBezTo>
                <a:cubicBezTo>
                  <a:pt x="333851" y="1991379"/>
                  <a:pt x="322421" y="1980901"/>
                  <a:pt x="322421" y="1957089"/>
                </a:cubicBezTo>
                <a:cubicBezTo>
                  <a:pt x="322421" y="1940896"/>
                  <a:pt x="301466" y="1925656"/>
                  <a:pt x="289084" y="1910416"/>
                </a:cubicBezTo>
                <a:cubicBezTo>
                  <a:pt x="279559" y="1898986"/>
                  <a:pt x="270034" y="1887556"/>
                  <a:pt x="259556" y="1877079"/>
                </a:cubicBezTo>
                <a:cubicBezTo>
                  <a:pt x="261461" y="1875174"/>
                  <a:pt x="262414" y="1874221"/>
                  <a:pt x="264319" y="1872316"/>
                </a:cubicBezTo>
                <a:cubicBezTo>
                  <a:pt x="267176" y="1874221"/>
                  <a:pt x="270986" y="1877079"/>
                  <a:pt x="278606" y="1881841"/>
                </a:cubicBezTo>
                <a:cubicBezTo>
                  <a:pt x="219551" y="1784686"/>
                  <a:pt x="189071" y="1680864"/>
                  <a:pt x="149066" y="1581804"/>
                </a:cubicBezTo>
                <a:cubicBezTo>
                  <a:pt x="132874" y="1542751"/>
                  <a:pt x="121444" y="1502746"/>
                  <a:pt x="109061" y="1461789"/>
                </a:cubicBezTo>
                <a:cubicBezTo>
                  <a:pt x="106204" y="1451311"/>
                  <a:pt x="105251" y="1439881"/>
                  <a:pt x="106204" y="1429404"/>
                </a:cubicBezTo>
                <a:cubicBezTo>
                  <a:pt x="107156" y="1403686"/>
                  <a:pt x="107156" y="1377969"/>
                  <a:pt x="111919" y="1353204"/>
                </a:cubicBezTo>
                <a:cubicBezTo>
                  <a:pt x="115729" y="1336059"/>
                  <a:pt x="123349" y="1317009"/>
                  <a:pt x="133826" y="1303674"/>
                </a:cubicBezTo>
                <a:cubicBezTo>
                  <a:pt x="167164" y="1260811"/>
                  <a:pt x="190024" y="1213186"/>
                  <a:pt x="206216" y="1160799"/>
                </a:cubicBezTo>
                <a:cubicBezTo>
                  <a:pt x="209074" y="1151274"/>
                  <a:pt x="214789" y="1141749"/>
                  <a:pt x="220504" y="1133176"/>
                </a:cubicBezTo>
                <a:cubicBezTo>
                  <a:pt x="229076" y="1117936"/>
                  <a:pt x="238601" y="1104601"/>
                  <a:pt x="246221" y="1089361"/>
                </a:cubicBezTo>
                <a:cubicBezTo>
                  <a:pt x="264319" y="1055071"/>
                  <a:pt x="282416" y="1020781"/>
                  <a:pt x="299561" y="986491"/>
                </a:cubicBezTo>
                <a:cubicBezTo>
                  <a:pt x="315754" y="955059"/>
                  <a:pt x="330994" y="922674"/>
                  <a:pt x="347186" y="891241"/>
                </a:cubicBezTo>
                <a:cubicBezTo>
                  <a:pt x="355759" y="875049"/>
                  <a:pt x="368141" y="861714"/>
                  <a:pt x="365284" y="840759"/>
                </a:cubicBezTo>
                <a:cubicBezTo>
                  <a:pt x="364331" y="834091"/>
                  <a:pt x="369094" y="824566"/>
                  <a:pt x="372904" y="817899"/>
                </a:cubicBezTo>
                <a:cubicBezTo>
                  <a:pt x="384334" y="795039"/>
                  <a:pt x="396716" y="773131"/>
                  <a:pt x="407194" y="750271"/>
                </a:cubicBezTo>
                <a:cubicBezTo>
                  <a:pt x="416719" y="728364"/>
                  <a:pt x="437674" y="725506"/>
                  <a:pt x="456724" y="719791"/>
                </a:cubicBezTo>
                <a:cubicBezTo>
                  <a:pt x="494824" y="708361"/>
                  <a:pt x="534829" y="699789"/>
                  <a:pt x="571024" y="684549"/>
                </a:cubicBezTo>
                <a:cubicBezTo>
                  <a:pt x="606266" y="670261"/>
                  <a:pt x="638651" y="650259"/>
                  <a:pt x="671036" y="632161"/>
                </a:cubicBezTo>
                <a:cubicBezTo>
                  <a:pt x="676751" y="629304"/>
                  <a:pt x="681514" y="620731"/>
                  <a:pt x="683419" y="614064"/>
                </a:cubicBezTo>
                <a:cubicBezTo>
                  <a:pt x="688181" y="592156"/>
                  <a:pt x="691991" y="570249"/>
                  <a:pt x="693896" y="548341"/>
                </a:cubicBezTo>
                <a:cubicBezTo>
                  <a:pt x="696754" y="512146"/>
                  <a:pt x="698659" y="474999"/>
                  <a:pt x="699611" y="438804"/>
                </a:cubicBezTo>
                <a:cubicBezTo>
                  <a:pt x="699611" y="420706"/>
                  <a:pt x="691991" y="401656"/>
                  <a:pt x="694849" y="383559"/>
                </a:cubicBezTo>
                <a:cubicBezTo>
                  <a:pt x="699611" y="349269"/>
                  <a:pt x="708184" y="314979"/>
                  <a:pt x="717709" y="281641"/>
                </a:cubicBezTo>
                <a:cubicBezTo>
                  <a:pt x="726281" y="250209"/>
                  <a:pt x="736759" y="218776"/>
                  <a:pt x="747236" y="187344"/>
                </a:cubicBezTo>
                <a:cubicBezTo>
                  <a:pt x="750094" y="178771"/>
                  <a:pt x="756761" y="170198"/>
                  <a:pt x="762476" y="163531"/>
                </a:cubicBezTo>
                <a:cubicBezTo>
                  <a:pt x="783431" y="138766"/>
                  <a:pt x="804386" y="115906"/>
                  <a:pt x="824389" y="91141"/>
                </a:cubicBezTo>
                <a:cubicBezTo>
                  <a:pt x="836771" y="75901"/>
                  <a:pt x="845344" y="57804"/>
                  <a:pt x="857726" y="42564"/>
                </a:cubicBezTo>
                <a:cubicBezTo>
                  <a:pt x="861536" y="37801"/>
                  <a:pt x="872014" y="37801"/>
                  <a:pt x="879634" y="35896"/>
                </a:cubicBezTo>
                <a:cubicBezTo>
                  <a:pt x="888206" y="33991"/>
                  <a:pt x="899636" y="34943"/>
                  <a:pt x="904399" y="30181"/>
                </a:cubicBezTo>
                <a:cubicBezTo>
                  <a:pt x="927259" y="7321"/>
                  <a:pt x="952024" y="2558"/>
                  <a:pt x="982504" y="11131"/>
                </a:cubicBezTo>
                <a:cubicBezTo>
                  <a:pt x="1008221" y="18751"/>
                  <a:pt x="1033939" y="16846"/>
                  <a:pt x="1059656" y="31134"/>
                </a:cubicBezTo>
                <a:cubicBezTo>
                  <a:pt x="1139666" y="75901"/>
                  <a:pt x="1187291" y="146386"/>
                  <a:pt x="1208246" y="231159"/>
                </a:cubicBezTo>
                <a:cubicBezTo>
                  <a:pt x="1227296" y="307359"/>
                  <a:pt x="1229201" y="387369"/>
                  <a:pt x="1225391" y="466426"/>
                </a:cubicBezTo>
                <a:cubicBezTo>
                  <a:pt x="1225391" y="470236"/>
                  <a:pt x="1224439" y="473094"/>
                  <a:pt x="1224439" y="476904"/>
                </a:cubicBezTo>
                <a:cubicBezTo>
                  <a:pt x="1239679" y="540721"/>
                  <a:pt x="1229201" y="605491"/>
                  <a:pt x="1233011" y="670261"/>
                </a:cubicBezTo>
                <a:cubicBezTo>
                  <a:pt x="1234916" y="715029"/>
                  <a:pt x="1238726" y="713124"/>
                  <a:pt x="1278731" y="721696"/>
                </a:cubicBezTo>
                <a:cubicBezTo>
                  <a:pt x="1301591" y="726459"/>
                  <a:pt x="1325404" y="725506"/>
                  <a:pt x="1348264" y="732174"/>
                </a:cubicBezTo>
                <a:cubicBezTo>
                  <a:pt x="1360646" y="735031"/>
                  <a:pt x="1373029" y="745509"/>
                  <a:pt x="1381601" y="755986"/>
                </a:cubicBezTo>
                <a:cubicBezTo>
                  <a:pt x="1393031" y="769321"/>
                  <a:pt x="1400651" y="786466"/>
                  <a:pt x="1409224" y="801706"/>
                </a:cubicBezTo>
                <a:cubicBezTo>
                  <a:pt x="1413034" y="807421"/>
                  <a:pt x="1417796" y="814089"/>
                  <a:pt x="1417796" y="820756"/>
                </a:cubicBezTo>
                <a:cubicBezTo>
                  <a:pt x="1414939" y="847426"/>
                  <a:pt x="1433036" y="861714"/>
                  <a:pt x="1447324" y="879811"/>
                </a:cubicBezTo>
                <a:cubicBezTo>
                  <a:pt x="1481614" y="923626"/>
                  <a:pt x="1514951" y="967441"/>
                  <a:pt x="1549241" y="1010304"/>
                </a:cubicBezTo>
                <a:cubicBezTo>
                  <a:pt x="1558766" y="1021734"/>
                  <a:pt x="1570196" y="1032211"/>
                  <a:pt x="1579721" y="1043641"/>
                </a:cubicBezTo>
                <a:cubicBezTo>
                  <a:pt x="1598771" y="1066501"/>
                  <a:pt x="1615916" y="1090314"/>
                  <a:pt x="1634014" y="1114126"/>
                </a:cubicBezTo>
                <a:cubicBezTo>
                  <a:pt x="1670209" y="1160799"/>
                  <a:pt x="1707356" y="1207471"/>
                  <a:pt x="1742599" y="1255096"/>
                </a:cubicBezTo>
                <a:cubicBezTo>
                  <a:pt x="1754981" y="1272241"/>
                  <a:pt x="1763554" y="1293196"/>
                  <a:pt x="1774031" y="1312246"/>
                </a:cubicBezTo>
                <a:cubicBezTo>
                  <a:pt x="1781651" y="1326534"/>
                  <a:pt x="1790224" y="1340821"/>
                  <a:pt x="1797844" y="1354156"/>
                </a:cubicBezTo>
                <a:cubicBezTo>
                  <a:pt x="1800701" y="1359871"/>
                  <a:pt x="1806416" y="1366539"/>
                  <a:pt x="1806416" y="1372254"/>
                </a:cubicBezTo>
                <a:cubicBezTo>
                  <a:pt x="1805464" y="1400829"/>
                  <a:pt x="1807369" y="1429404"/>
                  <a:pt x="1801654" y="1457026"/>
                </a:cubicBezTo>
                <a:cubicBezTo>
                  <a:pt x="1791176" y="1507509"/>
                  <a:pt x="1776889" y="1557991"/>
                  <a:pt x="1762601" y="1607521"/>
                </a:cubicBezTo>
                <a:cubicBezTo>
                  <a:pt x="1756886" y="1627524"/>
                  <a:pt x="1747361" y="1645621"/>
                  <a:pt x="1740694" y="1665624"/>
                </a:cubicBezTo>
                <a:cubicBezTo>
                  <a:pt x="1727359" y="1705629"/>
                  <a:pt x="1714024" y="1746586"/>
                  <a:pt x="1700689" y="1787544"/>
                </a:cubicBezTo>
                <a:cubicBezTo>
                  <a:pt x="1699736" y="1789449"/>
                  <a:pt x="1697831" y="1792306"/>
                  <a:pt x="1698784" y="1793259"/>
                </a:cubicBezTo>
                <a:cubicBezTo>
                  <a:pt x="1713071" y="1820881"/>
                  <a:pt x="1687354" y="1842789"/>
                  <a:pt x="1686401" y="1869459"/>
                </a:cubicBezTo>
                <a:cubicBezTo>
                  <a:pt x="1666399" y="1868506"/>
                  <a:pt x="1658779" y="1881841"/>
                  <a:pt x="1653064" y="1898034"/>
                </a:cubicBezTo>
                <a:cubicBezTo>
                  <a:pt x="1639729" y="1934229"/>
                  <a:pt x="1624489" y="1969471"/>
                  <a:pt x="1609249" y="2004714"/>
                </a:cubicBezTo>
                <a:cubicBezTo>
                  <a:pt x="1601629" y="2023764"/>
                  <a:pt x="1583531" y="2024716"/>
                  <a:pt x="1568291" y="2011381"/>
                </a:cubicBezTo>
                <a:cubicBezTo>
                  <a:pt x="1560671" y="2004714"/>
                  <a:pt x="1548289" y="2002809"/>
                  <a:pt x="1535906" y="1998046"/>
                </a:cubicBezTo>
                <a:cubicBezTo>
                  <a:pt x="1550194" y="1987569"/>
                  <a:pt x="1565434" y="1977091"/>
                  <a:pt x="1582579" y="1964709"/>
                </a:cubicBezTo>
                <a:cubicBezTo>
                  <a:pt x="1554004" y="1935181"/>
                  <a:pt x="1526381" y="1907559"/>
                  <a:pt x="1499711" y="1878984"/>
                </a:cubicBezTo>
                <a:cubicBezTo>
                  <a:pt x="1494949" y="1874221"/>
                  <a:pt x="1491139" y="1870411"/>
                  <a:pt x="1486376" y="1865649"/>
                </a:cubicBezTo>
                <a:cubicBezTo>
                  <a:pt x="1463516" y="1838979"/>
                  <a:pt x="1461611" y="1838026"/>
                  <a:pt x="1426369" y="1834216"/>
                </a:cubicBezTo>
                <a:cubicBezTo>
                  <a:pt x="1443514" y="1858029"/>
                  <a:pt x="1464469" y="1881841"/>
                  <a:pt x="1479709" y="1908511"/>
                </a:cubicBezTo>
                <a:cubicBezTo>
                  <a:pt x="1493044" y="1932324"/>
                  <a:pt x="1502569" y="1958041"/>
                  <a:pt x="1511141" y="1983759"/>
                </a:cubicBezTo>
                <a:cubicBezTo>
                  <a:pt x="1513999" y="1991379"/>
                  <a:pt x="1509236" y="2001856"/>
                  <a:pt x="1507331" y="2011381"/>
                </a:cubicBezTo>
                <a:cubicBezTo>
                  <a:pt x="1499711" y="2009476"/>
                  <a:pt x="1492091" y="2009476"/>
                  <a:pt x="1484471" y="2006619"/>
                </a:cubicBezTo>
                <a:cubicBezTo>
                  <a:pt x="1446371" y="1991379"/>
                  <a:pt x="1442561" y="1993284"/>
                  <a:pt x="1446371" y="2034241"/>
                </a:cubicBezTo>
                <a:cubicBezTo>
                  <a:pt x="1449229" y="2063769"/>
                  <a:pt x="1458754" y="2092344"/>
                  <a:pt x="1463516" y="2120919"/>
                </a:cubicBezTo>
                <a:cubicBezTo>
                  <a:pt x="1468279" y="2147589"/>
                  <a:pt x="1475899" y="2174259"/>
                  <a:pt x="1468279" y="2202834"/>
                </a:cubicBezTo>
                <a:cubicBezTo>
                  <a:pt x="1464469" y="2217121"/>
                  <a:pt x="1473041" y="2235219"/>
                  <a:pt x="1472089" y="2251411"/>
                </a:cubicBezTo>
                <a:cubicBezTo>
                  <a:pt x="1472089" y="2299036"/>
                  <a:pt x="1471136" y="2346661"/>
                  <a:pt x="1468279" y="2393334"/>
                </a:cubicBezTo>
                <a:cubicBezTo>
                  <a:pt x="1464469" y="2463819"/>
                  <a:pt x="1458754" y="2535256"/>
                  <a:pt x="1453991" y="2605741"/>
                </a:cubicBezTo>
                <a:cubicBezTo>
                  <a:pt x="1449229" y="2676226"/>
                  <a:pt x="1443514" y="2745759"/>
                  <a:pt x="1438751" y="2816244"/>
                </a:cubicBezTo>
                <a:cubicBezTo>
                  <a:pt x="1435894" y="2864821"/>
                  <a:pt x="1433989" y="2914351"/>
                  <a:pt x="1432084" y="2962929"/>
                </a:cubicBezTo>
                <a:cubicBezTo>
                  <a:pt x="1429226" y="3047701"/>
                  <a:pt x="1427321" y="3132474"/>
                  <a:pt x="1424464" y="3218199"/>
                </a:cubicBezTo>
                <a:cubicBezTo>
                  <a:pt x="1422559" y="3271539"/>
                  <a:pt x="1416844" y="3325831"/>
                  <a:pt x="1418749" y="3379171"/>
                </a:cubicBezTo>
                <a:cubicBezTo>
                  <a:pt x="1426369" y="3532524"/>
                  <a:pt x="1432084" y="3684924"/>
                  <a:pt x="1428274" y="3838276"/>
                </a:cubicBezTo>
                <a:cubicBezTo>
                  <a:pt x="1426369" y="3898284"/>
                  <a:pt x="1419701" y="3957339"/>
                  <a:pt x="1414939" y="4017346"/>
                </a:cubicBezTo>
                <a:cubicBezTo>
                  <a:pt x="1412081" y="4055446"/>
                  <a:pt x="1410176" y="4092594"/>
                  <a:pt x="1406366" y="4130694"/>
                </a:cubicBezTo>
                <a:cubicBezTo>
                  <a:pt x="1402556" y="4168794"/>
                  <a:pt x="1398746" y="4205941"/>
                  <a:pt x="1394936" y="4244041"/>
                </a:cubicBezTo>
                <a:cubicBezTo>
                  <a:pt x="1393984" y="4253566"/>
                  <a:pt x="1393031" y="4263091"/>
                  <a:pt x="1393031" y="4272616"/>
                </a:cubicBezTo>
                <a:cubicBezTo>
                  <a:pt x="1390174" y="4311669"/>
                  <a:pt x="1388269" y="4350721"/>
                  <a:pt x="1384459" y="4389774"/>
                </a:cubicBezTo>
                <a:cubicBezTo>
                  <a:pt x="1384459" y="4394536"/>
                  <a:pt x="1373981" y="4402156"/>
                  <a:pt x="1368266" y="4402156"/>
                </a:cubicBezTo>
                <a:cubicBezTo>
                  <a:pt x="1348264" y="4404061"/>
                  <a:pt x="1328261" y="4403109"/>
                  <a:pt x="1309211" y="4403109"/>
                </a:cubicBezTo>
                <a:cubicBezTo>
                  <a:pt x="1299686" y="4448829"/>
                  <a:pt x="1286351" y="4459306"/>
                  <a:pt x="1240631" y="4461211"/>
                </a:cubicBezTo>
                <a:cubicBezTo>
                  <a:pt x="1200626" y="4463116"/>
                  <a:pt x="1161574" y="4465974"/>
                  <a:pt x="1121569" y="4468831"/>
                </a:cubicBezTo>
                <a:cubicBezTo>
                  <a:pt x="1104424" y="4469784"/>
                  <a:pt x="1094899" y="4465021"/>
                  <a:pt x="1091089" y="4445971"/>
                </a:cubicBezTo>
                <a:cubicBezTo>
                  <a:pt x="1084421" y="4417396"/>
                  <a:pt x="1073944" y="4388821"/>
                  <a:pt x="1068229" y="4360246"/>
                </a:cubicBezTo>
                <a:cubicBezTo>
                  <a:pt x="1061561" y="4326909"/>
                  <a:pt x="1053941" y="4292619"/>
                  <a:pt x="1052989" y="4259281"/>
                </a:cubicBezTo>
                <a:cubicBezTo>
                  <a:pt x="1052989" y="4238326"/>
                  <a:pt x="1065371" y="4217371"/>
                  <a:pt x="1070134" y="4195464"/>
                </a:cubicBezTo>
                <a:cubicBezTo>
                  <a:pt x="1075849" y="4165936"/>
                  <a:pt x="1082516" y="4136409"/>
                  <a:pt x="1084421" y="4105929"/>
                </a:cubicBezTo>
                <a:cubicBezTo>
                  <a:pt x="1086326" y="4059256"/>
                  <a:pt x="1084421" y="4011631"/>
                  <a:pt x="1085374" y="3964959"/>
                </a:cubicBezTo>
                <a:cubicBezTo>
                  <a:pt x="1086326" y="3898284"/>
                  <a:pt x="1089184" y="3830656"/>
                  <a:pt x="1090136" y="3763981"/>
                </a:cubicBezTo>
                <a:cubicBezTo>
                  <a:pt x="1091089" y="3701116"/>
                  <a:pt x="1090136" y="3638251"/>
                  <a:pt x="1090136" y="3575386"/>
                </a:cubicBezTo>
                <a:cubicBezTo>
                  <a:pt x="1090136" y="3530619"/>
                  <a:pt x="1091089" y="3485851"/>
                  <a:pt x="1091089" y="3440131"/>
                </a:cubicBezTo>
                <a:cubicBezTo>
                  <a:pt x="1091089" y="3425844"/>
                  <a:pt x="1086326" y="3412509"/>
                  <a:pt x="1084421" y="3398221"/>
                </a:cubicBezTo>
                <a:cubicBezTo>
                  <a:pt x="1083469" y="3393459"/>
                  <a:pt x="1083469" y="3388696"/>
                  <a:pt x="1083469" y="3383934"/>
                </a:cubicBezTo>
                <a:cubicBezTo>
                  <a:pt x="1085374" y="3297256"/>
                  <a:pt x="1089184" y="3209626"/>
                  <a:pt x="1088231" y="3122949"/>
                </a:cubicBezTo>
                <a:cubicBezTo>
                  <a:pt x="1087279" y="3051511"/>
                  <a:pt x="1082516" y="2980074"/>
                  <a:pt x="1075849" y="2908636"/>
                </a:cubicBezTo>
                <a:cubicBezTo>
                  <a:pt x="1068229" y="2823864"/>
                  <a:pt x="1058704" y="2739091"/>
                  <a:pt x="1047274" y="2654319"/>
                </a:cubicBezTo>
                <a:cubicBezTo>
                  <a:pt x="1042511" y="2615266"/>
                  <a:pt x="1032986" y="2577166"/>
                  <a:pt x="1026319" y="2539066"/>
                </a:cubicBezTo>
                <a:cubicBezTo>
                  <a:pt x="1024414" y="2529541"/>
                  <a:pt x="1025366" y="2520016"/>
                  <a:pt x="1023461" y="2510491"/>
                </a:cubicBezTo>
                <a:cubicBezTo>
                  <a:pt x="1022509" y="2502871"/>
                  <a:pt x="1017746" y="2496204"/>
                  <a:pt x="1015841" y="2488584"/>
                </a:cubicBezTo>
                <a:cubicBezTo>
                  <a:pt x="1012984" y="2478106"/>
                  <a:pt x="1008221" y="2466676"/>
                  <a:pt x="1009174" y="2457151"/>
                </a:cubicBezTo>
                <a:cubicBezTo>
                  <a:pt x="1013936" y="2425719"/>
                  <a:pt x="1014889" y="2425719"/>
                  <a:pt x="1002506" y="2400001"/>
                </a:cubicBezTo>
                <a:cubicBezTo>
                  <a:pt x="989171" y="2401906"/>
                  <a:pt x="982504" y="2405716"/>
                  <a:pt x="977741" y="2420956"/>
                </a:cubicBezTo>
                <a:cubicBezTo>
                  <a:pt x="952976" y="2509539"/>
                  <a:pt x="930116" y="2598121"/>
                  <a:pt x="898684" y="2683846"/>
                </a:cubicBezTo>
                <a:cubicBezTo>
                  <a:pt x="859631" y="2787669"/>
                  <a:pt x="824389" y="2892444"/>
                  <a:pt x="799624" y="3000076"/>
                </a:cubicBezTo>
                <a:cubicBezTo>
                  <a:pt x="776764" y="3101041"/>
                  <a:pt x="759619" y="3202959"/>
                  <a:pt x="741521" y="3304876"/>
                </a:cubicBezTo>
                <a:cubicBezTo>
                  <a:pt x="736759" y="3330594"/>
                  <a:pt x="739616" y="3358216"/>
                  <a:pt x="736759" y="3384886"/>
                </a:cubicBezTo>
                <a:cubicBezTo>
                  <a:pt x="735806" y="3396316"/>
                  <a:pt x="727234" y="3407746"/>
                  <a:pt x="725329" y="3419176"/>
                </a:cubicBezTo>
                <a:cubicBezTo>
                  <a:pt x="717709" y="3455371"/>
                  <a:pt x="711994" y="3492519"/>
                  <a:pt x="705326" y="3529666"/>
                </a:cubicBezTo>
                <a:cubicBezTo>
                  <a:pt x="696754" y="3573481"/>
                  <a:pt x="687229" y="3617296"/>
                  <a:pt x="679609" y="3662064"/>
                </a:cubicBezTo>
                <a:cubicBezTo>
                  <a:pt x="671036" y="3712546"/>
                  <a:pt x="662464" y="3763029"/>
                  <a:pt x="654844" y="3813511"/>
                </a:cubicBezTo>
                <a:cubicBezTo>
                  <a:pt x="645319" y="3871614"/>
                  <a:pt x="636746" y="3930669"/>
                  <a:pt x="628174" y="3989724"/>
                </a:cubicBezTo>
                <a:cubicBezTo>
                  <a:pt x="622459" y="4024966"/>
                  <a:pt x="617696" y="4060209"/>
                  <a:pt x="611981" y="4096404"/>
                </a:cubicBezTo>
                <a:cubicBezTo>
                  <a:pt x="606266" y="4132599"/>
                  <a:pt x="601504" y="4168794"/>
                  <a:pt x="595789" y="4204989"/>
                </a:cubicBezTo>
                <a:cubicBezTo>
                  <a:pt x="588169" y="4256424"/>
                  <a:pt x="580549" y="4308811"/>
                  <a:pt x="572929" y="4360246"/>
                </a:cubicBezTo>
                <a:cubicBezTo>
                  <a:pt x="572929" y="4362151"/>
                  <a:pt x="571976" y="4364056"/>
                  <a:pt x="571976" y="4365961"/>
                </a:cubicBezTo>
                <a:cubicBezTo>
                  <a:pt x="567214" y="4396441"/>
                  <a:pt x="567214" y="4396441"/>
                  <a:pt x="536734" y="4398346"/>
                </a:cubicBezTo>
                <a:cubicBezTo>
                  <a:pt x="493871" y="4401204"/>
                  <a:pt x="451961" y="4402156"/>
                  <a:pt x="410051" y="4390726"/>
                </a:cubicBezTo>
                <a:cubicBezTo>
                  <a:pt x="397669" y="4386916"/>
                  <a:pt x="384334" y="4386916"/>
                  <a:pt x="377666" y="4404061"/>
                </a:cubicBezTo>
                <a:cubicBezTo>
                  <a:pt x="375761" y="4408824"/>
                  <a:pt x="364331" y="4413586"/>
                  <a:pt x="359569" y="4412634"/>
                </a:cubicBezTo>
                <a:cubicBezTo>
                  <a:pt x="352901" y="4410729"/>
                  <a:pt x="343376" y="4403109"/>
                  <a:pt x="343376" y="4397394"/>
                </a:cubicBezTo>
                <a:cubicBezTo>
                  <a:pt x="343376" y="4379296"/>
                  <a:pt x="331946" y="4377391"/>
                  <a:pt x="319564" y="4374534"/>
                </a:cubicBezTo>
                <a:cubicBezTo>
                  <a:pt x="313849" y="4372629"/>
                  <a:pt x="307181" y="4371676"/>
                  <a:pt x="301466" y="4369771"/>
                </a:cubicBezTo>
                <a:cubicBezTo>
                  <a:pt x="286226" y="4364056"/>
                  <a:pt x="279559" y="4370724"/>
                  <a:pt x="276701" y="4385011"/>
                </a:cubicBezTo>
                <a:cubicBezTo>
                  <a:pt x="266224" y="4432636"/>
                  <a:pt x="249079" y="4446924"/>
                  <a:pt x="198596" y="4448829"/>
                </a:cubicBezTo>
                <a:cubicBezTo>
                  <a:pt x="158591" y="4449781"/>
                  <a:pt x="117634" y="4452639"/>
                  <a:pt x="78581" y="4447876"/>
                </a:cubicBezTo>
                <a:cubicBezTo>
                  <a:pt x="53816" y="4445019"/>
                  <a:pt x="23336" y="4448829"/>
                  <a:pt x="7144" y="4419301"/>
                </a:cubicBezTo>
                <a:cubicBezTo>
                  <a:pt x="10001" y="4402156"/>
                  <a:pt x="10001" y="4390726"/>
                  <a:pt x="10001" y="4380249"/>
                </a:cubicBezTo>
                <a:close/>
                <a:moveTo>
                  <a:pt x="705326" y="762654"/>
                </a:moveTo>
                <a:cubicBezTo>
                  <a:pt x="711041" y="774084"/>
                  <a:pt x="719614" y="783609"/>
                  <a:pt x="719614" y="792181"/>
                </a:cubicBezTo>
                <a:cubicBezTo>
                  <a:pt x="718661" y="812184"/>
                  <a:pt x="727234" y="826471"/>
                  <a:pt x="739616" y="840759"/>
                </a:cubicBezTo>
                <a:cubicBezTo>
                  <a:pt x="746284" y="848379"/>
                  <a:pt x="751046" y="857904"/>
                  <a:pt x="752951" y="867429"/>
                </a:cubicBezTo>
                <a:cubicBezTo>
                  <a:pt x="756761" y="893146"/>
                  <a:pt x="758666" y="919816"/>
                  <a:pt x="760571" y="945534"/>
                </a:cubicBezTo>
                <a:cubicBezTo>
                  <a:pt x="765334" y="999826"/>
                  <a:pt x="768191" y="1055071"/>
                  <a:pt x="775811" y="1109364"/>
                </a:cubicBezTo>
                <a:cubicBezTo>
                  <a:pt x="789146" y="1206519"/>
                  <a:pt x="821531" y="1297006"/>
                  <a:pt x="866299" y="1383684"/>
                </a:cubicBezTo>
                <a:cubicBezTo>
                  <a:pt x="872966" y="1397019"/>
                  <a:pt x="880586" y="1410354"/>
                  <a:pt x="890111" y="1427499"/>
                </a:cubicBezTo>
                <a:cubicBezTo>
                  <a:pt x="899636" y="1404639"/>
                  <a:pt x="907256" y="1387494"/>
                  <a:pt x="914876" y="1369396"/>
                </a:cubicBezTo>
                <a:cubicBezTo>
                  <a:pt x="945356" y="1291291"/>
                  <a:pt x="974884" y="1213186"/>
                  <a:pt x="1006316" y="1135081"/>
                </a:cubicBezTo>
                <a:cubicBezTo>
                  <a:pt x="1022509" y="1094124"/>
                  <a:pt x="1042511" y="1055071"/>
                  <a:pt x="1058704" y="1014114"/>
                </a:cubicBezTo>
                <a:cubicBezTo>
                  <a:pt x="1063466" y="1002684"/>
                  <a:pt x="1061561" y="987444"/>
                  <a:pt x="1060609" y="974109"/>
                </a:cubicBezTo>
                <a:cubicBezTo>
                  <a:pt x="1058704" y="943629"/>
                  <a:pt x="1054894" y="912196"/>
                  <a:pt x="1052989" y="881716"/>
                </a:cubicBezTo>
                <a:cubicBezTo>
                  <a:pt x="1052989" y="876001"/>
                  <a:pt x="1058704" y="865524"/>
                  <a:pt x="1063466" y="863619"/>
                </a:cubicBezTo>
                <a:cubicBezTo>
                  <a:pt x="1091089" y="852189"/>
                  <a:pt x="1113949" y="835996"/>
                  <a:pt x="1126331" y="804564"/>
                </a:cubicBezTo>
                <a:cubicBezTo>
                  <a:pt x="1145381" y="835996"/>
                  <a:pt x="1173956" y="844569"/>
                  <a:pt x="1206341" y="850284"/>
                </a:cubicBezTo>
                <a:cubicBezTo>
                  <a:pt x="1192054" y="790276"/>
                  <a:pt x="1109186" y="661689"/>
                  <a:pt x="1067276" y="633114"/>
                </a:cubicBezTo>
                <a:cubicBezTo>
                  <a:pt x="1054894" y="656926"/>
                  <a:pt x="1046321" y="680739"/>
                  <a:pt x="1049179" y="710266"/>
                </a:cubicBezTo>
                <a:cubicBezTo>
                  <a:pt x="1051084" y="732174"/>
                  <a:pt x="1044416" y="755034"/>
                  <a:pt x="1040606" y="776941"/>
                </a:cubicBezTo>
                <a:cubicBezTo>
                  <a:pt x="1038701" y="789324"/>
                  <a:pt x="1033939" y="800754"/>
                  <a:pt x="1030129" y="814089"/>
                </a:cubicBezTo>
                <a:cubicBezTo>
                  <a:pt x="1008221" y="813136"/>
                  <a:pt x="1000601" y="831234"/>
                  <a:pt x="997744" y="848379"/>
                </a:cubicBezTo>
                <a:cubicBezTo>
                  <a:pt x="986314" y="908386"/>
                  <a:pt x="935831" y="942676"/>
                  <a:pt x="904399" y="990301"/>
                </a:cubicBezTo>
                <a:cubicBezTo>
                  <a:pt x="903446" y="992206"/>
                  <a:pt x="899636" y="992206"/>
                  <a:pt x="897731" y="993159"/>
                </a:cubicBezTo>
                <a:cubicBezTo>
                  <a:pt x="891064" y="973156"/>
                  <a:pt x="888206" y="952201"/>
                  <a:pt x="878681" y="936009"/>
                </a:cubicBezTo>
                <a:cubicBezTo>
                  <a:pt x="861536" y="908386"/>
                  <a:pt x="838676" y="883621"/>
                  <a:pt x="818674" y="856951"/>
                </a:cubicBezTo>
                <a:cubicBezTo>
                  <a:pt x="809149" y="844569"/>
                  <a:pt x="797719" y="835044"/>
                  <a:pt x="780574" y="843616"/>
                </a:cubicBezTo>
                <a:cubicBezTo>
                  <a:pt x="735806" y="768369"/>
                  <a:pt x="741521" y="683596"/>
                  <a:pt x="797719" y="592156"/>
                </a:cubicBezTo>
                <a:cubicBezTo>
                  <a:pt x="740569" y="601681"/>
                  <a:pt x="645319" y="736936"/>
                  <a:pt x="634841" y="825519"/>
                </a:cubicBezTo>
                <a:cubicBezTo>
                  <a:pt x="658654" y="805516"/>
                  <a:pt x="680561" y="786466"/>
                  <a:pt x="705326" y="762654"/>
                </a:cubicBezTo>
                <a:close/>
                <a:moveTo>
                  <a:pt x="1273969" y="1329391"/>
                </a:moveTo>
                <a:cubicBezTo>
                  <a:pt x="1276826" y="1338916"/>
                  <a:pt x="1278731" y="1347489"/>
                  <a:pt x="1280636" y="1357014"/>
                </a:cubicBezTo>
                <a:cubicBezTo>
                  <a:pt x="1285399" y="1378921"/>
                  <a:pt x="1291114" y="1401781"/>
                  <a:pt x="1294924" y="1423689"/>
                </a:cubicBezTo>
                <a:cubicBezTo>
                  <a:pt x="1302544" y="1467504"/>
                  <a:pt x="1308259" y="1512271"/>
                  <a:pt x="1315879" y="1556086"/>
                </a:cubicBezTo>
                <a:cubicBezTo>
                  <a:pt x="1322546" y="1594186"/>
                  <a:pt x="1334929" y="1631334"/>
                  <a:pt x="1337786" y="1669434"/>
                </a:cubicBezTo>
                <a:cubicBezTo>
                  <a:pt x="1340644" y="1708486"/>
                  <a:pt x="1354931" y="1741824"/>
                  <a:pt x="1370171" y="1777066"/>
                </a:cubicBezTo>
                <a:cubicBezTo>
                  <a:pt x="1385411" y="1810404"/>
                  <a:pt x="1405414" y="1822786"/>
                  <a:pt x="1441609" y="1820881"/>
                </a:cubicBezTo>
                <a:cubicBezTo>
                  <a:pt x="1461611" y="1819929"/>
                  <a:pt x="1470184" y="1813261"/>
                  <a:pt x="1473041" y="1796116"/>
                </a:cubicBezTo>
                <a:cubicBezTo>
                  <a:pt x="1477804" y="1759921"/>
                  <a:pt x="1494949" y="1729441"/>
                  <a:pt x="1516856" y="1700866"/>
                </a:cubicBezTo>
                <a:cubicBezTo>
                  <a:pt x="1524476" y="1691341"/>
                  <a:pt x="1534954" y="1682769"/>
                  <a:pt x="1537811" y="1671339"/>
                </a:cubicBezTo>
                <a:cubicBezTo>
                  <a:pt x="1543526" y="1653241"/>
                  <a:pt x="1541621" y="1633239"/>
                  <a:pt x="1547336" y="1614189"/>
                </a:cubicBezTo>
                <a:cubicBezTo>
                  <a:pt x="1551146" y="1599901"/>
                  <a:pt x="1560671" y="1586566"/>
                  <a:pt x="1568291" y="1573231"/>
                </a:cubicBezTo>
                <a:cubicBezTo>
                  <a:pt x="1571149" y="1568469"/>
                  <a:pt x="1576864" y="1562754"/>
                  <a:pt x="1575911" y="1558944"/>
                </a:cubicBezTo>
                <a:cubicBezTo>
                  <a:pt x="1570196" y="1522749"/>
                  <a:pt x="1572101" y="1486554"/>
                  <a:pt x="1582579" y="1450359"/>
                </a:cubicBezTo>
                <a:cubicBezTo>
                  <a:pt x="1583531" y="1446549"/>
                  <a:pt x="1581626" y="1438929"/>
                  <a:pt x="1577816" y="1436071"/>
                </a:cubicBezTo>
                <a:cubicBezTo>
                  <a:pt x="1541621" y="1396066"/>
                  <a:pt x="1504474" y="1357966"/>
                  <a:pt x="1470184" y="1317009"/>
                </a:cubicBezTo>
                <a:cubicBezTo>
                  <a:pt x="1442561" y="1283671"/>
                  <a:pt x="1419701" y="1247476"/>
                  <a:pt x="1383506" y="1220806"/>
                </a:cubicBezTo>
                <a:cubicBezTo>
                  <a:pt x="1371124" y="1212234"/>
                  <a:pt x="1363504" y="1207471"/>
                  <a:pt x="1353026" y="1221759"/>
                </a:cubicBezTo>
                <a:cubicBezTo>
                  <a:pt x="1329214" y="1253191"/>
                  <a:pt x="1304449" y="1283671"/>
                  <a:pt x="1280636" y="1315104"/>
                </a:cubicBezTo>
                <a:cubicBezTo>
                  <a:pt x="1276826" y="1318914"/>
                  <a:pt x="1275874" y="1324629"/>
                  <a:pt x="1273969" y="1329391"/>
                </a:cubicBezTo>
                <a:close/>
                <a:moveTo>
                  <a:pt x="599599" y="1884699"/>
                </a:moveTo>
                <a:cubicBezTo>
                  <a:pt x="601504" y="1883746"/>
                  <a:pt x="602456" y="1882794"/>
                  <a:pt x="604361" y="1880889"/>
                </a:cubicBezTo>
                <a:cubicBezTo>
                  <a:pt x="601504" y="1873269"/>
                  <a:pt x="599599" y="1865649"/>
                  <a:pt x="596741" y="1858029"/>
                </a:cubicBezTo>
                <a:cubicBezTo>
                  <a:pt x="581501" y="1814214"/>
                  <a:pt x="580549" y="1767541"/>
                  <a:pt x="581501" y="1721821"/>
                </a:cubicBezTo>
                <a:cubicBezTo>
                  <a:pt x="582454" y="1705629"/>
                  <a:pt x="586264" y="1688484"/>
                  <a:pt x="583406" y="1673244"/>
                </a:cubicBezTo>
                <a:cubicBezTo>
                  <a:pt x="577691" y="1645621"/>
                  <a:pt x="567214" y="1618951"/>
                  <a:pt x="558641" y="1591329"/>
                </a:cubicBezTo>
                <a:cubicBezTo>
                  <a:pt x="556736" y="1583709"/>
                  <a:pt x="554831" y="1576089"/>
                  <a:pt x="555784" y="1568469"/>
                </a:cubicBezTo>
                <a:cubicBezTo>
                  <a:pt x="561499" y="1517034"/>
                  <a:pt x="547211" y="1469409"/>
                  <a:pt x="531019" y="1421784"/>
                </a:cubicBezTo>
                <a:cubicBezTo>
                  <a:pt x="521494" y="1392256"/>
                  <a:pt x="511016" y="1362729"/>
                  <a:pt x="503396" y="1333201"/>
                </a:cubicBezTo>
                <a:cubicBezTo>
                  <a:pt x="495776" y="1300816"/>
                  <a:pt x="491014" y="1268431"/>
                  <a:pt x="484346" y="1236046"/>
                </a:cubicBezTo>
                <a:cubicBezTo>
                  <a:pt x="482441" y="1228426"/>
                  <a:pt x="476726" y="1222711"/>
                  <a:pt x="472916" y="1215091"/>
                </a:cubicBezTo>
                <a:cubicBezTo>
                  <a:pt x="465296" y="1218901"/>
                  <a:pt x="454819" y="1221759"/>
                  <a:pt x="451009" y="1228426"/>
                </a:cubicBezTo>
                <a:cubicBezTo>
                  <a:pt x="443389" y="1241761"/>
                  <a:pt x="439579" y="1257954"/>
                  <a:pt x="431959" y="1271289"/>
                </a:cubicBezTo>
                <a:cubicBezTo>
                  <a:pt x="414814" y="1302721"/>
                  <a:pt x="402431" y="1339869"/>
                  <a:pt x="375761" y="1361776"/>
                </a:cubicBezTo>
                <a:cubicBezTo>
                  <a:pt x="339566" y="1390351"/>
                  <a:pt x="345281" y="1431309"/>
                  <a:pt x="330994" y="1464646"/>
                </a:cubicBezTo>
                <a:cubicBezTo>
                  <a:pt x="330041" y="1466551"/>
                  <a:pt x="332899" y="1470361"/>
                  <a:pt x="333851" y="1471314"/>
                </a:cubicBezTo>
                <a:cubicBezTo>
                  <a:pt x="354806" y="1492269"/>
                  <a:pt x="355759" y="1517986"/>
                  <a:pt x="353854" y="1544656"/>
                </a:cubicBezTo>
                <a:cubicBezTo>
                  <a:pt x="353854" y="1552276"/>
                  <a:pt x="356711" y="1563706"/>
                  <a:pt x="361474" y="1568469"/>
                </a:cubicBezTo>
                <a:cubicBezTo>
                  <a:pt x="385286" y="1593234"/>
                  <a:pt x="392906" y="1622761"/>
                  <a:pt x="390049" y="1656099"/>
                </a:cubicBezTo>
                <a:cubicBezTo>
                  <a:pt x="389096" y="1662766"/>
                  <a:pt x="391001" y="1671339"/>
                  <a:pt x="395764" y="1677054"/>
                </a:cubicBezTo>
                <a:cubicBezTo>
                  <a:pt x="431006" y="1721821"/>
                  <a:pt x="456724" y="1772304"/>
                  <a:pt x="474821" y="1826596"/>
                </a:cubicBezTo>
                <a:cubicBezTo>
                  <a:pt x="479584" y="1842789"/>
                  <a:pt x="489109" y="1853266"/>
                  <a:pt x="507206" y="1858029"/>
                </a:cubicBezTo>
                <a:cubicBezTo>
                  <a:pt x="524351" y="1861839"/>
                  <a:pt x="539591" y="1874221"/>
                  <a:pt x="558641" y="1866601"/>
                </a:cubicBezTo>
                <a:cubicBezTo>
                  <a:pt x="562451" y="1865649"/>
                  <a:pt x="568166" y="1870411"/>
                  <a:pt x="573881" y="1872316"/>
                </a:cubicBezTo>
                <a:cubicBezTo>
                  <a:pt x="584359" y="1877079"/>
                  <a:pt x="591979" y="1880889"/>
                  <a:pt x="599599" y="1884699"/>
                </a:cubicBezTo>
                <a:close/>
                <a:moveTo>
                  <a:pt x="930116" y="1638954"/>
                </a:moveTo>
                <a:cubicBezTo>
                  <a:pt x="932974" y="1620856"/>
                  <a:pt x="914876" y="1615141"/>
                  <a:pt x="905351" y="1617046"/>
                </a:cubicBezTo>
                <a:cubicBezTo>
                  <a:pt x="894874" y="1619904"/>
                  <a:pt x="883444" y="1634191"/>
                  <a:pt x="880586" y="1644669"/>
                </a:cubicBezTo>
                <a:cubicBezTo>
                  <a:pt x="877729" y="1657051"/>
                  <a:pt x="887254" y="1669434"/>
                  <a:pt x="903446" y="1670386"/>
                </a:cubicBezTo>
                <a:cubicBezTo>
                  <a:pt x="917734" y="1671339"/>
                  <a:pt x="930116" y="1657051"/>
                  <a:pt x="930116" y="1638954"/>
                </a:cubicBezTo>
                <a:close/>
                <a:moveTo>
                  <a:pt x="912019" y="1539894"/>
                </a:moveTo>
                <a:cubicBezTo>
                  <a:pt x="911066" y="1525606"/>
                  <a:pt x="909161" y="1509414"/>
                  <a:pt x="889159" y="1510366"/>
                </a:cubicBezTo>
                <a:cubicBezTo>
                  <a:pt x="873919" y="1510366"/>
                  <a:pt x="871061" y="1522749"/>
                  <a:pt x="871061" y="1535131"/>
                </a:cubicBezTo>
                <a:cubicBezTo>
                  <a:pt x="871061" y="1549419"/>
                  <a:pt x="875824" y="1563706"/>
                  <a:pt x="892969" y="1563706"/>
                </a:cubicBezTo>
                <a:cubicBezTo>
                  <a:pt x="908209" y="1563706"/>
                  <a:pt x="912971" y="1553229"/>
                  <a:pt x="912019" y="1539894"/>
                </a:cubicBezTo>
                <a:close/>
                <a:moveTo>
                  <a:pt x="918686" y="1769446"/>
                </a:moveTo>
                <a:cubicBezTo>
                  <a:pt x="931069" y="1758016"/>
                  <a:pt x="943451" y="1751349"/>
                  <a:pt x="946309" y="1741824"/>
                </a:cubicBezTo>
                <a:cubicBezTo>
                  <a:pt x="947261" y="1736109"/>
                  <a:pt x="934879" y="1723726"/>
                  <a:pt x="926306" y="1718964"/>
                </a:cubicBezTo>
                <a:cubicBezTo>
                  <a:pt x="914876" y="1713249"/>
                  <a:pt x="895826" y="1726584"/>
                  <a:pt x="897731" y="1738014"/>
                </a:cubicBezTo>
                <a:cubicBezTo>
                  <a:pt x="899636" y="1747539"/>
                  <a:pt x="908209" y="1756111"/>
                  <a:pt x="918686" y="176944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Graphic 14">
            <a:extLst>
              <a:ext uri="{FF2B5EF4-FFF2-40B4-BE49-F238E27FC236}">
                <a16:creationId xmlns:a16="http://schemas.microsoft.com/office/drawing/2014/main" id="{08EDA703-E95F-4C4F-AA6A-445BEB7E306D}"/>
              </a:ext>
            </a:extLst>
          </p:cNvPr>
          <p:cNvSpPr/>
          <p:nvPr/>
        </p:nvSpPr>
        <p:spPr>
          <a:xfrm>
            <a:off x="999318" y="2093809"/>
            <a:ext cx="428564" cy="1126917"/>
          </a:xfrm>
          <a:custGeom>
            <a:avLst/>
            <a:gdLst>
              <a:gd name="connsiteX0" fmla="*/ 1708188 w 1743075"/>
              <a:gd name="connsiteY0" fmla="*/ 1960294 h 4829175"/>
              <a:gd name="connsiteX1" fmla="*/ 1736763 w 1743075"/>
              <a:gd name="connsiteY1" fmla="*/ 1693594 h 4829175"/>
              <a:gd name="connsiteX2" fmla="*/ 1727238 w 1743075"/>
              <a:gd name="connsiteY2" fmla="*/ 1609774 h 4829175"/>
              <a:gd name="connsiteX3" fmla="*/ 1703425 w 1743075"/>
              <a:gd name="connsiteY3" fmla="*/ 1511666 h 4829175"/>
              <a:gd name="connsiteX4" fmla="*/ 1696757 w 1743075"/>
              <a:gd name="connsiteY4" fmla="*/ 1463089 h 4829175"/>
              <a:gd name="connsiteX5" fmla="*/ 1622463 w 1743075"/>
              <a:gd name="connsiteY5" fmla="*/ 865871 h 4829175"/>
              <a:gd name="connsiteX6" fmla="*/ 1587220 w 1743075"/>
              <a:gd name="connsiteY6" fmla="*/ 831581 h 4829175"/>
              <a:gd name="connsiteX7" fmla="*/ 1263370 w 1743075"/>
              <a:gd name="connsiteY7" fmla="*/ 719186 h 4829175"/>
              <a:gd name="connsiteX8" fmla="*/ 1215745 w 1743075"/>
              <a:gd name="connsiteY8" fmla="*/ 693469 h 4829175"/>
              <a:gd name="connsiteX9" fmla="*/ 1170025 w 1743075"/>
              <a:gd name="connsiteY9" fmla="*/ 662989 h 4829175"/>
              <a:gd name="connsiteX10" fmla="*/ 1111923 w 1743075"/>
              <a:gd name="connsiteY10" fmla="*/ 522019 h 4829175"/>
              <a:gd name="connsiteX11" fmla="*/ 1116685 w 1743075"/>
              <a:gd name="connsiteY11" fmla="*/ 461059 h 4829175"/>
              <a:gd name="connsiteX12" fmla="*/ 1131925 w 1743075"/>
              <a:gd name="connsiteY12" fmla="*/ 392479 h 4829175"/>
              <a:gd name="connsiteX13" fmla="*/ 1143355 w 1743075"/>
              <a:gd name="connsiteY13" fmla="*/ 291514 h 4829175"/>
              <a:gd name="connsiteX14" fmla="*/ 1142403 w 1743075"/>
              <a:gd name="connsiteY14" fmla="*/ 289609 h 4829175"/>
              <a:gd name="connsiteX15" fmla="*/ 1126210 w 1743075"/>
              <a:gd name="connsiteY15" fmla="*/ 271511 h 4829175"/>
              <a:gd name="connsiteX16" fmla="*/ 1112875 w 1743075"/>
              <a:gd name="connsiteY16" fmla="*/ 285799 h 4829175"/>
              <a:gd name="connsiteX17" fmla="*/ 1113828 w 1743075"/>
              <a:gd name="connsiteY17" fmla="*/ 258176 h 4829175"/>
              <a:gd name="connsiteX18" fmla="*/ 1112875 w 1743075"/>
              <a:gd name="connsiteY18" fmla="*/ 224839 h 4829175"/>
              <a:gd name="connsiteX19" fmla="*/ 1107160 w 1743075"/>
              <a:gd name="connsiteY19" fmla="*/ 199121 h 4829175"/>
              <a:gd name="connsiteX20" fmla="*/ 1103350 w 1743075"/>
              <a:gd name="connsiteY20" fmla="*/ 182929 h 4829175"/>
              <a:gd name="connsiteX21" fmla="*/ 1100493 w 1743075"/>
              <a:gd name="connsiteY21" fmla="*/ 166736 h 4829175"/>
              <a:gd name="connsiteX22" fmla="*/ 1096683 w 1743075"/>
              <a:gd name="connsiteY22" fmla="*/ 150544 h 4829175"/>
              <a:gd name="connsiteX23" fmla="*/ 1091920 w 1743075"/>
              <a:gd name="connsiteY23" fmla="*/ 135304 h 4829175"/>
              <a:gd name="connsiteX24" fmla="*/ 1086205 w 1743075"/>
              <a:gd name="connsiteY24" fmla="*/ 116254 h 4829175"/>
              <a:gd name="connsiteX25" fmla="*/ 1077633 w 1743075"/>
              <a:gd name="connsiteY25" fmla="*/ 104824 h 4829175"/>
              <a:gd name="connsiteX26" fmla="*/ 1067155 w 1743075"/>
              <a:gd name="connsiteY26" fmla="*/ 89584 h 4829175"/>
              <a:gd name="connsiteX27" fmla="*/ 1055725 w 1743075"/>
              <a:gd name="connsiteY27" fmla="*/ 76249 h 4829175"/>
              <a:gd name="connsiteX28" fmla="*/ 1043343 w 1743075"/>
              <a:gd name="connsiteY28" fmla="*/ 65771 h 4829175"/>
              <a:gd name="connsiteX29" fmla="*/ 1030960 w 1743075"/>
              <a:gd name="connsiteY29" fmla="*/ 54341 h 4829175"/>
              <a:gd name="connsiteX30" fmla="*/ 1017625 w 1743075"/>
              <a:gd name="connsiteY30" fmla="*/ 41006 h 4829175"/>
              <a:gd name="connsiteX31" fmla="*/ 1003338 w 1743075"/>
              <a:gd name="connsiteY31" fmla="*/ 38149 h 4829175"/>
              <a:gd name="connsiteX32" fmla="*/ 981430 w 1743075"/>
              <a:gd name="connsiteY32" fmla="*/ 28624 h 4829175"/>
              <a:gd name="connsiteX33" fmla="*/ 958570 w 1743075"/>
              <a:gd name="connsiteY33" fmla="*/ 21004 h 4829175"/>
              <a:gd name="connsiteX34" fmla="*/ 934758 w 1743075"/>
              <a:gd name="connsiteY34" fmla="*/ 16241 h 4829175"/>
              <a:gd name="connsiteX35" fmla="*/ 910945 w 1743075"/>
              <a:gd name="connsiteY35" fmla="*/ 12431 h 4829175"/>
              <a:gd name="connsiteX36" fmla="*/ 886180 w 1743075"/>
              <a:gd name="connsiteY36" fmla="*/ 9574 h 4829175"/>
              <a:gd name="connsiteX37" fmla="*/ 861415 w 1743075"/>
              <a:gd name="connsiteY37" fmla="*/ 8621 h 4829175"/>
              <a:gd name="connsiteX38" fmla="*/ 847127 w 1743075"/>
              <a:gd name="connsiteY38" fmla="*/ 9574 h 4829175"/>
              <a:gd name="connsiteX39" fmla="*/ 831888 w 1743075"/>
              <a:gd name="connsiteY39" fmla="*/ 13384 h 4829175"/>
              <a:gd name="connsiteX40" fmla="*/ 817600 w 1743075"/>
              <a:gd name="connsiteY40" fmla="*/ 19099 h 4829175"/>
              <a:gd name="connsiteX41" fmla="*/ 810933 w 1743075"/>
              <a:gd name="connsiteY41" fmla="*/ 11479 h 4829175"/>
              <a:gd name="connsiteX42" fmla="*/ 807123 w 1743075"/>
              <a:gd name="connsiteY42" fmla="*/ 29576 h 4829175"/>
              <a:gd name="connsiteX43" fmla="*/ 790930 w 1743075"/>
              <a:gd name="connsiteY43" fmla="*/ 41006 h 4829175"/>
              <a:gd name="connsiteX44" fmla="*/ 774738 w 1743075"/>
              <a:gd name="connsiteY44" fmla="*/ 59104 h 4829175"/>
              <a:gd name="connsiteX45" fmla="*/ 759498 w 1743075"/>
              <a:gd name="connsiteY45" fmla="*/ 76249 h 4829175"/>
              <a:gd name="connsiteX46" fmla="*/ 746163 w 1743075"/>
              <a:gd name="connsiteY46" fmla="*/ 89584 h 4829175"/>
              <a:gd name="connsiteX47" fmla="*/ 733780 w 1743075"/>
              <a:gd name="connsiteY47" fmla="*/ 105776 h 4829175"/>
              <a:gd name="connsiteX48" fmla="*/ 723302 w 1743075"/>
              <a:gd name="connsiteY48" fmla="*/ 122921 h 4829175"/>
              <a:gd name="connsiteX49" fmla="*/ 713777 w 1743075"/>
              <a:gd name="connsiteY49" fmla="*/ 139114 h 4829175"/>
              <a:gd name="connsiteX50" fmla="*/ 706158 w 1743075"/>
              <a:gd name="connsiteY50" fmla="*/ 160069 h 4829175"/>
              <a:gd name="connsiteX51" fmla="*/ 702348 w 1743075"/>
              <a:gd name="connsiteY51" fmla="*/ 175309 h 4829175"/>
              <a:gd name="connsiteX52" fmla="*/ 699490 w 1743075"/>
              <a:gd name="connsiteY52" fmla="*/ 186739 h 4829175"/>
              <a:gd name="connsiteX53" fmla="*/ 696633 w 1743075"/>
              <a:gd name="connsiteY53" fmla="*/ 216266 h 4829175"/>
              <a:gd name="connsiteX54" fmla="*/ 698538 w 1743075"/>
              <a:gd name="connsiteY54" fmla="*/ 247699 h 4829175"/>
              <a:gd name="connsiteX55" fmla="*/ 694727 w 1743075"/>
              <a:gd name="connsiteY55" fmla="*/ 306754 h 4829175"/>
              <a:gd name="connsiteX56" fmla="*/ 694727 w 1743075"/>
              <a:gd name="connsiteY56" fmla="*/ 306754 h 4829175"/>
              <a:gd name="connsiteX57" fmla="*/ 662343 w 1743075"/>
              <a:gd name="connsiteY57" fmla="*/ 320089 h 4829175"/>
              <a:gd name="connsiteX58" fmla="*/ 671868 w 1743075"/>
              <a:gd name="connsiteY58" fmla="*/ 384859 h 4829175"/>
              <a:gd name="connsiteX59" fmla="*/ 682345 w 1743075"/>
              <a:gd name="connsiteY59" fmla="*/ 400099 h 4829175"/>
              <a:gd name="connsiteX60" fmla="*/ 769975 w 1743075"/>
              <a:gd name="connsiteY60" fmla="*/ 575359 h 4829175"/>
              <a:gd name="connsiteX61" fmla="*/ 679488 w 1743075"/>
              <a:gd name="connsiteY61" fmla="*/ 741094 h 4829175"/>
              <a:gd name="connsiteX62" fmla="*/ 412787 w 1743075"/>
              <a:gd name="connsiteY62" fmla="*/ 837296 h 4829175"/>
              <a:gd name="connsiteX63" fmla="*/ 355637 w 1743075"/>
              <a:gd name="connsiteY63" fmla="*/ 917306 h 4829175"/>
              <a:gd name="connsiteX64" fmla="*/ 337540 w 1743075"/>
              <a:gd name="connsiteY64" fmla="*/ 1080184 h 4829175"/>
              <a:gd name="connsiteX65" fmla="*/ 323253 w 1743075"/>
              <a:gd name="connsiteY65" fmla="*/ 1267826 h 4829175"/>
              <a:gd name="connsiteX66" fmla="*/ 286105 w 1743075"/>
              <a:gd name="connsiteY66" fmla="*/ 1558339 h 4829175"/>
              <a:gd name="connsiteX67" fmla="*/ 277533 w 1743075"/>
              <a:gd name="connsiteY67" fmla="*/ 1647874 h 4829175"/>
              <a:gd name="connsiteX68" fmla="*/ 256578 w 1743075"/>
              <a:gd name="connsiteY68" fmla="*/ 1709786 h 4829175"/>
              <a:gd name="connsiteX69" fmla="*/ 246100 w 1743075"/>
              <a:gd name="connsiteY69" fmla="*/ 1762174 h 4829175"/>
              <a:gd name="connsiteX70" fmla="*/ 248005 w 1743075"/>
              <a:gd name="connsiteY70" fmla="*/ 1892666 h 4829175"/>
              <a:gd name="connsiteX71" fmla="*/ 242290 w 1743075"/>
              <a:gd name="connsiteY71" fmla="*/ 1940291 h 4829175"/>
              <a:gd name="connsiteX72" fmla="*/ 230860 w 1743075"/>
              <a:gd name="connsiteY72" fmla="*/ 2296526 h 4829175"/>
              <a:gd name="connsiteX73" fmla="*/ 225145 w 1743075"/>
              <a:gd name="connsiteY73" fmla="*/ 2352724 h 4829175"/>
              <a:gd name="connsiteX74" fmla="*/ 231813 w 1743075"/>
              <a:gd name="connsiteY74" fmla="*/ 2441306 h 4829175"/>
              <a:gd name="connsiteX75" fmla="*/ 238480 w 1743075"/>
              <a:gd name="connsiteY75" fmla="*/ 2520364 h 4829175"/>
              <a:gd name="connsiteX76" fmla="*/ 221335 w 1743075"/>
              <a:gd name="connsiteY76" fmla="*/ 2589896 h 4829175"/>
              <a:gd name="connsiteX77" fmla="*/ 228003 w 1743075"/>
              <a:gd name="connsiteY77" fmla="*/ 2667049 h 4829175"/>
              <a:gd name="connsiteX78" fmla="*/ 237528 w 1743075"/>
              <a:gd name="connsiteY78" fmla="*/ 2822306 h 4829175"/>
              <a:gd name="connsiteX79" fmla="*/ 171805 w 1743075"/>
              <a:gd name="connsiteY79" fmla="*/ 3010901 h 4829175"/>
              <a:gd name="connsiteX80" fmla="*/ 125132 w 1743075"/>
              <a:gd name="connsiteY80" fmla="*/ 3028999 h 4829175"/>
              <a:gd name="connsiteX81" fmla="*/ 93700 w 1743075"/>
              <a:gd name="connsiteY81" fmla="*/ 3107104 h 4829175"/>
              <a:gd name="connsiteX82" fmla="*/ 27025 w 1743075"/>
              <a:gd name="connsiteY82" fmla="*/ 3277601 h 4829175"/>
              <a:gd name="connsiteX83" fmla="*/ 19405 w 1743075"/>
              <a:gd name="connsiteY83" fmla="*/ 3385234 h 4829175"/>
              <a:gd name="connsiteX84" fmla="*/ 13690 w 1743075"/>
              <a:gd name="connsiteY84" fmla="*/ 3611929 h 4829175"/>
              <a:gd name="connsiteX85" fmla="*/ 23215 w 1743075"/>
              <a:gd name="connsiteY85" fmla="*/ 3724324 h 4829175"/>
              <a:gd name="connsiteX86" fmla="*/ 83222 w 1743075"/>
              <a:gd name="connsiteY86" fmla="*/ 3803381 h 4829175"/>
              <a:gd name="connsiteX87" fmla="*/ 190855 w 1743075"/>
              <a:gd name="connsiteY87" fmla="*/ 3811001 h 4829175"/>
              <a:gd name="connsiteX88" fmla="*/ 237528 w 1743075"/>
              <a:gd name="connsiteY88" fmla="*/ 3805286 h 4829175"/>
              <a:gd name="connsiteX89" fmla="*/ 327062 w 1743075"/>
              <a:gd name="connsiteY89" fmla="*/ 3796714 h 4829175"/>
              <a:gd name="connsiteX90" fmla="*/ 320395 w 1743075"/>
              <a:gd name="connsiteY90" fmla="*/ 4089131 h 4829175"/>
              <a:gd name="connsiteX91" fmla="*/ 314680 w 1743075"/>
              <a:gd name="connsiteY91" fmla="*/ 4139614 h 4829175"/>
              <a:gd name="connsiteX92" fmla="*/ 311823 w 1743075"/>
              <a:gd name="connsiteY92" fmla="*/ 4163426 h 4829175"/>
              <a:gd name="connsiteX93" fmla="*/ 279438 w 1743075"/>
              <a:gd name="connsiteY93" fmla="*/ 4415839 h 4829175"/>
              <a:gd name="connsiteX94" fmla="*/ 317537 w 1743075"/>
              <a:gd name="connsiteY94" fmla="*/ 4444414 h 4829175"/>
              <a:gd name="connsiteX95" fmla="*/ 286105 w 1743075"/>
              <a:gd name="connsiteY95" fmla="*/ 4481561 h 4829175"/>
              <a:gd name="connsiteX96" fmla="*/ 277533 w 1743075"/>
              <a:gd name="connsiteY96" fmla="*/ 4502516 h 4829175"/>
              <a:gd name="connsiteX97" fmla="*/ 260388 w 1743075"/>
              <a:gd name="connsiteY97" fmla="*/ 4569191 h 4829175"/>
              <a:gd name="connsiteX98" fmla="*/ 173710 w 1743075"/>
              <a:gd name="connsiteY98" fmla="*/ 4682539 h 4829175"/>
              <a:gd name="connsiteX99" fmla="*/ 111797 w 1743075"/>
              <a:gd name="connsiteY99" fmla="*/ 4718734 h 4829175"/>
              <a:gd name="connsiteX100" fmla="*/ 79412 w 1743075"/>
              <a:gd name="connsiteY100" fmla="*/ 4791124 h 4829175"/>
              <a:gd name="connsiteX101" fmla="*/ 136563 w 1743075"/>
              <a:gd name="connsiteY101" fmla="*/ 4813031 h 4829175"/>
              <a:gd name="connsiteX102" fmla="*/ 283248 w 1743075"/>
              <a:gd name="connsiteY102" fmla="*/ 4812079 h 4829175"/>
              <a:gd name="connsiteX103" fmla="*/ 358495 w 1743075"/>
              <a:gd name="connsiteY103" fmla="*/ 4777789 h 4829175"/>
              <a:gd name="connsiteX104" fmla="*/ 440410 w 1743075"/>
              <a:gd name="connsiteY104" fmla="*/ 4756834 h 4829175"/>
              <a:gd name="connsiteX105" fmla="*/ 594715 w 1743075"/>
              <a:gd name="connsiteY105" fmla="*/ 4730164 h 4829175"/>
              <a:gd name="connsiteX106" fmla="*/ 611860 w 1743075"/>
              <a:gd name="connsiteY106" fmla="*/ 4528234 h 4829175"/>
              <a:gd name="connsiteX107" fmla="*/ 650913 w 1743075"/>
              <a:gd name="connsiteY107" fmla="*/ 4437746 h 4829175"/>
              <a:gd name="connsiteX108" fmla="*/ 672820 w 1743075"/>
              <a:gd name="connsiteY108" fmla="*/ 4431079 h 4829175"/>
              <a:gd name="connsiteX109" fmla="*/ 716635 w 1743075"/>
              <a:gd name="connsiteY109" fmla="*/ 4253914 h 4829175"/>
              <a:gd name="connsiteX110" fmla="*/ 721398 w 1743075"/>
              <a:gd name="connsiteY110" fmla="*/ 4228196 h 4829175"/>
              <a:gd name="connsiteX111" fmla="*/ 755688 w 1743075"/>
              <a:gd name="connsiteY111" fmla="*/ 3985309 h 4829175"/>
              <a:gd name="connsiteX112" fmla="*/ 762355 w 1743075"/>
              <a:gd name="connsiteY112" fmla="*/ 3962449 h 4829175"/>
              <a:gd name="connsiteX113" fmla="*/ 826173 w 1743075"/>
              <a:gd name="connsiteY113" fmla="*/ 3636694 h 4829175"/>
              <a:gd name="connsiteX114" fmla="*/ 829983 w 1743075"/>
              <a:gd name="connsiteY114" fmla="*/ 3612881 h 4829175"/>
              <a:gd name="connsiteX115" fmla="*/ 836650 w 1743075"/>
              <a:gd name="connsiteY115" fmla="*/ 3565256 h 4829175"/>
              <a:gd name="connsiteX116" fmla="*/ 867130 w 1743075"/>
              <a:gd name="connsiteY116" fmla="*/ 3320464 h 4829175"/>
              <a:gd name="connsiteX117" fmla="*/ 915708 w 1743075"/>
              <a:gd name="connsiteY117" fmla="*/ 2997566 h 4829175"/>
              <a:gd name="connsiteX118" fmla="*/ 936663 w 1743075"/>
              <a:gd name="connsiteY118" fmla="*/ 3032809 h 4829175"/>
              <a:gd name="connsiteX119" fmla="*/ 949998 w 1743075"/>
              <a:gd name="connsiteY119" fmla="*/ 3197591 h 4829175"/>
              <a:gd name="connsiteX120" fmla="*/ 949045 w 1743075"/>
              <a:gd name="connsiteY120" fmla="*/ 3325226 h 4829175"/>
              <a:gd name="connsiteX121" fmla="*/ 980477 w 1743075"/>
              <a:gd name="connsiteY121" fmla="*/ 3579544 h 4829175"/>
              <a:gd name="connsiteX122" fmla="*/ 983335 w 1743075"/>
              <a:gd name="connsiteY122" fmla="*/ 3946256 h 4829175"/>
              <a:gd name="connsiteX123" fmla="*/ 989050 w 1743075"/>
              <a:gd name="connsiteY123" fmla="*/ 4107229 h 4829175"/>
              <a:gd name="connsiteX124" fmla="*/ 976668 w 1743075"/>
              <a:gd name="connsiteY124" fmla="*/ 4243436 h 4829175"/>
              <a:gd name="connsiteX125" fmla="*/ 971905 w 1743075"/>
              <a:gd name="connsiteY125" fmla="*/ 4266296 h 4829175"/>
              <a:gd name="connsiteX126" fmla="*/ 966190 w 1743075"/>
              <a:gd name="connsiteY126" fmla="*/ 4288204 h 4829175"/>
              <a:gd name="connsiteX127" fmla="*/ 961427 w 1743075"/>
              <a:gd name="connsiteY127" fmla="*/ 4595861 h 4829175"/>
              <a:gd name="connsiteX128" fmla="*/ 974763 w 1743075"/>
              <a:gd name="connsiteY128" fmla="*/ 4618721 h 4829175"/>
              <a:gd name="connsiteX129" fmla="*/ 1007148 w 1743075"/>
              <a:gd name="connsiteY129" fmla="*/ 4692064 h 4829175"/>
              <a:gd name="connsiteX130" fmla="*/ 1070013 w 1743075"/>
              <a:gd name="connsiteY130" fmla="*/ 4767311 h 4829175"/>
              <a:gd name="connsiteX131" fmla="*/ 1116685 w 1743075"/>
              <a:gd name="connsiteY131" fmla="*/ 4820651 h 4829175"/>
              <a:gd name="connsiteX132" fmla="*/ 1133830 w 1743075"/>
              <a:gd name="connsiteY132" fmla="*/ 4827319 h 4829175"/>
              <a:gd name="connsiteX133" fmla="*/ 1181455 w 1743075"/>
              <a:gd name="connsiteY133" fmla="*/ 4827319 h 4829175"/>
              <a:gd name="connsiteX134" fmla="*/ 1255750 w 1743075"/>
              <a:gd name="connsiteY134" fmla="*/ 4818746 h 4829175"/>
              <a:gd name="connsiteX135" fmla="*/ 1298613 w 1743075"/>
              <a:gd name="connsiteY135" fmla="*/ 4766359 h 4829175"/>
              <a:gd name="connsiteX136" fmla="*/ 1281468 w 1743075"/>
              <a:gd name="connsiteY136" fmla="*/ 4697779 h 4829175"/>
              <a:gd name="connsiteX137" fmla="*/ 1270038 w 1743075"/>
              <a:gd name="connsiteY137" fmla="*/ 4605386 h 4829175"/>
              <a:gd name="connsiteX138" fmla="*/ 1330998 w 1743075"/>
              <a:gd name="connsiteY138" fmla="*/ 4244389 h 4829175"/>
              <a:gd name="connsiteX139" fmla="*/ 1331950 w 1743075"/>
              <a:gd name="connsiteY139" fmla="*/ 4239626 h 4829175"/>
              <a:gd name="connsiteX140" fmla="*/ 1352905 w 1743075"/>
              <a:gd name="connsiteY140" fmla="*/ 3898631 h 4829175"/>
              <a:gd name="connsiteX141" fmla="*/ 1384338 w 1743075"/>
              <a:gd name="connsiteY141" fmla="*/ 3664316 h 4829175"/>
              <a:gd name="connsiteX142" fmla="*/ 1441488 w 1743075"/>
              <a:gd name="connsiteY142" fmla="*/ 3318559 h 4829175"/>
              <a:gd name="connsiteX143" fmla="*/ 1457680 w 1743075"/>
              <a:gd name="connsiteY143" fmla="*/ 3014711 h 4829175"/>
              <a:gd name="connsiteX144" fmla="*/ 1485303 w 1743075"/>
              <a:gd name="connsiteY144" fmla="*/ 2673716 h 4829175"/>
              <a:gd name="connsiteX145" fmla="*/ 1488160 w 1743075"/>
              <a:gd name="connsiteY145" fmla="*/ 2573704 h 4829175"/>
              <a:gd name="connsiteX146" fmla="*/ 1497685 w 1743075"/>
              <a:gd name="connsiteY146" fmla="*/ 2507981 h 4829175"/>
              <a:gd name="connsiteX147" fmla="*/ 1519593 w 1743075"/>
              <a:gd name="connsiteY147" fmla="*/ 2480359 h 4829175"/>
              <a:gd name="connsiteX148" fmla="*/ 1573885 w 1743075"/>
              <a:gd name="connsiteY148" fmla="*/ 2434639 h 4829175"/>
              <a:gd name="connsiteX149" fmla="*/ 1599603 w 1743075"/>
              <a:gd name="connsiteY149" fmla="*/ 2400349 h 4829175"/>
              <a:gd name="connsiteX150" fmla="*/ 1662468 w 1743075"/>
              <a:gd name="connsiteY150" fmla="*/ 2271761 h 4829175"/>
              <a:gd name="connsiteX151" fmla="*/ 1671040 w 1743075"/>
              <a:gd name="connsiteY151" fmla="*/ 2126029 h 4829175"/>
              <a:gd name="connsiteX152" fmla="*/ 1671993 w 1743075"/>
              <a:gd name="connsiteY152" fmla="*/ 2111741 h 4829175"/>
              <a:gd name="connsiteX153" fmla="*/ 1708188 w 1743075"/>
              <a:gd name="connsiteY153" fmla="*/ 1960294 h 4829175"/>
              <a:gd name="connsiteX154" fmla="*/ 284200 w 1743075"/>
              <a:gd name="connsiteY154" fmla="*/ 2927081 h 4829175"/>
              <a:gd name="connsiteX155" fmla="*/ 321348 w 1743075"/>
              <a:gd name="connsiteY155" fmla="*/ 2824211 h 4829175"/>
              <a:gd name="connsiteX156" fmla="*/ 328968 w 1743075"/>
              <a:gd name="connsiteY156" fmla="*/ 2825164 h 4829175"/>
              <a:gd name="connsiteX157" fmla="*/ 337540 w 1743075"/>
              <a:gd name="connsiteY157" fmla="*/ 2930891 h 4829175"/>
              <a:gd name="connsiteX158" fmla="*/ 284200 w 1743075"/>
              <a:gd name="connsiteY158" fmla="*/ 2927081 h 4829175"/>
              <a:gd name="connsiteX159" fmla="*/ 391833 w 1743075"/>
              <a:gd name="connsiteY159" fmla="*/ 2454641 h 4829175"/>
              <a:gd name="connsiteX160" fmla="*/ 262293 w 1743075"/>
              <a:gd name="connsiteY160" fmla="*/ 2454641 h 4829175"/>
              <a:gd name="connsiteX161" fmla="*/ 288963 w 1743075"/>
              <a:gd name="connsiteY161" fmla="*/ 2388919 h 4829175"/>
              <a:gd name="connsiteX162" fmla="*/ 401358 w 1743075"/>
              <a:gd name="connsiteY162" fmla="*/ 2401301 h 4829175"/>
              <a:gd name="connsiteX163" fmla="*/ 391833 w 1743075"/>
              <a:gd name="connsiteY163" fmla="*/ 2454641 h 4829175"/>
              <a:gd name="connsiteX164" fmla="*/ 422312 w 1743075"/>
              <a:gd name="connsiteY164" fmla="*/ 2628949 h 4829175"/>
              <a:gd name="connsiteX165" fmla="*/ 414693 w 1743075"/>
              <a:gd name="connsiteY165" fmla="*/ 2566084 h 4829175"/>
              <a:gd name="connsiteX166" fmla="*/ 408978 w 1743075"/>
              <a:gd name="connsiteY166" fmla="*/ 2500361 h 4829175"/>
              <a:gd name="connsiteX167" fmla="*/ 410883 w 1743075"/>
              <a:gd name="connsiteY167" fmla="*/ 2468929 h 4829175"/>
              <a:gd name="connsiteX168" fmla="*/ 448030 w 1743075"/>
              <a:gd name="connsiteY168" fmla="*/ 2374631 h 4829175"/>
              <a:gd name="connsiteX169" fmla="*/ 422312 w 1743075"/>
              <a:gd name="connsiteY169" fmla="*/ 2628949 h 4829175"/>
              <a:gd name="connsiteX170" fmla="*/ 814743 w 1743075"/>
              <a:gd name="connsiteY170" fmla="*/ 1037321 h 4829175"/>
              <a:gd name="connsiteX171" fmla="*/ 806170 w 1743075"/>
              <a:gd name="connsiteY171" fmla="*/ 1037321 h 4829175"/>
              <a:gd name="connsiteX172" fmla="*/ 793788 w 1743075"/>
              <a:gd name="connsiteY172" fmla="*/ 857299 h 4829175"/>
              <a:gd name="connsiteX173" fmla="*/ 802360 w 1743075"/>
              <a:gd name="connsiteY173" fmla="*/ 854441 h 4829175"/>
              <a:gd name="connsiteX174" fmla="*/ 849033 w 1743075"/>
              <a:gd name="connsiteY174" fmla="*/ 903971 h 4829175"/>
              <a:gd name="connsiteX175" fmla="*/ 862368 w 1743075"/>
              <a:gd name="connsiteY175" fmla="*/ 883969 h 4829175"/>
              <a:gd name="connsiteX176" fmla="*/ 885227 w 1743075"/>
              <a:gd name="connsiteY176" fmla="*/ 857299 h 4829175"/>
              <a:gd name="connsiteX177" fmla="*/ 891895 w 1743075"/>
              <a:gd name="connsiteY177" fmla="*/ 861109 h 4829175"/>
              <a:gd name="connsiteX178" fmla="*/ 814743 w 1743075"/>
              <a:gd name="connsiteY178" fmla="*/ 1037321 h 4829175"/>
              <a:gd name="connsiteX179" fmla="*/ 860463 w 1743075"/>
              <a:gd name="connsiteY179" fmla="*/ 883969 h 4829175"/>
              <a:gd name="connsiteX180" fmla="*/ 796645 w 1743075"/>
              <a:gd name="connsiteY180" fmla="*/ 786814 h 4829175"/>
              <a:gd name="connsiteX181" fmla="*/ 795693 w 1743075"/>
              <a:gd name="connsiteY181" fmla="*/ 672514 h 4829175"/>
              <a:gd name="connsiteX182" fmla="*/ 901420 w 1743075"/>
              <a:gd name="connsiteY182" fmla="*/ 747761 h 4829175"/>
              <a:gd name="connsiteX183" fmla="*/ 860463 w 1743075"/>
              <a:gd name="connsiteY183" fmla="*/ 883969 h 4829175"/>
              <a:gd name="connsiteX184" fmla="*/ 985240 w 1743075"/>
              <a:gd name="connsiteY184" fmla="*/ 1052561 h 4829175"/>
              <a:gd name="connsiteX185" fmla="*/ 979525 w 1743075"/>
              <a:gd name="connsiteY185" fmla="*/ 1050656 h 4829175"/>
              <a:gd name="connsiteX186" fmla="*/ 970952 w 1743075"/>
              <a:gd name="connsiteY186" fmla="*/ 869681 h 4829175"/>
              <a:gd name="connsiteX187" fmla="*/ 999527 w 1743075"/>
              <a:gd name="connsiteY187" fmla="*/ 913496 h 4829175"/>
              <a:gd name="connsiteX188" fmla="*/ 1044295 w 1743075"/>
              <a:gd name="connsiteY188" fmla="*/ 880159 h 4829175"/>
              <a:gd name="connsiteX189" fmla="*/ 985240 w 1743075"/>
              <a:gd name="connsiteY189" fmla="*/ 1052561 h 4829175"/>
              <a:gd name="connsiteX190" fmla="*/ 1001433 w 1743075"/>
              <a:gd name="connsiteY190" fmla="*/ 888731 h 4829175"/>
              <a:gd name="connsiteX191" fmla="*/ 942377 w 1743075"/>
              <a:gd name="connsiteY191" fmla="*/ 758239 h 4829175"/>
              <a:gd name="connsiteX192" fmla="*/ 1104303 w 1743075"/>
              <a:gd name="connsiteY192" fmla="*/ 632509 h 4829175"/>
              <a:gd name="connsiteX193" fmla="*/ 1001433 w 1743075"/>
              <a:gd name="connsiteY193" fmla="*/ 888731 h 4829175"/>
              <a:gd name="connsiteX194" fmla="*/ 1510068 w 1743075"/>
              <a:gd name="connsiteY194" fmla="*/ 2456546 h 4829175"/>
              <a:gd name="connsiteX195" fmla="*/ 1388148 w 1743075"/>
              <a:gd name="connsiteY195" fmla="*/ 2296526 h 4829175"/>
              <a:gd name="connsiteX196" fmla="*/ 1543405 w 1743075"/>
              <a:gd name="connsiteY196" fmla="*/ 2432734 h 4829175"/>
              <a:gd name="connsiteX197" fmla="*/ 1510068 w 1743075"/>
              <a:gd name="connsiteY197" fmla="*/ 2456546 h 482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1743075" h="4829175">
                <a:moveTo>
                  <a:pt x="1708188" y="1960294"/>
                </a:moveTo>
                <a:cubicBezTo>
                  <a:pt x="1708188" y="1871711"/>
                  <a:pt x="1736763" y="1782176"/>
                  <a:pt x="1736763" y="1693594"/>
                </a:cubicBezTo>
                <a:cubicBezTo>
                  <a:pt x="1733905" y="1665971"/>
                  <a:pt x="1731048" y="1637396"/>
                  <a:pt x="1727238" y="1609774"/>
                </a:cubicBezTo>
                <a:cubicBezTo>
                  <a:pt x="1722475" y="1577389"/>
                  <a:pt x="1708188" y="1544051"/>
                  <a:pt x="1703425" y="1511666"/>
                </a:cubicBezTo>
                <a:cubicBezTo>
                  <a:pt x="1700568" y="1495474"/>
                  <a:pt x="1698663" y="1479281"/>
                  <a:pt x="1696757" y="1463089"/>
                </a:cubicBezTo>
                <a:cubicBezTo>
                  <a:pt x="1670088" y="1265921"/>
                  <a:pt x="1689138" y="1056371"/>
                  <a:pt x="1622463" y="865871"/>
                </a:cubicBezTo>
                <a:cubicBezTo>
                  <a:pt x="1611985" y="852536"/>
                  <a:pt x="1599603" y="842059"/>
                  <a:pt x="1587220" y="831581"/>
                </a:cubicBezTo>
                <a:cubicBezTo>
                  <a:pt x="1498638" y="763954"/>
                  <a:pt x="1360525" y="772526"/>
                  <a:pt x="1263370" y="719186"/>
                </a:cubicBezTo>
                <a:cubicBezTo>
                  <a:pt x="1247178" y="711566"/>
                  <a:pt x="1230985" y="702994"/>
                  <a:pt x="1215745" y="693469"/>
                </a:cubicBezTo>
                <a:cubicBezTo>
                  <a:pt x="1200505" y="683944"/>
                  <a:pt x="1185265" y="674419"/>
                  <a:pt x="1170025" y="662989"/>
                </a:cubicBezTo>
                <a:cubicBezTo>
                  <a:pt x="1123353" y="626794"/>
                  <a:pt x="1099540" y="582979"/>
                  <a:pt x="1111923" y="522019"/>
                </a:cubicBezTo>
                <a:cubicBezTo>
                  <a:pt x="1115733" y="502016"/>
                  <a:pt x="1113828" y="481061"/>
                  <a:pt x="1116685" y="461059"/>
                </a:cubicBezTo>
                <a:cubicBezTo>
                  <a:pt x="1120495" y="438199"/>
                  <a:pt x="1123353" y="413434"/>
                  <a:pt x="1131925" y="392479"/>
                </a:cubicBezTo>
                <a:cubicBezTo>
                  <a:pt x="1146213" y="357236"/>
                  <a:pt x="1151928" y="324851"/>
                  <a:pt x="1143355" y="291514"/>
                </a:cubicBezTo>
                <a:lnTo>
                  <a:pt x="1142403" y="289609"/>
                </a:lnTo>
                <a:cubicBezTo>
                  <a:pt x="1137640" y="269606"/>
                  <a:pt x="1126210" y="271511"/>
                  <a:pt x="1126210" y="271511"/>
                </a:cubicBezTo>
                <a:cubicBezTo>
                  <a:pt x="1120495" y="275321"/>
                  <a:pt x="1112875" y="285799"/>
                  <a:pt x="1112875" y="285799"/>
                </a:cubicBezTo>
                <a:lnTo>
                  <a:pt x="1113828" y="258176"/>
                </a:lnTo>
                <a:lnTo>
                  <a:pt x="1112875" y="224839"/>
                </a:lnTo>
                <a:cubicBezTo>
                  <a:pt x="1110970" y="222934"/>
                  <a:pt x="1109065" y="207694"/>
                  <a:pt x="1107160" y="199121"/>
                </a:cubicBezTo>
                <a:cubicBezTo>
                  <a:pt x="1106208" y="187691"/>
                  <a:pt x="1104303" y="201026"/>
                  <a:pt x="1103350" y="182929"/>
                </a:cubicBezTo>
                <a:cubicBezTo>
                  <a:pt x="1102398" y="179119"/>
                  <a:pt x="1101445" y="179119"/>
                  <a:pt x="1100493" y="166736"/>
                </a:cubicBezTo>
                <a:cubicBezTo>
                  <a:pt x="1099540" y="143876"/>
                  <a:pt x="1098588" y="152449"/>
                  <a:pt x="1096683" y="150544"/>
                </a:cubicBezTo>
                <a:cubicBezTo>
                  <a:pt x="1095730" y="118159"/>
                  <a:pt x="1093825" y="115301"/>
                  <a:pt x="1091920" y="135304"/>
                </a:cubicBezTo>
                <a:cubicBezTo>
                  <a:pt x="1090015" y="129589"/>
                  <a:pt x="1088110" y="125779"/>
                  <a:pt x="1086205" y="116254"/>
                </a:cubicBezTo>
                <a:cubicBezTo>
                  <a:pt x="1083348" y="105776"/>
                  <a:pt x="1081443" y="99109"/>
                  <a:pt x="1077633" y="104824"/>
                </a:cubicBezTo>
                <a:cubicBezTo>
                  <a:pt x="1073823" y="117206"/>
                  <a:pt x="1070965" y="90536"/>
                  <a:pt x="1067155" y="89584"/>
                </a:cubicBezTo>
                <a:cubicBezTo>
                  <a:pt x="1063345" y="94346"/>
                  <a:pt x="1059535" y="50531"/>
                  <a:pt x="1055725" y="76249"/>
                </a:cubicBezTo>
                <a:cubicBezTo>
                  <a:pt x="1051915" y="85774"/>
                  <a:pt x="1048105" y="59104"/>
                  <a:pt x="1043343" y="65771"/>
                </a:cubicBezTo>
                <a:cubicBezTo>
                  <a:pt x="1039533" y="64819"/>
                  <a:pt x="1034770" y="66724"/>
                  <a:pt x="1030960" y="54341"/>
                </a:cubicBezTo>
                <a:cubicBezTo>
                  <a:pt x="1026198" y="52436"/>
                  <a:pt x="1022388" y="38149"/>
                  <a:pt x="1017625" y="41006"/>
                </a:cubicBezTo>
                <a:cubicBezTo>
                  <a:pt x="1012863" y="42911"/>
                  <a:pt x="1008100" y="32434"/>
                  <a:pt x="1003338" y="38149"/>
                </a:cubicBezTo>
                <a:cubicBezTo>
                  <a:pt x="996670" y="20051"/>
                  <a:pt x="989050" y="36244"/>
                  <a:pt x="981430" y="28624"/>
                </a:cubicBezTo>
                <a:cubicBezTo>
                  <a:pt x="973810" y="20051"/>
                  <a:pt x="966190" y="10526"/>
                  <a:pt x="958570" y="21004"/>
                </a:cubicBezTo>
                <a:cubicBezTo>
                  <a:pt x="950950" y="6716"/>
                  <a:pt x="943330" y="25766"/>
                  <a:pt x="934758" y="16241"/>
                </a:cubicBezTo>
                <a:cubicBezTo>
                  <a:pt x="927138" y="17194"/>
                  <a:pt x="918565" y="9574"/>
                  <a:pt x="910945" y="12431"/>
                </a:cubicBezTo>
                <a:cubicBezTo>
                  <a:pt x="902373" y="7669"/>
                  <a:pt x="894752" y="33386"/>
                  <a:pt x="886180" y="9574"/>
                </a:cubicBezTo>
                <a:cubicBezTo>
                  <a:pt x="877608" y="9574"/>
                  <a:pt x="869988" y="4811"/>
                  <a:pt x="861415" y="8621"/>
                </a:cubicBezTo>
                <a:cubicBezTo>
                  <a:pt x="856652" y="12431"/>
                  <a:pt x="851890" y="21004"/>
                  <a:pt x="847127" y="9574"/>
                </a:cubicBezTo>
                <a:cubicBezTo>
                  <a:pt x="842365" y="11479"/>
                  <a:pt x="836650" y="18146"/>
                  <a:pt x="831888" y="13384"/>
                </a:cubicBezTo>
                <a:cubicBezTo>
                  <a:pt x="827125" y="17194"/>
                  <a:pt x="822363" y="23861"/>
                  <a:pt x="817600" y="19099"/>
                </a:cubicBezTo>
                <a:cubicBezTo>
                  <a:pt x="815695" y="13384"/>
                  <a:pt x="812838" y="10526"/>
                  <a:pt x="810933" y="11479"/>
                </a:cubicBezTo>
                <a:cubicBezTo>
                  <a:pt x="809027" y="12431"/>
                  <a:pt x="809027" y="19099"/>
                  <a:pt x="807123" y="29576"/>
                </a:cubicBezTo>
                <a:cubicBezTo>
                  <a:pt x="801408" y="35291"/>
                  <a:pt x="795693" y="41006"/>
                  <a:pt x="790930" y="41006"/>
                </a:cubicBezTo>
                <a:cubicBezTo>
                  <a:pt x="785215" y="54341"/>
                  <a:pt x="780452" y="61009"/>
                  <a:pt x="774738" y="59104"/>
                </a:cubicBezTo>
                <a:cubicBezTo>
                  <a:pt x="769023" y="72439"/>
                  <a:pt x="764260" y="60056"/>
                  <a:pt x="759498" y="76249"/>
                </a:cubicBezTo>
                <a:cubicBezTo>
                  <a:pt x="754735" y="65771"/>
                  <a:pt x="749973" y="86726"/>
                  <a:pt x="746163" y="89584"/>
                </a:cubicBezTo>
                <a:cubicBezTo>
                  <a:pt x="741400" y="88631"/>
                  <a:pt x="737590" y="105776"/>
                  <a:pt x="733780" y="105776"/>
                </a:cubicBezTo>
                <a:cubicBezTo>
                  <a:pt x="729970" y="99109"/>
                  <a:pt x="726160" y="120064"/>
                  <a:pt x="723302" y="122921"/>
                </a:cubicBezTo>
                <a:cubicBezTo>
                  <a:pt x="719493" y="142924"/>
                  <a:pt x="716635" y="116254"/>
                  <a:pt x="713777" y="139114"/>
                </a:cubicBezTo>
                <a:cubicBezTo>
                  <a:pt x="710920" y="119111"/>
                  <a:pt x="708063" y="152449"/>
                  <a:pt x="706158" y="160069"/>
                </a:cubicBezTo>
                <a:cubicBezTo>
                  <a:pt x="705205" y="151496"/>
                  <a:pt x="703300" y="170546"/>
                  <a:pt x="702348" y="175309"/>
                </a:cubicBezTo>
                <a:cubicBezTo>
                  <a:pt x="701395" y="180071"/>
                  <a:pt x="700443" y="184834"/>
                  <a:pt x="699490" y="186739"/>
                </a:cubicBezTo>
                <a:cubicBezTo>
                  <a:pt x="697585" y="196264"/>
                  <a:pt x="696633" y="205789"/>
                  <a:pt x="696633" y="216266"/>
                </a:cubicBezTo>
                <a:cubicBezTo>
                  <a:pt x="696633" y="226744"/>
                  <a:pt x="696633" y="237221"/>
                  <a:pt x="698538" y="247699"/>
                </a:cubicBezTo>
                <a:cubicBezTo>
                  <a:pt x="701395" y="267701"/>
                  <a:pt x="700443" y="287704"/>
                  <a:pt x="694727" y="306754"/>
                </a:cubicBezTo>
                <a:lnTo>
                  <a:pt x="694727" y="306754"/>
                </a:lnTo>
                <a:cubicBezTo>
                  <a:pt x="694727" y="306754"/>
                  <a:pt x="667105" y="301039"/>
                  <a:pt x="662343" y="320089"/>
                </a:cubicBezTo>
                <a:cubicBezTo>
                  <a:pt x="662343" y="320089"/>
                  <a:pt x="655675" y="353426"/>
                  <a:pt x="671868" y="384859"/>
                </a:cubicBezTo>
                <a:cubicBezTo>
                  <a:pt x="673773" y="390574"/>
                  <a:pt x="677583" y="395336"/>
                  <a:pt x="682345" y="400099"/>
                </a:cubicBezTo>
                <a:cubicBezTo>
                  <a:pt x="729970" y="449629"/>
                  <a:pt x="754735" y="513446"/>
                  <a:pt x="769975" y="575359"/>
                </a:cubicBezTo>
                <a:cubicBezTo>
                  <a:pt x="789977" y="655369"/>
                  <a:pt x="787120" y="706804"/>
                  <a:pt x="679488" y="741094"/>
                </a:cubicBezTo>
                <a:cubicBezTo>
                  <a:pt x="592810" y="769669"/>
                  <a:pt x="497560" y="803006"/>
                  <a:pt x="412787" y="837296"/>
                </a:cubicBezTo>
                <a:cubicBezTo>
                  <a:pt x="378498" y="850631"/>
                  <a:pt x="356590" y="877301"/>
                  <a:pt x="355637" y="917306"/>
                </a:cubicBezTo>
                <a:cubicBezTo>
                  <a:pt x="354685" y="972551"/>
                  <a:pt x="350875" y="1025891"/>
                  <a:pt x="337540" y="1080184"/>
                </a:cubicBezTo>
                <a:cubicBezTo>
                  <a:pt x="322300" y="1141144"/>
                  <a:pt x="331825" y="1204961"/>
                  <a:pt x="323253" y="1267826"/>
                </a:cubicBezTo>
                <a:cubicBezTo>
                  <a:pt x="310870" y="1364981"/>
                  <a:pt x="279438" y="1459279"/>
                  <a:pt x="286105" y="1558339"/>
                </a:cubicBezTo>
                <a:cubicBezTo>
                  <a:pt x="288010" y="1587866"/>
                  <a:pt x="282295" y="1618346"/>
                  <a:pt x="277533" y="1647874"/>
                </a:cubicBezTo>
                <a:cubicBezTo>
                  <a:pt x="273723" y="1668829"/>
                  <a:pt x="263245" y="1688831"/>
                  <a:pt x="256578" y="1709786"/>
                </a:cubicBezTo>
                <a:cubicBezTo>
                  <a:pt x="251815" y="1726931"/>
                  <a:pt x="239432" y="1749791"/>
                  <a:pt x="246100" y="1762174"/>
                </a:cubicBezTo>
                <a:cubicBezTo>
                  <a:pt x="267055" y="1806941"/>
                  <a:pt x="249910" y="1849804"/>
                  <a:pt x="248005" y="1892666"/>
                </a:cubicBezTo>
                <a:cubicBezTo>
                  <a:pt x="247053" y="1908859"/>
                  <a:pt x="243242" y="1924099"/>
                  <a:pt x="242290" y="1940291"/>
                </a:cubicBezTo>
                <a:cubicBezTo>
                  <a:pt x="238480" y="2059354"/>
                  <a:pt x="234670" y="2178416"/>
                  <a:pt x="230860" y="2296526"/>
                </a:cubicBezTo>
                <a:cubicBezTo>
                  <a:pt x="229907" y="2315576"/>
                  <a:pt x="225145" y="2334626"/>
                  <a:pt x="225145" y="2352724"/>
                </a:cubicBezTo>
                <a:cubicBezTo>
                  <a:pt x="225145" y="2382251"/>
                  <a:pt x="222288" y="2414636"/>
                  <a:pt x="231813" y="2441306"/>
                </a:cubicBezTo>
                <a:cubicBezTo>
                  <a:pt x="241338" y="2468929"/>
                  <a:pt x="243242" y="2493694"/>
                  <a:pt x="238480" y="2520364"/>
                </a:cubicBezTo>
                <a:cubicBezTo>
                  <a:pt x="233717" y="2543224"/>
                  <a:pt x="228003" y="2567036"/>
                  <a:pt x="221335" y="2589896"/>
                </a:cubicBezTo>
                <a:cubicBezTo>
                  <a:pt x="212763" y="2617519"/>
                  <a:pt x="217525" y="2640379"/>
                  <a:pt x="228003" y="2667049"/>
                </a:cubicBezTo>
                <a:cubicBezTo>
                  <a:pt x="248005" y="2716579"/>
                  <a:pt x="262293" y="2766109"/>
                  <a:pt x="237528" y="2822306"/>
                </a:cubicBezTo>
                <a:cubicBezTo>
                  <a:pt x="211810" y="2880409"/>
                  <a:pt x="194665" y="2943274"/>
                  <a:pt x="171805" y="3010901"/>
                </a:cubicBezTo>
                <a:cubicBezTo>
                  <a:pt x="160375" y="3015664"/>
                  <a:pt x="142277" y="3022331"/>
                  <a:pt x="125132" y="3028999"/>
                </a:cubicBezTo>
                <a:cubicBezTo>
                  <a:pt x="113702" y="3057574"/>
                  <a:pt x="107035" y="3084244"/>
                  <a:pt x="93700" y="3107104"/>
                </a:cubicBezTo>
                <a:cubicBezTo>
                  <a:pt x="61315" y="3159491"/>
                  <a:pt x="40360" y="3218546"/>
                  <a:pt x="27025" y="3277601"/>
                </a:cubicBezTo>
                <a:cubicBezTo>
                  <a:pt x="19405" y="3312844"/>
                  <a:pt x="28930" y="3349991"/>
                  <a:pt x="19405" y="3385234"/>
                </a:cubicBezTo>
                <a:cubicBezTo>
                  <a:pt x="-1550" y="3460481"/>
                  <a:pt x="9880" y="3535729"/>
                  <a:pt x="13690" y="3611929"/>
                </a:cubicBezTo>
                <a:cubicBezTo>
                  <a:pt x="15595" y="3650029"/>
                  <a:pt x="14642" y="3687176"/>
                  <a:pt x="23215" y="3724324"/>
                </a:cubicBezTo>
                <a:cubicBezTo>
                  <a:pt x="30835" y="3759566"/>
                  <a:pt x="45122" y="3794809"/>
                  <a:pt x="83222" y="3803381"/>
                </a:cubicBezTo>
                <a:cubicBezTo>
                  <a:pt x="118465" y="3811001"/>
                  <a:pt x="155613" y="3813859"/>
                  <a:pt x="190855" y="3811001"/>
                </a:cubicBezTo>
                <a:cubicBezTo>
                  <a:pt x="206095" y="3810049"/>
                  <a:pt x="222288" y="3807191"/>
                  <a:pt x="237528" y="3805286"/>
                </a:cubicBezTo>
                <a:cubicBezTo>
                  <a:pt x="269913" y="3796714"/>
                  <a:pt x="317537" y="3787189"/>
                  <a:pt x="327062" y="3796714"/>
                </a:cubicBezTo>
                <a:cubicBezTo>
                  <a:pt x="384212" y="3882439"/>
                  <a:pt x="327062" y="3987214"/>
                  <a:pt x="320395" y="4089131"/>
                </a:cubicBezTo>
                <a:cubicBezTo>
                  <a:pt x="318490" y="4106276"/>
                  <a:pt x="316585" y="4122469"/>
                  <a:pt x="314680" y="4139614"/>
                </a:cubicBezTo>
                <a:cubicBezTo>
                  <a:pt x="313728" y="4147234"/>
                  <a:pt x="312775" y="4154854"/>
                  <a:pt x="311823" y="4163426"/>
                </a:cubicBezTo>
                <a:cubicBezTo>
                  <a:pt x="308013" y="4244389"/>
                  <a:pt x="269913" y="4330114"/>
                  <a:pt x="279438" y="4415839"/>
                </a:cubicBezTo>
                <a:cubicBezTo>
                  <a:pt x="279438" y="4434889"/>
                  <a:pt x="298488" y="4444414"/>
                  <a:pt x="317537" y="4444414"/>
                </a:cubicBezTo>
                <a:cubicBezTo>
                  <a:pt x="308013" y="4453939"/>
                  <a:pt x="298488" y="4463464"/>
                  <a:pt x="286105" y="4481561"/>
                </a:cubicBezTo>
                <a:cubicBezTo>
                  <a:pt x="282295" y="4488229"/>
                  <a:pt x="279438" y="4494896"/>
                  <a:pt x="277533" y="4502516"/>
                </a:cubicBezTo>
                <a:cubicBezTo>
                  <a:pt x="269913" y="4523471"/>
                  <a:pt x="266103" y="4546331"/>
                  <a:pt x="260388" y="4569191"/>
                </a:cubicBezTo>
                <a:cubicBezTo>
                  <a:pt x="248005" y="4620626"/>
                  <a:pt x="219430" y="4656821"/>
                  <a:pt x="173710" y="4682539"/>
                </a:cubicBezTo>
                <a:cubicBezTo>
                  <a:pt x="152755" y="4693969"/>
                  <a:pt x="132752" y="4707304"/>
                  <a:pt x="111797" y="4718734"/>
                </a:cubicBezTo>
                <a:cubicBezTo>
                  <a:pt x="85127" y="4733021"/>
                  <a:pt x="71792" y="4753976"/>
                  <a:pt x="79412" y="4791124"/>
                </a:cubicBezTo>
                <a:cubicBezTo>
                  <a:pt x="96557" y="4797791"/>
                  <a:pt x="116560" y="4812079"/>
                  <a:pt x="136563" y="4813031"/>
                </a:cubicBezTo>
                <a:cubicBezTo>
                  <a:pt x="185140" y="4815889"/>
                  <a:pt x="234670" y="4817794"/>
                  <a:pt x="283248" y="4812079"/>
                </a:cubicBezTo>
                <a:cubicBezTo>
                  <a:pt x="309918" y="4809221"/>
                  <a:pt x="338493" y="4794934"/>
                  <a:pt x="358495" y="4777789"/>
                </a:cubicBezTo>
                <a:cubicBezTo>
                  <a:pt x="384212" y="4754929"/>
                  <a:pt x="407073" y="4749214"/>
                  <a:pt x="440410" y="4756834"/>
                </a:cubicBezTo>
                <a:cubicBezTo>
                  <a:pt x="492798" y="4769216"/>
                  <a:pt x="544233" y="4761596"/>
                  <a:pt x="594715" y="4730164"/>
                </a:cubicBezTo>
                <a:cubicBezTo>
                  <a:pt x="600430" y="4663489"/>
                  <a:pt x="610908" y="4595861"/>
                  <a:pt x="611860" y="4528234"/>
                </a:cubicBezTo>
                <a:cubicBezTo>
                  <a:pt x="612813" y="4487276"/>
                  <a:pt x="619480" y="4452986"/>
                  <a:pt x="650913" y="4437746"/>
                </a:cubicBezTo>
                <a:cubicBezTo>
                  <a:pt x="657580" y="4434889"/>
                  <a:pt x="664248" y="4432031"/>
                  <a:pt x="672820" y="4431079"/>
                </a:cubicBezTo>
                <a:cubicBezTo>
                  <a:pt x="692823" y="4372976"/>
                  <a:pt x="704252" y="4312969"/>
                  <a:pt x="716635" y="4253914"/>
                </a:cubicBezTo>
                <a:cubicBezTo>
                  <a:pt x="718540" y="4245341"/>
                  <a:pt x="720445" y="4236769"/>
                  <a:pt x="721398" y="4228196"/>
                </a:cubicBezTo>
                <a:cubicBezTo>
                  <a:pt x="724255" y="4145329"/>
                  <a:pt x="735685" y="4063414"/>
                  <a:pt x="755688" y="3985309"/>
                </a:cubicBezTo>
                <a:cubicBezTo>
                  <a:pt x="757593" y="3977689"/>
                  <a:pt x="759498" y="3970069"/>
                  <a:pt x="762355" y="3962449"/>
                </a:cubicBezTo>
                <a:cubicBezTo>
                  <a:pt x="782358" y="3845291"/>
                  <a:pt x="782358" y="3740516"/>
                  <a:pt x="826173" y="3636694"/>
                </a:cubicBezTo>
                <a:cubicBezTo>
                  <a:pt x="827125" y="3629074"/>
                  <a:pt x="828077" y="3620501"/>
                  <a:pt x="829983" y="3612881"/>
                </a:cubicBezTo>
                <a:cubicBezTo>
                  <a:pt x="831888" y="3596689"/>
                  <a:pt x="834745" y="3580496"/>
                  <a:pt x="836650" y="3565256"/>
                </a:cubicBezTo>
                <a:cubicBezTo>
                  <a:pt x="848080" y="3483341"/>
                  <a:pt x="867130" y="3402379"/>
                  <a:pt x="867130" y="3320464"/>
                </a:cubicBezTo>
                <a:cubicBezTo>
                  <a:pt x="866177" y="3209974"/>
                  <a:pt x="900468" y="3106151"/>
                  <a:pt x="915708" y="2997566"/>
                </a:cubicBezTo>
                <a:cubicBezTo>
                  <a:pt x="926185" y="3008044"/>
                  <a:pt x="932852" y="3019474"/>
                  <a:pt x="936663" y="3032809"/>
                </a:cubicBezTo>
                <a:cubicBezTo>
                  <a:pt x="952855" y="3087101"/>
                  <a:pt x="955713" y="3141394"/>
                  <a:pt x="949998" y="3197591"/>
                </a:cubicBezTo>
                <a:cubicBezTo>
                  <a:pt x="946188" y="3239501"/>
                  <a:pt x="945235" y="3283316"/>
                  <a:pt x="949045" y="3325226"/>
                </a:cubicBezTo>
                <a:cubicBezTo>
                  <a:pt x="957618" y="3409999"/>
                  <a:pt x="976668" y="3494771"/>
                  <a:pt x="980477" y="3579544"/>
                </a:cubicBezTo>
                <a:cubicBezTo>
                  <a:pt x="986193" y="3701464"/>
                  <a:pt x="981430" y="3824336"/>
                  <a:pt x="983335" y="3946256"/>
                </a:cubicBezTo>
                <a:cubicBezTo>
                  <a:pt x="984288" y="3999596"/>
                  <a:pt x="990002" y="4053889"/>
                  <a:pt x="989050" y="4107229"/>
                </a:cubicBezTo>
                <a:cubicBezTo>
                  <a:pt x="988098" y="4152949"/>
                  <a:pt x="985240" y="4198669"/>
                  <a:pt x="976668" y="4243436"/>
                </a:cubicBezTo>
                <a:cubicBezTo>
                  <a:pt x="975715" y="4251056"/>
                  <a:pt x="973810" y="4258676"/>
                  <a:pt x="971905" y="4266296"/>
                </a:cubicBezTo>
                <a:cubicBezTo>
                  <a:pt x="970000" y="4273916"/>
                  <a:pt x="968095" y="4281536"/>
                  <a:pt x="966190" y="4288204"/>
                </a:cubicBezTo>
                <a:cubicBezTo>
                  <a:pt x="971905" y="4389169"/>
                  <a:pt x="943330" y="4493944"/>
                  <a:pt x="961427" y="4595861"/>
                </a:cubicBezTo>
                <a:cubicBezTo>
                  <a:pt x="965238" y="4603481"/>
                  <a:pt x="970000" y="4611101"/>
                  <a:pt x="974763" y="4618721"/>
                </a:cubicBezTo>
                <a:cubicBezTo>
                  <a:pt x="989050" y="4640629"/>
                  <a:pt x="1005243" y="4666346"/>
                  <a:pt x="1007148" y="4692064"/>
                </a:cubicBezTo>
                <a:cubicBezTo>
                  <a:pt x="1010958" y="4733021"/>
                  <a:pt x="1028102" y="4756834"/>
                  <a:pt x="1070013" y="4767311"/>
                </a:cubicBezTo>
                <a:cubicBezTo>
                  <a:pt x="1065250" y="4803506"/>
                  <a:pt x="1085253" y="4816841"/>
                  <a:pt x="1116685" y="4820651"/>
                </a:cubicBezTo>
                <a:cubicBezTo>
                  <a:pt x="1122400" y="4821604"/>
                  <a:pt x="1128115" y="4825414"/>
                  <a:pt x="1133830" y="4827319"/>
                </a:cubicBezTo>
                <a:cubicBezTo>
                  <a:pt x="1150023" y="4827319"/>
                  <a:pt x="1165263" y="4827319"/>
                  <a:pt x="1181455" y="4827319"/>
                </a:cubicBezTo>
                <a:cubicBezTo>
                  <a:pt x="1206220" y="4824461"/>
                  <a:pt x="1230985" y="4821604"/>
                  <a:pt x="1255750" y="4818746"/>
                </a:cubicBezTo>
                <a:cubicBezTo>
                  <a:pt x="1291945" y="4814936"/>
                  <a:pt x="1303375" y="4802554"/>
                  <a:pt x="1298613" y="4766359"/>
                </a:cubicBezTo>
                <a:cubicBezTo>
                  <a:pt x="1295755" y="4743499"/>
                  <a:pt x="1291945" y="4718734"/>
                  <a:pt x="1281468" y="4697779"/>
                </a:cubicBezTo>
                <a:cubicBezTo>
                  <a:pt x="1266228" y="4667299"/>
                  <a:pt x="1264323" y="4637771"/>
                  <a:pt x="1270038" y="4605386"/>
                </a:cubicBezTo>
                <a:cubicBezTo>
                  <a:pt x="1290993" y="4485371"/>
                  <a:pt x="1310995" y="4365356"/>
                  <a:pt x="1330998" y="4244389"/>
                </a:cubicBezTo>
                <a:cubicBezTo>
                  <a:pt x="1330998" y="4242484"/>
                  <a:pt x="1331950" y="4241531"/>
                  <a:pt x="1331950" y="4239626"/>
                </a:cubicBezTo>
                <a:cubicBezTo>
                  <a:pt x="1339570" y="4126279"/>
                  <a:pt x="1348143" y="4011979"/>
                  <a:pt x="1352905" y="3898631"/>
                </a:cubicBezTo>
                <a:cubicBezTo>
                  <a:pt x="1356715" y="3819574"/>
                  <a:pt x="1364335" y="3742421"/>
                  <a:pt x="1384338" y="3664316"/>
                </a:cubicBezTo>
                <a:cubicBezTo>
                  <a:pt x="1412913" y="3550969"/>
                  <a:pt x="1439582" y="3436669"/>
                  <a:pt x="1441488" y="3318559"/>
                </a:cubicBezTo>
                <a:cubicBezTo>
                  <a:pt x="1443393" y="3217594"/>
                  <a:pt x="1450060" y="3115676"/>
                  <a:pt x="1457680" y="3014711"/>
                </a:cubicBezTo>
                <a:cubicBezTo>
                  <a:pt x="1465300" y="2901364"/>
                  <a:pt x="1476730" y="2788016"/>
                  <a:pt x="1485303" y="2673716"/>
                </a:cubicBezTo>
                <a:cubicBezTo>
                  <a:pt x="1488160" y="2640379"/>
                  <a:pt x="1486255" y="2607041"/>
                  <a:pt x="1488160" y="2573704"/>
                </a:cubicBezTo>
                <a:cubicBezTo>
                  <a:pt x="1489113" y="2551796"/>
                  <a:pt x="1491970" y="2528936"/>
                  <a:pt x="1497685" y="2507981"/>
                </a:cubicBezTo>
                <a:cubicBezTo>
                  <a:pt x="1500543" y="2497504"/>
                  <a:pt x="1511973" y="2480359"/>
                  <a:pt x="1519593" y="2480359"/>
                </a:cubicBezTo>
                <a:cubicBezTo>
                  <a:pt x="1552930" y="2480359"/>
                  <a:pt x="1560550" y="2455594"/>
                  <a:pt x="1573885" y="2434639"/>
                </a:cubicBezTo>
                <a:cubicBezTo>
                  <a:pt x="1581505" y="2422256"/>
                  <a:pt x="1589125" y="2409874"/>
                  <a:pt x="1599603" y="2400349"/>
                </a:cubicBezTo>
                <a:cubicBezTo>
                  <a:pt x="1639607" y="2367011"/>
                  <a:pt x="1656753" y="2322244"/>
                  <a:pt x="1662468" y="2271761"/>
                </a:cubicBezTo>
                <a:cubicBezTo>
                  <a:pt x="1668182" y="2223184"/>
                  <a:pt x="1685328" y="2175559"/>
                  <a:pt x="1671040" y="2126029"/>
                </a:cubicBezTo>
                <a:cubicBezTo>
                  <a:pt x="1670088" y="2121266"/>
                  <a:pt x="1671040" y="2116504"/>
                  <a:pt x="1671993" y="2111741"/>
                </a:cubicBezTo>
                <a:cubicBezTo>
                  <a:pt x="1686280" y="2062211"/>
                  <a:pt x="1697710" y="2010776"/>
                  <a:pt x="1708188" y="1960294"/>
                </a:cubicBezTo>
                <a:close/>
                <a:moveTo>
                  <a:pt x="284200" y="2927081"/>
                </a:moveTo>
                <a:cubicBezTo>
                  <a:pt x="297535" y="2890886"/>
                  <a:pt x="308965" y="2857549"/>
                  <a:pt x="321348" y="2824211"/>
                </a:cubicBezTo>
                <a:cubicBezTo>
                  <a:pt x="324205" y="2824211"/>
                  <a:pt x="327062" y="2824211"/>
                  <a:pt x="328968" y="2825164"/>
                </a:cubicBezTo>
                <a:cubicBezTo>
                  <a:pt x="331825" y="2859454"/>
                  <a:pt x="334683" y="2893744"/>
                  <a:pt x="337540" y="2930891"/>
                </a:cubicBezTo>
                <a:cubicBezTo>
                  <a:pt x="318490" y="2928986"/>
                  <a:pt x="303250" y="2928034"/>
                  <a:pt x="284200" y="2927081"/>
                </a:cubicBezTo>
                <a:close/>
                <a:moveTo>
                  <a:pt x="391833" y="2454641"/>
                </a:moveTo>
                <a:cubicBezTo>
                  <a:pt x="345160" y="2454641"/>
                  <a:pt x="303250" y="2454641"/>
                  <a:pt x="262293" y="2454641"/>
                </a:cubicBezTo>
                <a:cubicBezTo>
                  <a:pt x="246100" y="2407016"/>
                  <a:pt x="249910" y="2400349"/>
                  <a:pt x="288963" y="2388919"/>
                </a:cubicBezTo>
                <a:cubicBezTo>
                  <a:pt x="326110" y="2377489"/>
                  <a:pt x="360400" y="2380346"/>
                  <a:pt x="401358" y="2401301"/>
                </a:cubicBezTo>
                <a:cubicBezTo>
                  <a:pt x="398500" y="2421304"/>
                  <a:pt x="394690" y="2439401"/>
                  <a:pt x="391833" y="2454641"/>
                </a:cubicBezTo>
                <a:close/>
                <a:moveTo>
                  <a:pt x="422312" y="2628949"/>
                </a:moveTo>
                <a:cubicBezTo>
                  <a:pt x="419455" y="2603231"/>
                  <a:pt x="416598" y="2585134"/>
                  <a:pt x="414693" y="2566084"/>
                </a:cubicBezTo>
                <a:cubicBezTo>
                  <a:pt x="412787" y="2544176"/>
                  <a:pt x="409930" y="2522269"/>
                  <a:pt x="408978" y="2500361"/>
                </a:cubicBezTo>
                <a:cubicBezTo>
                  <a:pt x="408025" y="2489884"/>
                  <a:pt x="405168" y="2473691"/>
                  <a:pt x="410883" y="2468929"/>
                </a:cubicBezTo>
                <a:cubicBezTo>
                  <a:pt x="439458" y="2443211"/>
                  <a:pt x="439458" y="2407016"/>
                  <a:pt x="448030" y="2374631"/>
                </a:cubicBezTo>
                <a:cubicBezTo>
                  <a:pt x="449935" y="2457499"/>
                  <a:pt x="455650" y="2540366"/>
                  <a:pt x="422312" y="2628949"/>
                </a:cubicBezTo>
                <a:close/>
                <a:moveTo>
                  <a:pt x="814743" y="1037321"/>
                </a:moveTo>
                <a:cubicBezTo>
                  <a:pt x="811885" y="1037321"/>
                  <a:pt x="809027" y="1037321"/>
                  <a:pt x="806170" y="1037321"/>
                </a:cubicBezTo>
                <a:cubicBezTo>
                  <a:pt x="802360" y="977314"/>
                  <a:pt x="797598" y="917306"/>
                  <a:pt x="793788" y="857299"/>
                </a:cubicBezTo>
                <a:cubicBezTo>
                  <a:pt x="796645" y="856346"/>
                  <a:pt x="799502" y="855394"/>
                  <a:pt x="802360" y="854441"/>
                </a:cubicBezTo>
                <a:cubicBezTo>
                  <a:pt x="816648" y="869681"/>
                  <a:pt x="831888" y="884921"/>
                  <a:pt x="849033" y="903971"/>
                </a:cubicBezTo>
                <a:cubicBezTo>
                  <a:pt x="854748" y="895399"/>
                  <a:pt x="858558" y="889684"/>
                  <a:pt x="862368" y="883969"/>
                </a:cubicBezTo>
                <a:cubicBezTo>
                  <a:pt x="869988" y="875396"/>
                  <a:pt x="877608" y="865871"/>
                  <a:pt x="885227" y="857299"/>
                </a:cubicBezTo>
                <a:cubicBezTo>
                  <a:pt x="887133" y="858251"/>
                  <a:pt x="889990" y="860156"/>
                  <a:pt x="891895" y="861109"/>
                </a:cubicBezTo>
                <a:cubicBezTo>
                  <a:pt x="865225" y="920164"/>
                  <a:pt x="839508" y="978266"/>
                  <a:pt x="814743" y="1037321"/>
                </a:cubicBezTo>
                <a:close/>
                <a:moveTo>
                  <a:pt x="860463" y="883969"/>
                </a:moveTo>
                <a:cubicBezTo>
                  <a:pt x="813790" y="868729"/>
                  <a:pt x="803313" y="825866"/>
                  <a:pt x="796645" y="786814"/>
                </a:cubicBezTo>
                <a:cubicBezTo>
                  <a:pt x="789977" y="753476"/>
                  <a:pt x="795693" y="718234"/>
                  <a:pt x="795693" y="672514"/>
                </a:cubicBezTo>
                <a:cubicBezTo>
                  <a:pt x="837602" y="702041"/>
                  <a:pt x="870940" y="725854"/>
                  <a:pt x="901420" y="747761"/>
                </a:cubicBezTo>
                <a:cubicBezTo>
                  <a:pt x="886180" y="796339"/>
                  <a:pt x="873798" y="840154"/>
                  <a:pt x="860463" y="883969"/>
                </a:cubicBezTo>
                <a:close/>
                <a:moveTo>
                  <a:pt x="985240" y="1052561"/>
                </a:moveTo>
                <a:cubicBezTo>
                  <a:pt x="983335" y="1051609"/>
                  <a:pt x="981430" y="1051609"/>
                  <a:pt x="979525" y="1050656"/>
                </a:cubicBezTo>
                <a:cubicBezTo>
                  <a:pt x="976668" y="989696"/>
                  <a:pt x="973810" y="928736"/>
                  <a:pt x="970952" y="869681"/>
                </a:cubicBezTo>
                <a:cubicBezTo>
                  <a:pt x="979525" y="882064"/>
                  <a:pt x="988098" y="896351"/>
                  <a:pt x="999527" y="913496"/>
                </a:cubicBezTo>
                <a:cubicBezTo>
                  <a:pt x="1012863" y="903019"/>
                  <a:pt x="1024293" y="895399"/>
                  <a:pt x="1044295" y="880159"/>
                </a:cubicBezTo>
                <a:cubicBezTo>
                  <a:pt x="1022388" y="943024"/>
                  <a:pt x="1003338" y="997316"/>
                  <a:pt x="985240" y="1052561"/>
                </a:cubicBezTo>
                <a:close/>
                <a:moveTo>
                  <a:pt x="1001433" y="888731"/>
                </a:moveTo>
                <a:cubicBezTo>
                  <a:pt x="982383" y="845869"/>
                  <a:pt x="963333" y="804911"/>
                  <a:pt x="942377" y="758239"/>
                </a:cubicBezTo>
                <a:cubicBezTo>
                  <a:pt x="997623" y="715376"/>
                  <a:pt x="1050963" y="674419"/>
                  <a:pt x="1104303" y="632509"/>
                </a:cubicBezTo>
                <a:cubicBezTo>
                  <a:pt x="1124305" y="682039"/>
                  <a:pt x="1071918" y="815389"/>
                  <a:pt x="1001433" y="888731"/>
                </a:cubicBezTo>
                <a:close/>
                <a:moveTo>
                  <a:pt x="1510068" y="2456546"/>
                </a:moveTo>
                <a:cubicBezTo>
                  <a:pt x="1469110" y="2403206"/>
                  <a:pt x="1430057" y="2352724"/>
                  <a:pt x="1388148" y="2296526"/>
                </a:cubicBezTo>
                <a:cubicBezTo>
                  <a:pt x="1473873" y="2307004"/>
                  <a:pt x="1508163" y="2367011"/>
                  <a:pt x="1543405" y="2432734"/>
                </a:cubicBezTo>
                <a:cubicBezTo>
                  <a:pt x="1531023" y="2441306"/>
                  <a:pt x="1521498" y="2447974"/>
                  <a:pt x="1510068" y="245654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21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05087956-70BD-430C-B9DD-B9152EB6D7DF}"/>
              </a:ext>
            </a:extLst>
          </p:cNvPr>
          <p:cNvSpPr/>
          <p:nvPr/>
        </p:nvSpPr>
        <p:spPr>
          <a:xfrm>
            <a:off x="6303633" y="1864449"/>
            <a:ext cx="5354968" cy="2214294"/>
          </a:xfrm>
          <a:prstGeom prst="roundRect">
            <a:avLst>
              <a:gd name="adj" fmla="val 11451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EBDCBFC6-7C9A-4175-B395-2E804D899C4E}"/>
              </a:ext>
            </a:extLst>
          </p:cNvPr>
          <p:cNvSpPr/>
          <p:nvPr/>
        </p:nvSpPr>
        <p:spPr>
          <a:xfrm>
            <a:off x="365903" y="2402157"/>
            <a:ext cx="5618505" cy="2214294"/>
          </a:xfrm>
          <a:prstGeom prst="roundRect">
            <a:avLst>
              <a:gd name="adj" fmla="val 11451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15ED98-266E-4EF8-8811-56A623647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Bookman Old Style" charset="0"/>
                <a:cs typeface="Bookman Old Style" charset="0"/>
              </a:rPr>
              <a:t>Perubahan</a:t>
            </a:r>
            <a:r>
              <a:rPr lang="en-US" dirty="0">
                <a:ea typeface="Bookman Old Style" charset="0"/>
                <a:cs typeface="Bookman Old Style" charset="0"/>
              </a:rPr>
              <a:t> </a:t>
            </a:r>
            <a:r>
              <a:rPr lang="en-US" dirty="0" err="1">
                <a:ea typeface="Bookman Old Style" charset="0"/>
                <a:cs typeface="Bookman Old Style" charset="0"/>
              </a:rPr>
              <a:t>Struktur</a:t>
            </a:r>
            <a:r>
              <a:rPr lang="en-US" dirty="0">
                <a:ea typeface="Bookman Old Style" charset="0"/>
                <a:cs typeface="Bookman Old Style" charset="0"/>
              </a:rPr>
              <a:t> </a:t>
            </a:r>
            <a:r>
              <a:rPr lang="en-US" dirty="0" err="1">
                <a:ea typeface="Bookman Old Style" charset="0"/>
                <a:cs typeface="Bookman Old Style" charset="0"/>
              </a:rPr>
              <a:t>Organisasi</a:t>
            </a:r>
            <a:br>
              <a:rPr lang="en-US" dirty="0">
                <a:ea typeface="Bookman Old Style" charset="0"/>
                <a:cs typeface="Bookman Old Style" charset="0"/>
              </a:rPr>
            </a:br>
            <a:r>
              <a:rPr lang="id-ID" sz="1200" spc="300" dirty="0">
                <a:ea typeface="Bookman Old Style" charset="0"/>
                <a:cs typeface="Bookman Old Style" charset="0"/>
              </a:rPr>
              <a:t>(</a:t>
            </a:r>
            <a:r>
              <a:rPr lang="en-US" sz="1200" spc="300" dirty="0">
                <a:ea typeface="Bookman Old Style" charset="0"/>
                <a:cs typeface="Bookman Old Style" charset="0"/>
              </a:rPr>
              <a:t>PEMBAGIAN TUGAS BERDASARKAN PENDEKATAN FUNGSIONALIS</a:t>
            </a:r>
            <a:r>
              <a:rPr lang="id-ID" sz="1200" spc="300" dirty="0">
                <a:ea typeface="Bookman Old Style" charset="0"/>
                <a:cs typeface="Bookman Old Style" charset="0"/>
              </a:rPr>
              <a:t>)</a:t>
            </a:r>
            <a:endParaRPr lang="en-US" sz="1200" spc="3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F826F6-E4EB-40C9-9E8B-3B42AABD26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6</a:t>
            </a:fld>
            <a:endParaRPr lang="en-US" dirty="0"/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43BE0ECA-D562-45DE-AA88-D12736884C88}"/>
              </a:ext>
            </a:extLst>
          </p:cNvPr>
          <p:cNvSpPr/>
          <p:nvPr/>
        </p:nvSpPr>
        <p:spPr>
          <a:xfrm>
            <a:off x="4546276" y="1148268"/>
            <a:ext cx="3251845" cy="522514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KAPUSBINDIKLATREN</a:t>
            </a:r>
          </a:p>
        </p:txBody>
      </p:sp>
      <p:sp>
        <p:nvSpPr>
          <p:cNvPr id="8" name="Rounded Rectangle 4">
            <a:extLst>
              <a:ext uri="{FF2B5EF4-FFF2-40B4-BE49-F238E27FC236}">
                <a16:creationId xmlns:a16="http://schemas.microsoft.com/office/drawing/2014/main" id="{0189EDEE-2203-46C9-99C9-261665D4271C}"/>
              </a:ext>
            </a:extLst>
          </p:cNvPr>
          <p:cNvSpPr/>
          <p:nvPr/>
        </p:nvSpPr>
        <p:spPr>
          <a:xfrm>
            <a:off x="547400" y="5017661"/>
            <a:ext cx="3301586" cy="98761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POKJA 1: </a:t>
            </a:r>
          </a:p>
          <a:p>
            <a:pPr algn="ctr"/>
            <a:r>
              <a:rPr lang="fi-FI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Perencanaan, Evaluasi dan Pengembangan Kebijakan Peningkatan Kapasitas Institusi Perencanaan Pembangunan</a:t>
            </a:r>
            <a:endParaRPr lang="en-US" sz="1100" b="1" dirty="0">
              <a:solidFill>
                <a:schemeClr val="bg1"/>
              </a:solidFill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9" name="Rounded Rectangle 7">
            <a:extLst>
              <a:ext uri="{FF2B5EF4-FFF2-40B4-BE49-F238E27FC236}">
                <a16:creationId xmlns:a16="http://schemas.microsoft.com/office/drawing/2014/main" id="{C5D5912B-9BA4-4593-A23C-B97B89187742}"/>
              </a:ext>
            </a:extLst>
          </p:cNvPr>
          <p:cNvSpPr/>
          <p:nvPr/>
        </p:nvSpPr>
        <p:spPr>
          <a:xfrm>
            <a:off x="6466201" y="2874107"/>
            <a:ext cx="1966158" cy="460644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KELOMPOK AHLI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0D5D056-B72A-49F7-9456-5DCBDA2CADC4}"/>
              </a:ext>
            </a:extLst>
          </p:cNvPr>
          <p:cNvCxnSpPr>
            <a:cxnSpLocks/>
          </p:cNvCxnSpPr>
          <p:nvPr/>
        </p:nvCxnSpPr>
        <p:spPr>
          <a:xfrm flipH="1">
            <a:off x="5722302" y="3577327"/>
            <a:ext cx="427013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F21F09C-F9AC-4CB8-B661-0FB79001E069}"/>
              </a:ext>
            </a:extLst>
          </p:cNvPr>
          <p:cNvCxnSpPr>
            <a:cxnSpLocks/>
          </p:cNvCxnSpPr>
          <p:nvPr/>
        </p:nvCxnSpPr>
        <p:spPr>
          <a:xfrm flipH="1">
            <a:off x="2042372" y="4820497"/>
            <a:ext cx="7982983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51">
            <a:extLst>
              <a:ext uri="{FF2B5EF4-FFF2-40B4-BE49-F238E27FC236}">
                <a16:creationId xmlns:a16="http://schemas.microsoft.com/office/drawing/2014/main" id="{51AC8B58-99E9-45A3-ABEA-A3CE9DB7E16C}"/>
              </a:ext>
            </a:extLst>
          </p:cNvPr>
          <p:cNvSpPr/>
          <p:nvPr/>
        </p:nvSpPr>
        <p:spPr>
          <a:xfrm>
            <a:off x="3489857" y="3163605"/>
            <a:ext cx="2357614" cy="75215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POKJA 0: </a:t>
            </a:r>
          </a:p>
          <a:p>
            <a:pPr algn="ctr"/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Organisasi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, Tata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Laksana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Administrasi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dan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Keuangan</a:t>
            </a:r>
            <a:endParaRPr lang="en-US" sz="1100" b="1" dirty="0">
              <a:solidFill>
                <a:schemeClr val="bg1"/>
              </a:solidFill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E93B85-E7D5-48A9-91C8-63226F15C3AA}"/>
              </a:ext>
            </a:extLst>
          </p:cNvPr>
          <p:cNvSpPr txBox="1"/>
          <p:nvPr/>
        </p:nvSpPr>
        <p:spPr>
          <a:xfrm>
            <a:off x="591041" y="4123735"/>
            <a:ext cx="2659965" cy="2616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Pengelolaan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Kegiatan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Khusus</a:t>
            </a:r>
            <a:endParaRPr lang="en-US" sz="1100" b="1" dirty="0"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411B3A-96FD-407D-B898-2EF88809AA5E}"/>
              </a:ext>
            </a:extLst>
          </p:cNvPr>
          <p:cNvSpPr txBox="1"/>
          <p:nvPr/>
        </p:nvSpPr>
        <p:spPr>
          <a:xfrm>
            <a:off x="582756" y="3194332"/>
            <a:ext cx="2668250" cy="2616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Pengelolaan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Administrasi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Pusat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110301A-A913-4752-AFE8-4E26703066E0}"/>
              </a:ext>
            </a:extLst>
          </p:cNvPr>
          <p:cNvCxnSpPr>
            <a:cxnSpLocks/>
          </p:cNvCxnSpPr>
          <p:nvPr/>
        </p:nvCxnSpPr>
        <p:spPr>
          <a:xfrm flipV="1">
            <a:off x="289263" y="1766586"/>
            <a:ext cx="11375919" cy="13542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54E7E52-E2BA-48E4-90BA-AAB774C92367}"/>
              </a:ext>
            </a:extLst>
          </p:cNvPr>
          <p:cNvSpPr txBox="1"/>
          <p:nvPr/>
        </p:nvSpPr>
        <p:spPr>
          <a:xfrm>
            <a:off x="8726362" y="2575341"/>
            <a:ext cx="2597986" cy="2616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Profesional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dan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Asesor</a:t>
            </a:r>
            <a:endParaRPr lang="en-US" sz="1100" b="1" dirty="0"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A8BEC8B-E697-41C6-9103-C718ED6A7519}"/>
              </a:ext>
            </a:extLst>
          </p:cNvPr>
          <p:cNvSpPr txBox="1"/>
          <p:nvPr/>
        </p:nvSpPr>
        <p:spPr>
          <a:xfrm>
            <a:off x="8726362" y="2922333"/>
            <a:ext cx="2597986" cy="2616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Ahli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Kurikulum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(PIC)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35138E9-CC8B-45FE-8F40-837A0088FE74}"/>
              </a:ext>
            </a:extLst>
          </p:cNvPr>
          <p:cNvSpPr txBox="1"/>
          <p:nvPr/>
        </p:nvSpPr>
        <p:spPr>
          <a:xfrm>
            <a:off x="8726362" y="3268264"/>
            <a:ext cx="2597986" cy="2616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Kelompok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Pengajar</a:t>
            </a:r>
            <a:endParaRPr lang="en-US" sz="1100" b="1" dirty="0"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795329-C478-4115-A23F-0E451E6F8F45}"/>
              </a:ext>
            </a:extLst>
          </p:cNvPr>
          <p:cNvSpPr txBox="1"/>
          <p:nvPr/>
        </p:nvSpPr>
        <p:spPr>
          <a:xfrm>
            <a:off x="8732944" y="3635700"/>
            <a:ext cx="2591404" cy="2616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Kelompok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JFP (</a:t>
            </a:r>
            <a:r>
              <a:rPr lang="en-US" sz="1100" b="1" i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Think-Tank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D569DBB-FA50-45EC-BFC8-CEF86C8491CA}"/>
              </a:ext>
            </a:extLst>
          </p:cNvPr>
          <p:cNvSpPr txBox="1"/>
          <p:nvPr/>
        </p:nvSpPr>
        <p:spPr>
          <a:xfrm>
            <a:off x="573956" y="2662826"/>
            <a:ext cx="2677052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i-FI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Pelaksanaan, Pengendalian</a:t>
            </a:r>
            <a:r>
              <a:rPr lang="id-ID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,</a:t>
            </a:r>
            <a:r>
              <a:rPr lang="fi-FI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br>
              <a:rPr lang="id-ID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</a:br>
            <a:r>
              <a:rPr lang="fi-FI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dan Pemantauan Anggaran</a:t>
            </a:r>
            <a:endParaRPr lang="en-US" sz="1100" b="1" dirty="0"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22B751F-50F3-44CE-8DA8-E2A8BEC12026}"/>
              </a:ext>
            </a:extLst>
          </p:cNvPr>
          <p:cNvSpPr txBox="1"/>
          <p:nvPr/>
        </p:nvSpPr>
        <p:spPr>
          <a:xfrm>
            <a:off x="501592" y="1454682"/>
            <a:ext cx="1719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STRUKTURAL</a:t>
            </a:r>
            <a:endParaRPr lang="en-ID" sz="11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CA51487-AB77-4539-B285-B98E867F299C}"/>
              </a:ext>
            </a:extLst>
          </p:cNvPr>
          <p:cNvSpPr txBox="1"/>
          <p:nvPr/>
        </p:nvSpPr>
        <p:spPr>
          <a:xfrm>
            <a:off x="526818" y="1857720"/>
            <a:ext cx="29813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KELOMPOK FUNGSIONAL</a:t>
            </a:r>
            <a:endParaRPr lang="en-ID" sz="11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4DF694-38AC-4FA7-9EB4-9250874E8805}"/>
              </a:ext>
            </a:extLst>
          </p:cNvPr>
          <p:cNvSpPr txBox="1"/>
          <p:nvPr/>
        </p:nvSpPr>
        <p:spPr>
          <a:xfrm>
            <a:off x="591043" y="3563271"/>
            <a:ext cx="2659964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Pengelolaan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Humas</a:t>
            </a:r>
            <a:r>
              <a:rPr lang="id-ID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br>
              <a:rPr lang="id-ID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</a:br>
            <a:r>
              <a:rPr lang="id-ID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dan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Teknologi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Informasi</a:t>
            </a:r>
            <a:endParaRPr lang="en-US" sz="1100" b="1" dirty="0"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25" name="Rounded Rectangle 75">
            <a:extLst>
              <a:ext uri="{FF2B5EF4-FFF2-40B4-BE49-F238E27FC236}">
                <a16:creationId xmlns:a16="http://schemas.microsoft.com/office/drawing/2014/main" id="{228D1EC3-D401-4F33-B35F-B81540B0C9CA}"/>
              </a:ext>
            </a:extLst>
          </p:cNvPr>
          <p:cNvSpPr/>
          <p:nvPr/>
        </p:nvSpPr>
        <p:spPr>
          <a:xfrm>
            <a:off x="4537941" y="5032045"/>
            <a:ext cx="3176982" cy="97512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POKJA 2:  </a:t>
            </a:r>
          </a:p>
          <a:p>
            <a:pPr algn="ctr"/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Penyelenggaraan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Pengendalian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, dan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Pemantauan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Pendidikan dan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Pelatihan</a:t>
            </a:r>
            <a:endParaRPr lang="en-US" sz="1100" b="1" dirty="0">
              <a:solidFill>
                <a:schemeClr val="bg1"/>
              </a:solidFill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sp>
        <p:nvSpPr>
          <p:cNvPr id="26" name="Rounded Rectangle 76">
            <a:extLst>
              <a:ext uri="{FF2B5EF4-FFF2-40B4-BE49-F238E27FC236}">
                <a16:creationId xmlns:a16="http://schemas.microsoft.com/office/drawing/2014/main" id="{FCF7813A-A9C5-424D-9E8F-B6A7E9BE6343}"/>
              </a:ext>
            </a:extLst>
          </p:cNvPr>
          <p:cNvSpPr/>
          <p:nvPr/>
        </p:nvSpPr>
        <p:spPr>
          <a:xfrm>
            <a:off x="8403878" y="5017661"/>
            <a:ext cx="2989943" cy="98761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POKJA 3:  </a:t>
            </a:r>
          </a:p>
          <a:p>
            <a:pPr algn="ctr"/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Pengembangan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dan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Pembinaan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Jabatan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Fungsional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Perencana</a:t>
            </a:r>
            <a:endParaRPr lang="en-US" sz="1100" b="1" dirty="0">
              <a:solidFill>
                <a:schemeClr val="bg1"/>
              </a:solidFill>
              <a:latin typeface="Arial" panose="020B0604020202020204" pitchFamily="34" charset="0"/>
              <a:ea typeface="Bookman Old Style" charset="0"/>
              <a:cs typeface="Arial" panose="020B06040202020202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AC4C441-3706-4174-BC81-2948CC634566}"/>
              </a:ext>
            </a:extLst>
          </p:cNvPr>
          <p:cNvCxnSpPr>
            <a:cxnSpLocks/>
          </p:cNvCxnSpPr>
          <p:nvPr/>
        </p:nvCxnSpPr>
        <p:spPr>
          <a:xfrm>
            <a:off x="2042371" y="4820739"/>
            <a:ext cx="0" cy="187684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0AAA2BF-3829-459E-94B1-933F8EE2D69C}"/>
              </a:ext>
            </a:extLst>
          </p:cNvPr>
          <p:cNvCxnSpPr>
            <a:cxnSpLocks/>
          </p:cNvCxnSpPr>
          <p:nvPr/>
        </p:nvCxnSpPr>
        <p:spPr>
          <a:xfrm>
            <a:off x="10025355" y="4799232"/>
            <a:ext cx="0" cy="209191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3169C5B0-9AAE-44B9-A58B-031A1D4C24A6}"/>
              </a:ext>
            </a:extLst>
          </p:cNvPr>
          <p:cNvSpPr txBox="1"/>
          <p:nvPr/>
        </p:nvSpPr>
        <p:spPr>
          <a:xfrm>
            <a:off x="8732944" y="2061500"/>
            <a:ext cx="2591404" cy="4308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i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Talent Pool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Perencana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(PNS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dan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Profesional</a:t>
            </a:r>
            <a:r>
              <a:rPr lang="en-US" sz="1100" b="1" dirty="0"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) di K/L/D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D243A39-3F58-408E-918E-A561C4DA0994}"/>
              </a:ext>
            </a:extLst>
          </p:cNvPr>
          <p:cNvCxnSpPr>
            <a:cxnSpLocks/>
          </p:cNvCxnSpPr>
          <p:nvPr/>
        </p:nvCxnSpPr>
        <p:spPr>
          <a:xfrm flipH="1">
            <a:off x="6149315" y="3104429"/>
            <a:ext cx="30863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7">
            <a:extLst>
              <a:ext uri="{FF2B5EF4-FFF2-40B4-BE49-F238E27FC236}">
                <a16:creationId xmlns:a16="http://schemas.microsoft.com/office/drawing/2014/main" id="{1463577B-3F7F-4501-9FDA-360DE29DD26B}"/>
              </a:ext>
            </a:extLst>
          </p:cNvPr>
          <p:cNvSpPr/>
          <p:nvPr/>
        </p:nvSpPr>
        <p:spPr>
          <a:xfrm>
            <a:off x="6457950" y="4211543"/>
            <a:ext cx="3169166" cy="460644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KELOMPOK </a:t>
            </a:r>
            <a:r>
              <a:rPr lang="en-US" sz="1200" b="1" i="1" dirty="0">
                <a:solidFill>
                  <a:schemeClr val="bg1"/>
                </a:solidFill>
                <a:latin typeface="Arial" panose="020B0604020202020204" pitchFamily="34" charset="0"/>
                <a:ea typeface="Bookman Old Style" charset="0"/>
                <a:cs typeface="Arial" panose="020B0604020202020204" pitchFamily="34" charset="0"/>
              </a:rPr>
              <a:t>STRATEGIC  STAFF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3061AF4-F7C1-4650-8E58-2B0DC9C01C87}"/>
              </a:ext>
            </a:extLst>
          </p:cNvPr>
          <p:cNvCxnSpPr>
            <a:stCxn id="7" idx="2"/>
          </p:cNvCxnSpPr>
          <p:nvPr/>
        </p:nvCxnSpPr>
        <p:spPr>
          <a:xfrm flipH="1">
            <a:off x="6126432" y="1670782"/>
            <a:ext cx="45767" cy="3361263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4BDEB17-3FA5-492E-BE38-B9137583B106}"/>
              </a:ext>
            </a:extLst>
          </p:cNvPr>
          <p:cNvCxnSpPr>
            <a:cxnSpLocks/>
          </p:cNvCxnSpPr>
          <p:nvPr/>
        </p:nvCxnSpPr>
        <p:spPr>
          <a:xfrm flipH="1">
            <a:off x="6149315" y="4441865"/>
            <a:ext cx="30863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rrow: Down 46">
            <a:extLst>
              <a:ext uri="{FF2B5EF4-FFF2-40B4-BE49-F238E27FC236}">
                <a16:creationId xmlns:a16="http://schemas.microsoft.com/office/drawing/2014/main" id="{D4373860-8659-4891-ACC7-6A79DEADB4CC}"/>
              </a:ext>
            </a:extLst>
          </p:cNvPr>
          <p:cNvSpPr/>
          <p:nvPr/>
        </p:nvSpPr>
        <p:spPr>
          <a:xfrm>
            <a:off x="289263" y="1936322"/>
            <a:ext cx="258137" cy="181180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Arrow: Down 47">
            <a:extLst>
              <a:ext uri="{FF2B5EF4-FFF2-40B4-BE49-F238E27FC236}">
                <a16:creationId xmlns:a16="http://schemas.microsoft.com/office/drawing/2014/main" id="{8C5FED85-2B2B-4728-BE4C-8957A22AFF7A}"/>
              </a:ext>
            </a:extLst>
          </p:cNvPr>
          <p:cNvSpPr/>
          <p:nvPr/>
        </p:nvSpPr>
        <p:spPr>
          <a:xfrm flipV="1">
            <a:off x="289263" y="1478832"/>
            <a:ext cx="258137" cy="181180"/>
          </a:xfrm>
          <a:prstGeom prst="down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99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45F37DE2-41ED-40EC-8EBE-0A4C496A2061}"/>
              </a:ext>
            </a:extLst>
          </p:cNvPr>
          <p:cNvSpPr/>
          <p:nvPr/>
        </p:nvSpPr>
        <p:spPr>
          <a:xfrm>
            <a:off x="8026135" y="4562303"/>
            <a:ext cx="3575798" cy="2047461"/>
          </a:xfrm>
          <a:prstGeom prst="roundRect">
            <a:avLst>
              <a:gd name="adj" fmla="val 11325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F465EED-0DA3-424D-8E87-A43F044293C5}"/>
              </a:ext>
            </a:extLst>
          </p:cNvPr>
          <p:cNvSpPr/>
          <p:nvPr/>
        </p:nvSpPr>
        <p:spPr>
          <a:xfrm>
            <a:off x="8044085" y="1372285"/>
            <a:ext cx="3557848" cy="2539157"/>
          </a:xfrm>
          <a:prstGeom prst="roundRect">
            <a:avLst>
              <a:gd name="adj" fmla="val 11325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FB79CFFD-9149-40C2-91EC-53A4EE23E997}"/>
              </a:ext>
            </a:extLst>
          </p:cNvPr>
          <p:cNvSpPr/>
          <p:nvPr/>
        </p:nvSpPr>
        <p:spPr>
          <a:xfrm>
            <a:off x="684897" y="4572750"/>
            <a:ext cx="3051674" cy="2047461"/>
          </a:xfrm>
          <a:prstGeom prst="roundRect">
            <a:avLst>
              <a:gd name="adj" fmla="val 11325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606B4F-9638-C888-0009-690DE47D9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Mitra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Pusbindiklatren</a:t>
            </a:r>
            <a:endParaRPr lang="id-ID" i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50477A2-DA10-F521-2BF2-4B82EA1A69EF}"/>
              </a:ext>
            </a:extLst>
          </p:cNvPr>
          <p:cNvSpPr/>
          <p:nvPr/>
        </p:nvSpPr>
        <p:spPr>
          <a:xfrm>
            <a:off x="178723" y="1103242"/>
            <a:ext cx="3557848" cy="3091070"/>
          </a:xfrm>
          <a:prstGeom prst="roundRect">
            <a:avLst>
              <a:gd name="adj" fmla="val 11325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69C8AD-8D5E-0E6B-2C35-B2065A06F6F9}"/>
              </a:ext>
            </a:extLst>
          </p:cNvPr>
          <p:cNvSpPr txBox="1"/>
          <p:nvPr/>
        </p:nvSpPr>
        <p:spPr>
          <a:xfrm>
            <a:off x="348285" y="1481437"/>
            <a:ext cx="3524902" cy="25391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Penyusunan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Kebijakan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Biro SDM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Biro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Renortala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Biro Hukum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Direk</a:t>
            </a: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torat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Pemda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Direktorat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Pendanaan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Direktorat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Apneg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Pusdatin</a:t>
            </a:r>
            <a:r>
              <a:rPr lang="id-ID" sz="1400" dirty="0">
                <a:latin typeface="Arial" panose="020B0604020202020204" pitchFamily="34" charset="0"/>
                <a:cs typeface="Arial" panose="020B0604020202020204" pitchFamily="34" charset="0"/>
              </a:rPr>
              <a:t>renbang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Dir</a:t>
            </a:r>
            <a:r>
              <a:rPr lang="id-ID" sz="1400" dirty="0" err="1">
                <a:latin typeface="Arial" panose="020B0604020202020204" pitchFamily="34" charset="0"/>
                <a:cs typeface="Arial" panose="020B0604020202020204" pitchFamily="34" charset="0"/>
              </a:rPr>
              <a:t>ektorat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PEPPD</a:t>
            </a:r>
          </a:p>
          <a:p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Users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Seluruh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Direktorat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Pusat &amp; Biro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2699BEA-D6DA-4F13-8967-23E4CF349805}"/>
              </a:ext>
            </a:extLst>
          </p:cNvPr>
          <p:cNvSpPr/>
          <p:nvPr/>
        </p:nvSpPr>
        <p:spPr>
          <a:xfrm>
            <a:off x="735134" y="879865"/>
            <a:ext cx="2445026" cy="446753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325A14F-A569-4AD1-9747-9AEDD791DA02}"/>
              </a:ext>
            </a:extLst>
          </p:cNvPr>
          <p:cNvSpPr txBox="1"/>
          <p:nvPr/>
        </p:nvSpPr>
        <p:spPr>
          <a:xfrm>
            <a:off x="988199" y="5015295"/>
            <a:ext cx="1645129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LPDP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AAI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JICA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Temasek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NTU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Manaki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NZ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53AC27DE-3A37-4724-9F73-62C227ED4463}"/>
              </a:ext>
            </a:extLst>
          </p:cNvPr>
          <p:cNvSpPr/>
          <p:nvPr/>
        </p:nvSpPr>
        <p:spPr>
          <a:xfrm>
            <a:off x="988199" y="4349373"/>
            <a:ext cx="2445026" cy="446753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>
                <a:latin typeface="Arial" panose="020B0604020202020204" pitchFamily="34" charset="0"/>
                <a:cs typeface="Arial" panose="020B0604020202020204" pitchFamily="34" charset="0"/>
              </a:rPr>
              <a:t>Lembaga Donor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593E78F-195F-4E91-BECE-D4CA444FC57C}"/>
              </a:ext>
            </a:extLst>
          </p:cNvPr>
          <p:cNvSpPr/>
          <p:nvPr/>
        </p:nvSpPr>
        <p:spPr>
          <a:xfrm>
            <a:off x="4139219" y="4562303"/>
            <a:ext cx="3575798" cy="2047461"/>
          </a:xfrm>
          <a:prstGeom prst="roundRect">
            <a:avLst>
              <a:gd name="adj" fmla="val 11325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18D6959-0A81-4F00-BD0E-775F0A1931B4}"/>
              </a:ext>
            </a:extLst>
          </p:cNvPr>
          <p:cNvSpPr/>
          <p:nvPr/>
        </p:nvSpPr>
        <p:spPr>
          <a:xfrm>
            <a:off x="4442520" y="4338926"/>
            <a:ext cx="2914687" cy="446753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>
                <a:latin typeface="Arial" panose="020B0604020202020204" pitchFamily="34" charset="0"/>
                <a:cs typeface="Arial" panose="020B0604020202020204" pitchFamily="34" charset="0"/>
              </a:rPr>
              <a:t>Mitra Pelaksana Diklat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9A47E3-FC90-4AF6-8D41-4253A279271B}"/>
              </a:ext>
            </a:extLst>
          </p:cNvPr>
          <p:cNvSpPr/>
          <p:nvPr/>
        </p:nvSpPr>
        <p:spPr>
          <a:xfrm>
            <a:off x="4394287" y="5073905"/>
            <a:ext cx="2640497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Negeri (15 PT &amp; 21 Prodi)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Luar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Negeri (6 Negara)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Swasta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DN dan LN (OJT dan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Diklat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Teknis &amp;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Spesifik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F293BF6-83E4-4170-8D69-41681F55722B}"/>
              </a:ext>
            </a:extLst>
          </p:cNvPr>
          <p:cNvSpPr/>
          <p:nvPr/>
        </p:nvSpPr>
        <p:spPr>
          <a:xfrm>
            <a:off x="8529123" y="1750480"/>
            <a:ext cx="259276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Penyusunan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Kebijakan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68288" lvl="1" indent="-268288">
              <a:buFont typeface="Arial" panose="020B0604020202020204" pitchFamily="34" charset="0"/>
              <a:buChar char="•"/>
            </a:pP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Menpan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8288" lvl="1" indent="-268288">
              <a:buFont typeface="Arial" panose="020B0604020202020204" pitchFamily="34" charset="0"/>
              <a:buChar char="•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BKN</a:t>
            </a:r>
          </a:p>
          <a:p>
            <a:pPr marL="268288" lvl="1" indent="-268288">
              <a:buFont typeface="Arial" panose="020B0604020202020204" pitchFamily="34" charset="0"/>
              <a:buChar char="•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</a:p>
          <a:p>
            <a:pPr marL="268288" lvl="1" indent="-26828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Kemendagri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8288" lvl="1" indent="-26828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Kemenkeu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500" b="1" i="1" dirty="0">
                <a:latin typeface="Arial" panose="020B0604020202020204" pitchFamily="34" charset="0"/>
                <a:cs typeface="Arial" panose="020B0604020202020204" pitchFamily="34" charset="0"/>
              </a:rPr>
              <a:t>Users:</a:t>
            </a:r>
            <a:r>
              <a:rPr lang="en-US" sz="1500" i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pPr marL="268288" lvl="1" indent="-268288">
              <a:buFont typeface="Arial" panose="020B0604020202020204" pitchFamily="34" charset="0"/>
              <a:buChar char="•"/>
            </a:pP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Seluruh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K/L</a:t>
            </a:r>
            <a:endParaRPr lang="en-US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1058BDFD-FB96-4768-B4D4-58BF990E7B0B}"/>
              </a:ext>
            </a:extLst>
          </p:cNvPr>
          <p:cNvSpPr/>
          <p:nvPr/>
        </p:nvSpPr>
        <p:spPr>
          <a:xfrm>
            <a:off x="8360472" y="1148908"/>
            <a:ext cx="2925073" cy="446753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>
                <a:latin typeface="Arial" panose="020B0604020202020204" pitchFamily="34" charset="0"/>
                <a:cs typeface="Arial" panose="020B0604020202020204" pitchFamily="34" charset="0"/>
              </a:rPr>
              <a:t>Kementerian/Lembaga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8F71A4D-FD06-4BA5-8477-105DD55BF2F5}"/>
              </a:ext>
            </a:extLst>
          </p:cNvPr>
          <p:cNvSpPr/>
          <p:nvPr/>
        </p:nvSpPr>
        <p:spPr>
          <a:xfrm>
            <a:off x="8324294" y="4959057"/>
            <a:ext cx="3065275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Mitra OJT: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Pemda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Daerah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Afirmasi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: 13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Prov, 62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Kab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Users: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seluruh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Pemda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17AF13A-8D1D-4DE7-97D8-1A4305E48047}"/>
              </a:ext>
            </a:extLst>
          </p:cNvPr>
          <p:cNvSpPr/>
          <p:nvPr/>
        </p:nvSpPr>
        <p:spPr>
          <a:xfrm>
            <a:off x="8324294" y="4338926"/>
            <a:ext cx="2914687" cy="446753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>
                <a:latin typeface="Arial" panose="020B0604020202020204" pitchFamily="34" charset="0"/>
                <a:cs typeface="Arial" panose="020B0604020202020204" pitchFamily="34" charset="0"/>
              </a:rPr>
              <a:t>Pemerintah Daerah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5AD692A-D33F-405A-A09C-85E09B9BCD9E}"/>
              </a:ext>
            </a:extLst>
          </p:cNvPr>
          <p:cNvSpPr/>
          <p:nvPr/>
        </p:nvSpPr>
        <p:spPr>
          <a:xfrm>
            <a:off x="4703689" y="2787603"/>
            <a:ext cx="2373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PUSBINDIKLATREN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B29B5AC8-F37F-4027-9E82-48591157F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6319" y="1872438"/>
            <a:ext cx="868017" cy="868017"/>
          </a:xfrm>
          <a:prstGeom prst="rect">
            <a:avLst/>
          </a:prstGeom>
        </p:spPr>
      </p:pic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A1EFA04E-B842-403E-A253-1A1E5A695F38}"/>
              </a:ext>
            </a:extLst>
          </p:cNvPr>
          <p:cNvCxnSpPr>
            <a:cxnSpLocks/>
          </p:cNvCxnSpPr>
          <p:nvPr/>
        </p:nvCxnSpPr>
        <p:spPr>
          <a:xfrm flipH="1">
            <a:off x="3945835" y="2405270"/>
            <a:ext cx="119269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3B43C2F5-7B12-4C88-A268-3CCBCF571CA8}"/>
              </a:ext>
            </a:extLst>
          </p:cNvPr>
          <p:cNvCxnSpPr>
            <a:cxnSpLocks/>
          </p:cNvCxnSpPr>
          <p:nvPr/>
        </p:nvCxnSpPr>
        <p:spPr>
          <a:xfrm flipH="1">
            <a:off x="3854066" y="3292198"/>
            <a:ext cx="1298355" cy="12701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424404D0-FE17-4660-B673-277D709123A9}"/>
              </a:ext>
            </a:extLst>
          </p:cNvPr>
          <p:cNvCxnSpPr>
            <a:cxnSpLocks/>
          </p:cNvCxnSpPr>
          <p:nvPr/>
        </p:nvCxnSpPr>
        <p:spPr>
          <a:xfrm flipH="1">
            <a:off x="5907274" y="3292198"/>
            <a:ext cx="1" cy="87335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6FFA06B3-77B0-4EDB-BAC4-34FE0625119F}"/>
              </a:ext>
            </a:extLst>
          </p:cNvPr>
          <p:cNvCxnSpPr>
            <a:cxnSpLocks/>
          </p:cNvCxnSpPr>
          <p:nvPr/>
        </p:nvCxnSpPr>
        <p:spPr>
          <a:xfrm>
            <a:off x="6647306" y="3292199"/>
            <a:ext cx="1298355" cy="12701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BE26C9D8-BAFC-4D45-962D-82552B776D09}"/>
              </a:ext>
            </a:extLst>
          </p:cNvPr>
          <p:cNvCxnSpPr>
            <a:cxnSpLocks/>
          </p:cNvCxnSpPr>
          <p:nvPr/>
        </p:nvCxnSpPr>
        <p:spPr>
          <a:xfrm>
            <a:off x="6623763" y="2405270"/>
            <a:ext cx="119269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>
            <a:extLst>
              <a:ext uri="{FF2B5EF4-FFF2-40B4-BE49-F238E27FC236}">
                <a16:creationId xmlns:a16="http://schemas.microsoft.com/office/drawing/2014/main" id="{B6A51A67-7D01-4A28-8425-B08CCB6A2124}"/>
              </a:ext>
            </a:extLst>
          </p:cNvPr>
          <p:cNvSpPr/>
          <p:nvPr/>
        </p:nvSpPr>
        <p:spPr>
          <a:xfrm>
            <a:off x="11438840" y="6260255"/>
            <a:ext cx="381516" cy="3815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656AC6-39E2-5EAE-1EE1-FF1AA5CF00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2012" y="6262342"/>
            <a:ext cx="555171" cy="365125"/>
          </a:xfrm>
          <a:prstGeom prst="rect">
            <a:avLst/>
          </a:prstGeom>
        </p:spPr>
        <p:txBody>
          <a:bodyPr/>
          <a:lstStyle/>
          <a:p>
            <a:fld id="{129AFC48-379B-3D44-B9D4-2CE6B526979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07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55A7ED0-59C1-4E60-82B9-62E1D0A0EA83}"/>
              </a:ext>
            </a:extLst>
          </p:cNvPr>
          <p:cNvSpPr/>
          <p:nvPr/>
        </p:nvSpPr>
        <p:spPr>
          <a:xfrm>
            <a:off x="3691128" y="2966486"/>
            <a:ext cx="2404872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7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Hanya</a:t>
            </a:r>
            <a:r>
              <a:rPr lang="en-US" sz="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Pelatihan </a:t>
            </a:r>
            <a:r>
              <a:rPr lang="en-US" sz="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JFP Ahli </a:t>
            </a:r>
            <a:r>
              <a:rPr lang="en-US" sz="7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Pertama</a:t>
            </a:r>
            <a:endParaRPr lang="en-US" sz="7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3FBF80B-8EB7-4425-9A63-6DE45C2B975F}"/>
              </a:ext>
            </a:extLst>
          </p:cNvPr>
          <p:cNvSpPr txBox="1">
            <a:spLocks/>
          </p:cNvSpPr>
          <p:nvPr/>
        </p:nvSpPr>
        <p:spPr>
          <a:xfrm>
            <a:off x="569262" y="117738"/>
            <a:ext cx="11310257" cy="67990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b="1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dirty="0" err="1"/>
              <a:t>Jumlah</a:t>
            </a:r>
            <a:r>
              <a:rPr lang="en-US" dirty="0"/>
              <a:t> dan </a:t>
            </a:r>
            <a:r>
              <a:rPr lang="en-US" dirty="0" err="1"/>
              <a:t>Profil</a:t>
            </a:r>
            <a:r>
              <a:rPr lang="en-US" dirty="0"/>
              <a:t> Alumni </a:t>
            </a:r>
            <a:r>
              <a:rPr lang="en-US" dirty="0" err="1"/>
              <a:t>Pusbindiklatren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0F2B80B-72A4-4EC0-B991-3C15FCB66D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89A83-8F04-4E59-AFD6-207A428C3846}" type="slidenum">
              <a:rPr lang="en-US" smtClean="0"/>
              <a:pPr/>
              <a:t>8</a:t>
            </a:fld>
            <a:endParaRPr lang="en-US" sz="1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8476569-CE53-4905-9BA7-42B6CBCAB92D}"/>
              </a:ext>
            </a:extLst>
          </p:cNvPr>
          <p:cNvGrpSpPr/>
          <p:nvPr/>
        </p:nvGrpSpPr>
        <p:grpSpPr>
          <a:xfrm>
            <a:off x="4943560" y="3859069"/>
            <a:ext cx="2022343" cy="1620389"/>
            <a:chOff x="3690367" y="1823747"/>
            <a:chExt cx="5020109" cy="4182400"/>
          </a:xfrm>
          <a:solidFill>
            <a:schemeClr val="accent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7BB1A6-ED08-46DB-ACAC-8EAC429CD6D0}"/>
                </a:ext>
              </a:extLst>
            </p:cNvPr>
            <p:cNvSpPr/>
            <p:nvPr/>
          </p:nvSpPr>
          <p:spPr>
            <a:xfrm>
              <a:off x="6083223" y="1823747"/>
              <a:ext cx="2627253" cy="4182400"/>
            </a:xfrm>
            <a:custGeom>
              <a:avLst/>
              <a:gdLst>
                <a:gd name="connsiteX0" fmla="*/ 1127628 w 1136356"/>
                <a:gd name="connsiteY0" fmla="*/ 671962 h 1808998"/>
                <a:gd name="connsiteX1" fmla="*/ 1015351 w 1136356"/>
                <a:gd name="connsiteY1" fmla="*/ 617607 h 1808998"/>
                <a:gd name="connsiteX2" fmla="*/ 995308 w 1136356"/>
                <a:gd name="connsiteY2" fmla="*/ 623383 h 1808998"/>
                <a:gd name="connsiteX3" fmla="*/ 953862 w 1136356"/>
                <a:gd name="connsiteY3" fmla="*/ 695573 h 1808998"/>
                <a:gd name="connsiteX4" fmla="*/ 846341 w 1136356"/>
                <a:gd name="connsiteY4" fmla="*/ 882418 h 1808998"/>
                <a:gd name="connsiteX5" fmla="*/ 833093 w 1136356"/>
                <a:gd name="connsiteY5" fmla="*/ 885305 h 1808998"/>
                <a:gd name="connsiteX6" fmla="*/ 778228 w 1136356"/>
                <a:gd name="connsiteY6" fmla="*/ 844029 h 1808998"/>
                <a:gd name="connsiteX7" fmla="*/ 725062 w 1136356"/>
                <a:gd name="connsiteY7" fmla="*/ 830441 h 1808998"/>
                <a:gd name="connsiteX8" fmla="*/ 715041 w 1136356"/>
                <a:gd name="connsiteY8" fmla="*/ 830271 h 1808998"/>
                <a:gd name="connsiteX9" fmla="*/ 698564 w 1136356"/>
                <a:gd name="connsiteY9" fmla="*/ 831120 h 1808998"/>
                <a:gd name="connsiteX10" fmla="*/ 680559 w 1136356"/>
                <a:gd name="connsiteY10" fmla="*/ 834687 h 1808998"/>
                <a:gd name="connsiteX11" fmla="*/ 614654 w 1136356"/>
                <a:gd name="connsiteY11" fmla="*/ 823137 h 1808998"/>
                <a:gd name="connsiteX12" fmla="*/ 606671 w 1136356"/>
                <a:gd name="connsiteY12" fmla="*/ 818551 h 1808998"/>
                <a:gd name="connsiteX13" fmla="*/ 584929 w 1136356"/>
                <a:gd name="connsiteY13" fmla="*/ 808189 h 1808998"/>
                <a:gd name="connsiteX14" fmla="*/ 552146 w 1136356"/>
                <a:gd name="connsiteY14" fmla="*/ 796639 h 1808998"/>
                <a:gd name="connsiteX15" fmla="*/ 545351 w 1136356"/>
                <a:gd name="connsiteY15" fmla="*/ 790524 h 1808998"/>
                <a:gd name="connsiteX16" fmla="*/ 499490 w 1136356"/>
                <a:gd name="connsiteY16" fmla="*/ 772689 h 1808998"/>
                <a:gd name="connsiteX17" fmla="*/ 475709 w 1136356"/>
                <a:gd name="connsiteY17" fmla="*/ 765555 h 1808998"/>
                <a:gd name="connsiteX18" fmla="*/ 449381 w 1136356"/>
                <a:gd name="connsiteY18" fmla="*/ 751796 h 1808998"/>
                <a:gd name="connsiteX19" fmla="*/ 440209 w 1136356"/>
                <a:gd name="connsiteY19" fmla="*/ 741944 h 1808998"/>
                <a:gd name="connsiteX20" fmla="*/ 428319 w 1136356"/>
                <a:gd name="connsiteY20" fmla="*/ 728865 h 1808998"/>
                <a:gd name="connsiteX21" fmla="*/ 418127 w 1136356"/>
                <a:gd name="connsiteY21" fmla="*/ 727846 h 1808998"/>
                <a:gd name="connsiteX22" fmla="*/ 406916 w 1136356"/>
                <a:gd name="connsiteY22" fmla="*/ 710520 h 1808998"/>
                <a:gd name="connsiteX23" fmla="*/ 413541 w 1136356"/>
                <a:gd name="connsiteY23" fmla="*/ 692175 h 1808998"/>
                <a:gd name="connsiteX24" fmla="*/ 421354 w 1136356"/>
                <a:gd name="connsiteY24" fmla="*/ 662620 h 1808998"/>
                <a:gd name="connsiteX25" fmla="*/ 419656 w 1136356"/>
                <a:gd name="connsiteY25" fmla="*/ 616928 h 1808998"/>
                <a:gd name="connsiteX26" fmla="*/ 403349 w 1136356"/>
                <a:gd name="connsiteY26" fmla="*/ 577011 h 1808998"/>
                <a:gd name="connsiteX27" fmla="*/ 389081 w 1136356"/>
                <a:gd name="connsiteY27" fmla="*/ 534376 h 1808998"/>
                <a:gd name="connsiteX28" fmla="*/ 367849 w 1136356"/>
                <a:gd name="connsiteY28" fmla="*/ 467452 h 1808998"/>
                <a:gd name="connsiteX29" fmla="*/ 373794 w 1136356"/>
                <a:gd name="connsiteY29" fmla="*/ 432631 h 1808998"/>
                <a:gd name="connsiteX30" fmla="*/ 376681 w 1136356"/>
                <a:gd name="connsiteY30" fmla="*/ 426516 h 1808998"/>
                <a:gd name="connsiteX31" fmla="*/ 372265 w 1136356"/>
                <a:gd name="connsiteY31" fmla="*/ 406812 h 1808998"/>
                <a:gd name="connsiteX32" fmla="*/ 350693 w 1136356"/>
                <a:gd name="connsiteY32" fmla="*/ 385240 h 1808998"/>
                <a:gd name="connsiteX33" fmla="*/ 351542 w 1136356"/>
                <a:gd name="connsiteY33" fmla="*/ 370123 h 1808998"/>
                <a:gd name="connsiteX34" fmla="*/ 370736 w 1136356"/>
                <a:gd name="connsiteY34" fmla="*/ 368764 h 1808998"/>
                <a:gd name="connsiteX35" fmla="*/ 400292 w 1136356"/>
                <a:gd name="connsiteY35" fmla="*/ 383542 h 1808998"/>
                <a:gd name="connsiteX36" fmla="*/ 430697 w 1136356"/>
                <a:gd name="connsiteY36" fmla="*/ 370972 h 1808998"/>
                <a:gd name="connsiteX37" fmla="*/ 444795 w 1136356"/>
                <a:gd name="connsiteY37" fmla="*/ 357383 h 1808998"/>
                <a:gd name="connsiteX38" fmla="*/ 468915 w 1136356"/>
                <a:gd name="connsiteY38" fmla="*/ 338529 h 1808998"/>
                <a:gd name="connsiteX39" fmla="*/ 470444 w 1136356"/>
                <a:gd name="connsiteY39" fmla="*/ 334622 h 1808998"/>
                <a:gd name="connsiteX40" fmla="*/ 485901 w 1136356"/>
                <a:gd name="connsiteY40" fmla="*/ 322732 h 1808998"/>
                <a:gd name="connsiteX41" fmla="*/ 506114 w 1136356"/>
                <a:gd name="connsiteY41" fmla="*/ 302689 h 1808998"/>
                <a:gd name="connsiteX42" fmla="*/ 503566 w 1136356"/>
                <a:gd name="connsiteY42" fmla="*/ 264640 h 1808998"/>
                <a:gd name="connsiteX43" fmla="*/ 510700 w 1136356"/>
                <a:gd name="connsiteY43" fmla="*/ 231518 h 1808998"/>
                <a:gd name="connsiteX44" fmla="*/ 514607 w 1136356"/>
                <a:gd name="connsiteY44" fmla="*/ 220477 h 1808998"/>
                <a:gd name="connsiteX45" fmla="*/ 518344 w 1136356"/>
                <a:gd name="connsiteY45" fmla="*/ 188543 h 1808998"/>
                <a:gd name="connsiteX46" fmla="*/ 532782 w 1136356"/>
                <a:gd name="connsiteY46" fmla="*/ 141153 h 1808998"/>
                <a:gd name="connsiteX47" fmla="*/ 534480 w 1136356"/>
                <a:gd name="connsiteY47" fmla="*/ 131301 h 1808998"/>
                <a:gd name="connsiteX48" fmla="*/ 527686 w 1136356"/>
                <a:gd name="connsiteY48" fmla="*/ 107860 h 1808998"/>
                <a:gd name="connsiteX49" fmla="*/ 498980 w 1136356"/>
                <a:gd name="connsiteY49" fmla="*/ 61829 h 1808998"/>
                <a:gd name="connsiteX50" fmla="*/ 496772 w 1136356"/>
                <a:gd name="connsiteY50" fmla="*/ 59281 h 1808998"/>
                <a:gd name="connsiteX51" fmla="*/ 471293 w 1136356"/>
                <a:gd name="connsiteY51" fmla="*/ 38728 h 1808998"/>
                <a:gd name="connsiteX52" fmla="*/ 445644 w 1136356"/>
                <a:gd name="connsiteY52" fmla="*/ 18345 h 1808998"/>
                <a:gd name="connsiteX53" fmla="*/ 423223 w 1136356"/>
                <a:gd name="connsiteY53" fmla="*/ 5945 h 1808998"/>
                <a:gd name="connsiteX54" fmla="*/ 381777 w 1136356"/>
                <a:gd name="connsiteY54" fmla="*/ 0 h 1808998"/>
                <a:gd name="connsiteX55" fmla="*/ 373284 w 1136356"/>
                <a:gd name="connsiteY55" fmla="*/ 0 h 1808998"/>
                <a:gd name="connsiteX56" fmla="*/ 344918 w 1136356"/>
                <a:gd name="connsiteY56" fmla="*/ 9852 h 1808998"/>
                <a:gd name="connsiteX57" fmla="*/ 300075 w 1136356"/>
                <a:gd name="connsiteY57" fmla="*/ 35161 h 1808998"/>
                <a:gd name="connsiteX58" fmla="*/ 273407 w 1136356"/>
                <a:gd name="connsiteY58" fmla="*/ 71001 h 1808998"/>
                <a:gd name="connsiteX59" fmla="*/ 251156 w 1136356"/>
                <a:gd name="connsiteY59" fmla="*/ 134358 h 1808998"/>
                <a:gd name="connsiteX60" fmla="*/ 243172 w 1136356"/>
                <a:gd name="connsiteY60" fmla="*/ 183618 h 1808998"/>
                <a:gd name="connsiteX61" fmla="*/ 237907 w 1136356"/>
                <a:gd name="connsiteY61" fmla="*/ 235594 h 1808998"/>
                <a:gd name="connsiteX62" fmla="*/ 227375 w 1136356"/>
                <a:gd name="connsiteY62" fmla="*/ 272794 h 1808998"/>
                <a:gd name="connsiteX63" fmla="*/ 214636 w 1136356"/>
                <a:gd name="connsiteY63" fmla="*/ 276530 h 1808998"/>
                <a:gd name="connsiteX64" fmla="*/ 194423 w 1136356"/>
                <a:gd name="connsiteY64" fmla="*/ 286382 h 1808998"/>
                <a:gd name="connsiteX65" fmla="*/ 167925 w 1136356"/>
                <a:gd name="connsiteY65" fmla="*/ 335641 h 1808998"/>
                <a:gd name="connsiteX66" fmla="*/ 153317 w 1136356"/>
                <a:gd name="connsiteY66" fmla="*/ 353307 h 1808998"/>
                <a:gd name="connsiteX67" fmla="*/ 115948 w 1136356"/>
                <a:gd name="connsiteY67" fmla="*/ 403585 h 1808998"/>
                <a:gd name="connsiteX68" fmla="*/ 59045 w 1136356"/>
                <a:gd name="connsiteY68" fmla="*/ 481550 h 1808998"/>
                <a:gd name="connsiteX69" fmla="*/ 49193 w 1136356"/>
                <a:gd name="connsiteY69" fmla="*/ 495139 h 1808998"/>
                <a:gd name="connsiteX70" fmla="*/ 29320 w 1136356"/>
                <a:gd name="connsiteY70" fmla="*/ 577181 h 1808998"/>
                <a:gd name="connsiteX71" fmla="*/ 29320 w 1136356"/>
                <a:gd name="connsiteY71" fmla="*/ 660752 h 1808998"/>
                <a:gd name="connsiteX72" fmla="*/ 25753 w 1136356"/>
                <a:gd name="connsiteY72" fmla="*/ 670264 h 1808998"/>
                <a:gd name="connsiteX73" fmla="*/ 614 w 1136356"/>
                <a:gd name="connsiteY73" fmla="*/ 734131 h 1808998"/>
                <a:gd name="connsiteX74" fmla="*/ 17600 w 1136356"/>
                <a:gd name="connsiteY74" fmla="*/ 818041 h 1808998"/>
                <a:gd name="connsiteX75" fmla="*/ 34416 w 1136356"/>
                <a:gd name="connsiteY75" fmla="*/ 881059 h 1808998"/>
                <a:gd name="connsiteX76" fmla="*/ 53949 w 1136356"/>
                <a:gd name="connsiteY76" fmla="*/ 945435 h 1808998"/>
                <a:gd name="connsiteX77" fmla="*/ 61763 w 1136356"/>
                <a:gd name="connsiteY77" fmla="*/ 982295 h 1808998"/>
                <a:gd name="connsiteX78" fmla="*/ 59894 w 1136356"/>
                <a:gd name="connsiteY78" fmla="*/ 1014398 h 1808998"/>
                <a:gd name="connsiteX79" fmla="*/ 54289 w 1136356"/>
                <a:gd name="connsiteY79" fmla="*/ 1099837 h 1808998"/>
                <a:gd name="connsiteX80" fmla="*/ 79768 w 1136356"/>
                <a:gd name="connsiteY80" fmla="*/ 1170498 h 1808998"/>
                <a:gd name="connsiteX81" fmla="*/ 97943 w 1136356"/>
                <a:gd name="connsiteY81" fmla="*/ 1188673 h 1808998"/>
                <a:gd name="connsiteX82" fmla="*/ 115269 w 1136356"/>
                <a:gd name="connsiteY82" fmla="*/ 1200903 h 1808998"/>
                <a:gd name="connsiteX83" fmla="*/ 140408 w 1136356"/>
                <a:gd name="connsiteY83" fmla="*/ 1210755 h 1808998"/>
                <a:gd name="connsiteX84" fmla="*/ 196801 w 1136356"/>
                <a:gd name="connsiteY84" fmla="*/ 1222985 h 1808998"/>
                <a:gd name="connsiteX85" fmla="*/ 239945 w 1136356"/>
                <a:gd name="connsiteY85" fmla="*/ 1225872 h 1808998"/>
                <a:gd name="connsiteX86" fmla="*/ 259649 w 1136356"/>
                <a:gd name="connsiteY86" fmla="*/ 1242349 h 1808998"/>
                <a:gd name="connsiteX87" fmla="*/ 270690 w 1136356"/>
                <a:gd name="connsiteY87" fmla="*/ 1256787 h 1808998"/>
                <a:gd name="connsiteX88" fmla="*/ 304661 w 1136356"/>
                <a:gd name="connsiteY88" fmla="*/ 1252031 h 1808998"/>
                <a:gd name="connsiteX89" fmla="*/ 314004 w 1136356"/>
                <a:gd name="connsiteY89" fmla="*/ 1237253 h 1808998"/>
                <a:gd name="connsiteX90" fmla="*/ 327762 w 1136356"/>
                <a:gd name="connsiteY90" fmla="*/ 1223494 h 1808998"/>
                <a:gd name="connsiteX91" fmla="*/ 337954 w 1136356"/>
                <a:gd name="connsiteY91" fmla="*/ 1224174 h 1808998"/>
                <a:gd name="connsiteX92" fmla="*/ 344578 w 1136356"/>
                <a:gd name="connsiteY92" fmla="*/ 1229779 h 1808998"/>
                <a:gd name="connsiteX93" fmla="*/ 359016 w 1136356"/>
                <a:gd name="connsiteY93" fmla="*/ 1241500 h 1808998"/>
                <a:gd name="connsiteX94" fmla="*/ 365811 w 1136356"/>
                <a:gd name="connsiteY94" fmla="*/ 1251861 h 1808998"/>
                <a:gd name="connsiteX95" fmla="*/ 353241 w 1136356"/>
                <a:gd name="connsiteY95" fmla="*/ 1261543 h 1808998"/>
                <a:gd name="connsiteX96" fmla="*/ 347636 w 1136356"/>
                <a:gd name="connsiteY96" fmla="*/ 1266639 h 1808998"/>
                <a:gd name="connsiteX97" fmla="*/ 348315 w 1136356"/>
                <a:gd name="connsiteY97" fmla="*/ 1298742 h 1808998"/>
                <a:gd name="connsiteX98" fmla="*/ 348994 w 1136356"/>
                <a:gd name="connsiteY98" fmla="*/ 1315558 h 1808998"/>
                <a:gd name="connsiteX99" fmla="*/ 349504 w 1136356"/>
                <a:gd name="connsiteY99" fmla="*/ 1334582 h 1808998"/>
                <a:gd name="connsiteX100" fmla="*/ 348994 w 1136356"/>
                <a:gd name="connsiteY100" fmla="*/ 1367365 h 1808998"/>
                <a:gd name="connsiteX101" fmla="*/ 349164 w 1136356"/>
                <a:gd name="connsiteY101" fmla="*/ 1383502 h 1808998"/>
                <a:gd name="connsiteX102" fmla="*/ 347975 w 1136356"/>
                <a:gd name="connsiteY102" fmla="*/ 1410679 h 1808998"/>
                <a:gd name="connsiteX103" fmla="*/ 349164 w 1136356"/>
                <a:gd name="connsiteY103" fmla="*/ 1443802 h 1808998"/>
                <a:gd name="connsiteX104" fmla="*/ 346616 w 1136356"/>
                <a:gd name="connsiteY104" fmla="*/ 1497137 h 1808998"/>
                <a:gd name="connsiteX105" fmla="*/ 336255 w 1136356"/>
                <a:gd name="connsiteY105" fmla="*/ 1503932 h 1808998"/>
                <a:gd name="connsiteX106" fmla="*/ 292431 w 1136356"/>
                <a:gd name="connsiteY106" fmla="*/ 1486096 h 1808998"/>
                <a:gd name="connsiteX107" fmla="*/ 216335 w 1136356"/>
                <a:gd name="connsiteY107" fmla="*/ 1454842 h 1808998"/>
                <a:gd name="connsiteX108" fmla="*/ 193743 w 1136356"/>
                <a:gd name="connsiteY108" fmla="*/ 1467922 h 1808998"/>
                <a:gd name="connsiteX109" fmla="*/ 201387 w 1136356"/>
                <a:gd name="connsiteY109" fmla="*/ 1533147 h 1808998"/>
                <a:gd name="connsiteX110" fmla="*/ 203086 w 1136356"/>
                <a:gd name="connsiteY110" fmla="*/ 1537903 h 1808998"/>
                <a:gd name="connsiteX111" fmla="*/ 208012 w 1136356"/>
                <a:gd name="connsiteY111" fmla="*/ 1545037 h 1808998"/>
                <a:gd name="connsiteX112" fmla="*/ 212598 w 1136356"/>
                <a:gd name="connsiteY112" fmla="*/ 1556078 h 1808998"/>
                <a:gd name="connsiteX113" fmla="*/ 205124 w 1136356"/>
                <a:gd name="connsiteY113" fmla="*/ 1561854 h 1808998"/>
                <a:gd name="connsiteX114" fmla="*/ 138369 w 1136356"/>
                <a:gd name="connsiteY114" fmla="*/ 1577650 h 1808998"/>
                <a:gd name="connsiteX115" fmla="*/ 73653 w 1136356"/>
                <a:gd name="connsiteY115" fmla="*/ 1591579 h 1808998"/>
                <a:gd name="connsiteX116" fmla="*/ 54119 w 1136356"/>
                <a:gd name="connsiteY116" fmla="*/ 1608055 h 1808998"/>
                <a:gd name="connsiteX117" fmla="*/ 66009 w 1136356"/>
                <a:gd name="connsiteY117" fmla="*/ 1685001 h 1808998"/>
                <a:gd name="connsiteX118" fmla="*/ 81467 w 1136356"/>
                <a:gd name="connsiteY118" fmla="*/ 1699949 h 1808998"/>
                <a:gd name="connsiteX119" fmla="*/ 115608 w 1136356"/>
                <a:gd name="connsiteY119" fmla="*/ 1695193 h 1808998"/>
                <a:gd name="connsiteX120" fmla="*/ 134123 w 1136356"/>
                <a:gd name="connsiteY120" fmla="*/ 1651199 h 1808998"/>
                <a:gd name="connsiteX121" fmla="*/ 131235 w 1136356"/>
                <a:gd name="connsiteY121" fmla="*/ 1640668 h 1808998"/>
                <a:gd name="connsiteX122" fmla="*/ 137860 w 1136356"/>
                <a:gd name="connsiteY122" fmla="*/ 1626400 h 1808998"/>
                <a:gd name="connsiteX123" fmla="*/ 239775 w 1136356"/>
                <a:gd name="connsiteY123" fmla="*/ 1615529 h 1808998"/>
                <a:gd name="connsiteX124" fmla="*/ 245550 w 1136356"/>
                <a:gd name="connsiteY124" fmla="*/ 1614680 h 1808998"/>
                <a:gd name="connsiteX125" fmla="*/ 265933 w 1136356"/>
                <a:gd name="connsiteY125" fmla="*/ 1608395 h 1808998"/>
                <a:gd name="connsiteX126" fmla="*/ 316042 w 1136356"/>
                <a:gd name="connsiteY126" fmla="*/ 1599902 h 1808998"/>
                <a:gd name="connsiteX127" fmla="*/ 348994 w 1136356"/>
                <a:gd name="connsiteY127" fmla="*/ 1599053 h 1808998"/>
                <a:gd name="connsiteX128" fmla="*/ 364112 w 1136356"/>
                <a:gd name="connsiteY128" fmla="*/ 1612132 h 1808998"/>
                <a:gd name="connsiteX129" fmla="*/ 368528 w 1136356"/>
                <a:gd name="connsiteY129" fmla="*/ 1668015 h 1808998"/>
                <a:gd name="connsiteX130" fmla="*/ 353750 w 1136356"/>
                <a:gd name="connsiteY130" fmla="*/ 1679906 h 1808998"/>
                <a:gd name="connsiteX131" fmla="*/ 345427 w 1136356"/>
                <a:gd name="connsiteY131" fmla="*/ 1685171 h 1808998"/>
                <a:gd name="connsiteX132" fmla="*/ 344578 w 1136356"/>
                <a:gd name="connsiteY132" fmla="*/ 1694513 h 1808998"/>
                <a:gd name="connsiteX133" fmla="*/ 361394 w 1136356"/>
                <a:gd name="connsiteY133" fmla="*/ 1786067 h 1808998"/>
                <a:gd name="connsiteX134" fmla="*/ 372435 w 1136356"/>
                <a:gd name="connsiteY134" fmla="*/ 1798297 h 1808998"/>
                <a:gd name="connsiteX135" fmla="*/ 419995 w 1136356"/>
                <a:gd name="connsiteY135" fmla="*/ 1808998 h 1808998"/>
                <a:gd name="connsiteX136" fmla="*/ 435453 w 1136356"/>
                <a:gd name="connsiteY136" fmla="*/ 1803223 h 1808998"/>
                <a:gd name="connsiteX137" fmla="*/ 456006 w 1136356"/>
                <a:gd name="connsiteY137" fmla="*/ 1753624 h 1808998"/>
                <a:gd name="connsiteX138" fmla="*/ 441568 w 1136356"/>
                <a:gd name="connsiteY138" fmla="*/ 1732562 h 1808998"/>
                <a:gd name="connsiteX139" fmla="*/ 432056 w 1136356"/>
                <a:gd name="connsiteY139" fmla="*/ 1729165 h 1808998"/>
                <a:gd name="connsiteX140" fmla="*/ 417108 w 1136356"/>
                <a:gd name="connsiteY140" fmla="*/ 1711499 h 1808998"/>
                <a:gd name="connsiteX141" fmla="*/ 410653 w 1136356"/>
                <a:gd name="connsiteY141" fmla="*/ 1615869 h 1808998"/>
                <a:gd name="connsiteX142" fmla="*/ 425771 w 1136356"/>
                <a:gd name="connsiteY142" fmla="*/ 1597694 h 1808998"/>
                <a:gd name="connsiteX143" fmla="*/ 475709 w 1136356"/>
                <a:gd name="connsiteY143" fmla="*/ 1599053 h 1808998"/>
                <a:gd name="connsiteX144" fmla="*/ 555713 w 1136356"/>
                <a:gd name="connsiteY144" fmla="*/ 1608395 h 1808998"/>
                <a:gd name="connsiteX145" fmla="*/ 662894 w 1136356"/>
                <a:gd name="connsiteY145" fmla="*/ 1618926 h 1808998"/>
                <a:gd name="connsiteX146" fmla="*/ 671726 w 1136356"/>
                <a:gd name="connsiteY146" fmla="*/ 1630477 h 1808998"/>
                <a:gd name="connsiteX147" fmla="*/ 680389 w 1136356"/>
                <a:gd name="connsiteY147" fmla="*/ 1677188 h 1808998"/>
                <a:gd name="connsiteX148" fmla="*/ 694488 w 1136356"/>
                <a:gd name="connsiteY148" fmla="*/ 1714896 h 1808998"/>
                <a:gd name="connsiteX149" fmla="*/ 733725 w 1136356"/>
                <a:gd name="connsiteY149" fmla="*/ 1752945 h 1808998"/>
                <a:gd name="connsiteX150" fmla="*/ 800140 w 1136356"/>
                <a:gd name="connsiteY150" fmla="*/ 1760758 h 1808998"/>
                <a:gd name="connsiteX151" fmla="*/ 808463 w 1136356"/>
                <a:gd name="connsiteY151" fmla="*/ 1759739 h 1808998"/>
                <a:gd name="connsiteX152" fmla="*/ 825449 w 1136356"/>
                <a:gd name="connsiteY152" fmla="*/ 1757022 h 1808998"/>
                <a:gd name="connsiteX153" fmla="*/ 875217 w 1136356"/>
                <a:gd name="connsiteY153" fmla="*/ 1766873 h 1808998"/>
                <a:gd name="connsiteX154" fmla="*/ 972207 w 1136356"/>
                <a:gd name="connsiteY154" fmla="*/ 1778594 h 1808998"/>
                <a:gd name="connsiteX155" fmla="*/ 1054589 w 1136356"/>
                <a:gd name="connsiteY155" fmla="*/ 1768572 h 1808998"/>
                <a:gd name="connsiteX156" fmla="*/ 1096204 w 1136356"/>
                <a:gd name="connsiteY156" fmla="*/ 1747339 h 1808998"/>
                <a:gd name="connsiteX157" fmla="*/ 1099771 w 1136356"/>
                <a:gd name="connsiteY157" fmla="*/ 1719483 h 1808998"/>
                <a:gd name="connsiteX158" fmla="*/ 1043038 w 1136356"/>
                <a:gd name="connsiteY158" fmla="*/ 1684662 h 1808998"/>
                <a:gd name="connsiteX159" fmla="*/ 1022145 w 1136356"/>
                <a:gd name="connsiteY159" fmla="*/ 1682623 h 1808998"/>
                <a:gd name="connsiteX160" fmla="*/ 1001253 w 1136356"/>
                <a:gd name="connsiteY160" fmla="*/ 1681434 h 1808998"/>
                <a:gd name="connsiteX161" fmla="*/ 995308 w 1136356"/>
                <a:gd name="connsiteY161" fmla="*/ 1680755 h 1808998"/>
                <a:gd name="connsiteX162" fmla="*/ 980870 w 1136356"/>
                <a:gd name="connsiteY162" fmla="*/ 1671243 h 1808998"/>
                <a:gd name="connsiteX163" fmla="*/ 948257 w 1136356"/>
                <a:gd name="connsiteY163" fmla="*/ 1655616 h 1808998"/>
                <a:gd name="connsiteX164" fmla="*/ 945539 w 1136356"/>
                <a:gd name="connsiteY164" fmla="*/ 1651879 h 1808998"/>
                <a:gd name="connsiteX165" fmla="*/ 950295 w 1136356"/>
                <a:gd name="connsiteY165" fmla="*/ 1649331 h 1808998"/>
                <a:gd name="connsiteX166" fmla="*/ 964733 w 1136356"/>
                <a:gd name="connsiteY166" fmla="*/ 1648991 h 1808998"/>
                <a:gd name="connsiteX167" fmla="*/ 1037773 w 1136356"/>
                <a:gd name="connsiteY167" fmla="*/ 1646783 h 1808998"/>
                <a:gd name="connsiteX168" fmla="*/ 1088560 w 1136356"/>
                <a:gd name="connsiteY168" fmla="*/ 1626740 h 1808998"/>
                <a:gd name="connsiteX169" fmla="*/ 1092467 w 1136356"/>
                <a:gd name="connsiteY169" fmla="*/ 1607206 h 1808998"/>
                <a:gd name="connsiteX170" fmla="*/ 1071235 w 1136356"/>
                <a:gd name="connsiteY170" fmla="*/ 1587842 h 1808998"/>
                <a:gd name="connsiteX171" fmla="*/ 1058326 w 1136356"/>
                <a:gd name="connsiteY171" fmla="*/ 1584105 h 1808998"/>
                <a:gd name="connsiteX172" fmla="*/ 1055947 w 1136356"/>
                <a:gd name="connsiteY172" fmla="*/ 1584615 h 1808998"/>
                <a:gd name="connsiteX173" fmla="*/ 1044737 w 1136356"/>
                <a:gd name="connsiteY173" fmla="*/ 1587332 h 1808998"/>
                <a:gd name="connsiteX174" fmla="*/ 1029959 w 1136356"/>
                <a:gd name="connsiteY174" fmla="*/ 1581387 h 1808998"/>
                <a:gd name="connsiteX175" fmla="*/ 1003461 w 1136356"/>
                <a:gd name="connsiteY175" fmla="*/ 1570347 h 1808998"/>
                <a:gd name="connsiteX176" fmla="*/ 994968 w 1136356"/>
                <a:gd name="connsiteY176" fmla="*/ 1561514 h 1808998"/>
                <a:gd name="connsiteX177" fmla="*/ 995987 w 1136356"/>
                <a:gd name="connsiteY177" fmla="*/ 1489324 h 1808998"/>
                <a:gd name="connsiteX178" fmla="*/ 1001253 w 1136356"/>
                <a:gd name="connsiteY178" fmla="*/ 1482360 h 1808998"/>
                <a:gd name="connsiteX179" fmla="*/ 1008047 w 1136356"/>
                <a:gd name="connsiteY179" fmla="*/ 1468941 h 1808998"/>
                <a:gd name="connsiteX180" fmla="*/ 1006519 w 1136356"/>
                <a:gd name="connsiteY180" fmla="*/ 1457220 h 1808998"/>
                <a:gd name="connsiteX181" fmla="*/ 1002442 w 1136356"/>
                <a:gd name="connsiteY181" fmla="*/ 1390296 h 1808998"/>
                <a:gd name="connsiteX182" fmla="*/ 1006519 w 1136356"/>
                <a:gd name="connsiteY182" fmla="*/ 1229439 h 1808998"/>
                <a:gd name="connsiteX183" fmla="*/ 1015691 w 1136356"/>
                <a:gd name="connsiteY183" fmla="*/ 1100856 h 1808998"/>
                <a:gd name="connsiteX184" fmla="*/ 999724 w 1136356"/>
                <a:gd name="connsiteY184" fmla="*/ 1050238 h 1808998"/>
                <a:gd name="connsiteX185" fmla="*/ 992760 w 1136356"/>
                <a:gd name="connsiteY185" fmla="*/ 1032403 h 1808998"/>
                <a:gd name="connsiteX186" fmla="*/ 983248 w 1136356"/>
                <a:gd name="connsiteY186" fmla="*/ 1004037 h 1808998"/>
                <a:gd name="connsiteX187" fmla="*/ 981719 w 1136356"/>
                <a:gd name="connsiteY187" fmla="*/ 990957 h 1808998"/>
                <a:gd name="connsiteX188" fmla="*/ 1133403 w 1136356"/>
                <a:gd name="connsiteY188" fmla="*/ 687759 h 1808998"/>
                <a:gd name="connsiteX189" fmla="*/ 1137819 w 1136356"/>
                <a:gd name="connsiteY189" fmla="*/ 680795 h 1808998"/>
                <a:gd name="connsiteX190" fmla="*/ 1137819 w 1136356"/>
                <a:gd name="connsiteY190" fmla="*/ 679096 h 1808998"/>
                <a:gd name="connsiteX191" fmla="*/ 1127628 w 1136356"/>
                <a:gd name="connsiteY191" fmla="*/ 671962 h 1808998"/>
                <a:gd name="connsiteX192" fmla="*/ 187798 w 1136356"/>
                <a:gd name="connsiteY192" fmla="*/ 1154022 h 1808998"/>
                <a:gd name="connsiteX193" fmla="*/ 143125 w 1136356"/>
                <a:gd name="connsiteY193" fmla="*/ 1155891 h 1808998"/>
                <a:gd name="connsiteX194" fmla="*/ 125630 w 1136356"/>
                <a:gd name="connsiteY194" fmla="*/ 1144000 h 1808998"/>
                <a:gd name="connsiteX195" fmla="*/ 103548 w 1136356"/>
                <a:gd name="connsiteY195" fmla="*/ 1086079 h 1808998"/>
                <a:gd name="connsiteX196" fmla="*/ 103548 w 1136356"/>
                <a:gd name="connsiteY196" fmla="*/ 1069942 h 1808998"/>
                <a:gd name="connsiteX197" fmla="*/ 107795 w 1136356"/>
                <a:gd name="connsiteY197" fmla="*/ 997242 h 1808998"/>
                <a:gd name="connsiteX198" fmla="*/ 120364 w 1136356"/>
                <a:gd name="connsiteY198" fmla="*/ 987051 h 1808998"/>
                <a:gd name="connsiteX199" fmla="*/ 128687 w 1136356"/>
                <a:gd name="connsiteY199" fmla="*/ 997072 h 1808998"/>
                <a:gd name="connsiteX200" fmla="*/ 152128 w 1136356"/>
                <a:gd name="connsiteY200" fmla="*/ 1027817 h 1808998"/>
                <a:gd name="connsiteX201" fmla="*/ 176078 w 1136356"/>
                <a:gd name="connsiteY201" fmla="*/ 1063317 h 1808998"/>
                <a:gd name="connsiteX202" fmla="*/ 176758 w 1136356"/>
                <a:gd name="connsiteY202" fmla="*/ 1066545 h 1808998"/>
                <a:gd name="connsiteX203" fmla="*/ 192215 w 1136356"/>
                <a:gd name="connsiteY203" fmla="*/ 1124636 h 1808998"/>
                <a:gd name="connsiteX204" fmla="*/ 187798 w 1136356"/>
                <a:gd name="connsiteY204" fmla="*/ 1154022 h 1808998"/>
                <a:gd name="connsiteX205" fmla="*/ 795724 w 1136356"/>
                <a:gd name="connsiteY205" fmla="*/ 1195638 h 1808998"/>
                <a:gd name="connsiteX206" fmla="*/ 783663 w 1136356"/>
                <a:gd name="connsiteY206" fmla="*/ 1278699 h 1808998"/>
                <a:gd name="connsiteX207" fmla="*/ 782305 w 1136356"/>
                <a:gd name="connsiteY207" fmla="*/ 1330506 h 1808998"/>
                <a:gd name="connsiteX208" fmla="*/ 772962 w 1136356"/>
                <a:gd name="connsiteY208" fmla="*/ 1370422 h 1808998"/>
                <a:gd name="connsiteX209" fmla="*/ 750201 w 1136356"/>
                <a:gd name="connsiteY209" fmla="*/ 1462486 h 1808998"/>
                <a:gd name="connsiteX210" fmla="*/ 721495 w 1136356"/>
                <a:gd name="connsiteY210" fmla="*/ 1605337 h 1808998"/>
                <a:gd name="connsiteX211" fmla="*/ 720306 w 1136356"/>
                <a:gd name="connsiteY211" fmla="*/ 1606526 h 1808998"/>
                <a:gd name="connsiteX212" fmla="*/ 715041 w 1136356"/>
                <a:gd name="connsiteY212" fmla="*/ 1586313 h 1808998"/>
                <a:gd name="connsiteX213" fmla="*/ 702981 w 1136356"/>
                <a:gd name="connsiteY213" fmla="*/ 1577820 h 1808998"/>
                <a:gd name="connsiteX214" fmla="*/ 615673 w 1136356"/>
                <a:gd name="connsiteY214" fmla="*/ 1561174 h 1808998"/>
                <a:gd name="connsiteX215" fmla="*/ 590024 w 1136356"/>
                <a:gd name="connsiteY215" fmla="*/ 1555739 h 1808998"/>
                <a:gd name="connsiteX216" fmla="*/ 585778 w 1136356"/>
                <a:gd name="connsiteY216" fmla="*/ 1550643 h 1808998"/>
                <a:gd name="connsiteX217" fmla="*/ 589515 w 1136356"/>
                <a:gd name="connsiteY217" fmla="*/ 1516671 h 1808998"/>
                <a:gd name="connsiteX218" fmla="*/ 585608 w 1136356"/>
                <a:gd name="connsiteY218" fmla="*/ 1479302 h 1808998"/>
                <a:gd name="connsiteX219" fmla="*/ 579493 w 1136356"/>
                <a:gd name="connsiteY219" fmla="*/ 1475395 h 1808998"/>
                <a:gd name="connsiteX220" fmla="*/ 569471 w 1136356"/>
                <a:gd name="connsiteY220" fmla="*/ 1463675 h 1808998"/>
                <a:gd name="connsiteX221" fmla="*/ 553335 w 1136356"/>
                <a:gd name="connsiteY221" fmla="*/ 1443292 h 1808998"/>
                <a:gd name="connsiteX222" fmla="*/ 541275 w 1136356"/>
                <a:gd name="connsiteY222" fmla="*/ 1444481 h 1808998"/>
                <a:gd name="connsiteX223" fmla="*/ 442077 w 1136356"/>
                <a:gd name="connsiteY223" fmla="*/ 1492381 h 1808998"/>
                <a:gd name="connsiteX224" fmla="*/ 424072 w 1136356"/>
                <a:gd name="connsiteY224" fmla="*/ 1481340 h 1808998"/>
                <a:gd name="connsiteX225" fmla="*/ 423053 w 1136356"/>
                <a:gd name="connsiteY225" fmla="*/ 1308933 h 1808998"/>
                <a:gd name="connsiteX226" fmla="*/ 423393 w 1136356"/>
                <a:gd name="connsiteY226" fmla="*/ 1264261 h 1808998"/>
                <a:gd name="connsiteX227" fmla="*/ 419486 w 1136356"/>
                <a:gd name="connsiteY227" fmla="*/ 1258485 h 1808998"/>
                <a:gd name="connsiteX228" fmla="*/ 409294 w 1136356"/>
                <a:gd name="connsiteY228" fmla="*/ 1254239 h 1808998"/>
                <a:gd name="connsiteX229" fmla="*/ 404708 w 1136356"/>
                <a:gd name="connsiteY229" fmla="*/ 1251012 h 1808998"/>
                <a:gd name="connsiteX230" fmla="*/ 408275 w 1136356"/>
                <a:gd name="connsiteY230" fmla="*/ 1246086 h 1808998"/>
                <a:gd name="connsiteX231" fmla="*/ 413371 w 1136356"/>
                <a:gd name="connsiteY231" fmla="*/ 1241669 h 1808998"/>
                <a:gd name="connsiteX232" fmla="*/ 440039 w 1136356"/>
                <a:gd name="connsiteY232" fmla="*/ 1229439 h 1808998"/>
                <a:gd name="connsiteX233" fmla="*/ 585268 w 1136356"/>
                <a:gd name="connsiteY233" fmla="*/ 1229100 h 1808998"/>
                <a:gd name="connsiteX234" fmla="*/ 658987 w 1136356"/>
                <a:gd name="connsiteY234" fmla="*/ 1213133 h 1808998"/>
                <a:gd name="connsiteX235" fmla="*/ 680559 w 1136356"/>
                <a:gd name="connsiteY235" fmla="*/ 1196996 h 1808998"/>
                <a:gd name="connsiteX236" fmla="*/ 690241 w 1136356"/>
                <a:gd name="connsiteY236" fmla="*/ 1192580 h 1808998"/>
                <a:gd name="connsiteX237" fmla="*/ 788589 w 1136356"/>
                <a:gd name="connsiteY237" fmla="*/ 1186805 h 1808998"/>
                <a:gd name="connsiteX238" fmla="*/ 795724 w 1136356"/>
                <a:gd name="connsiteY238" fmla="*/ 1195638 h 180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1136356" h="1808998">
                  <a:moveTo>
                    <a:pt x="1127628" y="671962"/>
                  </a:moveTo>
                  <a:cubicBezTo>
                    <a:pt x="1090089" y="653957"/>
                    <a:pt x="1052720" y="635612"/>
                    <a:pt x="1015351" y="617607"/>
                  </a:cubicBezTo>
                  <a:cubicBezTo>
                    <a:pt x="1003121" y="611662"/>
                    <a:pt x="1001932" y="611832"/>
                    <a:pt x="995308" y="623383"/>
                  </a:cubicBezTo>
                  <a:cubicBezTo>
                    <a:pt x="981549" y="647503"/>
                    <a:pt x="967621" y="671453"/>
                    <a:pt x="953862" y="695573"/>
                  </a:cubicBezTo>
                  <a:cubicBezTo>
                    <a:pt x="918022" y="757911"/>
                    <a:pt x="882182" y="820079"/>
                    <a:pt x="846341" y="882418"/>
                  </a:cubicBezTo>
                  <a:cubicBezTo>
                    <a:pt x="841416" y="891080"/>
                    <a:pt x="840906" y="891080"/>
                    <a:pt x="833093" y="885305"/>
                  </a:cubicBezTo>
                  <a:cubicBezTo>
                    <a:pt x="814748" y="871547"/>
                    <a:pt x="796063" y="858128"/>
                    <a:pt x="778228" y="844029"/>
                  </a:cubicBezTo>
                  <a:cubicBezTo>
                    <a:pt x="762261" y="831460"/>
                    <a:pt x="744766" y="827043"/>
                    <a:pt x="725062" y="830441"/>
                  </a:cubicBezTo>
                  <a:cubicBezTo>
                    <a:pt x="721665" y="830950"/>
                    <a:pt x="718268" y="831630"/>
                    <a:pt x="715041" y="830271"/>
                  </a:cubicBezTo>
                  <a:cubicBezTo>
                    <a:pt x="709435" y="827893"/>
                    <a:pt x="704000" y="828912"/>
                    <a:pt x="698564" y="831120"/>
                  </a:cubicBezTo>
                  <a:cubicBezTo>
                    <a:pt x="692789" y="833328"/>
                    <a:pt x="687014" y="835536"/>
                    <a:pt x="680559" y="834687"/>
                  </a:cubicBezTo>
                  <a:cubicBezTo>
                    <a:pt x="658308" y="831969"/>
                    <a:pt x="636736" y="826194"/>
                    <a:pt x="614654" y="823137"/>
                  </a:cubicBezTo>
                  <a:cubicBezTo>
                    <a:pt x="611427" y="822627"/>
                    <a:pt x="608879" y="820929"/>
                    <a:pt x="606671" y="818551"/>
                  </a:cubicBezTo>
                  <a:cubicBezTo>
                    <a:pt x="600895" y="812096"/>
                    <a:pt x="593422" y="809208"/>
                    <a:pt x="584929" y="808189"/>
                  </a:cubicBezTo>
                  <a:cubicBezTo>
                    <a:pt x="573208" y="806830"/>
                    <a:pt x="563017" y="800715"/>
                    <a:pt x="552146" y="796639"/>
                  </a:cubicBezTo>
                  <a:cubicBezTo>
                    <a:pt x="549258" y="795620"/>
                    <a:pt x="546710" y="793411"/>
                    <a:pt x="545351" y="790524"/>
                  </a:cubicBezTo>
                  <a:cubicBezTo>
                    <a:pt x="535500" y="770990"/>
                    <a:pt x="516306" y="772349"/>
                    <a:pt x="499490" y="772689"/>
                  </a:cubicBezTo>
                  <a:cubicBezTo>
                    <a:pt x="489977" y="772858"/>
                    <a:pt x="482164" y="772519"/>
                    <a:pt x="475709" y="765555"/>
                  </a:cubicBezTo>
                  <a:cubicBezTo>
                    <a:pt x="468405" y="757571"/>
                    <a:pt x="459912" y="752815"/>
                    <a:pt x="449381" y="751796"/>
                  </a:cubicBezTo>
                  <a:cubicBezTo>
                    <a:pt x="443606" y="751286"/>
                    <a:pt x="439869" y="748399"/>
                    <a:pt x="440209" y="741944"/>
                  </a:cubicBezTo>
                  <a:cubicBezTo>
                    <a:pt x="440548" y="733961"/>
                    <a:pt x="435623" y="730394"/>
                    <a:pt x="428319" y="728865"/>
                  </a:cubicBezTo>
                  <a:cubicBezTo>
                    <a:pt x="424921" y="728186"/>
                    <a:pt x="421524" y="728016"/>
                    <a:pt x="418127" y="727846"/>
                  </a:cubicBezTo>
                  <a:cubicBezTo>
                    <a:pt x="407426" y="727336"/>
                    <a:pt x="402840" y="720542"/>
                    <a:pt x="406916" y="710520"/>
                  </a:cubicBezTo>
                  <a:cubicBezTo>
                    <a:pt x="409464" y="704405"/>
                    <a:pt x="411333" y="698290"/>
                    <a:pt x="413541" y="692175"/>
                  </a:cubicBezTo>
                  <a:cubicBezTo>
                    <a:pt x="417278" y="682663"/>
                    <a:pt x="417108" y="672132"/>
                    <a:pt x="421354" y="662620"/>
                  </a:cubicBezTo>
                  <a:cubicBezTo>
                    <a:pt x="428319" y="646993"/>
                    <a:pt x="427469" y="632045"/>
                    <a:pt x="419656" y="616928"/>
                  </a:cubicBezTo>
                  <a:cubicBezTo>
                    <a:pt x="413031" y="604189"/>
                    <a:pt x="406747" y="591109"/>
                    <a:pt x="403349" y="577011"/>
                  </a:cubicBezTo>
                  <a:cubicBezTo>
                    <a:pt x="399782" y="562403"/>
                    <a:pt x="394177" y="548475"/>
                    <a:pt x="389081" y="534376"/>
                  </a:cubicBezTo>
                  <a:cubicBezTo>
                    <a:pt x="381098" y="512295"/>
                    <a:pt x="370567" y="491062"/>
                    <a:pt x="367849" y="467452"/>
                  </a:cubicBezTo>
                  <a:cubicBezTo>
                    <a:pt x="366490" y="455392"/>
                    <a:pt x="364791" y="443162"/>
                    <a:pt x="373794" y="432631"/>
                  </a:cubicBezTo>
                  <a:cubicBezTo>
                    <a:pt x="375323" y="430932"/>
                    <a:pt x="375832" y="428554"/>
                    <a:pt x="376681" y="426516"/>
                  </a:cubicBezTo>
                  <a:cubicBezTo>
                    <a:pt x="379739" y="418872"/>
                    <a:pt x="379060" y="412588"/>
                    <a:pt x="372265" y="406812"/>
                  </a:cubicBezTo>
                  <a:cubicBezTo>
                    <a:pt x="364452" y="400188"/>
                    <a:pt x="357487" y="392884"/>
                    <a:pt x="350693" y="385240"/>
                  </a:cubicBezTo>
                  <a:cubicBezTo>
                    <a:pt x="345258" y="379125"/>
                    <a:pt x="345597" y="375558"/>
                    <a:pt x="351542" y="370123"/>
                  </a:cubicBezTo>
                  <a:cubicBezTo>
                    <a:pt x="357657" y="364517"/>
                    <a:pt x="362753" y="363838"/>
                    <a:pt x="370736" y="368764"/>
                  </a:cubicBezTo>
                  <a:cubicBezTo>
                    <a:pt x="380249" y="374539"/>
                    <a:pt x="389931" y="379635"/>
                    <a:pt x="400292" y="383542"/>
                  </a:cubicBezTo>
                  <a:cubicBezTo>
                    <a:pt x="414900" y="388977"/>
                    <a:pt x="424752" y="384901"/>
                    <a:pt x="430697" y="370972"/>
                  </a:cubicBezTo>
                  <a:cubicBezTo>
                    <a:pt x="433584" y="364178"/>
                    <a:pt x="438001" y="360101"/>
                    <a:pt x="444795" y="357383"/>
                  </a:cubicBezTo>
                  <a:cubicBezTo>
                    <a:pt x="454647" y="353646"/>
                    <a:pt x="459403" y="342945"/>
                    <a:pt x="468915" y="338529"/>
                  </a:cubicBezTo>
                  <a:cubicBezTo>
                    <a:pt x="469934" y="338019"/>
                    <a:pt x="470104" y="335981"/>
                    <a:pt x="470444" y="334622"/>
                  </a:cubicBezTo>
                  <a:cubicBezTo>
                    <a:pt x="474011" y="323921"/>
                    <a:pt x="475200" y="322902"/>
                    <a:pt x="485901" y="322732"/>
                  </a:cubicBezTo>
                  <a:cubicBezTo>
                    <a:pt x="500509" y="322392"/>
                    <a:pt x="505435" y="317466"/>
                    <a:pt x="506114" y="302689"/>
                  </a:cubicBezTo>
                  <a:cubicBezTo>
                    <a:pt x="506624" y="289949"/>
                    <a:pt x="505265" y="277210"/>
                    <a:pt x="503566" y="264640"/>
                  </a:cubicBezTo>
                  <a:cubicBezTo>
                    <a:pt x="501868" y="252580"/>
                    <a:pt x="503906" y="241539"/>
                    <a:pt x="510700" y="231518"/>
                  </a:cubicBezTo>
                  <a:cubicBezTo>
                    <a:pt x="512908" y="228121"/>
                    <a:pt x="514267" y="224554"/>
                    <a:pt x="514607" y="220477"/>
                  </a:cubicBezTo>
                  <a:cubicBezTo>
                    <a:pt x="515626" y="209776"/>
                    <a:pt x="516475" y="199075"/>
                    <a:pt x="518344" y="188543"/>
                  </a:cubicBezTo>
                  <a:cubicBezTo>
                    <a:pt x="521231" y="172237"/>
                    <a:pt x="522081" y="155251"/>
                    <a:pt x="532782" y="141153"/>
                  </a:cubicBezTo>
                  <a:cubicBezTo>
                    <a:pt x="534820" y="138435"/>
                    <a:pt x="535500" y="134698"/>
                    <a:pt x="534480" y="131301"/>
                  </a:cubicBezTo>
                  <a:cubicBezTo>
                    <a:pt x="531933" y="123487"/>
                    <a:pt x="531593" y="114655"/>
                    <a:pt x="527686" y="107860"/>
                  </a:cubicBezTo>
                  <a:cubicBezTo>
                    <a:pt x="518853" y="92233"/>
                    <a:pt x="514607" y="73379"/>
                    <a:pt x="498980" y="61829"/>
                  </a:cubicBezTo>
                  <a:cubicBezTo>
                    <a:pt x="498131" y="61149"/>
                    <a:pt x="497451" y="60130"/>
                    <a:pt x="496772" y="59281"/>
                  </a:cubicBezTo>
                  <a:cubicBezTo>
                    <a:pt x="490147" y="50108"/>
                    <a:pt x="481145" y="43484"/>
                    <a:pt x="471293" y="38728"/>
                  </a:cubicBezTo>
                  <a:cubicBezTo>
                    <a:pt x="461101" y="33802"/>
                    <a:pt x="452439" y="27008"/>
                    <a:pt x="445644" y="18345"/>
                  </a:cubicBezTo>
                  <a:cubicBezTo>
                    <a:pt x="439699" y="10871"/>
                    <a:pt x="432056" y="7983"/>
                    <a:pt x="423223" y="5945"/>
                  </a:cubicBezTo>
                  <a:cubicBezTo>
                    <a:pt x="409634" y="3397"/>
                    <a:pt x="395706" y="1868"/>
                    <a:pt x="381777" y="0"/>
                  </a:cubicBezTo>
                  <a:cubicBezTo>
                    <a:pt x="378890" y="0"/>
                    <a:pt x="376172" y="0"/>
                    <a:pt x="373284" y="0"/>
                  </a:cubicBezTo>
                  <a:cubicBezTo>
                    <a:pt x="363772" y="3227"/>
                    <a:pt x="354430" y="6964"/>
                    <a:pt x="344918" y="9852"/>
                  </a:cubicBezTo>
                  <a:cubicBezTo>
                    <a:pt x="327932" y="14778"/>
                    <a:pt x="313154" y="23780"/>
                    <a:pt x="300075" y="35161"/>
                  </a:cubicBezTo>
                  <a:cubicBezTo>
                    <a:pt x="288695" y="45013"/>
                    <a:pt x="280202" y="57412"/>
                    <a:pt x="273407" y="71001"/>
                  </a:cubicBezTo>
                  <a:cubicBezTo>
                    <a:pt x="263216" y="91214"/>
                    <a:pt x="253194" y="111088"/>
                    <a:pt x="251156" y="134358"/>
                  </a:cubicBezTo>
                  <a:cubicBezTo>
                    <a:pt x="249797" y="150835"/>
                    <a:pt x="246909" y="167311"/>
                    <a:pt x="243172" y="183618"/>
                  </a:cubicBezTo>
                  <a:cubicBezTo>
                    <a:pt x="239435" y="200603"/>
                    <a:pt x="234510" y="217929"/>
                    <a:pt x="237907" y="235594"/>
                  </a:cubicBezTo>
                  <a:cubicBezTo>
                    <a:pt x="240794" y="250202"/>
                    <a:pt x="234510" y="261583"/>
                    <a:pt x="227375" y="272794"/>
                  </a:cubicBezTo>
                  <a:cubicBezTo>
                    <a:pt x="224488" y="277380"/>
                    <a:pt x="221091" y="279758"/>
                    <a:pt x="214636" y="276530"/>
                  </a:cubicBezTo>
                  <a:cubicBezTo>
                    <a:pt x="205124" y="271605"/>
                    <a:pt x="196801" y="275681"/>
                    <a:pt x="194423" y="286382"/>
                  </a:cubicBezTo>
                  <a:cubicBezTo>
                    <a:pt x="190007" y="305237"/>
                    <a:pt x="181514" y="321713"/>
                    <a:pt x="167925" y="335641"/>
                  </a:cubicBezTo>
                  <a:cubicBezTo>
                    <a:pt x="162659" y="341077"/>
                    <a:pt x="157903" y="347192"/>
                    <a:pt x="153317" y="353307"/>
                  </a:cubicBezTo>
                  <a:cubicBezTo>
                    <a:pt x="140747" y="370123"/>
                    <a:pt x="126309" y="385240"/>
                    <a:pt x="115948" y="403585"/>
                  </a:cubicBezTo>
                  <a:cubicBezTo>
                    <a:pt x="99811" y="431612"/>
                    <a:pt x="81976" y="458449"/>
                    <a:pt x="59045" y="481550"/>
                  </a:cubicBezTo>
                  <a:cubicBezTo>
                    <a:pt x="55138" y="485627"/>
                    <a:pt x="51062" y="489703"/>
                    <a:pt x="49193" y="495139"/>
                  </a:cubicBezTo>
                  <a:cubicBezTo>
                    <a:pt x="39681" y="521807"/>
                    <a:pt x="33057" y="549494"/>
                    <a:pt x="29320" y="577181"/>
                  </a:cubicBezTo>
                  <a:cubicBezTo>
                    <a:pt x="25753" y="604698"/>
                    <a:pt x="23035" y="632895"/>
                    <a:pt x="29320" y="660752"/>
                  </a:cubicBezTo>
                  <a:cubicBezTo>
                    <a:pt x="30169" y="664658"/>
                    <a:pt x="29320" y="667546"/>
                    <a:pt x="25753" y="670264"/>
                  </a:cubicBezTo>
                  <a:cubicBezTo>
                    <a:pt x="3841" y="686230"/>
                    <a:pt x="-2104" y="709331"/>
                    <a:pt x="614" y="734131"/>
                  </a:cubicBezTo>
                  <a:cubicBezTo>
                    <a:pt x="3501" y="762497"/>
                    <a:pt x="10126" y="790354"/>
                    <a:pt x="17600" y="818041"/>
                  </a:cubicBezTo>
                  <a:cubicBezTo>
                    <a:pt x="23375" y="838934"/>
                    <a:pt x="30509" y="859656"/>
                    <a:pt x="34416" y="881059"/>
                  </a:cubicBezTo>
                  <a:cubicBezTo>
                    <a:pt x="38492" y="903480"/>
                    <a:pt x="44098" y="925052"/>
                    <a:pt x="53949" y="945435"/>
                  </a:cubicBezTo>
                  <a:cubicBezTo>
                    <a:pt x="59725" y="957325"/>
                    <a:pt x="61763" y="969555"/>
                    <a:pt x="61763" y="982295"/>
                  </a:cubicBezTo>
                  <a:cubicBezTo>
                    <a:pt x="61763" y="992996"/>
                    <a:pt x="60574" y="1003697"/>
                    <a:pt x="59894" y="1014398"/>
                  </a:cubicBezTo>
                  <a:cubicBezTo>
                    <a:pt x="57856" y="1042934"/>
                    <a:pt x="53440" y="1071131"/>
                    <a:pt x="54289" y="1099837"/>
                  </a:cubicBezTo>
                  <a:cubicBezTo>
                    <a:pt x="55138" y="1126335"/>
                    <a:pt x="63801" y="1149436"/>
                    <a:pt x="79768" y="1170498"/>
                  </a:cubicBezTo>
                  <a:cubicBezTo>
                    <a:pt x="85204" y="1177632"/>
                    <a:pt x="92847" y="1181709"/>
                    <a:pt x="97943" y="1188673"/>
                  </a:cubicBezTo>
                  <a:cubicBezTo>
                    <a:pt x="102189" y="1194449"/>
                    <a:pt x="108814" y="1197676"/>
                    <a:pt x="115269" y="1200903"/>
                  </a:cubicBezTo>
                  <a:cubicBezTo>
                    <a:pt x="123252" y="1205150"/>
                    <a:pt x="131575" y="1208377"/>
                    <a:pt x="140408" y="1210755"/>
                  </a:cubicBezTo>
                  <a:cubicBezTo>
                    <a:pt x="158922" y="1215851"/>
                    <a:pt x="177267" y="1221966"/>
                    <a:pt x="196801" y="1222985"/>
                  </a:cubicBezTo>
                  <a:cubicBezTo>
                    <a:pt x="211239" y="1223834"/>
                    <a:pt x="225677" y="1224514"/>
                    <a:pt x="239945" y="1225872"/>
                  </a:cubicBezTo>
                  <a:cubicBezTo>
                    <a:pt x="255402" y="1227401"/>
                    <a:pt x="255232" y="1227741"/>
                    <a:pt x="259649" y="1242349"/>
                  </a:cubicBezTo>
                  <a:cubicBezTo>
                    <a:pt x="261517" y="1248294"/>
                    <a:pt x="262536" y="1255428"/>
                    <a:pt x="270690" y="1256787"/>
                  </a:cubicBezTo>
                  <a:cubicBezTo>
                    <a:pt x="282410" y="1258655"/>
                    <a:pt x="293790" y="1257126"/>
                    <a:pt x="304661" y="1252031"/>
                  </a:cubicBezTo>
                  <a:cubicBezTo>
                    <a:pt x="310946" y="1249143"/>
                    <a:pt x="313834" y="1244387"/>
                    <a:pt x="314004" y="1237253"/>
                  </a:cubicBezTo>
                  <a:cubicBezTo>
                    <a:pt x="314004" y="1223834"/>
                    <a:pt x="314683" y="1223494"/>
                    <a:pt x="327762" y="1223494"/>
                  </a:cubicBezTo>
                  <a:cubicBezTo>
                    <a:pt x="331159" y="1223494"/>
                    <a:pt x="334556" y="1223834"/>
                    <a:pt x="337954" y="1224174"/>
                  </a:cubicBezTo>
                  <a:cubicBezTo>
                    <a:pt x="341351" y="1224514"/>
                    <a:pt x="344578" y="1226212"/>
                    <a:pt x="344578" y="1229779"/>
                  </a:cubicBezTo>
                  <a:cubicBezTo>
                    <a:pt x="344408" y="1240141"/>
                    <a:pt x="351203" y="1241160"/>
                    <a:pt x="359016" y="1241500"/>
                  </a:cubicBezTo>
                  <a:cubicBezTo>
                    <a:pt x="365980" y="1241839"/>
                    <a:pt x="367509" y="1245576"/>
                    <a:pt x="365811" y="1251861"/>
                  </a:cubicBezTo>
                  <a:cubicBezTo>
                    <a:pt x="364112" y="1258485"/>
                    <a:pt x="358846" y="1260184"/>
                    <a:pt x="353241" y="1261543"/>
                  </a:cubicBezTo>
                  <a:cubicBezTo>
                    <a:pt x="350693" y="1262222"/>
                    <a:pt x="346447" y="1261883"/>
                    <a:pt x="347636" y="1266639"/>
                  </a:cubicBezTo>
                  <a:cubicBezTo>
                    <a:pt x="350014" y="1277340"/>
                    <a:pt x="348655" y="1288041"/>
                    <a:pt x="348315" y="1298742"/>
                  </a:cubicBezTo>
                  <a:cubicBezTo>
                    <a:pt x="348145" y="1304347"/>
                    <a:pt x="346447" y="1310462"/>
                    <a:pt x="348994" y="1315558"/>
                  </a:cubicBezTo>
                  <a:cubicBezTo>
                    <a:pt x="352222" y="1322013"/>
                    <a:pt x="350014" y="1328807"/>
                    <a:pt x="349504" y="1334582"/>
                  </a:cubicBezTo>
                  <a:cubicBezTo>
                    <a:pt x="348485" y="1345623"/>
                    <a:pt x="347975" y="1356324"/>
                    <a:pt x="348994" y="1367365"/>
                  </a:cubicBezTo>
                  <a:cubicBezTo>
                    <a:pt x="349504" y="1372801"/>
                    <a:pt x="349504" y="1378236"/>
                    <a:pt x="349164" y="1383502"/>
                  </a:cubicBezTo>
                  <a:cubicBezTo>
                    <a:pt x="348825" y="1392504"/>
                    <a:pt x="346616" y="1401846"/>
                    <a:pt x="347975" y="1410679"/>
                  </a:cubicBezTo>
                  <a:cubicBezTo>
                    <a:pt x="349844" y="1421720"/>
                    <a:pt x="349674" y="1433100"/>
                    <a:pt x="349164" y="1443802"/>
                  </a:cubicBezTo>
                  <a:cubicBezTo>
                    <a:pt x="348145" y="1461637"/>
                    <a:pt x="348485" y="1479472"/>
                    <a:pt x="346616" y="1497137"/>
                  </a:cubicBezTo>
                  <a:cubicBezTo>
                    <a:pt x="345767" y="1505291"/>
                    <a:pt x="343559" y="1506989"/>
                    <a:pt x="336255" y="1503932"/>
                  </a:cubicBezTo>
                  <a:cubicBezTo>
                    <a:pt x="321647" y="1497987"/>
                    <a:pt x="306700" y="1493061"/>
                    <a:pt x="292431" y="1486096"/>
                  </a:cubicBezTo>
                  <a:cubicBezTo>
                    <a:pt x="267802" y="1474206"/>
                    <a:pt x="242323" y="1463845"/>
                    <a:pt x="216335" y="1454842"/>
                  </a:cubicBezTo>
                  <a:cubicBezTo>
                    <a:pt x="203425" y="1450426"/>
                    <a:pt x="194593" y="1454333"/>
                    <a:pt x="193743" y="1467922"/>
                  </a:cubicBezTo>
                  <a:cubicBezTo>
                    <a:pt x="192384" y="1489833"/>
                    <a:pt x="184911" y="1513104"/>
                    <a:pt x="201387" y="1533147"/>
                  </a:cubicBezTo>
                  <a:cubicBezTo>
                    <a:pt x="202406" y="1534336"/>
                    <a:pt x="202916" y="1536205"/>
                    <a:pt x="203086" y="1537903"/>
                  </a:cubicBezTo>
                  <a:cubicBezTo>
                    <a:pt x="203255" y="1541301"/>
                    <a:pt x="204614" y="1543509"/>
                    <a:pt x="208012" y="1545037"/>
                  </a:cubicBezTo>
                  <a:cubicBezTo>
                    <a:pt x="212598" y="1547076"/>
                    <a:pt x="212937" y="1551662"/>
                    <a:pt x="212598" y="1556078"/>
                  </a:cubicBezTo>
                  <a:cubicBezTo>
                    <a:pt x="212258" y="1560665"/>
                    <a:pt x="208181" y="1560834"/>
                    <a:pt x="205124" y="1561854"/>
                  </a:cubicBezTo>
                  <a:cubicBezTo>
                    <a:pt x="183212" y="1568478"/>
                    <a:pt x="160791" y="1572894"/>
                    <a:pt x="138369" y="1577650"/>
                  </a:cubicBezTo>
                  <a:cubicBezTo>
                    <a:pt x="116797" y="1582237"/>
                    <a:pt x="95225" y="1586653"/>
                    <a:pt x="73653" y="1591579"/>
                  </a:cubicBezTo>
                  <a:cubicBezTo>
                    <a:pt x="64651" y="1593617"/>
                    <a:pt x="55818" y="1597524"/>
                    <a:pt x="54119" y="1608055"/>
                  </a:cubicBezTo>
                  <a:cubicBezTo>
                    <a:pt x="49873" y="1634893"/>
                    <a:pt x="44098" y="1662070"/>
                    <a:pt x="66009" y="1685001"/>
                  </a:cubicBezTo>
                  <a:cubicBezTo>
                    <a:pt x="66009" y="1695363"/>
                    <a:pt x="74502" y="1696722"/>
                    <a:pt x="81467" y="1699949"/>
                  </a:cubicBezTo>
                  <a:cubicBezTo>
                    <a:pt x="91658" y="1704535"/>
                    <a:pt x="107625" y="1703006"/>
                    <a:pt x="115608" y="1695193"/>
                  </a:cubicBezTo>
                  <a:cubicBezTo>
                    <a:pt x="127838" y="1683303"/>
                    <a:pt x="134802" y="1668695"/>
                    <a:pt x="134123" y="1651199"/>
                  </a:cubicBezTo>
                  <a:cubicBezTo>
                    <a:pt x="133953" y="1647463"/>
                    <a:pt x="133274" y="1644065"/>
                    <a:pt x="131235" y="1640668"/>
                  </a:cubicBezTo>
                  <a:cubicBezTo>
                    <a:pt x="125290" y="1631156"/>
                    <a:pt x="126819" y="1627759"/>
                    <a:pt x="137860" y="1626400"/>
                  </a:cubicBezTo>
                  <a:cubicBezTo>
                    <a:pt x="171832" y="1621984"/>
                    <a:pt x="205634" y="1616548"/>
                    <a:pt x="239775" y="1615529"/>
                  </a:cubicBezTo>
                  <a:cubicBezTo>
                    <a:pt x="241813" y="1615529"/>
                    <a:pt x="244531" y="1615699"/>
                    <a:pt x="245550" y="1614680"/>
                  </a:cubicBezTo>
                  <a:cubicBezTo>
                    <a:pt x="250986" y="1608055"/>
                    <a:pt x="258969" y="1609754"/>
                    <a:pt x="265933" y="1608395"/>
                  </a:cubicBezTo>
                  <a:cubicBezTo>
                    <a:pt x="282580" y="1605337"/>
                    <a:pt x="299396" y="1602790"/>
                    <a:pt x="316042" y="1599902"/>
                  </a:cubicBezTo>
                  <a:cubicBezTo>
                    <a:pt x="327083" y="1598033"/>
                    <a:pt x="338124" y="1597694"/>
                    <a:pt x="348994" y="1599053"/>
                  </a:cubicBezTo>
                  <a:cubicBezTo>
                    <a:pt x="356468" y="1600072"/>
                    <a:pt x="363432" y="1602790"/>
                    <a:pt x="364112" y="1612132"/>
                  </a:cubicBezTo>
                  <a:cubicBezTo>
                    <a:pt x="365471" y="1630816"/>
                    <a:pt x="368698" y="1649161"/>
                    <a:pt x="368528" y="1668015"/>
                  </a:cubicBezTo>
                  <a:cubicBezTo>
                    <a:pt x="368358" y="1680585"/>
                    <a:pt x="366150" y="1682453"/>
                    <a:pt x="353750" y="1679906"/>
                  </a:cubicBezTo>
                  <a:cubicBezTo>
                    <a:pt x="348655" y="1678886"/>
                    <a:pt x="346107" y="1680075"/>
                    <a:pt x="345427" y="1685171"/>
                  </a:cubicBezTo>
                  <a:cubicBezTo>
                    <a:pt x="345088" y="1688229"/>
                    <a:pt x="344578" y="1691286"/>
                    <a:pt x="344578" y="1694513"/>
                  </a:cubicBezTo>
                  <a:cubicBezTo>
                    <a:pt x="344748" y="1726107"/>
                    <a:pt x="348825" y="1756852"/>
                    <a:pt x="361394" y="1786067"/>
                  </a:cubicBezTo>
                  <a:cubicBezTo>
                    <a:pt x="363772" y="1791503"/>
                    <a:pt x="367000" y="1796259"/>
                    <a:pt x="372435" y="1798297"/>
                  </a:cubicBezTo>
                  <a:cubicBezTo>
                    <a:pt x="387722" y="1804072"/>
                    <a:pt x="403349" y="1808829"/>
                    <a:pt x="419995" y="1808998"/>
                  </a:cubicBezTo>
                  <a:cubicBezTo>
                    <a:pt x="425771" y="1809168"/>
                    <a:pt x="431376" y="1807639"/>
                    <a:pt x="435453" y="1803223"/>
                  </a:cubicBezTo>
                  <a:cubicBezTo>
                    <a:pt x="448532" y="1789295"/>
                    <a:pt x="456006" y="1772988"/>
                    <a:pt x="456006" y="1753624"/>
                  </a:cubicBezTo>
                  <a:cubicBezTo>
                    <a:pt x="456006" y="1743263"/>
                    <a:pt x="450570" y="1736639"/>
                    <a:pt x="441568" y="1732562"/>
                  </a:cubicBezTo>
                  <a:cubicBezTo>
                    <a:pt x="438510" y="1731203"/>
                    <a:pt x="435283" y="1729844"/>
                    <a:pt x="432056" y="1729165"/>
                  </a:cubicBezTo>
                  <a:cubicBezTo>
                    <a:pt x="422374" y="1727126"/>
                    <a:pt x="418297" y="1721181"/>
                    <a:pt x="417108" y="1711499"/>
                  </a:cubicBezTo>
                  <a:cubicBezTo>
                    <a:pt x="413371" y="1679736"/>
                    <a:pt x="412692" y="1647632"/>
                    <a:pt x="410653" y="1615869"/>
                  </a:cubicBezTo>
                  <a:cubicBezTo>
                    <a:pt x="409804" y="1603299"/>
                    <a:pt x="413201" y="1599562"/>
                    <a:pt x="425771" y="1597694"/>
                  </a:cubicBezTo>
                  <a:cubicBezTo>
                    <a:pt x="442417" y="1595316"/>
                    <a:pt x="459063" y="1597524"/>
                    <a:pt x="475709" y="1599053"/>
                  </a:cubicBezTo>
                  <a:cubicBezTo>
                    <a:pt x="502377" y="1601770"/>
                    <a:pt x="529045" y="1605847"/>
                    <a:pt x="555713" y="1608395"/>
                  </a:cubicBezTo>
                  <a:cubicBezTo>
                    <a:pt x="591553" y="1611792"/>
                    <a:pt x="627223" y="1614850"/>
                    <a:pt x="662894" y="1618926"/>
                  </a:cubicBezTo>
                  <a:cubicBezTo>
                    <a:pt x="670537" y="1619775"/>
                    <a:pt x="674105" y="1623173"/>
                    <a:pt x="671726" y="1630477"/>
                  </a:cubicBezTo>
                  <a:cubicBezTo>
                    <a:pt x="665951" y="1647802"/>
                    <a:pt x="672916" y="1663259"/>
                    <a:pt x="680389" y="1677188"/>
                  </a:cubicBezTo>
                  <a:cubicBezTo>
                    <a:pt x="686844" y="1689418"/>
                    <a:pt x="691770" y="1701478"/>
                    <a:pt x="694488" y="1714896"/>
                  </a:cubicBezTo>
                  <a:cubicBezTo>
                    <a:pt x="698904" y="1736299"/>
                    <a:pt x="712493" y="1748019"/>
                    <a:pt x="733725" y="1752945"/>
                  </a:cubicBezTo>
                  <a:cubicBezTo>
                    <a:pt x="755637" y="1758041"/>
                    <a:pt x="777888" y="1758890"/>
                    <a:pt x="800140" y="1760758"/>
                  </a:cubicBezTo>
                  <a:cubicBezTo>
                    <a:pt x="802858" y="1760928"/>
                    <a:pt x="805915" y="1761438"/>
                    <a:pt x="808463" y="1759739"/>
                  </a:cubicBezTo>
                  <a:cubicBezTo>
                    <a:pt x="813729" y="1755832"/>
                    <a:pt x="819504" y="1756512"/>
                    <a:pt x="825449" y="1757022"/>
                  </a:cubicBezTo>
                  <a:cubicBezTo>
                    <a:pt x="842605" y="1758041"/>
                    <a:pt x="858911" y="1762117"/>
                    <a:pt x="875217" y="1766873"/>
                  </a:cubicBezTo>
                  <a:cubicBezTo>
                    <a:pt x="906981" y="1776386"/>
                    <a:pt x="939084" y="1781651"/>
                    <a:pt x="972207" y="1778594"/>
                  </a:cubicBezTo>
                  <a:cubicBezTo>
                    <a:pt x="999724" y="1776046"/>
                    <a:pt x="1027411" y="1773498"/>
                    <a:pt x="1054589" y="1768572"/>
                  </a:cubicBezTo>
                  <a:cubicBezTo>
                    <a:pt x="1070725" y="1765684"/>
                    <a:pt x="1085673" y="1761608"/>
                    <a:pt x="1096204" y="1747339"/>
                  </a:cubicBezTo>
                  <a:cubicBezTo>
                    <a:pt x="1101979" y="1739526"/>
                    <a:pt x="1104527" y="1727806"/>
                    <a:pt x="1099771" y="1719483"/>
                  </a:cubicBezTo>
                  <a:cubicBezTo>
                    <a:pt x="1087371" y="1697401"/>
                    <a:pt x="1068857" y="1685171"/>
                    <a:pt x="1043038" y="1684662"/>
                  </a:cubicBezTo>
                  <a:cubicBezTo>
                    <a:pt x="1036074" y="1684492"/>
                    <a:pt x="1028430" y="1685851"/>
                    <a:pt x="1022145" y="1682623"/>
                  </a:cubicBezTo>
                  <a:cubicBezTo>
                    <a:pt x="1015011" y="1678886"/>
                    <a:pt x="1008387" y="1677867"/>
                    <a:pt x="1001253" y="1681434"/>
                  </a:cubicBezTo>
                  <a:cubicBezTo>
                    <a:pt x="999215" y="1682453"/>
                    <a:pt x="995987" y="1683473"/>
                    <a:pt x="995308" y="1680755"/>
                  </a:cubicBezTo>
                  <a:cubicBezTo>
                    <a:pt x="993609" y="1672432"/>
                    <a:pt x="986305" y="1673111"/>
                    <a:pt x="980870" y="1671243"/>
                  </a:cubicBezTo>
                  <a:cubicBezTo>
                    <a:pt x="969319" y="1667336"/>
                    <a:pt x="957769" y="1663939"/>
                    <a:pt x="948257" y="1655616"/>
                  </a:cubicBezTo>
                  <a:cubicBezTo>
                    <a:pt x="947068" y="1654597"/>
                    <a:pt x="945029" y="1653917"/>
                    <a:pt x="945539" y="1651879"/>
                  </a:cubicBezTo>
                  <a:cubicBezTo>
                    <a:pt x="946049" y="1649501"/>
                    <a:pt x="948427" y="1649331"/>
                    <a:pt x="950295" y="1649331"/>
                  </a:cubicBezTo>
                  <a:cubicBezTo>
                    <a:pt x="955051" y="1649161"/>
                    <a:pt x="959977" y="1648991"/>
                    <a:pt x="964733" y="1648991"/>
                  </a:cubicBezTo>
                  <a:cubicBezTo>
                    <a:pt x="989023" y="1648991"/>
                    <a:pt x="1013483" y="1649840"/>
                    <a:pt x="1037773" y="1646783"/>
                  </a:cubicBezTo>
                  <a:cubicBezTo>
                    <a:pt x="1055947" y="1644575"/>
                    <a:pt x="1075821" y="1645084"/>
                    <a:pt x="1088560" y="1626740"/>
                  </a:cubicBezTo>
                  <a:cubicBezTo>
                    <a:pt x="1093147" y="1619945"/>
                    <a:pt x="1097053" y="1614510"/>
                    <a:pt x="1092467" y="1607206"/>
                  </a:cubicBezTo>
                  <a:cubicBezTo>
                    <a:pt x="1087202" y="1598883"/>
                    <a:pt x="1084144" y="1588182"/>
                    <a:pt x="1071235" y="1587842"/>
                  </a:cubicBezTo>
                  <a:cubicBezTo>
                    <a:pt x="1066819" y="1587842"/>
                    <a:pt x="1061383" y="1589880"/>
                    <a:pt x="1058326" y="1584105"/>
                  </a:cubicBezTo>
                  <a:cubicBezTo>
                    <a:pt x="1057646" y="1582916"/>
                    <a:pt x="1056627" y="1583426"/>
                    <a:pt x="1055947" y="1584615"/>
                  </a:cubicBezTo>
                  <a:cubicBezTo>
                    <a:pt x="1053230" y="1589880"/>
                    <a:pt x="1048474" y="1588012"/>
                    <a:pt x="1044737" y="1587332"/>
                  </a:cubicBezTo>
                  <a:cubicBezTo>
                    <a:pt x="1039471" y="1586483"/>
                    <a:pt x="1034715" y="1583595"/>
                    <a:pt x="1029959" y="1581387"/>
                  </a:cubicBezTo>
                  <a:cubicBezTo>
                    <a:pt x="1021296" y="1577650"/>
                    <a:pt x="1014332" y="1569667"/>
                    <a:pt x="1003461" y="1570347"/>
                  </a:cubicBezTo>
                  <a:cubicBezTo>
                    <a:pt x="998195" y="1570686"/>
                    <a:pt x="994968" y="1566610"/>
                    <a:pt x="994968" y="1561514"/>
                  </a:cubicBezTo>
                  <a:cubicBezTo>
                    <a:pt x="994459" y="1537394"/>
                    <a:pt x="994119" y="1513444"/>
                    <a:pt x="995987" y="1489324"/>
                  </a:cubicBezTo>
                  <a:cubicBezTo>
                    <a:pt x="996327" y="1485757"/>
                    <a:pt x="998026" y="1483209"/>
                    <a:pt x="1001253" y="1482360"/>
                  </a:cubicBezTo>
                  <a:cubicBezTo>
                    <a:pt x="1008727" y="1480321"/>
                    <a:pt x="1008727" y="1474886"/>
                    <a:pt x="1008047" y="1468941"/>
                  </a:cubicBezTo>
                  <a:cubicBezTo>
                    <a:pt x="1007538" y="1465034"/>
                    <a:pt x="1006688" y="1461127"/>
                    <a:pt x="1006519" y="1457220"/>
                  </a:cubicBezTo>
                  <a:cubicBezTo>
                    <a:pt x="1005160" y="1434969"/>
                    <a:pt x="1005329" y="1412378"/>
                    <a:pt x="1002442" y="1390296"/>
                  </a:cubicBezTo>
                  <a:cubicBezTo>
                    <a:pt x="995648" y="1336451"/>
                    <a:pt x="1001593" y="1282775"/>
                    <a:pt x="1006519" y="1229439"/>
                  </a:cubicBezTo>
                  <a:cubicBezTo>
                    <a:pt x="1010425" y="1186635"/>
                    <a:pt x="1016370" y="1144170"/>
                    <a:pt x="1015691" y="1100856"/>
                  </a:cubicBezTo>
                  <a:cubicBezTo>
                    <a:pt x="1015351" y="1081832"/>
                    <a:pt x="1010595" y="1065356"/>
                    <a:pt x="999724" y="1050238"/>
                  </a:cubicBezTo>
                  <a:cubicBezTo>
                    <a:pt x="995817" y="1044803"/>
                    <a:pt x="993609" y="1039028"/>
                    <a:pt x="992760" y="1032403"/>
                  </a:cubicBezTo>
                  <a:cubicBezTo>
                    <a:pt x="991231" y="1022381"/>
                    <a:pt x="990042" y="1011850"/>
                    <a:pt x="983248" y="1004037"/>
                  </a:cubicBezTo>
                  <a:cubicBezTo>
                    <a:pt x="979001" y="999111"/>
                    <a:pt x="979171" y="996053"/>
                    <a:pt x="981719" y="990957"/>
                  </a:cubicBezTo>
                  <a:cubicBezTo>
                    <a:pt x="1032337" y="889891"/>
                    <a:pt x="1082785" y="788825"/>
                    <a:pt x="1133403" y="687759"/>
                  </a:cubicBezTo>
                  <a:cubicBezTo>
                    <a:pt x="1134592" y="685381"/>
                    <a:pt x="1135102" y="682324"/>
                    <a:pt x="1137819" y="680795"/>
                  </a:cubicBezTo>
                  <a:cubicBezTo>
                    <a:pt x="1137819" y="680285"/>
                    <a:pt x="1137819" y="679606"/>
                    <a:pt x="1137819" y="679096"/>
                  </a:cubicBezTo>
                  <a:cubicBezTo>
                    <a:pt x="1135442" y="675359"/>
                    <a:pt x="1131365" y="673831"/>
                    <a:pt x="1127628" y="671962"/>
                  </a:cubicBezTo>
                  <a:close/>
                  <a:moveTo>
                    <a:pt x="187798" y="1154022"/>
                  </a:moveTo>
                  <a:cubicBezTo>
                    <a:pt x="172851" y="1168800"/>
                    <a:pt x="159432" y="1169479"/>
                    <a:pt x="143125" y="1155891"/>
                  </a:cubicBezTo>
                  <a:cubicBezTo>
                    <a:pt x="137690" y="1151304"/>
                    <a:pt x="130896" y="1148926"/>
                    <a:pt x="125630" y="1144000"/>
                  </a:cubicBezTo>
                  <a:cubicBezTo>
                    <a:pt x="108984" y="1128204"/>
                    <a:pt x="105417" y="1107481"/>
                    <a:pt x="103548" y="1086079"/>
                  </a:cubicBezTo>
                  <a:cubicBezTo>
                    <a:pt x="103039" y="1080813"/>
                    <a:pt x="103548" y="1075377"/>
                    <a:pt x="103548" y="1069942"/>
                  </a:cubicBezTo>
                  <a:cubicBezTo>
                    <a:pt x="104228" y="1045652"/>
                    <a:pt x="107455" y="1021532"/>
                    <a:pt x="107795" y="997242"/>
                  </a:cubicBezTo>
                  <a:cubicBezTo>
                    <a:pt x="107965" y="989938"/>
                    <a:pt x="113740" y="985012"/>
                    <a:pt x="120364" y="987051"/>
                  </a:cubicBezTo>
                  <a:cubicBezTo>
                    <a:pt x="125120" y="988410"/>
                    <a:pt x="126989" y="993335"/>
                    <a:pt x="128687" y="997072"/>
                  </a:cubicBezTo>
                  <a:cubicBezTo>
                    <a:pt x="134463" y="1008962"/>
                    <a:pt x="143125" y="1018135"/>
                    <a:pt x="152128" y="1027817"/>
                  </a:cubicBezTo>
                  <a:cubicBezTo>
                    <a:pt x="161810" y="1038178"/>
                    <a:pt x="168265" y="1051427"/>
                    <a:pt x="176078" y="1063317"/>
                  </a:cubicBezTo>
                  <a:cubicBezTo>
                    <a:pt x="176588" y="1064167"/>
                    <a:pt x="177097" y="1065695"/>
                    <a:pt x="176758" y="1066545"/>
                  </a:cubicBezTo>
                  <a:cubicBezTo>
                    <a:pt x="170643" y="1088796"/>
                    <a:pt x="183892" y="1106292"/>
                    <a:pt x="192215" y="1124636"/>
                  </a:cubicBezTo>
                  <a:cubicBezTo>
                    <a:pt x="199858" y="1141453"/>
                    <a:pt x="201047" y="1140943"/>
                    <a:pt x="187798" y="1154022"/>
                  </a:cubicBezTo>
                  <a:close/>
                  <a:moveTo>
                    <a:pt x="795724" y="1195638"/>
                  </a:moveTo>
                  <a:cubicBezTo>
                    <a:pt x="790458" y="1223155"/>
                    <a:pt x="786211" y="1250842"/>
                    <a:pt x="783663" y="1278699"/>
                  </a:cubicBezTo>
                  <a:cubicBezTo>
                    <a:pt x="782135" y="1295854"/>
                    <a:pt x="782305" y="1313180"/>
                    <a:pt x="782305" y="1330506"/>
                  </a:cubicBezTo>
                  <a:cubicBezTo>
                    <a:pt x="782305" y="1344604"/>
                    <a:pt x="780436" y="1358362"/>
                    <a:pt x="772962" y="1370422"/>
                  </a:cubicBezTo>
                  <a:cubicBezTo>
                    <a:pt x="755467" y="1398789"/>
                    <a:pt x="753599" y="1430553"/>
                    <a:pt x="750201" y="1462486"/>
                  </a:cubicBezTo>
                  <a:cubicBezTo>
                    <a:pt x="744936" y="1510896"/>
                    <a:pt x="732706" y="1558117"/>
                    <a:pt x="721495" y="1605337"/>
                  </a:cubicBezTo>
                  <a:cubicBezTo>
                    <a:pt x="721325" y="1605677"/>
                    <a:pt x="720816" y="1606017"/>
                    <a:pt x="720306" y="1606526"/>
                  </a:cubicBezTo>
                  <a:cubicBezTo>
                    <a:pt x="717418" y="1600242"/>
                    <a:pt x="720306" y="1592598"/>
                    <a:pt x="715041" y="1586313"/>
                  </a:cubicBezTo>
                  <a:cubicBezTo>
                    <a:pt x="711473" y="1582237"/>
                    <a:pt x="708076" y="1579179"/>
                    <a:pt x="702981" y="1577820"/>
                  </a:cubicBezTo>
                  <a:cubicBezTo>
                    <a:pt x="674274" y="1569837"/>
                    <a:pt x="644719" y="1567119"/>
                    <a:pt x="615673" y="1561174"/>
                  </a:cubicBezTo>
                  <a:cubicBezTo>
                    <a:pt x="607180" y="1559475"/>
                    <a:pt x="598517" y="1557437"/>
                    <a:pt x="590024" y="1555739"/>
                  </a:cubicBezTo>
                  <a:cubicBezTo>
                    <a:pt x="586967" y="1555229"/>
                    <a:pt x="585778" y="1553700"/>
                    <a:pt x="585778" y="1550643"/>
                  </a:cubicBezTo>
                  <a:cubicBezTo>
                    <a:pt x="585268" y="1539092"/>
                    <a:pt x="584419" y="1528221"/>
                    <a:pt x="589515" y="1516671"/>
                  </a:cubicBezTo>
                  <a:cubicBezTo>
                    <a:pt x="594950" y="1504611"/>
                    <a:pt x="593082" y="1491192"/>
                    <a:pt x="585608" y="1479302"/>
                  </a:cubicBezTo>
                  <a:cubicBezTo>
                    <a:pt x="584079" y="1476924"/>
                    <a:pt x="582041" y="1475225"/>
                    <a:pt x="579493" y="1475395"/>
                  </a:cubicBezTo>
                  <a:cubicBezTo>
                    <a:pt x="571170" y="1475565"/>
                    <a:pt x="569981" y="1470639"/>
                    <a:pt x="569471" y="1463675"/>
                  </a:cubicBezTo>
                  <a:cubicBezTo>
                    <a:pt x="568792" y="1453484"/>
                    <a:pt x="564036" y="1446349"/>
                    <a:pt x="553335" y="1443292"/>
                  </a:cubicBezTo>
                  <a:cubicBezTo>
                    <a:pt x="548749" y="1441933"/>
                    <a:pt x="545182" y="1442443"/>
                    <a:pt x="541275" y="1444481"/>
                  </a:cubicBezTo>
                  <a:cubicBezTo>
                    <a:pt x="508322" y="1460618"/>
                    <a:pt x="475200" y="1476584"/>
                    <a:pt x="442077" y="1492381"/>
                  </a:cubicBezTo>
                  <a:cubicBezTo>
                    <a:pt x="426110" y="1500025"/>
                    <a:pt x="424921" y="1499006"/>
                    <a:pt x="424072" y="1481340"/>
                  </a:cubicBezTo>
                  <a:cubicBezTo>
                    <a:pt x="421015" y="1423928"/>
                    <a:pt x="421864" y="1366346"/>
                    <a:pt x="423053" y="1308933"/>
                  </a:cubicBezTo>
                  <a:cubicBezTo>
                    <a:pt x="423393" y="1293986"/>
                    <a:pt x="421185" y="1279038"/>
                    <a:pt x="423393" y="1264261"/>
                  </a:cubicBezTo>
                  <a:cubicBezTo>
                    <a:pt x="423902" y="1261033"/>
                    <a:pt x="421864" y="1259505"/>
                    <a:pt x="419486" y="1258485"/>
                  </a:cubicBezTo>
                  <a:cubicBezTo>
                    <a:pt x="416259" y="1256957"/>
                    <a:pt x="412692" y="1255768"/>
                    <a:pt x="409294" y="1254239"/>
                  </a:cubicBezTo>
                  <a:cubicBezTo>
                    <a:pt x="407426" y="1253559"/>
                    <a:pt x="405218" y="1253220"/>
                    <a:pt x="404708" y="1251012"/>
                  </a:cubicBezTo>
                  <a:cubicBezTo>
                    <a:pt x="404199" y="1248294"/>
                    <a:pt x="406407" y="1247275"/>
                    <a:pt x="408275" y="1246086"/>
                  </a:cubicBezTo>
                  <a:cubicBezTo>
                    <a:pt x="410144" y="1244897"/>
                    <a:pt x="412522" y="1243538"/>
                    <a:pt x="413371" y="1241669"/>
                  </a:cubicBezTo>
                  <a:cubicBezTo>
                    <a:pt x="418807" y="1229609"/>
                    <a:pt x="428828" y="1229439"/>
                    <a:pt x="440039" y="1229439"/>
                  </a:cubicBezTo>
                  <a:cubicBezTo>
                    <a:pt x="488449" y="1229779"/>
                    <a:pt x="536859" y="1230459"/>
                    <a:pt x="585268" y="1229100"/>
                  </a:cubicBezTo>
                  <a:cubicBezTo>
                    <a:pt x="610577" y="1228420"/>
                    <a:pt x="635886" y="1224683"/>
                    <a:pt x="658987" y="1213133"/>
                  </a:cubicBezTo>
                  <a:cubicBezTo>
                    <a:pt x="667140" y="1209056"/>
                    <a:pt x="673935" y="1203111"/>
                    <a:pt x="680559" y="1196996"/>
                  </a:cubicBezTo>
                  <a:cubicBezTo>
                    <a:pt x="683447" y="1194449"/>
                    <a:pt x="686164" y="1192750"/>
                    <a:pt x="690241" y="1192580"/>
                  </a:cubicBezTo>
                  <a:cubicBezTo>
                    <a:pt x="723024" y="1190881"/>
                    <a:pt x="755807" y="1189183"/>
                    <a:pt x="788589" y="1186805"/>
                  </a:cubicBezTo>
                  <a:cubicBezTo>
                    <a:pt x="796743" y="1186295"/>
                    <a:pt x="797082" y="1189183"/>
                    <a:pt x="795724" y="1195638"/>
                  </a:cubicBezTo>
                  <a:close/>
                </a:path>
              </a:pathLst>
            </a:custGeom>
            <a:grpFill/>
            <a:ln w="16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BFFFE1A-22F3-441D-9380-E82BDAEE82A7}"/>
                </a:ext>
              </a:extLst>
            </p:cNvPr>
            <p:cNvSpPr/>
            <p:nvPr/>
          </p:nvSpPr>
          <p:spPr>
            <a:xfrm>
              <a:off x="3690367" y="1839454"/>
              <a:ext cx="2336646" cy="4166693"/>
            </a:xfrm>
            <a:custGeom>
              <a:avLst/>
              <a:gdLst>
                <a:gd name="connsiteX0" fmla="*/ 1010278 w 1010660"/>
                <a:gd name="connsiteY0" fmla="*/ 1613160 h 1802203"/>
                <a:gd name="connsiteX1" fmla="*/ 998557 w 1010660"/>
                <a:gd name="connsiteY1" fmla="*/ 1603308 h 1802203"/>
                <a:gd name="connsiteX2" fmla="*/ 990404 w 1010660"/>
                <a:gd name="connsiteY2" fmla="*/ 1596344 h 1802203"/>
                <a:gd name="connsiteX3" fmla="*/ 988536 w 1010660"/>
                <a:gd name="connsiteY3" fmla="*/ 1584624 h 1802203"/>
                <a:gd name="connsiteX4" fmla="*/ 968322 w 1010660"/>
                <a:gd name="connsiteY4" fmla="*/ 1564241 h 1802203"/>
                <a:gd name="connsiteX5" fmla="*/ 871163 w 1010660"/>
                <a:gd name="connsiteY5" fmla="*/ 1548444 h 1802203"/>
                <a:gd name="connsiteX6" fmla="*/ 749714 w 1010660"/>
                <a:gd name="connsiteY6" fmla="*/ 1529589 h 1802203"/>
                <a:gd name="connsiteX7" fmla="*/ 717101 w 1010660"/>
                <a:gd name="connsiteY7" fmla="*/ 1522625 h 1802203"/>
                <a:gd name="connsiteX8" fmla="*/ 717441 w 1010660"/>
                <a:gd name="connsiteY8" fmla="*/ 1520417 h 1802203"/>
                <a:gd name="connsiteX9" fmla="*/ 740032 w 1010660"/>
                <a:gd name="connsiteY9" fmla="*/ 1517020 h 1802203"/>
                <a:gd name="connsiteX10" fmla="*/ 743769 w 1010660"/>
                <a:gd name="connsiteY10" fmla="*/ 1518379 h 1802203"/>
                <a:gd name="connsiteX11" fmla="*/ 750563 w 1010660"/>
                <a:gd name="connsiteY11" fmla="*/ 1523474 h 1802203"/>
                <a:gd name="connsiteX12" fmla="*/ 804069 w 1010660"/>
                <a:gd name="connsiteY12" fmla="*/ 1521946 h 1802203"/>
                <a:gd name="connsiteX13" fmla="*/ 813581 w 1010660"/>
                <a:gd name="connsiteY13" fmla="*/ 1509036 h 1802203"/>
                <a:gd name="connsiteX14" fmla="*/ 816129 w 1010660"/>
                <a:gd name="connsiteY14" fmla="*/ 1490522 h 1802203"/>
                <a:gd name="connsiteX15" fmla="*/ 806277 w 1010660"/>
                <a:gd name="connsiteY15" fmla="*/ 1469459 h 1802203"/>
                <a:gd name="connsiteX16" fmla="*/ 798124 w 1010660"/>
                <a:gd name="connsiteY16" fmla="*/ 1455871 h 1802203"/>
                <a:gd name="connsiteX17" fmla="*/ 797274 w 1010660"/>
                <a:gd name="connsiteY17" fmla="*/ 1445849 h 1802203"/>
                <a:gd name="connsiteX18" fmla="*/ 786064 w 1010660"/>
                <a:gd name="connsiteY18" fmla="*/ 1441772 h 1802203"/>
                <a:gd name="connsiteX19" fmla="*/ 758037 w 1010660"/>
                <a:gd name="connsiteY19" fmla="*/ 1457739 h 1802203"/>
                <a:gd name="connsiteX20" fmla="*/ 698586 w 1010660"/>
                <a:gd name="connsiteY20" fmla="*/ 1490012 h 1802203"/>
                <a:gd name="connsiteX21" fmla="*/ 685507 w 1010660"/>
                <a:gd name="connsiteY21" fmla="*/ 1481859 h 1802203"/>
                <a:gd name="connsiteX22" fmla="*/ 683299 w 1010660"/>
                <a:gd name="connsiteY22" fmla="*/ 1417313 h 1802203"/>
                <a:gd name="connsiteX23" fmla="*/ 692302 w 1010660"/>
                <a:gd name="connsiteY23" fmla="*/ 1403214 h 1802203"/>
                <a:gd name="connsiteX24" fmla="*/ 708608 w 1010660"/>
                <a:gd name="connsiteY24" fmla="*/ 1399138 h 1802203"/>
                <a:gd name="connsiteX25" fmla="*/ 784875 w 1010660"/>
                <a:gd name="connsiteY25" fmla="*/ 1387417 h 1802203"/>
                <a:gd name="connsiteX26" fmla="*/ 833794 w 1010660"/>
                <a:gd name="connsiteY26" fmla="*/ 1365675 h 1802203"/>
                <a:gd name="connsiteX27" fmla="*/ 910231 w 1010660"/>
                <a:gd name="connsiteY27" fmla="*/ 1264100 h 1802203"/>
                <a:gd name="connsiteX28" fmla="*/ 935540 w 1010660"/>
                <a:gd name="connsiteY28" fmla="*/ 1186474 h 1802203"/>
                <a:gd name="connsiteX29" fmla="*/ 939616 w 1010660"/>
                <a:gd name="connsiteY29" fmla="*/ 1178661 h 1802203"/>
                <a:gd name="connsiteX30" fmla="*/ 960679 w 1010660"/>
                <a:gd name="connsiteY30" fmla="*/ 1157768 h 1802203"/>
                <a:gd name="connsiteX31" fmla="*/ 976646 w 1010660"/>
                <a:gd name="connsiteY31" fmla="*/ 1104602 h 1802203"/>
                <a:gd name="connsiteX32" fmla="*/ 958301 w 1010660"/>
                <a:gd name="connsiteY32" fmla="*/ 973301 h 1802203"/>
                <a:gd name="connsiteX33" fmla="*/ 956942 w 1010660"/>
                <a:gd name="connsiteY33" fmla="*/ 961751 h 1802203"/>
                <a:gd name="connsiteX34" fmla="*/ 957451 w 1010660"/>
                <a:gd name="connsiteY34" fmla="*/ 937970 h 1802203"/>
                <a:gd name="connsiteX35" fmla="*/ 957961 w 1010660"/>
                <a:gd name="connsiteY35" fmla="*/ 901281 h 1802203"/>
                <a:gd name="connsiteX36" fmla="*/ 957621 w 1010660"/>
                <a:gd name="connsiteY36" fmla="*/ 891259 h 1802203"/>
                <a:gd name="connsiteX37" fmla="*/ 957112 w 1010660"/>
                <a:gd name="connsiteY37" fmla="*/ 861364 h 1802203"/>
                <a:gd name="connsiteX38" fmla="*/ 959829 w 1010660"/>
                <a:gd name="connsiteY38" fmla="*/ 813804 h 1802203"/>
                <a:gd name="connsiteX39" fmla="*/ 962547 w 1010660"/>
                <a:gd name="connsiteY39" fmla="*/ 801064 h 1802203"/>
                <a:gd name="connsiteX40" fmla="*/ 953205 w 1010660"/>
                <a:gd name="connsiteY40" fmla="*/ 776435 h 1802203"/>
                <a:gd name="connsiteX41" fmla="*/ 944882 w 1010660"/>
                <a:gd name="connsiteY41" fmla="*/ 774566 h 1802203"/>
                <a:gd name="connsiteX42" fmla="*/ 930784 w 1010660"/>
                <a:gd name="connsiteY42" fmla="*/ 756561 h 1802203"/>
                <a:gd name="connsiteX43" fmla="*/ 931463 w 1010660"/>
                <a:gd name="connsiteY43" fmla="*/ 743822 h 1802203"/>
                <a:gd name="connsiteX44" fmla="*/ 939107 w 1010660"/>
                <a:gd name="connsiteY44" fmla="*/ 650059 h 1802203"/>
                <a:gd name="connsiteX45" fmla="*/ 916685 w 1010660"/>
                <a:gd name="connsiteY45" fmla="*/ 635112 h 1802203"/>
                <a:gd name="connsiteX46" fmla="*/ 902077 w 1010660"/>
                <a:gd name="connsiteY46" fmla="*/ 624581 h 1802203"/>
                <a:gd name="connsiteX47" fmla="*/ 902417 w 1010660"/>
                <a:gd name="connsiteY47" fmla="*/ 621183 h 1802203"/>
                <a:gd name="connsiteX48" fmla="*/ 907173 w 1010660"/>
                <a:gd name="connsiteY48" fmla="*/ 545087 h 1802203"/>
                <a:gd name="connsiteX49" fmla="*/ 896132 w 1010660"/>
                <a:gd name="connsiteY49" fmla="*/ 478162 h 1802203"/>
                <a:gd name="connsiteX50" fmla="*/ 888489 w 1010660"/>
                <a:gd name="connsiteY50" fmla="*/ 462195 h 1802203"/>
                <a:gd name="connsiteX51" fmla="*/ 887300 w 1010660"/>
                <a:gd name="connsiteY51" fmla="*/ 448267 h 1802203"/>
                <a:gd name="connsiteX52" fmla="*/ 891376 w 1010660"/>
                <a:gd name="connsiteY52" fmla="*/ 426355 h 1802203"/>
                <a:gd name="connsiteX53" fmla="*/ 908702 w 1010660"/>
                <a:gd name="connsiteY53" fmla="*/ 416333 h 1802203"/>
                <a:gd name="connsiteX54" fmla="*/ 919233 w 1010660"/>
                <a:gd name="connsiteY54" fmla="*/ 418881 h 1802203"/>
                <a:gd name="connsiteX55" fmla="*/ 913798 w 1010660"/>
                <a:gd name="connsiteY55" fmla="*/ 397819 h 1802203"/>
                <a:gd name="connsiteX56" fmla="*/ 915836 w 1010660"/>
                <a:gd name="connsiteY56" fmla="*/ 361129 h 1802203"/>
                <a:gd name="connsiteX57" fmla="*/ 915157 w 1010660"/>
                <a:gd name="connsiteY57" fmla="*/ 340067 h 1802203"/>
                <a:gd name="connsiteX58" fmla="*/ 933501 w 1010660"/>
                <a:gd name="connsiteY58" fmla="*/ 275520 h 1802203"/>
                <a:gd name="connsiteX59" fmla="*/ 941315 w 1010660"/>
                <a:gd name="connsiteY59" fmla="*/ 225922 h 1802203"/>
                <a:gd name="connsiteX60" fmla="*/ 940635 w 1010660"/>
                <a:gd name="connsiteY60" fmla="*/ 202141 h 1802203"/>
                <a:gd name="connsiteX61" fmla="*/ 934521 w 1010660"/>
                <a:gd name="connsiteY61" fmla="*/ 161205 h 1802203"/>
                <a:gd name="connsiteX62" fmla="*/ 920592 w 1010660"/>
                <a:gd name="connsiteY62" fmla="*/ 124006 h 1802203"/>
                <a:gd name="connsiteX63" fmla="*/ 914477 w 1010660"/>
                <a:gd name="connsiteY63" fmla="*/ 105661 h 1802203"/>
                <a:gd name="connsiteX64" fmla="*/ 893415 w 1010660"/>
                <a:gd name="connsiteY64" fmla="*/ 67783 h 1802203"/>
                <a:gd name="connsiteX65" fmla="*/ 792858 w 1010660"/>
                <a:gd name="connsiteY65" fmla="*/ 9 h 1802203"/>
                <a:gd name="connsiteX66" fmla="*/ 773834 w 1010660"/>
                <a:gd name="connsiteY66" fmla="*/ 8332 h 1802203"/>
                <a:gd name="connsiteX67" fmla="*/ 760415 w 1010660"/>
                <a:gd name="connsiteY67" fmla="*/ 28885 h 1802203"/>
                <a:gd name="connsiteX68" fmla="*/ 741221 w 1010660"/>
                <a:gd name="connsiteY68" fmla="*/ 35849 h 1802203"/>
                <a:gd name="connsiteX69" fmla="*/ 724235 w 1010660"/>
                <a:gd name="connsiteY69" fmla="*/ 30923 h 1802203"/>
                <a:gd name="connsiteX70" fmla="*/ 656801 w 1010660"/>
                <a:gd name="connsiteY70" fmla="*/ 30074 h 1802203"/>
                <a:gd name="connsiteX71" fmla="*/ 585630 w 1010660"/>
                <a:gd name="connsiteY71" fmla="*/ 72029 h 1802203"/>
                <a:gd name="connsiteX72" fmla="*/ 566946 w 1010660"/>
                <a:gd name="connsiteY72" fmla="*/ 104812 h 1802203"/>
                <a:gd name="connsiteX73" fmla="*/ 560491 w 1010660"/>
                <a:gd name="connsiteY73" fmla="*/ 189232 h 1802203"/>
                <a:gd name="connsiteX74" fmla="*/ 563209 w 1010660"/>
                <a:gd name="connsiteY74" fmla="*/ 206558 h 1802203"/>
                <a:gd name="connsiteX75" fmla="*/ 563379 w 1010660"/>
                <a:gd name="connsiteY75" fmla="*/ 259554 h 1802203"/>
                <a:gd name="connsiteX76" fmla="*/ 561340 w 1010660"/>
                <a:gd name="connsiteY76" fmla="*/ 276370 h 1802203"/>
                <a:gd name="connsiteX77" fmla="*/ 570853 w 1010660"/>
                <a:gd name="connsiteY77" fmla="*/ 288260 h 1802203"/>
                <a:gd name="connsiteX78" fmla="*/ 584781 w 1010660"/>
                <a:gd name="connsiteY78" fmla="*/ 303887 h 1802203"/>
                <a:gd name="connsiteX79" fmla="*/ 590386 w 1010660"/>
                <a:gd name="connsiteY79" fmla="*/ 312380 h 1802203"/>
                <a:gd name="connsiteX80" fmla="*/ 601937 w 1010660"/>
                <a:gd name="connsiteY80" fmla="*/ 335311 h 1802203"/>
                <a:gd name="connsiteX81" fmla="*/ 603635 w 1010660"/>
                <a:gd name="connsiteY81" fmla="*/ 341595 h 1802203"/>
                <a:gd name="connsiteX82" fmla="*/ 616205 w 1010660"/>
                <a:gd name="connsiteY82" fmla="*/ 359940 h 1802203"/>
                <a:gd name="connsiteX83" fmla="*/ 637947 w 1010660"/>
                <a:gd name="connsiteY83" fmla="*/ 374888 h 1802203"/>
                <a:gd name="connsiteX84" fmla="*/ 660708 w 1010660"/>
                <a:gd name="connsiteY84" fmla="*/ 372510 h 1802203"/>
                <a:gd name="connsiteX85" fmla="*/ 685168 w 1010660"/>
                <a:gd name="connsiteY85" fmla="*/ 382362 h 1802203"/>
                <a:gd name="connsiteX86" fmla="*/ 698247 w 1010660"/>
                <a:gd name="connsiteY86" fmla="*/ 402065 h 1802203"/>
                <a:gd name="connsiteX87" fmla="*/ 694680 w 1010660"/>
                <a:gd name="connsiteY87" fmla="*/ 422788 h 1802203"/>
                <a:gd name="connsiteX88" fmla="*/ 690603 w 1010660"/>
                <a:gd name="connsiteY88" fmla="*/ 425846 h 1802203"/>
                <a:gd name="connsiteX89" fmla="*/ 656971 w 1010660"/>
                <a:gd name="connsiteY89" fmla="*/ 466442 h 1802203"/>
                <a:gd name="connsiteX90" fmla="*/ 637607 w 1010660"/>
                <a:gd name="connsiteY90" fmla="*/ 500414 h 1802203"/>
                <a:gd name="connsiteX91" fmla="*/ 635229 w 1010660"/>
                <a:gd name="connsiteY91" fmla="*/ 507378 h 1802203"/>
                <a:gd name="connsiteX92" fmla="*/ 628605 w 1010660"/>
                <a:gd name="connsiteY92" fmla="*/ 536084 h 1802203"/>
                <a:gd name="connsiteX93" fmla="*/ 601597 w 1010660"/>
                <a:gd name="connsiteY93" fmla="*/ 588910 h 1802203"/>
                <a:gd name="connsiteX94" fmla="*/ 576118 w 1010660"/>
                <a:gd name="connsiteY94" fmla="*/ 666876 h 1802203"/>
                <a:gd name="connsiteX95" fmla="*/ 566776 w 1010660"/>
                <a:gd name="connsiteY95" fmla="*/ 710699 h 1802203"/>
                <a:gd name="connsiteX96" fmla="*/ 552847 w 1010660"/>
                <a:gd name="connsiteY96" fmla="*/ 799535 h 1802203"/>
                <a:gd name="connsiteX97" fmla="*/ 547582 w 1010660"/>
                <a:gd name="connsiteY97" fmla="*/ 812784 h 1802203"/>
                <a:gd name="connsiteX98" fmla="*/ 532804 w 1010660"/>
                <a:gd name="connsiteY98" fmla="*/ 815332 h 1802203"/>
                <a:gd name="connsiteX99" fmla="*/ 491189 w 1010660"/>
                <a:gd name="connsiteY99" fmla="*/ 818220 h 1802203"/>
                <a:gd name="connsiteX100" fmla="*/ 458406 w 1010660"/>
                <a:gd name="connsiteY100" fmla="*/ 835885 h 1802203"/>
                <a:gd name="connsiteX101" fmla="*/ 411015 w 1010660"/>
                <a:gd name="connsiteY101" fmla="*/ 853720 h 1802203"/>
                <a:gd name="connsiteX102" fmla="*/ 394199 w 1010660"/>
                <a:gd name="connsiteY102" fmla="*/ 854400 h 1802203"/>
                <a:gd name="connsiteX103" fmla="*/ 375345 w 1010660"/>
                <a:gd name="connsiteY103" fmla="*/ 856948 h 1802203"/>
                <a:gd name="connsiteX104" fmla="*/ 367361 w 1010660"/>
                <a:gd name="connsiteY104" fmla="*/ 858646 h 1802203"/>
                <a:gd name="connsiteX105" fmla="*/ 355471 w 1010660"/>
                <a:gd name="connsiteY105" fmla="*/ 859156 h 1802203"/>
                <a:gd name="connsiteX106" fmla="*/ 346469 w 1010660"/>
                <a:gd name="connsiteY106" fmla="*/ 866800 h 1802203"/>
                <a:gd name="connsiteX107" fmla="*/ 318102 w 1010660"/>
                <a:gd name="connsiteY107" fmla="*/ 884125 h 1802203"/>
                <a:gd name="connsiteX108" fmla="*/ 274788 w 1010660"/>
                <a:gd name="connsiteY108" fmla="*/ 891259 h 1802203"/>
                <a:gd name="connsiteX109" fmla="*/ 219754 w 1010660"/>
                <a:gd name="connsiteY109" fmla="*/ 894487 h 1802203"/>
                <a:gd name="connsiteX110" fmla="*/ 211771 w 1010660"/>
                <a:gd name="connsiteY110" fmla="*/ 889391 h 1802203"/>
                <a:gd name="connsiteX111" fmla="*/ 186801 w 1010660"/>
                <a:gd name="connsiteY111" fmla="*/ 833677 h 1802203"/>
                <a:gd name="connsiteX112" fmla="*/ 87094 w 1010660"/>
                <a:gd name="connsiteY112" fmla="*/ 610992 h 1802203"/>
                <a:gd name="connsiteX113" fmla="*/ 76393 w 1010660"/>
                <a:gd name="connsiteY113" fmla="*/ 607255 h 1802203"/>
                <a:gd name="connsiteX114" fmla="*/ 5222 w 1010660"/>
                <a:gd name="connsiteY114" fmla="*/ 643095 h 1802203"/>
                <a:gd name="connsiteX115" fmla="*/ 1655 w 1010660"/>
                <a:gd name="connsiteY115" fmla="*/ 654306 h 1802203"/>
                <a:gd name="connsiteX116" fmla="*/ 35117 w 1010660"/>
                <a:gd name="connsiteY116" fmla="*/ 727515 h 1802203"/>
                <a:gd name="connsiteX117" fmla="*/ 141789 w 1010660"/>
                <a:gd name="connsiteY117" fmla="*/ 969394 h 1802203"/>
                <a:gd name="connsiteX118" fmla="*/ 138561 w 1010660"/>
                <a:gd name="connsiteY118" fmla="*/ 994194 h 1802203"/>
                <a:gd name="connsiteX119" fmla="*/ 135334 w 1010660"/>
                <a:gd name="connsiteY119" fmla="*/ 999969 h 1802203"/>
                <a:gd name="connsiteX120" fmla="*/ 125143 w 1010660"/>
                <a:gd name="connsiteY120" fmla="*/ 1013897 h 1802203"/>
                <a:gd name="connsiteX121" fmla="*/ 96436 w 1010660"/>
                <a:gd name="connsiteY121" fmla="*/ 1073178 h 1802203"/>
                <a:gd name="connsiteX122" fmla="*/ 96946 w 1010660"/>
                <a:gd name="connsiteY122" fmla="*/ 1119040 h 1802203"/>
                <a:gd name="connsiteX123" fmla="*/ 98305 w 1010660"/>
                <a:gd name="connsiteY123" fmla="*/ 1129062 h 1802203"/>
                <a:gd name="connsiteX124" fmla="*/ 105779 w 1010660"/>
                <a:gd name="connsiteY124" fmla="*/ 1168979 h 1802203"/>
                <a:gd name="connsiteX125" fmla="*/ 120726 w 1010660"/>
                <a:gd name="connsiteY125" fmla="*/ 1260872 h 1802203"/>
                <a:gd name="connsiteX126" fmla="*/ 157076 w 1010660"/>
                <a:gd name="connsiteY126" fmla="*/ 1380793 h 1802203"/>
                <a:gd name="connsiteX127" fmla="*/ 171514 w 1010660"/>
                <a:gd name="connsiteY127" fmla="*/ 1439224 h 1802203"/>
                <a:gd name="connsiteX128" fmla="*/ 162512 w 1010660"/>
                <a:gd name="connsiteY128" fmla="*/ 1504110 h 1802203"/>
                <a:gd name="connsiteX129" fmla="*/ 140430 w 1010660"/>
                <a:gd name="connsiteY129" fmla="*/ 1544197 h 1802203"/>
                <a:gd name="connsiteX130" fmla="*/ 123274 w 1010660"/>
                <a:gd name="connsiteY130" fmla="*/ 1557786 h 1802203"/>
                <a:gd name="connsiteX131" fmla="*/ 94228 w 1010660"/>
                <a:gd name="connsiteY131" fmla="*/ 1563731 h 1802203"/>
                <a:gd name="connsiteX132" fmla="*/ 85226 w 1010660"/>
                <a:gd name="connsiteY132" fmla="*/ 1569167 h 1802203"/>
                <a:gd name="connsiteX133" fmla="*/ 59917 w 1010660"/>
                <a:gd name="connsiteY133" fmla="*/ 1597533 h 1802203"/>
                <a:gd name="connsiteX134" fmla="*/ 47347 w 1010660"/>
                <a:gd name="connsiteY134" fmla="*/ 1636940 h 1802203"/>
                <a:gd name="connsiteX135" fmla="*/ 82848 w 1010660"/>
                <a:gd name="connsiteY135" fmla="*/ 1670233 h 1802203"/>
                <a:gd name="connsiteX136" fmla="*/ 168626 w 1010660"/>
                <a:gd name="connsiteY136" fmla="*/ 1675668 h 1802203"/>
                <a:gd name="connsiteX137" fmla="*/ 225699 w 1010660"/>
                <a:gd name="connsiteY137" fmla="*/ 1626239 h 1802203"/>
                <a:gd name="connsiteX138" fmla="*/ 241496 w 1010660"/>
                <a:gd name="connsiteY138" fmla="*/ 1605007 h 1802203"/>
                <a:gd name="connsiteX139" fmla="*/ 272750 w 1010660"/>
                <a:gd name="connsiteY139" fmla="*/ 1588021 h 1802203"/>
                <a:gd name="connsiteX140" fmla="*/ 282092 w 1010660"/>
                <a:gd name="connsiteY140" fmla="*/ 1593966 h 1802203"/>
                <a:gd name="connsiteX141" fmla="*/ 279884 w 1010660"/>
                <a:gd name="connsiteY141" fmla="*/ 1643055 h 1802203"/>
                <a:gd name="connsiteX142" fmla="*/ 287698 w 1010660"/>
                <a:gd name="connsiteY142" fmla="*/ 1653417 h 1802203"/>
                <a:gd name="connsiteX143" fmla="*/ 291095 w 1010660"/>
                <a:gd name="connsiteY143" fmla="*/ 1645943 h 1802203"/>
                <a:gd name="connsiteX144" fmla="*/ 292963 w 1010660"/>
                <a:gd name="connsiteY144" fmla="*/ 1604327 h 1802203"/>
                <a:gd name="connsiteX145" fmla="*/ 295681 w 1010660"/>
                <a:gd name="connsiteY145" fmla="*/ 1579188 h 1802203"/>
                <a:gd name="connsiteX146" fmla="*/ 311648 w 1010660"/>
                <a:gd name="connsiteY146" fmla="*/ 1549633 h 1802203"/>
                <a:gd name="connsiteX147" fmla="*/ 316234 w 1010660"/>
                <a:gd name="connsiteY147" fmla="*/ 1517190 h 1802203"/>
                <a:gd name="connsiteX148" fmla="*/ 316743 w 1010660"/>
                <a:gd name="connsiteY148" fmla="*/ 1507338 h 1802203"/>
                <a:gd name="connsiteX149" fmla="*/ 313686 w 1010660"/>
                <a:gd name="connsiteY149" fmla="*/ 1474385 h 1802203"/>
                <a:gd name="connsiteX150" fmla="*/ 294662 w 1010660"/>
                <a:gd name="connsiteY150" fmla="*/ 1451794 h 1802203"/>
                <a:gd name="connsiteX151" fmla="*/ 281073 w 1010660"/>
                <a:gd name="connsiteY151" fmla="*/ 1446189 h 1802203"/>
                <a:gd name="connsiteX152" fmla="*/ 272071 w 1010660"/>
                <a:gd name="connsiteY152" fmla="*/ 1439734 h 1802203"/>
                <a:gd name="connsiteX153" fmla="*/ 270542 w 1010660"/>
                <a:gd name="connsiteY153" fmla="*/ 1428863 h 1802203"/>
                <a:gd name="connsiteX154" fmla="*/ 278355 w 1010660"/>
                <a:gd name="connsiteY154" fmla="*/ 1303677 h 1802203"/>
                <a:gd name="connsiteX155" fmla="*/ 285659 w 1010660"/>
                <a:gd name="connsiteY155" fmla="*/ 1212293 h 1802203"/>
                <a:gd name="connsiteX156" fmla="*/ 280564 w 1010660"/>
                <a:gd name="connsiteY156" fmla="*/ 1182398 h 1802203"/>
                <a:gd name="connsiteX157" fmla="*/ 269862 w 1010660"/>
                <a:gd name="connsiteY157" fmla="*/ 1148596 h 1802203"/>
                <a:gd name="connsiteX158" fmla="*/ 278016 w 1010660"/>
                <a:gd name="connsiteY158" fmla="*/ 1137725 h 1802203"/>
                <a:gd name="connsiteX159" fmla="*/ 313686 w 1010660"/>
                <a:gd name="connsiteY159" fmla="*/ 1138234 h 1802203"/>
                <a:gd name="connsiteX160" fmla="*/ 323708 w 1010660"/>
                <a:gd name="connsiteY160" fmla="*/ 1148596 h 1802203"/>
                <a:gd name="connsiteX161" fmla="*/ 337296 w 1010660"/>
                <a:gd name="connsiteY161" fmla="*/ 1174414 h 1802203"/>
                <a:gd name="connsiteX162" fmla="*/ 383668 w 1010660"/>
                <a:gd name="connsiteY162" fmla="*/ 1187663 h 1802203"/>
                <a:gd name="connsiteX163" fmla="*/ 507325 w 1010660"/>
                <a:gd name="connsiteY163" fmla="*/ 1194797 h 1802203"/>
                <a:gd name="connsiteX164" fmla="*/ 517007 w 1010660"/>
                <a:gd name="connsiteY164" fmla="*/ 1204309 h 1802203"/>
                <a:gd name="connsiteX165" fmla="*/ 509194 w 1010660"/>
                <a:gd name="connsiteY165" fmla="*/ 1295524 h 1802203"/>
                <a:gd name="connsiteX166" fmla="*/ 499851 w 1010660"/>
                <a:gd name="connsiteY166" fmla="*/ 1395910 h 1802203"/>
                <a:gd name="connsiteX167" fmla="*/ 506816 w 1010660"/>
                <a:gd name="connsiteY167" fmla="*/ 1404064 h 1802203"/>
                <a:gd name="connsiteX168" fmla="*/ 593104 w 1010660"/>
                <a:gd name="connsiteY168" fmla="*/ 1408140 h 1802203"/>
                <a:gd name="connsiteX169" fmla="*/ 606693 w 1010660"/>
                <a:gd name="connsiteY169" fmla="*/ 1407970 h 1802203"/>
                <a:gd name="connsiteX170" fmla="*/ 615016 w 1010660"/>
                <a:gd name="connsiteY170" fmla="*/ 1416293 h 1802203"/>
                <a:gd name="connsiteX171" fmla="*/ 614167 w 1010660"/>
                <a:gd name="connsiteY171" fmla="*/ 1485936 h 1802203"/>
                <a:gd name="connsiteX172" fmla="*/ 610430 w 1010660"/>
                <a:gd name="connsiteY172" fmla="*/ 1490861 h 1802203"/>
                <a:gd name="connsiteX173" fmla="*/ 560831 w 1010660"/>
                <a:gd name="connsiteY173" fmla="*/ 1486105 h 1802203"/>
                <a:gd name="connsiteX174" fmla="*/ 452801 w 1010660"/>
                <a:gd name="connsiteY174" fmla="*/ 1450945 h 1802203"/>
                <a:gd name="connsiteX175" fmla="*/ 429870 w 1010660"/>
                <a:gd name="connsiteY175" fmla="*/ 1458928 h 1802203"/>
                <a:gd name="connsiteX176" fmla="*/ 428341 w 1010660"/>
                <a:gd name="connsiteY176" fmla="*/ 1467081 h 1802203"/>
                <a:gd name="connsiteX177" fmla="*/ 428171 w 1010660"/>
                <a:gd name="connsiteY177" fmla="*/ 1505300 h 1802203"/>
                <a:gd name="connsiteX178" fmla="*/ 434626 w 1010660"/>
                <a:gd name="connsiteY178" fmla="*/ 1523474 h 1802203"/>
                <a:gd name="connsiteX179" fmla="*/ 438193 w 1010660"/>
                <a:gd name="connsiteY179" fmla="*/ 1531628 h 1802203"/>
                <a:gd name="connsiteX180" fmla="*/ 448214 w 1010660"/>
                <a:gd name="connsiteY180" fmla="*/ 1551671 h 1802203"/>
                <a:gd name="connsiteX181" fmla="*/ 451611 w 1010660"/>
                <a:gd name="connsiteY181" fmla="*/ 1557956 h 1802203"/>
                <a:gd name="connsiteX182" fmla="*/ 446346 w 1010660"/>
                <a:gd name="connsiteY182" fmla="*/ 1561523 h 1802203"/>
                <a:gd name="connsiteX183" fmla="*/ 350715 w 1010660"/>
                <a:gd name="connsiteY183" fmla="*/ 1584454 h 1802203"/>
                <a:gd name="connsiteX184" fmla="*/ 327954 w 1010660"/>
                <a:gd name="connsiteY184" fmla="*/ 1610782 h 1802203"/>
                <a:gd name="connsiteX185" fmla="*/ 327954 w 1010660"/>
                <a:gd name="connsiteY185" fmla="*/ 1649850 h 1802203"/>
                <a:gd name="connsiteX186" fmla="*/ 335428 w 1010660"/>
                <a:gd name="connsiteY186" fmla="*/ 1668194 h 1802203"/>
                <a:gd name="connsiteX187" fmla="*/ 346809 w 1010660"/>
                <a:gd name="connsiteY187" fmla="*/ 1688407 h 1802203"/>
                <a:gd name="connsiteX188" fmla="*/ 351904 w 1010660"/>
                <a:gd name="connsiteY188" fmla="*/ 1693673 h 1802203"/>
                <a:gd name="connsiteX189" fmla="*/ 395558 w 1010660"/>
                <a:gd name="connsiteY189" fmla="*/ 1687219 h 1802203"/>
                <a:gd name="connsiteX190" fmla="*/ 410166 w 1010660"/>
                <a:gd name="connsiteY190" fmla="*/ 1651888 h 1802203"/>
                <a:gd name="connsiteX191" fmla="*/ 398615 w 1010660"/>
                <a:gd name="connsiteY191" fmla="*/ 1632354 h 1802203"/>
                <a:gd name="connsiteX192" fmla="*/ 395388 w 1010660"/>
                <a:gd name="connsiteY192" fmla="*/ 1623182 h 1802203"/>
                <a:gd name="connsiteX193" fmla="*/ 403032 w 1010660"/>
                <a:gd name="connsiteY193" fmla="*/ 1619445 h 1802203"/>
                <a:gd name="connsiteX194" fmla="*/ 500701 w 1010660"/>
                <a:gd name="connsiteY194" fmla="*/ 1603478 h 1802203"/>
                <a:gd name="connsiteX195" fmla="*/ 566606 w 1010660"/>
                <a:gd name="connsiteY195" fmla="*/ 1591928 h 1802203"/>
                <a:gd name="connsiteX196" fmla="*/ 616205 w 1010660"/>
                <a:gd name="connsiteY196" fmla="*/ 1587341 h 1802203"/>
                <a:gd name="connsiteX197" fmla="*/ 638626 w 1010660"/>
                <a:gd name="connsiteY197" fmla="*/ 1604667 h 1802203"/>
                <a:gd name="connsiteX198" fmla="*/ 663935 w 1010660"/>
                <a:gd name="connsiteY198" fmla="*/ 1683312 h 1802203"/>
                <a:gd name="connsiteX199" fmla="*/ 667502 w 1010660"/>
                <a:gd name="connsiteY199" fmla="*/ 1731891 h 1802203"/>
                <a:gd name="connsiteX200" fmla="*/ 665634 w 1010660"/>
                <a:gd name="connsiteY200" fmla="*/ 1757200 h 1802203"/>
                <a:gd name="connsiteX201" fmla="*/ 712345 w 1010660"/>
                <a:gd name="connsiteY201" fmla="*/ 1803402 h 1802203"/>
                <a:gd name="connsiteX202" fmla="*/ 763642 w 1010660"/>
                <a:gd name="connsiteY202" fmla="*/ 1762976 h 1802203"/>
                <a:gd name="connsiteX203" fmla="*/ 760415 w 1010660"/>
                <a:gd name="connsiteY203" fmla="*/ 1742423 h 1802203"/>
                <a:gd name="connsiteX204" fmla="*/ 730860 w 1010660"/>
                <a:gd name="connsiteY204" fmla="*/ 1710319 h 1802203"/>
                <a:gd name="connsiteX205" fmla="*/ 725934 w 1010660"/>
                <a:gd name="connsiteY205" fmla="*/ 1704204 h 1802203"/>
                <a:gd name="connsiteX206" fmla="*/ 695189 w 1010660"/>
                <a:gd name="connsiteY206" fmla="*/ 1594985 h 1802203"/>
                <a:gd name="connsiteX207" fmla="*/ 705890 w 1010660"/>
                <a:gd name="connsiteY207" fmla="*/ 1581736 h 1802203"/>
                <a:gd name="connsiteX208" fmla="*/ 711835 w 1010660"/>
                <a:gd name="connsiteY208" fmla="*/ 1582246 h 1802203"/>
                <a:gd name="connsiteX209" fmla="*/ 783516 w 1010660"/>
                <a:gd name="connsiteY209" fmla="*/ 1589719 h 1802203"/>
                <a:gd name="connsiteX210" fmla="*/ 928236 w 1010660"/>
                <a:gd name="connsiteY210" fmla="*/ 1601270 h 1802203"/>
                <a:gd name="connsiteX211" fmla="*/ 942844 w 1010660"/>
                <a:gd name="connsiteY211" fmla="*/ 1623182 h 1802203"/>
                <a:gd name="connsiteX212" fmla="*/ 943353 w 1010660"/>
                <a:gd name="connsiteY212" fmla="*/ 1639488 h 1802203"/>
                <a:gd name="connsiteX213" fmla="*/ 951506 w 1010660"/>
                <a:gd name="connsiteY213" fmla="*/ 1656984 h 1802203"/>
                <a:gd name="connsiteX214" fmla="*/ 958980 w 1010660"/>
                <a:gd name="connsiteY214" fmla="*/ 1663778 h 1802203"/>
                <a:gd name="connsiteX215" fmla="*/ 989385 w 1010660"/>
                <a:gd name="connsiteY215" fmla="*/ 1666496 h 1802203"/>
                <a:gd name="connsiteX216" fmla="*/ 1002974 w 1010660"/>
                <a:gd name="connsiteY216" fmla="*/ 1659531 h 1802203"/>
                <a:gd name="connsiteX217" fmla="*/ 1010278 w 1010660"/>
                <a:gd name="connsiteY217" fmla="*/ 1613160 h 1802203"/>
                <a:gd name="connsiteX218" fmla="*/ 893245 w 1010660"/>
                <a:gd name="connsiteY218" fmla="*/ 959203 h 1802203"/>
                <a:gd name="connsiteX219" fmla="*/ 911929 w 1010660"/>
                <a:gd name="connsiteY219" fmla="*/ 957674 h 1802203"/>
                <a:gd name="connsiteX220" fmla="*/ 923310 w 1010660"/>
                <a:gd name="connsiteY220" fmla="*/ 963110 h 1802203"/>
                <a:gd name="connsiteX221" fmla="*/ 941655 w 1010660"/>
                <a:gd name="connsiteY221" fmla="*/ 1071989 h 1802203"/>
                <a:gd name="connsiteX222" fmla="*/ 943183 w 1010660"/>
                <a:gd name="connsiteY222" fmla="*/ 1086257 h 1802203"/>
                <a:gd name="connsiteX223" fmla="*/ 942504 w 1010660"/>
                <a:gd name="connsiteY223" fmla="*/ 1086257 h 1802203"/>
                <a:gd name="connsiteX224" fmla="*/ 942504 w 1010660"/>
                <a:gd name="connsiteY224" fmla="*/ 1098147 h 1802203"/>
                <a:gd name="connsiteX225" fmla="*/ 937748 w 1010660"/>
                <a:gd name="connsiteY225" fmla="*/ 1103073 h 1802203"/>
                <a:gd name="connsiteX226" fmla="*/ 932822 w 1010660"/>
                <a:gd name="connsiteY226" fmla="*/ 1098317 h 1802203"/>
                <a:gd name="connsiteX227" fmla="*/ 912269 w 1010660"/>
                <a:gd name="connsiteY227" fmla="*/ 1033261 h 1802203"/>
                <a:gd name="connsiteX228" fmla="*/ 893245 w 1010660"/>
                <a:gd name="connsiteY228" fmla="*/ 974830 h 1802203"/>
                <a:gd name="connsiteX229" fmla="*/ 888998 w 1010660"/>
                <a:gd name="connsiteY229" fmla="*/ 962940 h 1802203"/>
                <a:gd name="connsiteX230" fmla="*/ 893245 w 1010660"/>
                <a:gd name="connsiteY230" fmla="*/ 959203 h 180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</a:cxnLst>
              <a:rect l="l" t="t" r="r" b="b"/>
              <a:pathLst>
                <a:path w="1010660" h="1802203">
                  <a:moveTo>
                    <a:pt x="1010278" y="1613160"/>
                  </a:moveTo>
                  <a:cubicBezTo>
                    <a:pt x="1009089" y="1607894"/>
                    <a:pt x="1006031" y="1602459"/>
                    <a:pt x="998557" y="1603308"/>
                  </a:cubicBezTo>
                  <a:cubicBezTo>
                    <a:pt x="993801" y="1603818"/>
                    <a:pt x="991253" y="1600760"/>
                    <a:pt x="990404" y="1596344"/>
                  </a:cubicBezTo>
                  <a:cubicBezTo>
                    <a:pt x="989725" y="1592437"/>
                    <a:pt x="989215" y="1588530"/>
                    <a:pt x="988536" y="1584624"/>
                  </a:cubicBezTo>
                  <a:cubicBezTo>
                    <a:pt x="986328" y="1571545"/>
                    <a:pt x="981232" y="1566449"/>
                    <a:pt x="968322" y="1564241"/>
                  </a:cubicBezTo>
                  <a:cubicBezTo>
                    <a:pt x="935879" y="1558975"/>
                    <a:pt x="903606" y="1553540"/>
                    <a:pt x="871163" y="1548444"/>
                  </a:cubicBezTo>
                  <a:cubicBezTo>
                    <a:pt x="830737" y="1542159"/>
                    <a:pt x="790140" y="1536214"/>
                    <a:pt x="749714" y="1529589"/>
                  </a:cubicBezTo>
                  <a:cubicBezTo>
                    <a:pt x="738843" y="1527721"/>
                    <a:pt x="728821" y="1521606"/>
                    <a:pt x="717101" y="1522625"/>
                  </a:cubicBezTo>
                  <a:cubicBezTo>
                    <a:pt x="717271" y="1521946"/>
                    <a:pt x="717441" y="1521096"/>
                    <a:pt x="717441" y="1520417"/>
                  </a:cubicBezTo>
                  <a:cubicBezTo>
                    <a:pt x="724915" y="1519228"/>
                    <a:pt x="732558" y="1518039"/>
                    <a:pt x="740032" y="1517020"/>
                  </a:cubicBezTo>
                  <a:cubicBezTo>
                    <a:pt x="741391" y="1516850"/>
                    <a:pt x="743599" y="1515491"/>
                    <a:pt x="743769" y="1518379"/>
                  </a:cubicBezTo>
                  <a:cubicBezTo>
                    <a:pt x="744109" y="1522795"/>
                    <a:pt x="748015" y="1522455"/>
                    <a:pt x="750563" y="1523474"/>
                  </a:cubicBezTo>
                  <a:cubicBezTo>
                    <a:pt x="768568" y="1530099"/>
                    <a:pt x="786404" y="1525853"/>
                    <a:pt x="804069" y="1521946"/>
                  </a:cubicBezTo>
                  <a:cubicBezTo>
                    <a:pt x="810354" y="1520587"/>
                    <a:pt x="812562" y="1514981"/>
                    <a:pt x="813581" y="1509036"/>
                  </a:cubicBezTo>
                  <a:cubicBezTo>
                    <a:pt x="814600" y="1502922"/>
                    <a:pt x="815110" y="1496637"/>
                    <a:pt x="816129" y="1490522"/>
                  </a:cubicBezTo>
                  <a:cubicBezTo>
                    <a:pt x="817827" y="1479821"/>
                    <a:pt x="815789" y="1474895"/>
                    <a:pt x="806277" y="1469459"/>
                  </a:cubicBezTo>
                  <a:cubicBezTo>
                    <a:pt x="800672" y="1466402"/>
                    <a:pt x="798124" y="1462155"/>
                    <a:pt x="798124" y="1455871"/>
                  </a:cubicBezTo>
                  <a:cubicBezTo>
                    <a:pt x="798124" y="1452473"/>
                    <a:pt x="798124" y="1449076"/>
                    <a:pt x="797274" y="1445849"/>
                  </a:cubicBezTo>
                  <a:cubicBezTo>
                    <a:pt x="795576" y="1439394"/>
                    <a:pt x="791839" y="1438375"/>
                    <a:pt x="786064" y="1441772"/>
                  </a:cubicBezTo>
                  <a:cubicBezTo>
                    <a:pt x="776722" y="1447208"/>
                    <a:pt x="767549" y="1452643"/>
                    <a:pt x="758037" y="1457739"/>
                  </a:cubicBezTo>
                  <a:cubicBezTo>
                    <a:pt x="738164" y="1468440"/>
                    <a:pt x="719649" y="1481349"/>
                    <a:pt x="698586" y="1490012"/>
                  </a:cubicBezTo>
                  <a:cubicBezTo>
                    <a:pt x="689584" y="1493749"/>
                    <a:pt x="685847" y="1491201"/>
                    <a:pt x="685507" y="1481859"/>
                  </a:cubicBezTo>
                  <a:cubicBezTo>
                    <a:pt x="684828" y="1460287"/>
                    <a:pt x="683979" y="1438885"/>
                    <a:pt x="683299" y="1417313"/>
                  </a:cubicBezTo>
                  <a:cubicBezTo>
                    <a:pt x="683129" y="1410688"/>
                    <a:pt x="686526" y="1405932"/>
                    <a:pt x="692302" y="1403214"/>
                  </a:cubicBezTo>
                  <a:cubicBezTo>
                    <a:pt x="697397" y="1400836"/>
                    <a:pt x="703003" y="1399817"/>
                    <a:pt x="708608" y="1399138"/>
                  </a:cubicBezTo>
                  <a:cubicBezTo>
                    <a:pt x="734087" y="1395910"/>
                    <a:pt x="759736" y="1392853"/>
                    <a:pt x="784875" y="1387417"/>
                  </a:cubicBezTo>
                  <a:cubicBezTo>
                    <a:pt x="802710" y="1383681"/>
                    <a:pt x="820375" y="1378755"/>
                    <a:pt x="833794" y="1365675"/>
                  </a:cubicBezTo>
                  <a:cubicBezTo>
                    <a:pt x="864369" y="1335780"/>
                    <a:pt x="892565" y="1303507"/>
                    <a:pt x="910231" y="1264100"/>
                  </a:cubicBezTo>
                  <a:cubicBezTo>
                    <a:pt x="921441" y="1239300"/>
                    <a:pt x="934011" y="1214671"/>
                    <a:pt x="935540" y="1186474"/>
                  </a:cubicBezTo>
                  <a:cubicBezTo>
                    <a:pt x="935710" y="1183417"/>
                    <a:pt x="936219" y="1180020"/>
                    <a:pt x="939616" y="1178661"/>
                  </a:cubicBezTo>
                  <a:cubicBezTo>
                    <a:pt x="949468" y="1174584"/>
                    <a:pt x="955243" y="1165582"/>
                    <a:pt x="960679" y="1157768"/>
                  </a:cubicBezTo>
                  <a:cubicBezTo>
                    <a:pt x="971380" y="1142141"/>
                    <a:pt x="975626" y="1123966"/>
                    <a:pt x="976646" y="1104602"/>
                  </a:cubicBezTo>
                  <a:cubicBezTo>
                    <a:pt x="978684" y="1059590"/>
                    <a:pt x="967473" y="1016615"/>
                    <a:pt x="958301" y="973301"/>
                  </a:cubicBezTo>
                  <a:cubicBezTo>
                    <a:pt x="957451" y="969564"/>
                    <a:pt x="954904" y="965318"/>
                    <a:pt x="956942" y="961751"/>
                  </a:cubicBezTo>
                  <a:cubicBezTo>
                    <a:pt x="961698" y="953767"/>
                    <a:pt x="959150" y="945784"/>
                    <a:pt x="957451" y="937970"/>
                  </a:cubicBezTo>
                  <a:cubicBezTo>
                    <a:pt x="954904" y="925571"/>
                    <a:pt x="953545" y="913511"/>
                    <a:pt x="957961" y="901281"/>
                  </a:cubicBezTo>
                  <a:cubicBezTo>
                    <a:pt x="959150" y="897884"/>
                    <a:pt x="958980" y="894656"/>
                    <a:pt x="957621" y="891259"/>
                  </a:cubicBezTo>
                  <a:cubicBezTo>
                    <a:pt x="953884" y="881407"/>
                    <a:pt x="954054" y="871046"/>
                    <a:pt x="957112" y="861364"/>
                  </a:cubicBezTo>
                  <a:cubicBezTo>
                    <a:pt x="961868" y="845567"/>
                    <a:pt x="962547" y="829770"/>
                    <a:pt x="959829" y="813804"/>
                  </a:cubicBezTo>
                  <a:cubicBezTo>
                    <a:pt x="958980" y="809047"/>
                    <a:pt x="959660" y="804971"/>
                    <a:pt x="962547" y="801064"/>
                  </a:cubicBezTo>
                  <a:cubicBezTo>
                    <a:pt x="971210" y="789174"/>
                    <a:pt x="967813" y="780171"/>
                    <a:pt x="953205" y="776435"/>
                  </a:cubicBezTo>
                  <a:cubicBezTo>
                    <a:pt x="950487" y="775755"/>
                    <a:pt x="947600" y="775246"/>
                    <a:pt x="944882" y="774566"/>
                  </a:cubicBezTo>
                  <a:cubicBezTo>
                    <a:pt x="930953" y="770999"/>
                    <a:pt x="930614" y="770489"/>
                    <a:pt x="930784" y="756561"/>
                  </a:cubicBezTo>
                  <a:cubicBezTo>
                    <a:pt x="930784" y="752315"/>
                    <a:pt x="931293" y="748068"/>
                    <a:pt x="931463" y="743822"/>
                  </a:cubicBezTo>
                  <a:cubicBezTo>
                    <a:pt x="932992" y="712398"/>
                    <a:pt x="939786" y="681483"/>
                    <a:pt x="939107" y="650059"/>
                  </a:cubicBezTo>
                  <a:cubicBezTo>
                    <a:pt x="938767" y="637490"/>
                    <a:pt x="928406" y="630526"/>
                    <a:pt x="916685" y="635112"/>
                  </a:cubicBezTo>
                  <a:cubicBezTo>
                    <a:pt x="902587" y="640547"/>
                    <a:pt x="901228" y="639698"/>
                    <a:pt x="902077" y="624581"/>
                  </a:cubicBezTo>
                  <a:cubicBezTo>
                    <a:pt x="902077" y="623392"/>
                    <a:pt x="902247" y="622372"/>
                    <a:pt x="902417" y="621183"/>
                  </a:cubicBezTo>
                  <a:cubicBezTo>
                    <a:pt x="908702" y="596044"/>
                    <a:pt x="906154" y="570565"/>
                    <a:pt x="907173" y="545087"/>
                  </a:cubicBezTo>
                  <a:cubicBezTo>
                    <a:pt x="908022" y="521816"/>
                    <a:pt x="906324" y="499395"/>
                    <a:pt x="896132" y="478162"/>
                  </a:cubicBezTo>
                  <a:cubicBezTo>
                    <a:pt x="893584" y="472896"/>
                    <a:pt x="890697" y="467631"/>
                    <a:pt x="888489" y="462195"/>
                  </a:cubicBezTo>
                  <a:cubicBezTo>
                    <a:pt x="886620" y="457779"/>
                    <a:pt x="884412" y="452344"/>
                    <a:pt x="887300" y="448267"/>
                  </a:cubicBezTo>
                  <a:cubicBezTo>
                    <a:pt x="892396" y="441303"/>
                    <a:pt x="891376" y="433829"/>
                    <a:pt x="891376" y="426355"/>
                  </a:cubicBezTo>
                  <a:cubicBezTo>
                    <a:pt x="891376" y="415484"/>
                    <a:pt x="898850" y="411238"/>
                    <a:pt x="908702" y="416333"/>
                  </a:cubicBezTo>
                  <a:cubicBezTo>
                    <a:pt x="911759" y="417862"/>
                    <a:pt x="914817" y="420240"/>
                    <a:pt x="919233" y="418881"/>
                  </a:cubicBezTo>
                  <a:cubicBezTo>
                    <a:pt x="916515" y="411747"/>
                    <a:pt x="910401" y="405462"/>
                    <a:pt x="913798" y="397819"/>
                  </a:cubicBezTo>
                  <a:cubicBezTo>
                    <a:pt x="919233" y="385759"/>
                    <a:pt x="916855" y="373359"/>
                    <a:pt x="915836" y="361129"/>
                  </a:cubicBezTo>
                  <a:cubicBezTo>
                    <a:pt x="915326" y="354165"/>
                    <a:pt x="912779" y="346861"/>
                    <a:pt x="915157" y="340067"/>
                  </a:cubicBezTo>
                  <a:cubicBezTo>
                    <a:pt x="922460" y="318834"/>
                    <a:pt x="918724" y="294545"/>
                    <a:pt x="933501" y="275520"/>
                  </a:cubicBezTo>
                  <a:cubicBezTo>
                    <a:pt x="933841" y="258704"/>
                    <a:pt x="943693" y="243417"/>
                    <a:pt x="941315" y="225922"/>
                  </a:cubicBezTo>
                  <a:cubicBezTo>
                    <a:pt x="940296" y="218108"/>
                    <a:pt x="940805" y="210125"/>
                    <a:pt x="940635" y="202141"/>
                  </a:cubicBezTo>
                  <a:cubicBezTo>
                    <a:pt x="940466" y="188213"/>
                    <a:pt x="939616" y="173945"/>
                    <a:pt x="934521" y="161205"/>
                  </a:cubicBezTo>
                  <a:cubicBezTo>
                    <a:pt x="929765" y="148806"/>
                    <a:pt x="933162" y="133348"/>
                    <a:pt x="920592" y="124006"/>
                  </a:cubicBezTo>
                  <a:cubicBezTo>
                    <a:pt x="914307" y="119250"/>
                    <a:pt x="917704" y="111437"/>
                    <a:pt x="914477" y="105661"/>
                  </a:cubicBezTo>
                  <a:cubicBezTo>
                    <a:pt x="907683" y="93262"/>
                    <a:pt x="900379" y="80692"/>
                    <a:pt x="893415" y="67783"/>
                  </a:cubicBezTo>
                  <a:cubicBezTo>
                    <a:pt x="871673" y="27696"/>
                    <a:pt x="841098" y="1028"/>
                    <a:pt x="792858" y="9"/>
                  </a:cubicBezTo>
                  <a:cubicBezTo>
                    <a:pt x="784535" y="-161"/>
                    <a:pt x="778420" y="2047"/>
                    <a:pt x="773834" y="8332"/>
                  </a:cubicBezTo>
                  <a:cubicBezTo>
                    <a:pt x="769078" y="14957"/>
                    <a:pt x="764322" y="21751"/>
                    <a:pt x="760415" y="28885"/>
                  </a:cubicBezTo>
                  <a:cubicBezTo>
                    <a:pt x="755659" y="37718"/>
                    <a:pt x="750393" y="40266"/>
                    <a:pt x="741221" y="35849"/>
                  </a:cubicBezTo>
                  <a:cubicBezTo>
                    <a:pt x="735786" y="33132"/>
                    <a:pt x="730010" y="32112"/>
                    <a:pt x="724235" y="30923"/>
                  </a:cubicBezTo>
                  <a:cubicBezTo>
                    <a:pt x="701814" y="26677"/>
                    <a:pt x="679053" y="25828"/>
                    <a:pt x="656801" y="30074"/>
                  </a:cubicBezTo>
                  <a:cubicBezTo>
                    <a:pt x="628435" y="35510"/>
                    <a:pt x="605674" y="52156"/>
                    <a:pt x="585630" y="72029"/>
                  </a:cubicBezTo>
                  <a:cubicBezTo>
                    <a:pt x="576628" y="81032"/>
                    <a:pt x="569833" y="91903"/>
                    <a:pt x="566946" y="104812"/>
                  </a:cubicBezTo>
                  <a:cubicBezTo>
                    <a:pt x="560831" y="132669"/>
                    <a:pt x="561171" y="161035"/>
                    <a:pt x="560491" y="189232"/>
                  </a:cubicBezTo>
                  <a:cubicBezTo>
                    <a:pt x="560321" y="195347"/>
                    <a:pt x="560831" y="200952"/>
                    <a:pt x="563209" y="206558"/>
                  </a:cubicBezTo>
                  <a:cubicBezTo>
                    <a:pt x="570853" y="224223"/>
                    <a:pt x="569324" y="241888"/>
                    <a:pt x="563379" y="259554"/>
                  </a:cubicBezTo>
                  <a:cubicBezTo>
                    <a:pt x="561510" y="264989"/>
                    <a:pt x="561680" y="270764"/>
                    <a:pt x="561340" y="276370"/>
                  </a:cubicBezTo>
                  <a:cubicBezTo>
                    <a:pt x="560831" y="283334"/>
                    <a:pt x="563039" y="287750"/>
                    <a:pt x="570853" y="288260"/>
                  </a:cubicBezTo>
                  <a:cubicBezTo>
                    <a:pt x="580534" y="288939"/>
                    <a:pt x="584951" y="294205"/>
                    <a:pt x="584781" y="303887"/>
                  </a:cubicBezTo>
                  <a:cubicBezTo>
                    <a:pt x="584781" y="307624"/>
                    <a:pt x="585970" y="311021"/>
                    <a:pt x="590386" y="312380"/>
                  </a:cubicBezTo>
                  <a:cubicBezTo>
                    <a:pt x="604654" y="317136"/>
                    <a:pt x="606353" y="320533"/>
                    <a:pt x="601937" y="335311"/>
                  </a:cubicBezTo>
                  <a:cubicBezTo>
                    <a:pt x="601087" y="338198"/>
                    <a:pt x="600918" y="339897"/>
                    <a:pt x="603635" y="341595"/>
                  </a:cubicBezTo>
                  <a:cubicBezTo>
                    <a:pt x="610599" y="345842"/>
                    <a:pt x="613827" y="352466"/>
                    <a:pt x="616205" y="359940"/>
                  </a:cubicBezTo>
                  <a:cubicBezTo>
                    <a:pt x="619772" y="370981"/>
                    <a:pt x="626227" y="375397"/>
                    <a:pt x="637947" y="374888"/>
                  </a:cubicBezTo>
                  <a:cubicBezTo>
                    <a:pt x="645590" y="374548"/>
                    <a:pt x="653234" y="373869"/>
                    <a:pt x="660708" y="372510"/>
                  </a:cubicBezTo>
                  <a:cubicBezTo>
                    <a:pt x="671239" y="370641"/>
                    <a:pt x="679222" y="374208"/>
                    <a:pt x="685168" y="382362"/>
                  </a:cubicBezTo>
                  <a:cubicBezTo>
                    <a:pt x="689924" y="388646"/>
                    <a:pt x="694000" y="395441"/>
                    <a:pt x="698247" y="402065"/>
                  </a:cubicBezTo>
                  <a:cubicBezTo>
                    <a:pt x="705381" y="413106"/>
                    <a:pt x="705041" y="414975"/>
                    <a:pt x="694680" y="422788"/>
                  </a:cubicBezTo>
                  <a:cubicBezTo>
                    <a:pt x="693321" y="423807"/>
                    <a:pt x="691962" y="424826"/>
                    <a:pt x="690603" y="425846"/>
                  </a:cubicBezTo>
                  <a:cubicBezTo>
                    <a:pt x="675995" y="436547"/>
                    <a:pt x="664954" y="450305"/>
                    <a:pt x="656971" y="466442"/>
                  </a:cubicBezTo>
                  <a:cubicBezTo>
                    <a:pt x="651196" y="478162"/>
                    <a:pt x="649327" y="492091"/>
                    <a:pt x="637607" y="500414"/>
                  </a:cubicBezTo>
                  <a:cubicBezTo>
                    <a:pt x="635399" y="501942"/>
                    <a:pt x="635908" y="505000"/>
                    <a:pt x="635229" y="507378"/>
                  </a:cubicBezTo>
                  <a:cubicBezTo>
                    <a:pt x="632851" y="516890"/>
                    <a:pt x="633021" y="527251"/>
                    <a:pt x="628605" y="536084"/>
                  </a:cubicBezTo>
                  <a:cubicBezTo>
                    <a:pt x="619942" y="553919"/>
                    <a:pt x="611449" y="571754"/>
                    <a:pt x="601597" y="588910"/>
                  </a:cubicBezTo>
                  <a:cubicBezTo>
                    <a:pt x="587499" y="613200"/>
                    <a:pt x="576798" y="638169"/>
                    <a:pt x="576118" y="666876"/>
                  </a:cubicBezTo>
                  <a:cubicBezTo>
                    <a:pt x="575778" y="681993"/>
                    <a:pt x="568474" y="695752"/>
                    <a:pt x="566776" y="710699"/>
                  </a:cubicBezTo>
                  <a:cubicBezTo>
                    <a:pt x="563209" y="740424"/>
                    <a:pt x="558453" y="769980"/>
                    <a:pt x="552847" y="799535"/>
                  </a:cubicBezTo>
                  <a:cubicBezTo>
                    <a:pt x="551998" y="804291"/>
                    <a:pt x="550300" y="808878"/>
                    <a:pt x="547582" y="812784"/>
                  </a:cubicBezTo>
                  <a:cubicBezTo>
                    <a:pt x="543505" y="818390"/>
                    <a:pt x="539768" y="819579"/>
                    <a:pt x="532804" y="815332"/>
                  </a:cubicBezTo>
                  <a:cubicBezTo>
                    <a:pt x="517177" y="805990"/>
                    <a:pt x="505457" y="802253"/>
                    <a:pt x="491189" y="818220"/>
                  </a:cubicBezTo>
                  <a:cubicBezTo>
                    <a:pt x="482866" y="827392"/>
                    <a:pt x="472334" y="835545"/>
                    <a:pt x="458406" y="835885"/>
                  </a:cubicBezTo>
                  <a:cubicBezTo>
                    <a:pt x="440571" y="836395"/>
                    <a:pt x="425114" y="844038"/>
                    <a:pt x="411015" y="853720"/>
                  </a:cubicBezTo>
                  <a:cubicBezTo>
                    <a:pt x="404391" y="858307"/>
                    <a:pt x="400654" y="861024"/>
                    <a:pt x="394199" y="854400"/>
                  </a:cubicBezTo>
                  <a:cubicBezTo>
                    <a:pt x="388424" y="848625"/>
                    <a:pt x="379761" y="850153"/>
                    <a:pt x="375345" y="856948"/>
                  </a:cubicBezTo>
                  <a:cubicBezTo>
                    <a:pt x="372967" y="860854"/>
                    <a:pt x="370249" y="861874"/>
                    <a:pt x="367361" y="858646"/>
                  </a:cubicBezTo>
                  <a:cubicBezTo>
                    <a:pt x="362945" y="853550"/>
                    <a:pt x="359208" y="855759"/>
                    <a:pt x="355471" y="859156"/>
                  </a:cubicBezTo>
                  <a:cubicBezTo>
                    <a:pt x="352414" y="861704"/>
                    <a:pt x="349526" y="864421"/>
                    <a:pt x="346469" y="866800"/>
                  </a:cubicBezTo>
                  <a:cubicBezTo>
                    <a:pt x="337806" y="873934"/>
                    <a:pt x="329143" y="882427"/>
                    <a:pt x="318102" y="884125"/>
                  </a:cubicBezTo>
                  <a:cubicBezTo>
                    <a:pt x="303664" y="886333"/>
                    <a:pt x="289566" y="890240"/>
                    <a:pt x="274788" y="891259"/>
                  </a:cubicBezTo>
                  <a:cubicBezTo>
                    <a:pt x="256444" y="892618"/>
                    <a:pt x="237929" y="891599"/>
                    <a:pt x="219754" y="894487"/>
                  </a:cubicBezTo>
                  <a:cubicBezTo>
                    <a:pt x="214998" y="895166"/>
                    <a:pt x="213469" y="893128"/>
                    <a:pt x="211771" y="889391"/>
                  </a:cubicBezTo>
                  <a:cubicBezTo>
                    <a:pt x="203617" y="870706"/>
                    <a:pt x="195124" y="852192"/>
                    <a:pt x="186801" y="833677"/>
                  </a:cubicBezTo>
                  <a:cubicBezTo>
                    <a:pt x="153509" y="759449"/>
                    <a:pt x="120047" y="685220"/>
                    <a:pt x="87094" y="610992"/>
                  </a:cubicBezTo>
                  <a:cubicBezTo>
                    <a:pt x="84207" y="604707"/>
                    <a:pt x="81998" y="604367"/>
                    <a:pt x="76393" y="607255"/>
                  </a:cubicBezTo>
                  <a:cubicBezTo>
                    <a:pt x="52783" y="619485"/>
                    <a:pt x="29172" y="631545"/>
                    <a:pt x="5222" y="643095"/>
                  </a:cubicBezTo>
                  <a:cubicBezTo>
                    <a:pt x="-1063" y="646153"/>
                    <a:pt x="-893" y="648701"/>
                    <a:pt x="1655" y="654306"/>
                  </a:cubicBezTo>
                  <a:cubicBezTo>
                    <a:pt x="13036" y="678596"/>
                    <a:pt x="23907" y="703225"/>
                    <a:pt x="35117" y="727515"/>
                  </a:cubicBezTo>
                  <a:cubicBezTo>
                    <a:pt x="71807" y="807689"/>
                    <a:pt x="107477" y="888202"/>
                    <a:pt x="141789" y="969394"/>
                  </a:cubicBezTo>
                  <a:cubicBezTo>
                    <a:pt x="145696" y="978567"/>
                    <a:pt x="147904" y="986890"/>
                    <a:pt x="138561" y="994194"/>
                  </a:cubicBezTo>
                  <a:cubicBezTo>
                    <a:pt x="136863" y="995553"/>
                    <a:pt x="135674" y="997931"/>
                    <a:pt x="135334" y="999969"/>
                  </a:cubicBezTo>
                  <a:cubicBezTo>
                    <a:pt x="133975" y="1006254"/>
                    <a:pt x="129729" y="1009991"/>
                    <a:pt x="125143" y="1013897"/>
                  </a:cubicBezTo>
                  <a:cubicBezTo>
                    <a:pt x="107138" y="1029524"/>
                    <a:pt x="94568" y="1047529"/>
                    <a:pt x="96436" y="1073178"/>
                  </a:cubicBezTo>
                  <a:cubicBezTo>
                    <a:pt x="97456" y="1088466"/>
                    <a:pt x="96776" y="1103753"/>
                    <a:pt x="96946" y="1119040"/>
                  </a:cubicBezTo>
                  <a:cubicBezTo>
                    <a:pt x="96946" y="1122437"/>
                    <a:pt x="97286" y="1125835"/>
                    <a:pt x="98305" y="1129062"/>
                  </a:cubicBezTo>
                  <a:cubicBezTo>
                    <a:pt x="102381" y="1142141"/>
                    <a:pt x="104760" y="1155390"/>
                    <a:pt x="105779" y="1168979"/>
                  </a:cubicBezTo>
                  <a:cubicBezTo>
                    <a:pt x="108157" y="1200063"/>
                    <a:pt x="112063" y="1230977"/>
                    <a:pt x="120726" y="1260872"/>
                  </a:cubicBezTo>
                  <a:cubicBezTo>
                    <a:pt x="132277" y="1300959"/>
                    <a:pt x="144676" y="1340876"/>
                    <a:pt x="157076" y="1380793"/>
                  </a:cubicBezTo>
                  <a:cubicBezTo>
                    <a:pt x="163021" y="1399987"/>
                    <a:pt x="167268" y="1419521"/>
                    <a:pt x="171514" y="1439224"/>
                  </a:cubicBezTo>
                  <a:cubicBezTo>
                    <a:pt x="176610" y="1461985"/>
                    <a:pt x="176270" y="1483727"/>
                    <a:pt x="162512" y="1504110"/>
                  </a:cubicBezTo>
                  <a:cubicBezTo>
                    <a:pt x="154019" y="1516680"/>
                    <a:pt x="147394" y="1530609"/>
                    <a:pt x="140430" y="1544197"/>
                  </a:cubicBezTo>
                  <a:cubicBezTo>
                    <a:pt x="136693" y="1551501"/>
                    <a:pt x="131597" y="1556257"/>
                    <a:pt x="123274" y="1557786"/>
                  </a:cubicBezTo>
                  <a:cubicBezTo>
                    <a:pt x="113592" y="1559485"/>
                    <a:pt x="103910" y="1561693"/>
                    <a:pt x="94228" y="1563731"/>
                  </a:cubicBezTo>
                  <a:cubicBezTo>
                    <a:pt x="90661" y="1564580"/>
                    <a:pt x="87604" y="1565599"/>
                    <a:pt x="85226" y="1569167"/>
                  </a:cubicBezTo>
                  <a:cubicBezTo>
                    <a:pt x="78092" y="1579698"/>
                    <a:pt x="70108" y="1589550"/>
                    <a:pt x="59917" y="1597533"/>
                  </a:cubicBezTo>
                  <a:cubicBezTo>
                    <a:pt x="47007" y="1607724"/>
                    <a:pt x="44120" y="1620974"/>
                    <a:pt x="47347" y="1636940"/>
                  </a:cubicBezTo>
                  <a:cubicBezTo>
                    <a:pt x="51424" y="1656984"/>
                    <a:pt x="66202" y="1666156"/>
                    <a:pt x="82848" y="1670233"/>
                  </a:cubicBezTo>
                  <a:cubicBezTo>
                    <a:pt x="110874" y="1677197"/>
                    <a:pt x="139750" y="1680764"/>
                    <a:pt x="168626" y="1675668"/>
                  </a:cubicBezTo>
                  <a:cubicBezTo>
                    <a:pt x="197333" y="1670572"/>
                    <a:pt x="219754" y="1658003"/>
                    <a:pt x="225699" y="1626239"/>
                  </a:cubicBezTo>
                  <a:cubicBezTo>
                    <a:pt x="227398" y="1616897"/>
                    <a:pt x="233343" y="1609763"/>
                    <a:pt x="241496" y="1605007"/>
                  </a:cubicBezTo>
                  <a:cubicBezTo>
                    <a:pt x="251687" y="1599062"/>
                    <a:pt x="262389" y="1593626"/>
                    <a:pt x="272750" y="1588021"/>
                  </a:cubicBezTo>
                  <a:cubicBezTo>
                    <a:pt x="280733" y="1583774"/>
                    <a:pt x="282092" y="1584284"/>
                    <a:pt x="282092" y="1593966"/>
                  </a:cubicBezTo>
                  <a:cubicBezTo>
                    <a:pt x="282262" y="1610272"/>
                    <a:pt x="283621" y="1626749"/>
                    <a:pt x="279884" y="1643055"/>
                  </a:cubicBezTo>
                  <a:cubicBezTo>
                    <a:pt x="278355" y="1649340"/>
                    <a:pt x="284300" y="1652397"/>
                    <a:pt x="287698" y="1653417"/>
                  </a:cubicBezTo>
                  <a:cubicBezTo>
                    <a:pt x="292114" y="1654606"/>
                    <a:pt x="290925" y="1648830"/>
                    <a:pt x="291095" y="1645943"/>
                  </a:cubicBezTo>
                  <a:cubicBezTo>
                    <a:pt x="291944" y="1632184"/>
                    <a:pt x="292284" y="1618256"/>
                    <a:pt x="292963" y="1604327"/>
                  </a:cubicBezTo>
                  <a:cubicBezTo>
                    <a:pt x="293473" y="1595834"/>
                    <a:pt x="293813" y="1587511"/>
                    <a:pt x="295681" y="1579188"/>
                  </a:cubicBezTo>
                  <a:cubicBezTo>
                    <a:pt x="298229" y="1567638"/>
                    <a:pt x="305363" y="1558805"/>
                    <a:pt x="311648" y="1549633"/>
                  </a:cubicBezTo>
                  <a:cubicBezTo>
                    <a:pt x="318612" y="1539441"/>
                    <a:pt x="322349" y="1529250"/>
                    <a:pt x="316234" y="1517190"/>
                  </a:cubicBezTo>
                  <a:cubicBezTo>
                    <a:pt x="314535" y="1513962"/>
                    <a:pt x="315045" y="1510395"/>
                    <a:pt x="316743" y="1507338"/>
                  </a:cubicBezTo>
                  <a:cubicBezTo>
                    <a:pt x="323028" y="1495618"/>
                    <a:pt x="319631" y="1484916"/>
                    <a:pt x="313686" y="1474385"/>
                  </a:cubicBezTo>
                  <a:cubicBezTo>
                    <a:pt x="308760" y="1465553"/>
                    <a:pt x="300947" y="1459268"/>
                    <a:pt x="294662" y="1451794"/>
                  </a:cubicBezTo>
                  <a:cubicBezTo>
                    <a:pt x="290755" y="1447378"/>
                    <a:pt x="287528" y="1444490"/>
                    <a:pt x="281073" y="1446189"/>
                  </a:cubicBezTo>
                  <a:cubicBezTo>
                    <a:pt x="276317" y="1447378"/>
                    <a:pt x="272920" y="1444830"/>
                    <a:pt x="272071" y="1439734"/>
                  </a:cubicBezTo>
                  <a:cubicBezTo>
                    <a:pt x="271391" y="1436167"/>
                    <a:pt x="270882" y="1432430"/>
                    <a:pt x="270542" y="1428863"/>
                  </a:cubicBezTo>
                  <a:cubicBezTo>
                    <a:pt x="266975" y="1386738"/>
                    <a:pt x="275298" y="1345292"/>
                    <a:pt x="278355" y="1303677"/>
                  </a:cubicBezTo>
                  <a:cubicBezTo>
                    <a:pt x="280564" y="1273272"/>
                    <a:pt x="285829" y="1243037"/>
                    <a:pt x="285659" y="1212293"/>
                  </a:cubicBezTo>
                  <a:cubicBezTo>
                    <a:pt x="285659" y="1202101"/>
                    <a:pt x="285150" y="1191230"/>
                    <a:pt x="280564" y="1182398"/>
                  </a:cubicBezTo>
                  <a:cubicBezTo>
                    <a:pt x="274958" y="1171527"/>
                    <a:pt x="273769" y="1159806"/>
                    <a:pt x="269862" y="1148596"/>
                  </a:cubicBezTo>
                  <a:cubicBezTo>
                    <a:pt x="267315" y="1141292"/>
                    <a:pt x="270372" y="1137725"/>
                    <a:pt x="278016" y="1137725"/>
                  </a:cubicBezTo>
                  <a:cubicBezTo>
                    <a:pt x="289906" y="1137555"/>
                    <a:pt x="301796" y="1138404"/>
                    <a:pt x="313686" y="1138234"/>
                  </a:cubicBezTo>
                  <a:cubicBezTo>
                    <a:pt x="321160" y="1138064"/>
                    <a:pt x="324217" y="1140952"/>
                    <a:pt x="323708" y="1148596"/>
                  </a:cubicBezTo>
                  <a:cubicBezTo>
                    <a:pt x="323198" y="1159636"/>
                    <a:pt x="328803" y="1167280"/>
                    <a:pt x="337296" y="1174414"/>
                  </a:cubicBezTo>
                  <a:cubicBezTo>
                    <a:pt x="351055" y="1185625"/>
                    <a:pt x="368041" y="1187154"/>
                    <a:pt x="383668" y="1187663"/>
                  </a:cubicBezTo>
                  <a:cubicBezTo>
                    <a:pt x="424944" y="1189362"/>
                    <a:pt x="466049" y="1193269"/>
                    <a:pt x="507325" y="1194797"/>
                  </a:cubicBezTo>
                  <a:cubicBezTo>
                    <a:pt x="514120" y="1194967"/>
                    <a:pt x="517007" y="1197345"/>
                    <a:pt x="517007" y="1204309"/>
                  </a:cubicBezTo>
                  <a:cubicBezTo>
                    <a:pt x="516837" y="1234884"/>
                    <a:pt x="513100" y="1265289"/>
                    <a:pt x="509194" y="1295524"/>
                  </a:cubicBezTo>
                  <a:cubicBezTo>
                    <a:pt x="504947" y="1328986"/>
                    <a:pt x="502229" y="1362448"/>
                    <a:pt x="499851" y="1395910"/>
                  </a:cubicBezTo>
                  <a:cubicBezTo>
                    <a:pt x="499512" y="1401176"/>
                    <a:pt x="501210" y="1403724"/>
                    <a:pt x="506816" y="1404064"/>
                  </a:cubicBezTo>
                  <a:cubicBezTo>
                    <a:pt x="535522" y="1405592"/>
                    <a:pt x="564228" y="1410688"/>
                    <a:pt x="593104" y="1408140"/>
                  </a:cubicBezTo>
                  <a:cubicBezTo>
                    <a:pt x="597520" y="1407801"/>
                    <a:pt x="602107" y="1407970"/>
                    <a:pt x="606693" y="1407970"/>
                  </a:cubicBezTo>
                  <a:cubicBezTo>
                    <a:pt x="612128" y="1407970"/>
                    <a:pt x="615016" y="1410348"/>
                    <a:pt x="615016" y="1416293"/>
                  </a:cubicBezTo>
                  <a:cubicBezTo>
                    <a:pt x="614676" y="1439564"/>
                    <a:pt x="614506" y="1462665"/>
                    <a:pt x="614167" y="1485936"/>
                  </a:cubicBezTo>
                  <a:cubicBezTo>
                    <a:pt x="614167" y="1488484"/>
                    <a:pt x="614336" y="1491201"/>
                    <a:pt x="610430" y="1490861"/>
                  </a:cubicBezTo>
                  <a:cubicBezTo>
                    <a:pt x="593953" y="1489672"/>
                    <a:pt x="577137" y="1491541"/>
                    <a:pt x="560831" y="1486105"/>
                  </a:cubicBezTo>
                  <a:cubicBezTo>
                    <a:pt x="524991" y="1474046"/>
                    <a:pt x="488980" y="1462325"/>
                    <a:pt x="452801" y="1450945"/>
                  </a:cubicBezTo>
                  <a:cubicBezTo>
                    <a:pt x="438363" y="1446358"/>
                    <a:pt x="436154" y="1447717"/>
                    <a:pt x="429870" y="1458928"/>
                  </a:cubicBezTo>
                  <a:cubicBezTo>
                    <a:pt x="428341" y="1461646"/>
                    <a:pt x="428341" y="1464194"/>
                    <a:pt x="428341" y="1467081"/>
                  </a:cubicBezTo>
                  <a:cubicBezTo>
                    <a:pt x="428341" y="1479821"/>
                    <a:pt x="428511" y="1492560"/>
                    <a:pt x="428171" y="1505300"/>
                  </a:cubicBezTo>
                  <a:cubicBezTo>
                    <a:pt x="428001" y="1512264"/>
                    <a:pt x="428341" y="1518718"/>
                    <a:pt x="434626" y="1523474"/>
                  </a:cubicBezTo>
                  <a:cubicBezTo>
                    <a:pt x="437004" y="1525343"/>
                    <a:pt x="439042" y="1528570"/>
                    <a:pt x="438193" y="1531628"/>
                  </a:cubicBezTo>
                  <a:cubicBezTo>
                    <a:pt x="435645" y="1541479"/>
                    <a:pt x="440571" y="1547085"/>
                    <a:pt x="448214" y="1551671"/>
                  </a:cubicBezTo>
                  <a:cubicBezTo>
                    <a:pt x="450592" y="1553030"/>
                    <a:pt x="451951" y="1555238"/>
                    <a:pt x="451611" y="1557956"/>
                  </a:cubicBezTo>
                  <a:cubicBezTo>
                    <a:pt x="451272" y="1560843"/>
                    <a:pt x="448554" y="1560843"/>
                    <a:pt x="446346" y="1561523"/>
                  </a:cubicBezTo>
                  <a:cubicBezTo>
                    <a:pt x="414582" y="1569846"/>
                    <a:pt x="382988" y="1578679"/>
                    <a:pt x="350715" y="1584454"/>
                  </a:cubicBezTo>
                  <a:cubicBezTo>
                    <a:pt x="336277" y="1587002"/>
                    <a:pt x="327954" y="1598722"/>
                    <a:pt x="327954" y="1610782"/>
                  </a:cubicBezTo>
                  <a:cubicBezTo>
                    <a:pt x="327954" y="1623861"/>
                    <a:pt x="327784" y="1636770"/>
                    <a:pt x="327954" y="1649850"/>
                  </a:cubicBezTo>
                  <a:cubicBezTo>
                    <a:pt x="327954" y="1656984"/>
                    <a:pt x="330332" y="1662929"/>
                    <a:pt x="335428" y="1668194"/>
                  </a:cubicBezTo>
                  <a:cubicBezTo>
                    <a:pt x="340863" y="1673800"/>
                    <a:pt x="346639" y="1679575"/>
                    <a:pt x="346809" y="1688407"/>
                  </a:cubicBezTo>
                  <a:cubicBezTo>
                    <a:pt x="346809" y="1691125"/>
                    <a:pt x="349866" y="1692314"/>
                    <a:pt x="351904" y="1693673"/>
                  </a:cubicBezTo>
                  <a:cubicBezTo>
                    <a:pt x="363285" y="1701317"/>
                    <a:pt x="383498" y="1698259"/>
                    <a:pt x="395558" y="1687219"/>
                  </a:cubicBezTo>
                  <a:cubicBezTo>
                    <a:pt x="405919" y="1677706"/>
                    <a:pt x="408637" y="1664627"/>
                    <a:pt x="410166" y="1651888"/>
                  </a:cubicBezTo>
                  <a:cubicBezTo>
                    <a:pt x="411015" y="1643905"/>
                    <a:pt x="405070" y="1637450"/>
                    <a:pt x="398615" y="1632354"/>
                  </a:cubicBezTo>
                  <a:cubicBezTo>
                    <a:pt x="395728" y="1630146"/>
                    <a:pt x="394539" y="1626919"/>
                    <a:pt x="395388" y="1623182"/>
                  </a:cubicBezTo>
                  <a:cubicBezTo>
                    <a:pt x="396407" y="1619105"/>
                    <a:pt x="400314" y="1619785"/>
                    <a:pt x="403032" y="1619445"/>
                  </a:cubicBezTo>
                  <a:cubicBezTo>
                    <a:pt x="435645" y="1614349"/>
                    <a:pt x="468597" y="1611971"/>
                    <a:pt x="500701" y="1603478"/>
                  </a:cubicBezTo>
                  <a:cubicBezTo>
                    <a:pt x="522103" y="1597703"/>
                    <a:pt x="544694" y="1595665"/>
                    <a:pt x="566606" y="1591928"/>
                  </a:cubicBezTo>
                  <a:cubicBezTo>
                    <a:pt x="583082" y="1589210"/>
                    <a:pt x="599389" y="1584963"/>
                    <a:pt x="616205" y="1587341"/>
                  </a:cubicBezTo>
                  <a:cubicBezTo>
                    <a:pt x="626736" y="1588870"/>
                    <a:pt x="634719" y="1592947"/>
                    <a:pt x="638626" y="1604667"/>
                  </a:cubicBezTo>
                  <a:cubicBezTo>
                    <a:pt x="647629" y="1630655"/>
                    <a:pt x="655952" y="1656984"/>
                    <a:pt x="663935" y="1683312"/>
                  </a:cubicBezTo>
                  <a:cubicBezTo>
                    <a:pt x="668861" y="1699448"/>
                    <a:pt x="672938" y="1715075"/>
                    <a:pt x="667502" y="1731891"/>
                  </a:cubicBezTo>
                  <a:cubicBezTo>
                    <a:pt x="664954" y="1739875"/>
                    <a:pt x="665124" y="1748707"/>
                    <a:pt x="665634" y="1757200"/>
                  </a:cubicBezTo>
                  <a:cubicBezTo>
                    <a:pt x="666993" y="1780471"/>
                    <a:pt x="688735" y="1802043"/>
                    <a:pt x="712345" y="1803402"/>
                  </a:cubicBezTo>
                  <a:cubicBezTo>
                    <a:pt x="734257" y="1804591"/>
                    <a:pt x="759905" y="1784378"/>
                    <a:pt x="763642" y="1762976"/>
                  </a:cubicBezTo>
                  <a:cubicBezTo>
                    <a:pt x="765001" y="1755842"/>
                    <a:pt x="763642" y="1748877"/>
                    <a:pt x="760415" y="1742423"/>
                  </a:cubicBezTo>
                  <a:cubicBezTo>
                    <a:pt x="753791" y="1728664"/>
                    <a:pt x="742580" y="1719152"/>
                    <a:pt x="730860" y="1710319"/>
                  </a:cubicBezTo>
                  <a:cubicBezTo>
                    <a:pt x="728482" y="1708451"/>
                    <a:pt x="726783" y="1707092"/>
                    <a:pt x="725934" y="1704204"/>
                  </a:cubicBezTo>
                  <a:cubicBezTo>
                    <a:pt x="714553" y="1668024"/>
                    <a:pt x="702663" y="1632184"/>
                    <a:pt x="695189" y="1594985"/>
                  </a:cubicBezTo>
                  <a:cubicBezTo>
                    <a:pt x="692811" y="1583435"/>
                    <a:pt x="694000" y="1581906"/>
                    <a:pt x="705890" y="1581736"/>
                  </a:cubicBezTo>
                  <a:cubicBezTo>
                    <a:pt x="707929" y="1581736"/>
                    <a:pt x="709797" y="1582076"/>
                    <a:pt x="711835" y="1582246"/>
                  </a:cubicBezTo>
                  <a:cubicBezTo>
                    <a:pt x="735786" y="1584793"/>
                    <a:pt x="759566" y="1587681"/>
                    <a:pt x="783516" y="1589719"/>
                  </a:cubicBezTo>
                  <a:cubicBezTo>
                    <a:pt x="831756" y="1593626"/>
                    <a:pt x="879996" y="1596514"/>
                    <a:pt x="928236" y="1601270"/>
                  </a:cubicBezTo>
                  <a:cubicBezTo>
                    <a:pt x="948449" y="1603308"/>
                    <a:pt x="948449" y="1603138"/>
                    <a:pt x="942844" y="1623182"/>
                  </a:cubicBezTo>
                  <a:cubicBezTo>
                    <a:pt x="941315" y="1628617"/>
                    <a:pt x="939446" y="1634732"/>
                    <a:pt x="943353" y="1639488"/>
                  </a:cubicBezTo>
                  <a:cubicBezTo>
                    <a:pt x="947600" y="1644754"/>
                    <a:pt x="950148" y="1650529"/>
                    <a:pt x="951506" y="1656984"/>
                  </a:cubicBezTo>
                  <a:cubicBezTo>
                    <a:pt x="952356" y="1661060"/>
                    <a:pt x="954734" y="1662759"/>
                    <a:pt x="958980" y="1663778"/>
                  </a:cubicBezTo>
                  <a:cubicBezTo>
                    <a:pt x="969002" y="1665986"/>
                    <a:pt x="979193" y="1665816"/>
                    <a:pt x="989385" y="1666496"/>
                  </a:cubicBezTo>
                  <a:cubicBezTo>
                    <a:pt x="996179" y="1667005"/>
                    <a:pt x="999916" y="1664118"/>
                    <a:pt x="1002974" y="1659531"/>
                  </a:cubicBezTo>
                  <a:cubicBezTo>
                    <a:pt x="1012656" y="1645263"/>
                    <a:pt x="1014015" y="1629297"/>
                    <a:pt x="1010278" y="1613160"/>
                  </a:cubicBezTo>
                  <a:close/>
                  <a:moveTo>
                    <a:pt x="893245" y="959203"/>
                  </a:moveTo>
                  <a:cubicBezTo>
                    <a:pt x="900379" y="964808"/>
                    <a:pt x="906154" y="960732"/>
                    <a:pt x="911929" y="957674"/>
                  </a:cubicBezTo>
                  <a:cubicBezTo>
                    <a:pt x="921611" y="952748"/>
                    <a:pt x="921611" y="952578"/>
                    <a:pt x="923310" y="963110"/>
                  </a:cubicBezTo>
                  <a:cubicBezTo>
                    <a:pt x="929425" y="999459"/>
                    <a:pt x="935540" y="1035639"/>
                    <a:pt x="941655" y="1071989"/>
                  </a:cubicBezTo>
                  <a:cubicBezTo>
                    <a:pt x="942504" y="1076745"/>
                    <a:pt x="942674" y="1081501"/>
                    <a:pt x="943183" y="1086257"/>
                  </a:cubicBezTo>
                  <a:cubicBezTo>
                    <a:pt x="943013" y="1086257"/>
                    <a:pt x="942844" y="1086257"/>
                    <a:pt x="942504" y="1086257"/>
                  </a:cubicBezTo>
                  <a:cubicBezTo>
                    <a:pt x="942504" y="1090164"/>
                    <a:pt x="942674" y="1094241"/>
                    <a:pt x="942504" y="1098147"/>
                  </a:cubicBezTo>
                  <a:cubicBezTo>
                    <a:pt x="942334" y="1100865"/>
                    <a:pt x="940805" y="1103073"/>
                    <a:pt x="937748" y="1103073"/>
                  </a:cubicBezTo>
                  <a:cubicBezTo>
                    <a:pt x="934690" y="1103243"/>
                    <a:pt x="933501" y="1101205"/>
                    <a:pt x="932822" y="1098317"/>
                  </a:cubicBezTo>
                  <a:cubicBezTo>
                    <a:pt x="928066" y="1076066"/>
                    <a:pt x="919573" y="1054833"/>
                    <a:pt x="912269" y="1033261"/>
                  </a:cubicBezTo>
                  <a:cubicBezTo>
                    <a:pt x="905645" y="1013897"/>
                    <a:pt x="897152" y="995213"/>
                    <a:pt x="893245" y="974830"/>
                  </a:cubicBezTo>
                  <a:cubicBezTo>
                    <a:pt x="892565" y="970753"/>
                    <a:pt x="888828" y="967526"/>
                    <a:pt x="888998" y="962940"/>
                  </a:cubicBezTo>
                  <a:cubicBezTo>
                    <a:pt x="888998" y="960562"/>
                    <a:pt x="889508" y="956145"/>
                    <a:pt x="893245" y="959203"/>
                  </a:cubicBezTo>
                  <a:close/>
                </a:path>
              </a:pathLst>
            </a:custGeom>
            <a:grpFill/>
            <a:ln w="16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AE0C8EA-9FDA-4934-91A5-1DEE2D784F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291346"/>
              </p:ext>
            </p:extLst>
          </p:nvPr>
        </p:nvGraphicFramePr>
        <p:xfrm>
          <a:off x="6190056" y="1270930"/>
          <a:ext cx="5944320" cy="1766316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495360">
                  <a:extLst>
                    <a:ext uri="{9D8B030D-6E8A-4147-A177-3AD203B41FA5}">
                      <a16:colId xmlns:a16="http://schemas.microsoft.com/office/drawing/2014/main" val="3323503593"/>
                    </a:ext>
                  </a:extLst>
                </a:gridCol>
                <a:gridCol w="495360">
                  <a:extLst>
                    <a:ext uri="{9D8B030D-6E8A-4147-A177-3AD203B41FA5}">
                      <a16:colId xmlns:a16="http://schemas.microsoft.com/office/drawing/2014/main" val="550774692"/>
                    </a:ext>
                  </a:extLst>
                </a:gridCol>
                <a:gridCol w="495360">
                  <a:extLst>
                    <a:ext uri="{9D8B030D-6E8A-4147-A177-3AD203B41FA5}">
                      <a16:colId xmlns:a16="http://schemas.microsoft.com/office/drawing/2014/main" val="4171280210"/>
                    </a:ext>
                  </a:extLst>
                </a:gridCol>
                <a:gridCol w="495360">
                  <a:extLst>
                    <a:ext uri="{9D8B030D-6E8A-4147-A177-3AD203B41FA5}">
                      <a16:colId xmlns:a16="http://schemas.microsoft.com/office/drawing/2014/main" val="4146302983"/>
                    </a:ext>
                  </a:extLst>
                </a:gridCol>
                <a:gridCol w="495360">
                  <a:extLst>
                    <a:ext uri="{9D8B030D-6E8A-4147-A177-3AD203B41FA5}">
                      <a16:colId xmlns:a16="http://schemas.microsoft.com/office/drawing/2014/main" val="3848798940"/>
                    </a:ext>
                  </a:extLst>
                </a:gridCol>
                <a:gridCol w="495360">
                  <a:extLst>
                    <a:ext uri="{9D8B030D-6E8A-4147-A177-3AD203B41FA5}">
                      <a16:colId xmlns:a16="http://schemas.microsoft.com/office/drawing/2014/main" val="3096862904"/>
                    </a:ext>
                  </a:extLst>
                </a:gridCol>
                <a:gridCol w="495360">
                  <a:extLst>
                    <a:ext uri="{9D8B030D-6E8A-4147-A177-3AD203B41FA5}">
                      <a16:colId xmlns:a16="http://schemas.microsoft.com/office/drawing/2014/main" val="545561219"/>
                    </a:ext>
                  </a:extLst>
                </a:gridCol>
                <a:gridCol w="495360">
                  <a:extLst>
                    <a:ext uri="{9D8B030D-6E8A-4147-A177-3AD203B41FA5}">
                      <a16:colId xmlns:a16="http://schemas.microsoft.com/office/drawing/2014/main" val="3505755550"/>
                    </a:ext>
                  </a:extLst>
                </a:gridCol>
                <a:gridCol w="495360">
                  <a:extLst>
                    <a:ext uri="{9D8B030D-6E8A-4147-A177-3AD203B41FA5}">
                      <a16:colId xmlns:a16="http://schemas.microsoft.com/office/drawing/2014/main" val="878840423"/>
                    </a:ext>
                  </a:extLst>
                </a:gridCol>
                <a:gridCol w="495360">
                  <a:extLst>
                    <a:ext uri="{9D8B030D-6E8A-4147-A177-3AD203B41FA5}">
                      <a16:colId xmlns:a16="http://schemas.microsoft.com/office/drawing/2014/main" val="2641004810"/>
                    </a:ext>
                  </a:extLst>
                </a:gridCol>
                <a:gridCol w="495360">
                  <a:extLst>
                    <a:ext uri="{9D8B030D-6E8A-4147-A177-3AD203B41FA5}">
                      <a16:colId xmlns:a16="http://schemas.microsoft.com/office/drawing/2014/main" val="2627543255"/>
                    </a:ext>
                  </a:extLst>
                </a:gridCol>
                <a:gridCol w="495360">
                  <a:extLst>
                    <a:ext uri="{9D8B030D-6E8A-4147-A177-3AD203B41FA5}">
                      <a16:colId xmlns:a16="http://schemas.microsoft.com/office/drawing/2014/main" val="1529344797"/>
                    </a:ext>
                  </a:extLst>
                </a:gridCol>
              </a:tblGrid>
              <a:tr h="29438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id-ID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JENIS PENDI-DIKAN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extLst>
                  <a:ext uri="{0D108BD9-81ED-4DB2-BD59-A6C34878D82A}">
                    <a16:rowId xmlns:a16="http://schemas.microsoft.com/office/drawing/2014/main" val="2958539642"/>
                  </a:ext>
                </a:extLst>
              </a:tr>
              <a:tr h="294386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2000-2013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81196"/>
                  </a:ext>
                </a:extLst>
              </a:tr>
              <a:tr h="29438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S-2/S-3 DN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3.790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305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398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251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261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230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259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239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6.114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extLst>
                  <a:ext uri="{0D108BD9-81ED-4DB2-BD59-A6C34878D82A}">
                    <a16:rowId xmlns:a16="http://schemas.microsoft.com/office/drawing/2014/main" val="3537018767"/>
                  </a:ext>
                </a:extLst>
              </a:tr>
              <a:tr h="29438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S-2/S-3 LN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1.239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126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247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1.859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extLst>
                  <a:ext uri="{0D108BD9-81ED-4DB2-BD59-A6C34878D82A}">
                    <a16:rowId xmlns:a16="http://schemas.microsoft.com/office/drawing/2014/main" val="561788536"/>
                  </a:ext>
                </a:extLst>
              </a:tr>
              <a:tr h="29438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S-2 LK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1.341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2.271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extLst>
                  <a:ext uri="{0D108BD9-81ED-4DB2-BD59-A6C34878D82A}">
                    <a16:rowId xmlns:a16="http://schemas.microsoft.com/office/drawing/2014/main" val="2059482237"/>
                  </a:ext>
                </a:extLst>
              </a:tr>
              <a:tr h="29438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ID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id-ID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10.244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11" marR="5611" marT="5611" marB="0" anchor="ctr"/>
                </a:tc>
                <a:extLst>
                  <a:ext uri="{0D108BD9-81ED-4DB2-BD59-A6C34878D82A}">
                    <a16:rowId xmlns:a16="http://schemas.microsoft.com/office/drawing/2014/main" val="58380768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A968176-2DE1-4AA8-8E28-D16C293A6E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005634"/>
              </p:ext>
            </p:extLst>
          </p:nvPr>
        </p:nvGraphicFramePr>
        <p:xfrm>
          <a:off x="82826" y="1273246"/>
          <a:ext cx="5919120" cy="176400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493260">
                  <a:extLst>
                    <a:ext uri="{9D8B030D-6E8A-4147-A177-3AD203B41FA5}">
                      <a16:colId xmlns:a16="http://schemas.microsoft.com/office/drawing/2014/main" val="1960934749"/>
                    </a:ext>
                  </a:extLst>
                </a:gridCol>
                <a:gridCol w="493260">
                  <a:extLst>
                    <a:ext uri="{9D8B030D-6E8A-4147-A177-3AD203B41FA5}">
                      <a16:colId xmlns:a16="http://schemas.microsoft.com/office/drawing/2014/main" val="747878938"/>
                    </a:ext>
                  </a:extLst>
                </a:gridCol>
                <a:gridCol w="493260">
                  <a:extLst>
                    <a:ext uri="{9D8B030D-6E8A-4147-A177-3AD203B41FA5}">
                      <a16:colId xmlns:a16="http://schemas.microsoft.com/office/drawing/2014/main" val="2310252826"/>
                    </a:ext>
                  </a:extLst>
                </a:gridCol>
                <a:gridCol w="493260">
                  <a:extLst>
                    <a:ext uri="{9D8B030D-6E8A-4147-A177-3AD203B41FA5}">
                      <a16:colId xmlns:a16="http://schemas.microsoft.com/office/drawing/2014/main" val="91403005"/>
                    </a:ext>
                  </a:extLst>
                </a:gridCol>
                <a:gridCol w="493260">
                  <a:extLst>
                    <a:ext uri="{9D8B030D-6E8A-4147-A177-3AD203B41FA5}">
                      <a16:colId xmlns:a16="http://schemas.microsoft.com/office/drawing/2014/main" val="2887598610"/>
                    </a:ext>
                  </a:extLst>
                </a:gridCol>
                <a:gridCol w="493260">
                  <a:extLst>
                    <a:ext uri="{9D8B030D-6E8A-4147-A177-3AD203B41FA5}">
                      <a16:colId xmlns:a16="http://schemas.microsoft.com/office/drawing/2014/main" val="3800000523"/>
                    </a:ext>
                  </a:extLst>
                </a:gridCol>
                <a:gridCol w="493260">
                  <a:extLst>
                    <a:ext uri="{9D8B030D-6E8A-4147-A177-3AD203B41FA5}">
                      <a16:colId xmlns:a16="http://schemas.microsoft.com/office/drawing/2014/main" val="896867910"/>
                    </a:ext>
                  </a:extLst>
                </a:gridCol>
                <a:gridCol w="493260">
                  <a:extLst>
                    <a:ext uri="{9D8B030D-6E8A-4147-A177-3AD203B41FA5}">
                      <a16:colId xmlns:a16="http://schemas.microsoft.com/office/drawing/2014/main" val="2005041209"/>
                    </a:ext>
                  </a:extLst>
                </a:gridCol>
                <a:gridCol w="493260">
                  <a:extLst>
                    <a:ext uri="{9D8B030D-6E8A-4147-A177-3AD203B41FA5}">
                      <a16:colId xmlns:a16="http://schemas.microsoft.com/office/drawing/2014/main" val="1488830719"/>
                    </a:ext>
                  </a:extLst>
                </a:gridCol>
                <a:gridCol w="493260">
                  <a:extLst>
                    <a:ext uri="{9D8B030D-6E8A-4147-A177-3AD203B41FA5}">
                      <a16:colId xmlns:a16="http://schemas.microsoft.com/office/drawing/2014/main" val="185938235"/>
                    </a:ext>
                  </a:extLst>
                </a:gridCol>
                <a:gridCol w="493260">
                  <a:extLst>
                    <a:ext uri="{9D8B030D-6E8A-4147-A177-3AD203B41FA5}">
                      <a16:colId xmlns:a16="http://schemas.microsoft.com/office/drawing/2014/main" val="22198500"/>
                    </a:ext>
                  </a:extLst>
                </a:gridCol>
                <a:gridCol w="493260">
                  <a:extLst>
                    <a:ext uri="{9D8B030D-6E8A-4147-A177-3AD203B41FA5}">
                      <a16:colId xmlns:a16="http://schemas.microsoft.com/office/drawing/2014/main" val="4020499814"/>
                    </a:ext>
                  </a:extLst>
                </a:gridCol>
              </a:tblGrid>
              <a:tr h="25200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id-ID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JENIS PELA-TIHAN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335" marR="6335" marT="6335" marB="0" anchor="ctr"/>
                </a:tc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extLst>
                  <a:ext uri="{0D108BD9-81ED-4DB2-BD59-A6C34878D82A}">
                    <a16:rowId xmlns:a16="http://schemas.microsoft.com/office/drawing/2014/main" val="4102765923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2000-2013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880687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JFP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2.836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499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501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535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521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423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559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201*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187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6.571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extLst>
                  <a:ext uri="{0D108BD9-81ED-4DB2-BD59-A6C34878D82A}">
                    <a16:rowId xmlns:a16="http://schemas.microsoft.com/office/drawing/2014/main" val="204313621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Teknis</a:t>
                      </a:r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ID" sz="7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Spesifik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3.455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805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800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575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676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769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1.252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1.019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1.480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625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11.456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extLst>
                  <a:ext uri="{0D108BD9-81ED-4DB2-BD59-A6C34878D82A}">
                    <a16:rowId xmlns:a16="http://schemas.microsoft.com/office/drawing/2014/main" val="409051659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Bahasa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356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135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249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259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247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256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2.215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extLst>
                  <a:ext uri="{0D108BD9-81ED-4DB2-BD59-A6C34878D82A}">
                    <a16:rowId xmlns:a16="http://schemas.microsoft.com/office/drawing/2014/main" val="354714198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</a:t>
                      </a:r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ID" sz="7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Magang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142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1.078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extLst>
                  <a:ext uri="{0D108BD9-81ED-4DB2-BD59-A6C34878D82A}">
                    <a16:rowId xmlns:a16="http://schemas.microsoft.com/office/drawing/2014/main" val="372040645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Luar</a:t>
                      </a:r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Negeri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en-ID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D" sz="7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350</a:t>
                      </a:r>
                      <a:endParaRPr lang="en-ID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35" marR="6335" marT="6335" marB="0" anchor="ctr"/>
                </a:tc>
                <a:extLst>
                  <a:ext uri="{0D108BD9-81ED-4DB2-BD59-A6C34878D82A}">
                    <a16:rowId xmlns:a16="http://schemas.microsoft.com/office/drawing/2014/main" val="332452169"/>
                  </a:ext>
                </a:extLst>
              </a:tr>
            </a:tbl>
          </a:graphicData>
        </a:graphic>
      </p:graphicFrame>
      <p:graphicFrame>
        <p:nvGraphicFramePr>
          <p:cNvPr id="53" name="Chart 52">
            <a:extLst>
              <a:ext uri="{FF2B5EF4-FFF2-40B4-BE49-F238E27FC236}">
                <a16:creationId xmlns:a16="http://schemas.microsoft.com/office/drawing/2014/main" id="{D46E290C-C85F-400C-B43E-669219EAF4A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7607137"/>
              </p:ext>
            </p:extLst>
          </p:nvPr>
        </p:nvGraphicFramePr>
        <p:xfrm>
          <a:off x="82826" y="3260850"/>
          <a:ext cx="4651766" cy="2882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4" name="Chart 53">
            <a:extLst>
              <a:ext uri="{FF2B5EF4-FFF2-40B4-BE49-F238E27FC236}">
                <a16:creationId xmlns:a16="http://schemas.microsoft.com/office/drawing/2014/main" id="{470D7517-85EA-42B6-BB6D-0007FC2BA3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2784576"/>
              </p:ext>
            </p:extLst>
          </p:nvPr>
        </p:nvGraphicFramePr>
        <p:xfrm>
          <a:off x="7457408" y="3123367"/>
          <a:ext cx="4621278" cy="2850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DA57D2E-08D7-41F3-9091-BA8034D391EB}"/>
              </a:ext>
            </a:extLst>
          </p:cNvPr>
          <p:cNvSpPr txBox="1"/>
          <p:nvPr/>
        </p:nvSpPr>
        <p:spPr>
          <a:xfrm>
            <a:off x="1432067" y="996247"/>
            <a:ext cx="3220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 PELATIHAN</a:t>
            </a:r>
            <a:endParaRPr lang="en-US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1B0F85-2034-4951-9E03-1E8C67FD7855}"/>
              </a:ext>
            </a:extLst>
          </p:cNvPr>
          <p:cNvSpPr txBox="1"/>
          <p:nvPr/>
        </p:nvSpPr>
        <p:spPr>
          <a:xfrm>
            <a:off x="7551897" y="996247"/>
            <a:ext cx="3220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 PENDIDIKAN</a:t>
            </a:r>
            <a:endParaRPr lang="en-US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14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7EEC79-CAD9-425F-9FDF-860CCB9C31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3200" dirty="0"/>
              <a:t>CAPAIAN PROGRAM/KEGIATAN PUSBINDIKLATREN 2022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F136EBC-BF25-45A7-A893-76505D8B58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AFC48-379B-3D44-B9D4-2CE6B5269790}" type="slidenum">
              <a:rPr lang="en-US" smtClean="0"/>
              <a:t>9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7FF5FD-6753-4432-A7E3-16E49AB455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d-ID" dirty="0"/>
              <a:t>02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83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TANDARD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0-12-05_Template PPT Pusbin 2021_Biru" id="{B428DCAD-38FE-42DA-945A-F7B4ACF9B009}" vid="{D57F40EF-3557-48DF-BEB0-01B58E0C23A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PPT Pusbin 2022 - Utama (Kapus)</Template>
  <TotalTime>5790</TotalTime>
  <Words>5970</Words>
  <Application>Microsoft Macintosh PowerPoint</Application>
  <PresentationFormat>Widescreen</PresentationFormat>
  <Paragraphs>1399</Paragraphs>
  <Slides>46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4" baseType="lpstr">
      <vt:lpstr>Arial</vt:lpstr>
      <vt:lpstr>Big Shoulders Text</vt:lpstr>
      <vt:lpstr>Calibri</vt:lpstr>
      <vt:lpstr>Calibri Light</vt:lpstr>
      <vt:lpstr>Century Gothic</vt:lpstr>
      <vt:lpstr>Times New Roman</vt:lpstr>
      <vt:lpstr>Wingdings</vt:lpstr>
      <vt:lpstr>STANDARD</vt:lpstr>
      <vt:lpstr>CAPAIN PROGRAM/KEGIATAN 2022  DAN PROGRAM UNGGULAN (CHAMPION) 2023 PUSBINDIKLATREN</vt:lpstr>
      <vt:lpstr>Outline</vt:lpstr>
      <vt:lpstr>PowerPoint Presentation</vt:lpstr>
      <vt:lpstr>Overview Pusbindiklatren Bappenas</vt:lpstr>
      <vt:lpstr>SDM dan Fasilitas Pusbindiklatren</vt:lpstr>
      <vt:lpstr>Perubahan Struktur Organisasi (PEMBAGIAN TUGAS BERDASARKAN PENDEKATAN FUNGSIONALIS)</vt:lpstr>
      <vt:lpstr>Mitra Kerja Pusbindiklatren</vt:lpstr>
      <vt:lpstr>PowerPoint Presentation</vt:lpstr>
      <vt:lpstr>PowerPoint Presentation</vt:lpstr>
      <vt:lpstr>Target &amp; Capaian Pusbindiklatren 2022 (PK)</vt:lpstr>
      <vt:lpstr>Realisasi Evaluasi, Pengembangan, dan Kerja Sama 2022</vt:lpstr>
      <vt:lpstr>Program Pendidikan</vt:lpstr>
      <vt:lpstr>Capaian Program Pendidikan</vt:lpstr>
      <vt:lpstr>Evaluasi Dampak Program Diklat: Program SPIRIT</vt:lpstr>
      <vt:lpstr>Evaluasi Dampak Program Pendidikan: Program COREMAP</vt:lpstr>
      <vt:lpstr>Program Pelatihan</vt:lpstr>
      <vt:lpstr>Capaian Program Pelatihan</vt:lpstr>
      <vt:lpstr>Evaluasi Dampak Diklat PHRD IV</vt:lpstr>
      <vt:lpstr>Studi Dampak/Alumni Survey Pelatihan 2022</vt:lpstr>
      <vt:lpstr>Program Pembinaan &amp; Pengembangan JFP</vt:lpstr>
      <vt:lpstr>Capaian Program Pembinaan &amp; Pengembangan JFP 2022 </vt:lpstr>
      <vt:lpstr>Program Knowledge Management (Database, Publikasi &amp; Informasi) </vt:lpstr>
      <vt:lpstr>Capaian Program Knowledge Management 2022 (1)</vt:lpstr>
      <vt:lpstr>Capaian Program Knowledge Management 2022 (2)</vt:lpstr>
      <vt:lpstr>Sumber Pendanaan Pusbindiklatren</vt:lpstr>
      <vt:lpstr>PowerPoint Presentation</vt:lpstr>
      <vt:lpstr>PowerPoint Presentation</vt:lpstr>
      <vt:lpstr>PowerPoint Presentation</vt:lpstr>
      <vt:lpstr>Strategi Corporate University (Corpu)</vt:lpstr>
      <vt:lpstr>PowerPoint Presentation</vt:lpstr>
      <vt:lpstr>Meningkatnya Jumlah Pejabat Fungsional Perencana</vt:lpstr>
      <vt:lpstr>Penganggaran Program Pengembangan Kapasitas SDM</vt:lpstr>
      <vt:lpstr>Anggaran Pusbindiklatren Tahun 2019―2022  dan Proyeksi 2023―2025</vt:lpstr>
      <vt:lpstr>PowerPoint Presentation</vt:lpstr>
      <vt:lpstr>PowerPoint Presentation</vt:lpstr>
      <vt:lpstr>Program Evaluasi, Pengembangan dan Kerjasama 2023</vt:lpstr>
      <vt:lpstr>Program Pendidikan</vt:lpstr>
      <vt:lpstr>Program Pelatihan</vt:lpstr>
      <vt:lpstr>Program Pembinaan &amp; Pengembangan JFP 2023</vt:lpstr>
      <vt:lpstr>Program Knowledge Management 2023</vt:lpstr>
      <vt:lpstr>Program Fasilitasi (Afirmasi) Bappenas</vt:lpstr>
      <vt:lpstr>Overview Strengthening Apparatus Management and  Development Project (SMART)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Inovasi Program Pusbindiklatren</dc:title>
  <dc:creator>TheLegendary MCPE</dc:creator>
  <cp:lastModifiedBy>Wignyo Adiyoso</cp:lastModifiedBy>
  <cp:revision>221</cp:revision>
  <dcterms:created xsi:type="dcterms:W3CDTF">2022-01-19T13:11:23Z</dcterms:created>
  <dcterms:modified xsi:type="dcterms:W3CDTF">2022-12-06T04:10:33Z</dcterms:modified>
</cp:coreProperties>
</file>