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4"/>
  </p:notesMasterIdLst>
  <p:sldIdLst>
    <p:sldId id="256" r:id="rId2"/>
    <p:sldId id="2147373770" r:id="rId3"/>
    <p:sldId id="2147373676" r:id="rId4"/>
    <p:sldId id="264" r:id="rId5"/>
    <p:sldId id="2147373713" r:id="rId6"/>
    <p:sldId id="2147373636" r:id="rId7"/>
    <p:sldId id="258" r:id="rId8"/>
    <p:sldId id="2147373677" r:id="rId9"/>
    <p:sldId id="266" r:id="rId10"/>
    <p:sldId id="2147373784" r:id="rId11"/>
    <p:sldId id="2147373785" r:id="rId12"/>
    <p:sldId id="2147373664" r:id="rId13"/>
    <p:sldId id="2147373782" r:id="rId14"/>
    <p:sldId id="2147373695" r:id="rId15"/>
    <p:sldId id="2147373766" r:id="rId16"/>
    <p:sldId id="2147373767" r:id="rId17"/>
    <p:sldId id="273" r:id="rId18"/>
    <p:sldId id="2147373772" r:id="rId19"/>
    <p:sldId id="274" r:id="rId20"/>
    <p:sldId id="2147373781" r:id="rId21"/>
    <p:sldId id="275" r:id="rId22"/>
    <p:sldId id="279" r:id="rId23"/>
    <p:sldId id="280" r:id="rId24"/>
    <p:sldId id="2147373780" r:id="rId25"/>
    <p:sldId id="276" r:id="rId26"/>
    <p:sldId id="277" r:id="rId27"/>
    <p:sldId id="278" r:id="rId28"/>
    <p:sldId id="2147373779" r:id="rId29"/>
    <p:sldId id="2147373734" r:id="rId30"/>
    <p:sldId id="2147373692" r:id="rId31"/>
    <p:sldId id="259" r:id="rId32"/>
    <p:sldId id="2147373679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67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958"/>
  </p:normalViewPr>
  <p:slideViewPr>
    <p:cSldViewPr snapToGrid="0">
      <p:cViewPr varScale="1">
        <p:scale>
          <a:sx n="119" d="100"/>
          <a:sy n="119" d="100"/>
        </p:scale>
        <p:origin x="216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131663105932936E-2"/>
          <c:y val="0"/>
          <c:w val="0.8462031439811134"/>
          <c:h val="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24"/>
          <c:dPt>
            <c:idx val="0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688-435E-9F37-2290AA79EA8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688-435E-9F37-2290AA79EA82}"/>
              </c:ext>
            </c:extLst>
          </c:dPt>
          <c:dLbls>
            <c:dLbl>
              <c:idx val="0"/>
              <c:layout>
                <c:manualLayout>
                  <c:x val="-0.22762166309386947"/>
                  <c:y val="4.301329896956103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88-435E-9F37-2290AA79EA82}"/>
                </c:ext>
              </c:extLst>
            </c:dLbl>
            <c:dLbl>
              <c:idx val="1"/>
              <c:layout>
                <c:manualLayout>
                  <c:x val="0.18727147267202202"/>
                  <c:y val="-0.1174089296807204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88-435E-9F37-2290AA79EA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PNS</c:v>
                </c:pt>
                <c:pt idx="1">
                  <c:v>PPNPN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E0-438F-B089-38AD175284C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7850862960206242"/>
          <c:y val="0.69398025426662435"/>
          <c:w val="0.38360592750579348"/>
          <c:h val="0.154051337009972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b="1" dirty="0">
                <a:solidFill>
                  <a:schemeClr val="tx1"/>
                </a:solidFill>
              </a:rPr>
              <a:t>Tingkat Pendidikan</a:t>
            </a:r>
            <a:endParaRPr lang="id-ID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5222744693179397"/>
          <c:y val="2.72477921451608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PNS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S3</c:v>
                </c:pt>
                <c:pt idx="1">
                  <c:v>S2</c:v>
                </c:pt>
                <c:pt idx="2">
                  <c:v>S1</c:v>
                </c:pt>
                <c:pt idx="3">
                  <c:v>DIPLOMA</c:v>
                </c:pt>
                <c:pt idx="4">
                  <c:v>SMP, SMA, SMK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16</c:v>
                </c:pt>
                <c:pt idx="2">
                  <c:v>10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32-4C0E-B0F8-55143875503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PPNPN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S3</c:v>
                </c:pt>
                <c:pt idx="1">
                  <c:v>S2</c:v>
                </c:pt>
                <c:pt idx="2">
                  <c:v>S1</c:v>
                </c:pt>
                <c:pt idx="3">
                  <c:v>DIPLOMA</c:v>
                </c:pt>
                <c:pt idx="4">
                  <c:v>SMP, SMA, SMK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</c:v>
                </c:pt>
                <c:pt idx="1">
                  <c:v>4</c:v>
                </c:pt>
                <c:pt idx="2">
                  <c:v>26</c:v>
                </c:pt>
                <c:pt idx="3">
                  <c:v>7</c:v>
                </c:pt>
                <c:pt idx="4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32-4C0E-B0F8-55143875503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79857919"/>
        <c:axId val="1079857503"/>
      </c:barChart>
      <c:catAx>
        <c:axId val="1079857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79857503"/>
        <c:crosses val="autoZero"/>
        <c:auto val="1"/>
        <c:lblAlgn val="ctr"/>
        <c:lblOffset val="100"/>
        <c:noMultiLvlLbl val="0"/>
      </c:catAx>
      <c:valAx>
        <c:axId val="1079857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798579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RM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Sheet1!$B$1:$E$1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strCache>
            </c:strRef>
          </c:cat>
          <c:val>
            <c:numRef>
              <c:f>Sheet1!$B$2:$E$2</c:f>
              <c:numCache>
                <c:formatCode>_(* #,##0_);_(* \(#,##0\);_(* "-"_);_(@_)</c:formatCode>
                <c:ptCount val="4"/>
                <c:pt idx="0">
                  <c:v>60396956000</c:v>
                </c:pt>
                <c:pt idx="1">
                  <c:v>35314850000</c:v>
                </c:pt>
                <c:pt idx="2">
                  <c:v>41020162000</c:v>
                </c:pt>
                <c:pt idx="3">
                  <c:v>115684387000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528-4B33-8FF8-FC8922A226B6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RMP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Sheet1!$B$1:$E$1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strCache>
            </c:strRef>
          </c:cat>
          <c:val>
            <c:numRef>
              <c:f>Sheet1!$B$3:$E$3</c:f>
              <c:numCache>
                <c:formatCode>_(* #,##0_);_(* \(#,##0\);_(* "-"_);_(@_)</c:formatCode>
                <c:ptCount val="4"/>
                <c:pt idx="0">
                  <c:v>9515525000</c:v>
                </c:pt>
                <c:pt idx="1">
                  <c:v>15582325000</c:v>
                </c:pt>
                <c:pt idx="2">
                  <c:v>3021998000</c:v>
                </c:pt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528-4B33-8FF8-FC8922A226B6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LOAN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Sheet1!$B$1:$E$1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strCache>
            </c:strRef>
          </c:cat>
          <c:val>
            <c:numRef>
              <c:f>Sheet1!$B$4:$E$4</c:f>
              <c:numCache>
                <c:formatCode>_(* #,##0_);_(* \(#,##0\);_(* "-"_);_(@_)</c:formatCode>
                <c:ptCount val="4"/>
                <c:pt idx="0">
                  <c:v>123755600000</c:v>
                </c:pt>
                <c:pt idx="1">
                  <c:v>93128684000</c:v>
                </c:pt>
                <c:pt idx="2">
                  <c:v>31953798900</c:v>
                </c:pt>
                <c:pt idx="3">
                  <c:v>100000000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528-4B33-8FF8-FC8922A226B6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strCache>
            </c:strRef>
          </c:cat>
          <c:val>
            <c:numRef>
              <c:f>Sheet1!$B$5:$E$5</c:f>
              <c:numCache>
                <c:formatCode>_(* #,##0_);_(* \(#,##0\);_(* "-"_);_(@_)</c:formatCode>
                <c:ptCount val="4"/>
                <c:pt idx="0">
                  <c:v>193668081000</c:v>
                </c:pt>
                <c:pt idx="1">
                  <c:v>144025859000</c:v>
                </c:pt>
                <c:pt idx="2">
                  <c:v>75995958900</c:v>
                </c:pt>
                <c:pt idx="3">
                  <c:v>115784387000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528-4B33-8FF8-FC8922A226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0254960"/>
        <c:axId val="90257872"/>
      </c:lineChart>
      <c:catAx>
        <c:axId val="90254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257872"/>
        <c:crosses val="autoZero"/>
        <c:auto val="1"/>
        <c:lblAlgn val="ctr"/>
        <c:lblOffset val="100"/>
        <c:noMultiLvlLbl val="0"/>
      </c:catAx>
      <c:valAx>
        <c:axId val="9025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254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01424967210083"/>
          <c:y val="0.94213000641510514"/>
          <c:w val="0.44682258744340925"/>
          <c:h val="5.78703904211467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E23616-8F3D-D145-AC01-ADD6409A46BA}" type="doc">
      <dgm:prSet loTypeId="urn:microsoft.com/office/officeart/2005/8/layout/radial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D5A8A7-76B8-A34D-B22D-8F1205EE6820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900" b="1" dirty="0"/>
            <a:t>PUSBINDIKLATREN</a:t>
          </a:r>
        </a:p>
      </dgm:t>
    </dgm:pt>
    <dgm:pt modelId="{3D4A4F73-B38F-2D43-85A1-B7169E2B8036}" type="parTrans" cxnId="{63FF41AA-A1CE-0A47-9DEF-05D618EA46CC}">
      <dgm:prSet/>
      <dgm:spPr/>
      <dgm:t>
        <a:bodyPr/>
        <a:lstStyle/>
        <a:p>
          <a:endParaRPr lang="en-US" sz="1200" b="1"/>
        </a:p>
      </dgm:t>
    </dgm:pt>
    <dgm:pt modelId="{E85E3C55-9DE9-9B4F-95E5-331CB01D63C9}" type="sibTrans" cxnId="{63FF41AA-A1CE-0A47-9DEF-05D618EA46CC}">
      <dgm:prSet/>
      <dgm:spPr/>
      <dgm:t>
        <a:bodyPr/>
        <a:lstStyle/>
        <a:p>
          <a:endParaRPr lang="en-US" sz="1200" b="1"/>
        </a:p>
      </dgm:t>
    </dgm:pt>
    <dgm:pt modelId="{92581772-9A78-C741-8953-4DAA11BDEABD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200" b="1"/>
            <a:t>Kelembagaan</a:t>
          </a:r>
          <a:endParaRPr lang="en-US" sz="1200" b="1" dirty="0"/>
        </a:p>
      </dgm:t>
    </dgm:pt>
    <dgm:pt modelId="{9096E675-4A56-314D-8D03-39DA7B6A8514}" type="parTrans" cxnId="{56F29B8C-10B3-9B46-9F12-32F41A8103EB}">
      <dgm:prSet custT="1"/>
      <dgm:spPr/>
      <dgm:t>
        <a:bodyPr/>
        <a:lstStyle/>
        <a:p>
          <a:endParaRPr lang="en-US" sz="1200" b="1"/>
        </a:p>
      </dgm:t>
    </dgm:pt>
    <dgm:pt modelId="{3E4E687B-60A4-9B4E-886C-887E57CDF917}" type="sibTrans" cxnId="{56F29B8C-10B3-9B46-9F12-32F41A8103EB}">
      <dgm:prSet/>
      <dgm:spPr/>
      <dgm:t>
        <a:bodyPr/>
        <a:lstStyle/>
        <a:p>
          <a:endParaRPr lang="en-US" sz="1200" b="1"/>
        </a:p>
      </dgm:t>
    </dgm:pt>
    <dgm:pt modelId="{7A77897D-E3DB-4440-AA4A-F415EBF4829F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200" b="1" dirty="0" err="1"/>
            <a:t>Anggaran</a:t>
          </a:r>
          <a:endParaRPr lang="en-US" sz="1200" b="1" dirty="0"/>
        </a:p>
      </dgm:t>
    </dgm:pt>
    <dgm:pt modelId="{FB2EDB30-99FD-9348-B14C-03815BF0CEC7}" type="parTrans" cxnId="{ABCB41B9-DBE7-074C-B5E0-BC59912442C8}">
      <dgm:prSet custT="1"/>
      <dgm:spPr/>
      <dgm:t>
        <a:bodyPr/>
        <a:lstStyle/>
        <a:p>
          <a:endParaRPr lang="en-US" sz="1200" b="1"/>
        </a:p>
      </dgm:t>
    </dgm:pt>
    <dgm:pt modelId="{B22A8A9E-EE14-5341-8200-F1070219FB85}" type="sibTrans" cxnId="{ABCB41B9-DBE7-074C-B5E0-BC59912442C8}">
      <dgm:prSet/>
      <dgm:spPr/>
      <dgm:t>
        <a:bodyPr/>
        <a:lstStyle/>
        <a:p>
          <a:endParaRPr lang="en-US" sz="1200" b="1"/>
        </a:p>
      </dgm:t>
    </dgm:pt>
    <dgm:pt modelId="{F59A57BE-9B71-A649-934C-B3B7EC485BF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200" b="1" dirty="0"/>
            <a:t>SDM</a:t>
          </a:r>
        </a:p>
      </dgm:t>
    </dgm:pt>
    <dgm:pt modelId="{F34ED762-7FCF-FE42-9BCC-10F9CB5765E2}" type="parTrans" cxnId="{F547F268-F607-2543-8231-F904C44937D1}">
      <dgm:prSet custT="1"/>
      <dgm:spPr/>
      <dgm:t>
        <a:bodyPr/>
        <a:lstStyle/>
        <a:p>
          <a:endParaRPr lang="en-US" sz="1200" b="1"/>
        </a:p>
      </dgm:t>
    </dgm:pt>
    <dgm:pt modelId="{B529B69B-321C-DD40-913D-556A6E2AF95B}" type="sibTrans" cxnId="{F547F268-F607-2543-8231-F904C44937D1}">
      <dgm:prSet/>
      <dgm:spPr/>
      <dgm:t>
        <a:bodyPr/>
        <a:lstStyle/>
        <a:p>
          <a:endParaRPr lang="en-US" sz="1200" b="1"/>
        </a:p>
      </dgm:t>
    </dgm:pt>
    <dgm:pt modelId="{70D5C163-1E83-D543-AFD6-4A45A05DE8F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200" b="1" dirty="0"/>
            <a:t>Tata </a:t>
          </a:r>
          <a:r>
            <a:rPr lang="en-US" sz="1200" b="1" dirty="0" err="1"/>
            <a:t>Laksana</a:t>
          </a:r>
          <a:endParaRPr lang="en-US" sz="1200" b="1" dirty="0"/>
        </a:p>
      </dgm:t>
    </dgm:pt>
    <dgm:pt modelId="{E80FA3A1-00FD-A740-818E-F94F4A799BA6}" type="parTrans" cxnId="{BC867EFB-4E58-E140-9C87-79E2F65D3EC9}">
      <dgm:prSet custT="1"/>
      <dgm:spPr/>
      <dgm:t>
        <a:bodyPr/>
        <a:lstStyle/>
        <a:p>
          <a:endParaRPr lang="en-US" sz="1200" b="1"/>
        </a:p>
      </dgm:t>
    </dgm:pt>
    <dgm:pt modelId="{AB795F86-F507-0F41-9F91-346E76F45423}" type="sibTrans" cxnId="{BC867EFB-4E58-E140-9C87-79E2F65D3EC9}">
      <dgm:prSet/>
      <dgm:spPr/>
      <dgm:t>
        <a:bodyPr/>
        <a:lstStyle/>
        <a:p>
          <a:endParaRPr lang="en-US" sz="1200" b="1"/>
        </a:p>
      </dgm:t>
    </dgm:pt>
    <dgm:pt modelId="{2C83A7A2-1FEE-D342-A745-4F4C38CE5A2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200" b="1" dirty="0"/>
            <a:t> Program/</a:t>
          </a:r>
          <a:endParaRPr lang="id-ID" sz="1200" b="1" dirty="0"/>
        </a:p>
        <a:p>
          <a:r>
            <a:rPr lang="en-US" sz="1200" b="1" dirty="0" err="1"/>
            <a:t>Kegiatan</a:t>
          </a:r>
          <a:endParaRPr lang="en-US" sz="1200" b="1" dirty="0"/>
        </a:p>
      </dgm:t>
    </dgm:pt>
    <dgm:pt modelId="{F34A9FD3-1108-0646-A097-A8D059A321FB}" type="parTrans" cxnId="{FD313C3C-9FE1-2B46-800C-60CFF1E5DFE7}">
      <dgm:prSet custT="1"/>
      <dgm:spPr/>
      <dgm:t>
        <a:bodyPr/>
        <a:lstStyle/>
        <a:p>
          <a:endParaRPr lang="en-US" sz="1200" b="1"/>
        </a:p>
      </dgm:t>
    </dgm:pt>
    <dgm:pt modelId="{B36C6999-A45E-4249-ABE5-FB82D007DBF4}" type="sibTrans" cxnId="{FD313C3C-9FE1-2B46-800C-60CFF1E5DFE7}">
      <dgm:prSet/>
      <dgm:spPr/>
      <dgm:t>
        <a:bodyPr/>
        <a:lstStyle/>
        <a:p>
          <a:endParaRPr lang="en-US" sz="1200" b="1"/>
        </a:p>
      </dgm:t>
    </dgm:pt>
    <dgm:pt modelId="{4C08309D-152E-4D43-8C02-2D0670C88853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200" b="1" dirty="0" err="1"/>
            <a:t>Sarana</a:t>
          </a:r>
          <a:r>
            <a:rPr lang="en-US" sz="1200" b="1" dirty="0"/>
            <a:t> &amp; </a:t>
          </a:r>
          <a:r>
            <a:rPr lang="en-US" sz="1200" b="1" dirty="0" err="1"/>
            <a:t>Prasarana</a:t>
          </a:r>
          <a:endParaRPr lang="en-US" sz="1200" b="1" dirty="0"/>
        </a:p>
      </dgm:t>
    </dgm:pt>
    <dgm:pt modelId="{2F4C5381-875A-6F44-919B-3E1974C435E6}" type="parTrans" cxnId="{35DD4D3F-F21B-0E4A-85C5-25A0FB7C1D50}">
      <dgm:prSet custT="1"/>
      <dgm:spPr/>
      <dgm:t>
        <a:bodyPr/>
        <a:lstStyle/>
        <a:p>
          <a:endParaRPr lang="en-US" sz="1200" b="1"/>
        </a:p>
      </dgm:t>
    </dgm:pt>
    <dgm:pt modelId="{7F3107F8-D6D0-3D41-8898-EFC84F9F21DB}" type="sibTrans" cxnId="{35DD4D3F-F21B-0E4A-85C5-25A0FB7C1D50}">
      <dgm:prSet/>
      <dgm:spPr/>
      <dgm:t>
        <a:bodyPr/>
        <a:lstStyle/>
        <a:p>
          <a:endParaRPr lang="en-US" sz="1200" b="1"/>
        </a:p>
      </dgm:t>
    </dgm:pt>
    <dgm:pt modelId="{ADD2072C-79FB-734C-83B9-031DCACE2CB1}" type="pres">
      <dgm:prSet presAssocID="{56E23616-8F3D-D145-AC01-ADD6409A46B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CF2A76C-AB56-2041-B045-6D7C7378B3FC}" type="pres">
      <dgm:prSet presAssocID="{16D5A8A7-76B8-A34D-B22D-8F1205EE6820}" presName="centerShape" presStyleLbl="node0" presStyleIdx="0" presStyleCnt="1"/>
      <dgm:spPr/>
    </dgm:pt>
    <dgm:pt modelId="{6A993705-0111-3144-9D34-92A57EA3C79B}" type="pres">
      <dgm:prSet presAssocID="{9096E675-4A56-314D-8D03-39DA7B6A8514}" presName="Name9" presStyleLbl="parChTrans1D2" presStyleIdx="0" presStyleCnt="6"/>
      <dgm:spPr/>
    </dgm:pt>
    <dgm:pt modelId="{58DD6448-1B91-2447-904C-1568800408D7}" type="pres">
      <dgm:prSet presAssocID="{9096E675-4A56-314D-8D03-39DA7B6A8514}" presName="connTx" presStyleLbl="parChTrans1D2" presStyleIdx="0" presStyleCnt="6"/>
      <dgm:spPr/>
    </dgm:pt>
    <dgm:pt modelId="{8E77844E-BB63-A449-BD49-FEDD451894BF}" type="pres">
      <dgm:prSet presAssocID="{92581772-9A78-C741-8953-4DAA11BDEABD}" presName="node" presStyleLbl="node1" presStyleIdx="0" presStyleCnt="6">
        <dgm:presLayoutVars>
          <dgm:bulletEnabled val="1"/>
        </dgm:presLayoutVars>
      </dgm:prSet>
      <dgm:spPr/>
    </dgm:pt>
    <dgm:pt modelId="{9C6C1485-8006-5C40-80AA-0E7309522118}" type="pres">
      <dgm:prSet presAssocID="{E80FA3A1-00FD-A740-818E-F94F4A799BA6}" presName="Name9" presStyleLbl="parChTrans1D2" presStyleIdx="1" presStyleCnt="6"/>
      <dgm:spPr/>
    </dgm:pt>
    <dgm:pt modelId="{A9227832-E640-C64C-A502-D88B60FEEC3D}" type="pres">
      <dgm:prSet presAssocID="{E80FA3A1-00FD-A740-818E-F94F4A799BA6}" presName="connTx" presStyleLbl="parChTrans1D2" presStyleIdx="1" presStyleCnt="6"/>
      <dgm:spPr/>
    </dgm:pt>
    <dgm:pt modelId="{E9833C65-472E-C74A-ADAA-FB4290C24DFE}" type="pres">
      <dgm:prSet presAssocID="{70D5C163-1E83-D543-AFD6-4A45A05DE8F5}" presName="node" presStyleLbl="node1" presStyleIdx="1" presStyleCnt="6">
        <dgm:presLayoutVars>
          <dgm:bulletEnabled val="1"/>
        </dgm:presLayoutVars>
      </dgm:prSet>
      <dgm:spPr/>
    </dgm:pt>
    <dgm:pt modelId="{3B697EAD-3A81-7D41-9934-071B2026B0E5}" type="pres">
      <dgm:prSet presAssocID="{F34A9FD3-1108-0646-A097-A8D059A321FB}" presName="Name9" presStyleLbl="parChTrans1D2" presStyleIdx="2" presStyleCnt="6"/>
      <dgm:spPr/>
    </dgm:pt>
    <dgm:pt modelId="{B777192C-9491-E34A-AED8-D87783FC47CF}" type="pres">
      <dgm:prSet presAssocID="{F34A9FD3-1108-0646-A097-A8D059A321FB}" presName="connTx" presStyleLbl="parChTrans1D2" presStyleIdx="2" presStyleCnt="6"/>
      <dgm:spPr/>
    </dgm:pt>
    <dgm:pt modelId="{4DA4F461-413E-004C-90AA-2FD12259FFDC}" type="pres">
      <dgm:prSet presAssocID="{2C83A7A2-1FEE-D342-A745-4F4C38CE5A25}" presName="node" presStyleLbl="node1" presStyleIdx="2" presStyleCnt="6">
        <dgm:presLayoutVars>
          <dgm:bulletEnabled val="1"/>
        </dgm:presLayoutVars>
      </dgm:prSet>
      <dgm:spPr/>
    </dgm:pt>
    <dgm:pt modelId="{840AC7D7-1212-FA49-B3CF-796916FD2682}" type="pres">
      <dgm:prSet presAssocID="{F34ED762-7FCF-FE42-9BCC-10F9CB5765E2}" presName="Name9" presStyleLbl="parChTrans1D2" presStyleIdx="3" presStyleCnt="6"/>
      <dgm:spPr/>
    </dgm:pt>
    <dgm:pt modelId="{3A21825A-AB43-5C49-94A8-E7F34FF46FDA}" type="pres">
      <dgm:prSet presAssocID="{F34ED762-7FCF-FE42-9BCC-10F9CB5765E2}" presName="connTx" presStyleLbl="parChTrans1D2" presStyleIdx="3" presStyleCnt="6"/>
      <dgm:spPr/>
    </dgm:pt>
    <dgm:pt modelId="{140BECBD-0DC2-B24B-81A7-BC88791F5EC8}" type="pres">
      <dgm:prSet presAssocID="{F59A57BE-9B71-A649-934C-B3B7EC485BF0}" presName="node" presStyleLbl="node1" presStyleIdx="3" presStyleCnt="6">
        <dgm:presLayoutVars>
          <dgm:bulletEnabled val="1"/>
        </dgm:presLayoutVars>
      </dgm:prSet>
      <dgm:spPr/>
    </dgm:pt>
    <dgm:pt modelId="{46E763D8-ED04-9F4C-85D1-C20B0E5BF995}" type="pres">
      <dgm:prSet presAssocID="{FB2EDB30-99FD-9348-B14C-03815BF0CEC7}" presName="Name9" presStyleLbl="parChTrans1D2" presStyleIdx="4" presStyleCnt="6"/>
      <dgm:spPr/>
    </dgm:pt>
    <dgm:pt modelId="{3728A9A7-0354-BD46-BE66-C36BDA3433DE}" type="pres">
      <dgm:prSet presAssocID="{FB2EDB30-99FD-9348-B14C-03815BF0CEC7}" presName="connTx" presStyleLbl="parChTrans1D2" presStyleIdx="4" presStyleCnt="6"/>
      <dgm:spPr/>
    </dgm:pt>
    <dgm:pt modelId="{C50B5A39-4E21-1B4C-B40A-D5A93C08E213}" type="pres">
      <dgm:prSet presAssocID="{7A77897D-E3DB-4440-AA4A-F415EBF4829F}" presName="node" presStyleLbl="node1" presStyleIdx="4" presStyleCnt="6">
        <dgm:presLayoutVars>
          <dgm:bulletEnabled val="1"/>
        </dgm:presLayoutVars>
      </dgm:prSet>
      <dgm:spPr/>
    </dgm:pt>
    <dgm:pt modelId="{54AA1A9B-1AA4-C143-B6E5-D5AC448CF91C}" type="pres">
      <dgm:prSet presAssocID="{2F4C5381-875A-6F44-919B-3E1974C435E6}" presName="Name9" presStyleLbl="parChTrans1D2" presStyleIdx="5" presStyleCnt="6"/>
      <dgm:spPr/>
    </dgm:pt>
    <dgm:pt modelId="{7E66F49F-F331-5E42-A75A-CD9BA9414A3B}" type="pres">
      <dgm:prSet presAssocID="{2F4C5381-875A-6F44-919B-3E1974C435E6}" presName="connTx" presStyleLbl="parChTrans1D2" presStyleIdx="5" presStyleCnt="6"/>
      <dgm:spPr/>
    </dgm:pt>
    <dgm:pt modelId="{C83CE80E-74EB-3F46-8F1F-C8833C1170C5}" type="pres">
      <dgm:prSet presAssocID="{4C08309D-152E-4D43-8C02-2D0670C88853}" presName="node" presStyleLbl="node1" presStyleIdx="5" presStyleCnt="6">
        <dgm:presLayoutVars>
          <dgm:bulletEnabled val="1"/>
        </dgm:presLayoutVars>
      </dgm:prSet>
      <dgm:spPr/>
    </dgm:pt>
  </dgm:ptLst>
  <dgm:cxnLst>
    <dgm:cxn modelId="{EC96C302-F654-4E45-A4E7-EB1A1525DAE9}" type="presOf" srcId="{F59A57BE-9B71-A649-934C-B3B7EC485BF0}" destId="{140BECBD-0DC2-B24B-81A7-BC88791F5EC8}" srcOrd="0" destOrd="0" presId="urn:microsoft.com/office/officeart/2005/8/layout/radial1"/>
    <dgm:cxn modelId="{C81B2F07-1A8F-884A-9714-95AE294D4616}" type="presOf" srcId="{16D5A8A7-76B8-A34D-B22D-8F1205EE6820}" destId="{BCF2A76C-AB56-2041-B045-6D7C7378B3FC}" srcOrd="0" destOrd="0" presId="urn:microsoft.com/office/officeart/2005/8/layout/radial1"/>
    <dgm:cxn modelId="{87BBEA0E-6BB9-2E45-AA2A-AE5C31298AF5}" type="presOf" srcId="{70D5C163-1E83-D543-AFD6-4A45A05DE8F5}" destId="{E9833C65-472E-C74A-ADAA-FB4290C24DFE}" srcOrd="0" destOrd="0" presId="urn:microsoft.com/office/officeart/2005/8/layout/radial1"/>
    <dgm:cxn modelId="{A4238C16-95E8-544B-B879-988D93B53E17}" type="presOf" srcId="{FB2EDB30-99FD-9348-B14C-03815BF0CEC7}" destId="{46E763D8-ED04-9F4C-85D1-C20B0E5BF995}" srcOrd="0" destOrd="0" presId="urn:microsoft.com/office/officeart/2005/8/layout/radial1"/>
    <dgm:cxn modelId="{DA58AB1E-7AA5-5C48-9DC2-C3423AECEAFC}" type="presOf" srcId="{2C83A7A2-1FEE-D342-A745-4F4C38CE5A25}" destId="{4DA4F461-413E-004C-90AA-2FD12259FFDC}" srcOrd="0" destOrd="0" presId="urn:microsoft.com/office/officeart/2005/8/layout/radial1"/>
    <dgm:cxn modelId="{E54EA41F-49D0-814A-893F-98973ECA8CD8}" type="presOf" srcId="{4C08309D-152E-4D43-8C02-2D0670C88853}" destId="{C83CE80E-74EB-3F46-8F1F-C8833C1170C5}" srcOrd="0" destOrd="0" presId="urn:microsoft.com/office/officeart/2005/8/layout/radial1"/>
    <dgm:cxn modelId="{FD313C3C-9FE1-2B46-800C-60CFF1E5DFE7}" srcId="{16D5A8A7-76B8-A34D-B22D-8F1205EE6820}" destId="{2C83A7A2-1FEE-D342-A745-4F4C38CE5A25}" srcOrd="2" destOrd="0" parTransId="{F34A9FD3-1108-0646-A097-A8D059A321FB}" sibTransId="{B36C6999-A45E-4249-ABE5-FB82D007DBF4}"/>
    <dgm:cxn modelId="{35DD4D3F-F21B-0E4A-85C5-25A0FB7C1D50}" srcId="{16D5A8A7-76B8-A34D-B22D-8F1205EE6820}" destId="{4C08309D-152E-4D43-8C02-2D0670C88853}" srcOrd="5" destOrd="0" parTransId="{2F4C5381-875A-6F44-919B-3E1974C435E6}" sibTransId="{7F3107F8-D6D0-3D41-8898-EFC84F9F21DB}"/>
    <dgm:cxn modelId="{7DFACB52-6CE5-2146-BBFA-2E3F99185C45}" type="presOf" srcId="{F34ED762-7FCF-FE42-9BCC-10F9CB5765E2}" destId="{3A21825A-AB43-5C49-94A8-E7F34FF46FDA}" srcOrd="1" destOrd="0" presId="urn:microsoft.com/office/officeart/2005/8/layout/radial1"/>
    <dgm:cxn modelId="{F547F268-F607-2543-8231-F904C44937D1}" srcId="{16D5A8A7-76B8-A34D-B22D-8F1205EE6820}" destId="{F59A57BE-9B71-A649-934C-B3B7EC485BF0}" srcOrd="3" destOrd="0" parTransId="{F34ED762-7FCF-FE42-9BCC-10F9CB5765E2}" sibTransId="{B529B69B-321C-DD40-913D-556A6E2AF95B}"/>
    <dgm:cxn modelId="{2EA3437E-79E8-B543-AEE7-CAAF2C132709}" type="presOf" srcId="{FB2EDB30-99FD-9348-B14C-03815BF0CEC7}" destId="{3728A9A7-0354-BD46-BE66-C36BDA3433DE}" srcOrd="1" destOrd="0" presId="urn:microsoft.com/office/officeart/2005/8/layout/radial1"/>
    <dgm:cxn modelId="{390DD689-0632-3E4C-AC8E-D84F3C01A8C6}" type="presOf" srcId="{F34ED762-7FCF-FE42-9BCC-10F9CB5765E2}" destId="{840AC7D7-1212-FA49-B3CF-796916FD2682}" srcOrd="0" destOrd="0" presId="urn:microsoft.com/office/officeart/2005/8/layout/radial1"/>
    <dgm:cxn modelId="{595CE98B-4B6B-0549-B432-291B4CB32C84}" type="presOf" srcId="{9096E675-4A56-314D-8D03-39DA7B6A8514}" destId="{6A993705-0111-3144-9D34-92A57EA3C79B}" srcOrd="0" destOrd="0" presId="urn:microsoft.com/office/officeart/2005/8/layout/radial1"/>
    <dgm:cxn modelId="{56F29B8C-10B3-9B46-9F12-32F41A8103EB}" srcId="{16D5A8A7-76B8-A34D-B22D-8F1205EE6820}" destId="{92581772-9A78-C741-8953-4DAA11BDEABD}" srcOrd="0" destOrd="0" parTransId="{9096E675-4A56-314D-8D03-39DA7B6A8514}" sibTransId="{3E4E687B-60A4-9B4E-886C-887E57CDF917}"/>
    <dgm:cxn modelId="{D6886798-9AB3-124B-8539-A25AFFFAD311}" type="presOf" srcId="{E80FA3A1-00FD-A740-818E-F94F4A799BA6}" destId="{9C6C1485-8006-5C40-80AA-0E7309522118}" srcOrd="0" destOrd="0" presId="urn:microsoft.com/office/officeart/2005/8/layout/radial1"/>
    <dgm:cxn modelId="{0A84E59C-AD6C-594A-ABE8-4154E02A5538}" type="presOf" srcId="{F34A9FD3-1108-0646-A097-A8D059A321FB}" destId="{3B697EAD-3A81-7D41-9934-071B2026B0E5}" srcOrd="0" destOrd="0" presId="urn:microsoft.com/office/officeart/2005/8/layout/radial1"/>
    <dgm:cxn modelId="{22CE56A5-529A-6D46-802C-5E460ABB5712}" type="presOf" srcId="{E80FA3A1-00FD-A740-818E-F94F4A799BA6}" destId="{A9227832-E640-C64C-A502-D88B60FEEC3D}" srcOrd="1" destOrd="0" presId="urn:microsoft.com/office/officeart/2005/8/layout/radial1"/>
    <dgm:cxn modelId="{6DDC5FA5-CDE0-FD4C-A8A0-8E17167BBA2B}" type="presOf" srcId="{7A77897D-E3DB-4440-AA4A-F415EBF4829F}" destId="{C50B5A39-4E21-1B4C-B40A-D5A93C08E213}" srcOrd="0" destOrd="0" presId="urn:microsoft.com/office/officeart/2005/8/layout/radial1"/>
    <dgm:cxn modelId="{A756B8A8-C57D-3F41-B03D-F3A291330878}" type="presOf" srcId="{F34A9FD3-1108-0646-A097-A8D059A321FB}" destId="{B777192C-9491-E34A-AED8-D87783FC47CF}" srcOrd="1" destOrd="0" presId="urn:microsoft.com/office/officeart/2005/8/layout/radial1"/>
    <dgm:cxn modelId="{63FF41AA-A1CE-0A47-9DEF-05D618EA46CC}" srcId="{56E23616-8F3D-D145-AC01-ADD6409A46BA}" destId="{16D5A8A7-76B8-A34D-B22D-8F1205EE6820}" srcOrd="0" destOrd="0" parTransId="{3D4A4F73-B38F-2D43-85A1-B7169E2B8036}" sibTransId="{E85E3C55-9DE9-9B4F-95E5-331CB01D63C9}"/>
    <dgm:cxn modelId="{A4ECD4B3-172B-CE41-B55A-4F5C99D07E86}" type="presOf" srcId="{56E23616-8F3D-D145-AC01-ADD6409A46BA}" destId="{ADD2072C-79FB-734C-83B9-031DCACE2CB1}" srcOrd="0" destOrd="0" presId="urn:microsoft.com/office/officeart/2005/8/layout/radial1"/>
    <dgm:cxn modelId="{548DD3B8-4D6B-1A46-9E72-3162F1F89D6C}" type="presOf" srcId="{2F4C5381-875A-6F44-919B-3E1974C435E6}" destId="{7E66F49F-F331-5E42-A75A-CD9BA9414A3B}" srcOrd="1" destOrd="0" presId="urn:microsoft.com/office/officeart/2005/8/layout/radial1"/>
    <dgm:cxn modelId="{ABCB41B9-DBE7-074C-B5E0-BC59912442C8}" srcId="{16D5A8A7-76B8-A34D-B22D-8F1205EE6820}" destId="{7A77897D-E3DB-4440-AA4A-F415EBF4829F}" srcOrd="4" destOrd="0" parTransId="{FB2EDB30-99FD-9348-B14C-03815BF0CEC7}" sibTransId="{B22A8A9E-EE14-5341-8200-F1070219FB85}"/>
    <dgm:cxn modelId="{1FB8A7BD-2C93-B44E-B99B-345059DC0585}" type="presOf" srcId="{2F4C5381-875A-6F44-919B-3E1974C435E6}" destId="{54AA1A9B-1AA4-C143-B6E5-D5AC448CF91C}" srcOrd="0" destOrd="0" presId="urn:microsoft.com/office/officeart/2005/8/layout/radial1"/>
    <dgm:cxn modelId="{956B8CBE-E26E-A74E-9C15-F303B197C0A8}" type="presOf" srcId="{92581772-9A78-C741-8953-4DAA11BDEABD}" destId="{8E77844E-BB63-A449-BD49-FEDD451894BF}" srcOrd="0" destOrd="0" presId="urn:microsoft.com/office/officeart/2005/8/layout/radial1"/>
    <dgm:cxn modelId="{9240AED3-49B2-3E4F-B096-FBE0212FB431}" type="presOf" srcId="{9096E675-4A56-314D-8D03-39DA7B6A8514}" destId="{58DD6448-1B91-2447-904C-1568800408D7}" srcOrd="1" destOrd="0" presId="urn:microsoft.com/office/officeart/2005/8/layout/radial1"/>
    <dgm:cxn modelId="{BC867EFB-4E58-E140-9C87-79E2F65D3EC9}" srcId="{16D5A8A7-76B8-A34D-B22D-8F1205EE6820}" destId="{70D5C163-1E83-D543-AFD6-4A45A05DE8F5}" srcOrd="1" destOrd="0" parTransId="{E80FA3A1-00FD-A740-818E-F94F4A799BA6}" sibTransId="{AB795F86-F507-0F41-9F91-346E76F45423}"/>
    <dgm:cxn modelId="{83F234D4-4547-3741-BD28-9241F9899891}" type="presParOf" srcId="{ADD2072C-79FB-734C-83B9-031DCACE2CB1}" destId="{BCF2A76C-AB56-2041-B045-6D7C7378B3FC}" srcOrd="0" destOrd="0" presId="urn:microsoft.com/office/officeart/2005/8/layout/radial1"/>
    <dgm:cxn modelId="{D514547D-3E3D-AC47-B172-A1707744F421}" type="presParOf" srcId="{ADD2072C-79FB-734C-83B9-031DCACE2CB1}" destId="{6A993705-0111-3144-9D34-92A57EA3C79B}" srcOrd="1" destOrd="0" presId="urn:microsoft.com/office/officeart/2005/8/layout/radial1"/>
    <dgm:cxn modelId="{9735B574-01BE-AE42-819E-0961046CE2E1}" type="presParOf" srcId="{6A993705-0111-3144-9D34-92A57EA3C79B}" destId="{58DD6448-1B91-2447-904C-1568800408D7}" srcOrd="0" destOrd="0" presId="urn:microsoft.com/office/officeart/2005/8/layout/radial1"/>
    <dgm:cxn modelId="{4986D7B8-0C73-2248-8404-799DD5E371D1}" type="presParOf" srcId="{ADD2072C-79FB-734C-83B9-031DCACE2CB1}" destId="{8E77844E-BB63-A449-BD49-FEDD451894BF}" srcOrd="2" destOrd="0" presId="urn:microsoft.com/office/officeart/2005/8/layout/radial1"/>
    <dgm:cxn modelId="{F7A28F40-CDEF-1A42-8C13-984585A205CB}" type="presParOf" srcId="{ADD2072C-79FB-734C-83B9-031DCACE2CB1}" destId="{9C6C1485-8006-5C40-80AA-0E7309522118}" srcOrd="3" destOrd="0" presId="urn:microsoft.com/office/officeart/2005/8/layout/radial1"/>
    <dgm:cxn modelId="{A628ADAD-156C-3C41-A48D-565159F40270}" type="presParOf" srcId="{9C6C1485-8006-5C40-80AA-0E7309522118}" destId="{A9227832-E640-C64C-A502-D88B60FEEC3D}" srcOrd="0" destOrd="0" presId="urn:microsoft.com/office/officeart/2005/8/layout/radial1"/>
    <dgm:cxn modelId="{EF1957F5-159F-0240-8751-625586686122}" type="presParOf" srcId="{ADD2072C-79FB-734C-83B9-031DCACE2CB1}" destId="{E9833C65-472E-C74A-ADAA-FB4290C24DFE}" srcOrd="4" destOrd="0" presId="urn:microsoft.com/office/officeart/2005/8/layout/radial1"/>
    <dgm:cxn modelId="{6B090941-2D3D-3747-9DF2-7F61953B6691}" type="presParOf" srcId="{ADD2072C-79FB-734C-83B9-031DCACE2CB1}" destId="{3B697EAD-3A81-7D41-9934-071B2026B0E5}" srcOrd="5" destOrd="0" presId="urn:microsoft.com/office/officeart/2005/8/layout/radial1"/>
    <dgm:cxn modelId="{E0BBB828-93BD-F945-AEE1-BFA1A011DAB0}" type="presParOf" srcId="{3B697EAD-3A81-7D41-9934-071B2026B0E5}" destId="{B777192C-9491-E34A-AED8-D87783FC47CF}" srcOrd="0" destOrd="0" presId="urn:microsoft.com/office/officeart/2005/8/layout/radial1"/>
    <dgm:cxn modelId="{39A66AEF-47A7-874E-9671-041B950F68EF}" type="presParOf" srcId="{ADD2072C-79FB-734C-83B9-031DCACE2CB1}" destId="{4DA4F461-413E-004C-90AA-2FD12259FFDC}" srcOrd="6" destOrd="0" presId="urn:microsoft.com/office/officeart/2005/8/layout/radial1"/>
    <dgm:cxn modelId="{05FD46F1-D458-E247-931A-C492D82620CC}" type="presParOf" srcId="{ADD2072C-79FB-734C-83B9-031DCACE2CB1}" destId="{840AC7D7-1212-FA49-B3CF-796916FD2682}" srcOrd="7" destOrd="0" presId="urn:microsoft.com/office/officeart/2005/8/layout/radial1"/>
    <dgm:cxn modelId="{F9C874C9-0FE7-F14E-A8BC-225DA9A7CB86}" type="presParOf" srcId="{840AC7D7-1212-FA49-B3CF-796916FD2682}" destId="{3A21825A-AB43-5C49-94A8-E7F34FF46FDA}" srcOrd="0" destOrd="0" presId="urn:microsoft.com/office/officeart/2005/8/layout/radial1"/>
    <dgm:cxn modelId="{C656DE5E-FE80-474F-8C48-4A51CA387FBE}" type="presParOf" srcId="{ADD2072C-79FB-734C-83B9-031DCACE2CB1}" destId="{140BECBD-0DC2-B24B-81A7-BC88791F5EC8}" srcOrd="8" destOrd="0" presId="urn:microsoft.com/office/officeart/2005/8/layout/radial1"/>
    <dgm:cxn modelId="{AB3FC0A3-7A69-1645-9DD9-B81B246F9552}" type="presParOf" srcId="{ADD2072C-79FB-734C-83B9-031DCACE2CB1}" destId="{46E763D8-ED04-9F4C-85D1-C20B0E5BF995}" srcOrd="9" destOrd="0" presId="urn:microsoft.com/office/officeart/2005/8/layout/radial1"/>
    <dgm:cxn modelId="{E3A70257-E532-104D-9F3C-825A8525D36B}" type="presParOf" srcId="{46E763D8-ED04-9F4C-85D1-C20B0E5BF995}" destId="{3728A9A7-0354-BD46-BE66-C36BDA3433DE}" srcOrd="0" destOrd="0" presId="urn:microsoft.com/office/officeart/2005/8/layout/radial1"/>
    <dgm:cxn modelId="{56E6F988-ABE0-764C-8CA6-6B9A7CDDC87F}" type="presParOf" srcId="{ADD2072C-79FB-734C-83B9-031DCACE2CB1}" destId="{C50B5A39-4E21-1B4C-B40A-D5A93C08E213}" srcOrd="10" destOrd="0" presId="urn:microsoft.com/office/officeart/2005/8/layout/radial1"/>
    <dgm:cxn modelId="{AC6BE3DF-0F09-C741-B8BC-C82D4656224D}" type="presParOf" srcId="{ADD2072C-79FB-734C-83B9-031DCACE2CB1}" destId="{54AA1A9B-1AA4-C143-B6E5-D5AC448CF91C}" srcOrd="11" destOrd="0" presId="urn:microsoft.com/office/officeart/2005/8/layout/radial1"/>
    <dgm:cxn modelId="{AB80B3D6-B8A7-AB4B-8D2A-67223B5D794A}" type="presParOf" srcId="{54AA1A9B-1AA4-C143-B6E5-D5AC448CF91C}" destId="{7E66F49F-F331-5E42-A75A-CD9BA9414A3B}" srcOrd="0" destOrd="0" presId="urn:microsoft.com/office/officeart/2005/8/layout/radial1"/>
    <dgm:cxn modelId="{FB0178A1-3C15-4D4D-8E6D-7AB39EC2E11B}" type="presParOf" srcId="{ADD2072C-79FB-734C-83B9-031DCACE2CB1}" destId="{C83CE80E-74EB-3F46-8F1F-C8833C1170C5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05F48A-FACC-954C-ADF4-1057FD6CA257}" type="doc">
      <dgm:prSet loTypeId="urn:microsoft.com/office/officeart/2005/8/layout/hProcess10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8314A7-E1B9-3340-8D4F-5E6420405D7B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90000"/>
            </a:lnSpc>
            <a:spcAft>
              <a:spcPct val="35000"/>
            </a:spcAft>
          </a:pPr>
          <a:r>
            <a:rPr lang="en-US" sz="2000" b="1" kern="1200" dirty="0" err="1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Tujuan</a:t>
          </a:r>
          <a:br>
            <a:rPr lang="id-ID" sz="2000" b="1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</a:br>
          <a:endParaRPr lang="en-US" sz="2000" b="1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0D67B589-0B4F-5D43-8E87-DBB86F1F7B38}" type="parTrans" cxnId="{8838A3B8-8DAD-4843-A6A6-6BD1A2AED169}">
      <dgm:prSet/>
      <dgm:spPr/>
      <dgm:t>
        <a:bodyPr/>
        <a:lstStyle/>
        <a:p>
          <a:endParaRPr lang="en-US"/>
        </a:p>
      </dgm:t>
    </dgm:pt>
    <dgm:pt modelId="{A2DD30D5-9556-A545-BE06-B604CEB3B563}" type="sibTrans" cxnId="{8838A3B8-8DAD-4843-A6A6-6BD1A2AED169}">
      <dgm:prSet/>
      <dgm:spPr>
        <a:noFill/>
      </dgm:spPr>
      <dgm:t>
        <a:bodyPr/>
        <a:lstStyle/>
        <a:p>
          <a:endParaRPr lang="en-US"/>
        </a:p>
      </dgm:t>
    </dgm:pt>
    <dgm:pt modelId="{A4026EC9-355D-2248-AB73-4562B23E6F7D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600"/>
            </a:spcAft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Performance </a:t>
          </a: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Individu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25F402-7151-4247-8491-87C38D9D1897}" type="parTrans" cxnId="{212D744C-1AFE-6244-B99C-13C4B461E2D6}">
      <dgm:prSet/>
      <dgm:spPr/>
      <dgm:t>
        <a:bodyPr/>
        <a:lstStyle/>
        <a:p>
          <a:endParaRPr lang="en-US"/>
        </a:p>
      </dgm:t>
    </dgm:pt>
    <dgm:pt modelId="{1CB4DA23-89CF-5F4C-ABDC-1784332EE223}" type="sibTrans" cxnId="{212D744C-1AFE-6244-B99C-13C4B461E2D6}">
      <dgm:prSet/>
      <dgm:spPr/>
      <dgm:t>
        <a:bodyPr/>
        <a:lstStyle/>
        <a:p>
          <a:endParaRPr lang="en-US"/>
        </a:p>
      </dgm:t>
    </dgm:pt>
    <dgm:pt modelId="{D7973AAD-FDC9-4942-B8B5-20D2147E3962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600"/>
            </a:spcAft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Performance </a:t>
          </a: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Organisasi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95A6CF-7096-A344-8F9A-5F7A426381FB}" type="parTrans" cxnId="{1B3E48EB-B3B5-8143-8407-D1791F27E9A9}">
      <dgm:prSet/>
      <dgm:spPr/>
      <dgm:t>
        <a:bodyPr/>
        <a:lstStyle/>
        <a:p>
          <a:endParaRPr lang="en-US"/>
        </a:p>
      </dgm:t>
    </dgm:pt>
    <dgm:pt modelId="{0EB73D66-771D-6444-9275-1F4B919E57CE}" type="sibTrans" cxnId="{1B3E48EB-B3B5-8143-8407-D1791F27E9A9}">
      <dgm:prSet/>
      <dgm:spPr/>
      <dgm:t>
        <a:bodyPr/>
        <a:lstStyle/>
        <a:p>
          <a:endParaRPr lang="en-US"/>
        </a:p>
      </dgm:t>
    </dgm:pt>
    <dgm:pt modelId="{D262923F-7311-8346-8C90-C9C067AD9602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90000"/>
            </a:lnSpc>
            <a:spcAft>
              <a:spcPct val="35000"/>
            </a:spcAft>
          </a:pPr>
          <a:r>
            <a:rPr lang="en-US" sz="2000" b="1" dirty="0" err="1">
              <a:latin typeface="Arial" panose="020B0604020202020204" pitchFamily="34" charset="0"/>
              <a:cs typeface="Arial" panose="020B0604020202020204" pitchFamily="34" charset="0"/>
            </a:rPr>
            <a:t>Pendekatan</a:t>
          </a:r>
          <a:br>
            <a:rPr lang="id-ID" sz="2000" b="1" dirty="0">
              <a:latin typeface="Arial" panose="020B0604020202020204" pitchFamily="34" charset="0"/>
              <a:cs typeface="Arial" panose="020B0604020202020204" pitchFamily="34" charset="0"/>
            </a:rPr>
          </a:br>
          <a:endParaRPr lang="en-US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283118-AA36-114A-AE71-7F4AC98294DF}" type="parTrans" cxnId="{A6B8167F-4163-D74C-B844-F81B43BA5C66}">
      <dgm:prSet/>
      <dgm:spPr/>
      <dgm:t>
        <a:bodyPr/>
        <a:lstStyle/>
        <a:p>
          <a:endParaRPr lang="en-US"/>
        </a:p>
      </dgm:t>
    </dgm:pt>
    <dgm:pt modelId="{8EFF79F3-8BC7-844B-AD77-561ED0862FF4}" type="sibTrans" cxnId="{A6B8167F-4163-D74C-B844-F81B43BA5C66}">
      <dgm:prSet/>
      <dgm:spPr>
        <a:noFill/>
      </dgm:spPr>
      <dgm:t>
        <a:bodyPr/>
        <a:lstStyle/>
        <a:p>
          <a:endParaRPr lang="en-US"/>
        </a:p>
      </dgm:t>
    </dgm:pt>
    <dgm:pt modelId="{C0D60ED0-9BF6-3C47-90A0-7A42070B7128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dirty="0" err="1">
              <a:latin typeface="Arial" panose="020B0604020202020204" pitchFamily="34" charset="0"/>
              <a:cs typeface="Arial" panose="020B0604020202020204" pitchFamily="34" charset="0"/>
            </a:rPr>
            <a:t>Tujuan</a:t>
          </a: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dirty="0" err="1">
              <a:latin typeface="Arial" panose="020B0604020202020204" pitchFamily="34" charset="0"/>
              <a:cs typeface="Arial" panose="020B0604020202020204" pitchFamily="34" charset="0"/>
            </a:rPr>
            <a:t>Organisasi</a:t>
          </a: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CF3C39-2DA8-5A4F-9432-C6B4FF722485}" type="parTrans" cxnId="{8EFCD256-C3F3-F04B-AB01-0A3462B4FBA2}">
      <dgm:prSet/>
      <dgm:spPr/>
      <dgm:t>
        <a:bodyPr/>
        <a:lstStyle/>
        <a:p>
          <a:endParaRPr lang="en-US"/>
        </a:p>
      </dgm:t>
    </dgm:pt>
    <dgm:pt modelId="{305F9A8E-383F-6040-9170-9566D6D91FB3}" type="sibTrans" cxnId="{8EFCD256-C3F3-F04B-AB01-0A3462B4FBA2}">
      <dgm:prSet/>
      <dgm:spPr/>
      <dgm:t>
        <a:bodyPr/>
        <a:lstStyle/>
        <a:p>
          <a:endParaRPr lang="en-US"/>
        </a:p>
      </dgm:t>
    </dgm:pt>
    <dgm:pt modelId="{1EB78512-E828-044C-9B71-A61C880BE99D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Activity Scope</a:t>
          </a:r>
        </a:p>
      </dgm:t>
    </dgm:pt>
    <dgm:pt modelId="{A92CCC41-3864-8242-9A8F-591948EBBD9E}" type="parTrans" cxnId="{3575812B-E388-B942-ABC7-034BC2DCEF6E}">
      <dgm:prSet/>
      <dgm:spPr/>
      <dgm:t>
        <a:bodyPr/>
        <a:lstStyle/>
        <a:p>
          <a:endParaRPr lang="en-US"/>
        </a:p>
      </dgm:t>
    </dgm:pt>
    <dgm:pt modelId="{3C30EF61-72E2-6147-8350-0443EB1D8382}" type="sibTrans" cxnId="{3575812B-E388-B942-ABC7-034BC2DCEF6E}">
      <dgm:prSet/>
      <dgm:spPr/>
      <dgm:t>
        <a:bodyPr/>
        <a:lstStyle/>
        <a:p>
          <a:endParaRPr lang="en-US"/>
        </a:p>
      </dgm:t>
    </dgm:pt>
    <dgm:pt modelId="{A3193E74-DF70-5B4F-8FD8-D06BC7C8AC73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600"/>
            </a:spcAft>
          </a:pPr>
          <a:r>
            <a:rPr lang="en-US" sz="1800" b="1" dirty="0" err="1">
              <a:latin typeface="Arial" panose="020B0604020202020204" pitchFamily="34" charset="0"/>
              <a:cs typeface="Arial" panose="020B0604020202020204" pitchFamily="34" charset="0"/>
            </a:rPr>
            <a:t>Jenis</a:t>
          </a:r>
          <a:r>
            <a:rPr lang="en-US" sz="18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dirty="0" err="1">
              <a:latin typeface="Arial" panose="020B0604020202020204" pitchFamily="34" charset="0"/>
              <a:cs typeface="Arial" panose="020B0604020202020204" pitchFamily="34" charset="0"/>
            </a:rPr>
            <a:t>Pembelajaran</a:t>
          </a:r>
          <a:br>
            <a:rPr lang="id-ID" sz="1800" b="1" dirty="0">
              <a:latin typeface="Arial" panose="020B0604020202020204" pitchFamily="34" charset="0"/>
              <a:cs typeface="Arial" panose="020B0604020202020204" pitchFamily="34" charset="0"/>
            </a:rPr>
          </a:br>
          <a:endParaRPr lang="en-US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6BCDF4F-204F-4C4F-B54D-CB6F2499E218}" type="parTrans" cxnId="{9BCDAC1C-4EF7-9049-8A19-F2AA9D91796C}">
      <dgm:prSet/>
      <dgm:spPr/>
      <dgm:t>
        <a:bodyPr/>
        <a:lstStyle/>
        <a:p>
          <a:endParaRPr lang="en-US"/>
        </a:p>
      </dgm:t>
    </dgm:pt>
    <dgm:pt modelId="{1D7917BF-737F-D047-BE7F-2947E044EC72}" type="sibTrans" cxnId="{9BCDAC1C-4EF7-9049-8A19-F2AA9D91796C}">
      <dgm:prSet/>
      <dgm:spPr/>
      <dgm:t>
        <a:bodyPr/>
        <a:lstStyle/>
        <a:p>
          <a:endParaRPr lang="en-US"/>
        </a:p>
      </dgm:t>
    </dgm:pt>
    <dgm:pt modelId="{5931D506-34D8-3C47-B1AF-4289CC78CC18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>
            <a:lnSpc>
              <a:spcPct val="100000"/>
            </a:lnSpc>
            <a:spcAft>
              <a:spcPts val="600"/>
            </a:spcAft>
          </a:pPr>
          <a:r>
            <a:rPr lang="en-US" sz="1400" b="1" i="1" u="sng" dirty="0">
              <a:latin typeface="Arial" panose="020B0604020202020204" pitchFamily="34" charset="0"/>
              <a:cs typeface="Arial" panose="020B0604020202020204" pitchFamily="34" charset="0"/>
            </a:rPr>
            <a:t>Classical</a:t>
          </a:r>
          <a:r>
            <a:rPr lang="en-US" sz="1400" b="1" u="sng" dirty="0">
              <a:latin typeface="Arial" panose="020B0604020202020204" pitchFamily="34" charset="0"/>
              <a:cs typeface="Arial" panose="020B0604020202020204" pitchFamily="34" charset="0"/>
            </a:rPr>
            <a:t> (10%):</a:t>
          </a: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self learning, structured training</a:t>
          </a:r>
        </a:p>
      </dgm:t>
    </dgm:pt>
    <dgm:pt modelId="{D8FBE888-EF48-9348-985B-FE43F8CDD507}" type="parTrans" cxnId="{1B75392B-B2F1-EC49-BAC0-7852E7682339}">
      <dgm:prSet/>
      <dgm:spPr/>
      <dgm:t>
        <a:bodyPr/>
        <a:lstStyle/>
        <a:p>
          <a:endParaRPr lang="en-US"/>
        </a:p>
      </dgm:t>
    </dgm:pt>
    <dgm:pt modelId="{7E4E317A-D996-2D44-9366-A5B9B0A043B3}" type="sibTrans" cxnId="{1B75392B-B2F1-EC49-BAC0-7852E7682339}">
      <dgm:prSet/>
      <dgm:spPr/>
      <dgm:t>
        <a:bodyPr/>
        <a:lstStyle/>
        <a:p>
          <a:endParaRPr lang="en-US"/>
        </a:p>
      </dgm:t>
    </dgm:pt>
    <dgm:pt modelId="{8BCBF7F7-0B2F-9F44-A94D-20E02229BC3D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>
            <a:lnSpc>
              <a:spcPct val="100000"/>
            </a:lnSpc>
            <a:spcAft>
              <a:spcPts val="600"/>
            </a:spcAft>
          </a:pPr>
          <a:r>
            <a:rPr lang="en-US" sz="1400" b="1" i="1" u="sng" dirty="0">
              <a:latin typeface="Arial" panose="020B0604020202020204" pitchFamily="34" charset="0"/>
              <a:cs typeface="Arial" panose="020B0604020202020204" pitchFamily="34" charset="0"/>
            </a:rPr>
            <a:t>Blended Learning </a:t>
          </a:r>
          <a:r>
            <a:rPr lang="en-US" sz="1400" b="1" u="sng" dirty="0">
              <a:latin typeface="Arial" panose="020B0604020202020204" pitchFamily="34" charset="0"/>
              <a:cs typeface="Arial" panose="020B0604020202020204" pitchFamily="34" charset="0"/>
            </a:rPr>
            <a:t>(20%)</a:t>
          </a: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id-ID" sz="1400" dirty="0">
              <a:latin typeface="Arial" panose="020B0604020202020204" pitchFamily="34" charset="0"/>
              <a:cs typeface="Arial" panose="020B0604020202020204" pitchFamily="34" charset="0"/>
            </a:rPr>
            <a:t>c</a:t>
          </a:r>
          <a:r>
            <a:rPr lang="en-US" sz="1400" i="1" dirty="0" err="1">
              <a:latin typeface="Arial" panose="020B0604020202020204" pitchFamily="34" charset="0"/>
              <a:cs typeface="Arial" panose="020B0604020202020204" pitchFamily="34" charset="0"/>
            </a:rPr>
            <a:t>oaching</a:t>
          </a: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, mentoring, feedback, comm. </a:t>
          </a:r>
          <a:r>
            <a:rPr lang="id-ID" sz="1400" i="1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r>
            <a:rPr lang="en-US" sz="1400" i="1" dirty="0" err="1">
              <a:latin typeface="Arial" panose="020B0604020202020204" pitchFamily="34" charset="0"/>
              <a:cs typeface="Arial" panose="020B0604020202020204" pitchFamily="34" charset="0"/>
            </a:rPr>
            <a:t>ractice</a:t>
          </a: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gm:t>
    </dgm:pt>
    <dgm:pt modelId="{09CFFA2A-BAB5-F448-8021-38C38309B62C}" type="parTrans" cxnId="{0640176F-F224-D04C-AAFE-2BEDA025243F}">
      <dgm:prSet/>
      <dgm:spPr/>
      <dgm:t>
        <a:bodyPr/>
        <a:lstStyle/>
        <a:p>
          <a:endParaRPr lang="en-US"/>
        </a:p>
      </dgm:t>
    </dgm:pt>
    <dgm:pt modelId="{A0E7A914-516E-E048-BA8C-522A03925E14}" type="sibTrans" cxnId="{0640176F-F224-D04C-AAFE-2BEDA025243F}">
      <dgm:prSet/>
      <dgm:spPr/>
      <dgm:t>
        <a:bodyPr/>
        <a:lstStyle/>
        <a:p>
          <a:endParaRPr lang="en-US"/>
        </a:p>
      </dgm:t>
    </dgm:pt>
    <dgm:pt modelId="{E977F972-2CDE-6F49-8339-4A5175175079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Target Audience</a:t>
          </a:r>
        </a:p>
      </dgm:t>
    </dgm:pt>
    <dgm:pt modelId="{481F27A8-651D-7245-B53B-2D23876E80CE}" type="parTrans" cxnId="{781B289D-06C8-4749-A7C1-FB76A31159FC}">
      <dgm:prSet/>
      <dgm:spPr/>
      <dgm:t>
        <a:bodyPr/>
        <a:lstStyle/>
        <a:p>
          <a:endParaRPr lang="en-US"/>
        </a:p>
      </dgm:t>
    </dgm:pt>
    <dgm:pt modelId="{D8B4ECAF-7B74-D943-8E3C-8F72C8C2E8B7}" type="sibTrans" cxnId="{781B289D-06C8-4749-A7C1-FB76A31159FC}">
      <dgm:prSet/>
      <dgm:spPr/>
      <dgm:t>
        <a:bodyPr/>
        <a:lstStyle/>
        <a:p>
          <a:endParaRPr lang="en-US"/>
        </a:p>
      </dgm:t>
    </dgm:pt>
    <dgm:pt modelId="{EA54EF0E-F738-6B4C-AFBE-2F613764C4AF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Delivery Model</a:t>
          </a:r>
        </a:p>
      </dgm:t>
    </dgm:pt>
    <dgm:pt modelId="{F76FD9ED-9DB8-D244-978C-C2D45B3FCEDB}" type="parTrans" cxnId="{1334D8CA-F67F-0F44-8B02-3BB5359B5F85}">
      <dgm:prSet/>
      <dgm:spPr/>
      <dgm:t>
        <a:bodyPr/>
        <a:lstStyle/>
        <a:p>
          <a:endParaRPr lang="en-US"/>
        </a:p>
      </dgm:t>
    </dgm:pt>
    <dgm:pt modelId="{AC8DB251-BFDD-BB47-A61A-209292C78463}" type="sibTrans" cxnId="{1334D8CA-F67F-0F44-8B02-3BB5359B5F85}">
      <dgm:prSet/>
      <dgm:spPr/>
      <dgm:t>
        <a:bodyPr/>
        <a:lstStyle/>
        <a:p>
          <a:endParaRPr lang="en-US"/>
        </a:p>
      </dgm:t>
    </dgm:pt>
    <dgm:pt modelId="{40A3DF98-B454-DF4A-B5D6-0AAFD23C8DDB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Governance</a:t>
          </a:r>
        </a:p>
      </dgm:t>
    </dgm:pt>
    <dgm:pt modelId="{75BCEED3-DEA3-D148-840C-2480A3123527}" type="parTrans" cxnId="{00B336F7-9C05-704A-A18E-6C6B0891FB42}">
      <dgm:prSet/>
      <dgm:spPr/>
      <dgm:t>
        <a:bodyPr/>
        <a:lstStyle/>
        <a:p>
          <a:endParaRPr lang="en-US"/>
        </a:p>
      </dgm:t>
    </dgm:pt>
    <dgm:pt modelId="{C704FCAF-E872-814C-BBFA-429B4E7CB72C}" type="sibTrans" cxnId="{00B336F7-9C05-704A-A18E-6C6B0891FB42}">
      <dgm:prSet/>
      <dgm:spPr/>
      <dgm:t>
        <a:bodyPr/>
        <a:lstStyle/>
        <a:p>
          <a:endParaRPr lang="en-US"/>
        </a:p>
      </dgm:t>
    </dgm:pt>
    <dgm:pt modelId="{5E6A0320-4A12-A14E-A21B-B4A89DDA9A9C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90000"/>
            </a:lnSpc>
            <a:spcAft>
              <a:spcPct val="15000"/>
            </a:spcAft>
          </a:pP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09E419A-A7CB-3346-A48E-004FCF731CA5}" type="parTrans" cxnId="{78A72AD6-266C-4A49-A1B1-ECABA3C99CDF}">
      <dgm:prSet/>
      <dgm:spPr/>
      <dgm:t>
        <a:bodyPr/>
        <a:lstStyle/>
        <a:p>
          <a:endParaRPr lang="en-US"/>
        </a:p>
      </dgm:t>
    </dgm:pt>
    <dgm:pt modelId="{2F055EC6-CCA0-E846-9483-D5878603C06D}" type="sibTrans" cxnId="{78A72AD6-266C-4A49-A1B1-ECABA3C99CDF}">
      <dgm:prSet/>
      <dgm:spPr/>
      <dgm:t>
        <a:bodyPr/>
        <a:lstStyle/>
        <a:p>
          <a:endParaRPr lang="en-US"/>
        </a:p>
      </dgm:t>
    </dgm:pt>
    <dgm:pt modelId="{8C5766D4-3B89-8445-AD91-76B6C9807ECB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Branding &amp; Alliance</a:t>
          </a:r>
        </a:p>
      </dgm:t>
    </dgm:pt>
    <dgm:pt modelId="{8177E4BD-23C3-E942-80CE-C37CB64E1C6C}" type="parTrans" cxnId="{0354C7FA-1D5A-D64E-93F8-FE99002538DC}">
      <dgm:prSet/>
      <dgm:spPr/>
      <dgm:t>
        <a:bodyPr/>
        <a:lstStyle/>
        <a:p>
          <a:endParaRPr lang="en-US"/>
        </a:p>
      </dgm:t>
    </dgm:pt>
    <dgm:pt modelId="{2A79461F-9927-024C-820A-A89DD0AE17BE}" type="sibTrans" cxnId="{0354C7FA-1D5A-D64E-93F8-FE99002538DC}">
      <dgm:prSet/>
      <dgm:spPr/>
      <dgm:t>
        <a:bodyPr/>
        <a:lstStyle/>
        <a:p>
          <a:endParaRPr lang="en-US"/>
        </a:p>
      </dgm:t>
    </dgm:pt>
    <dgm:pt modelId="{64AF9A9B-3B66-1740-B85F-0983973B6748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>
            <a:lnSpc>
              <a:spcPct val="100000"/>
            </a:lnSpc>
            <a:spcAft>
              <a:spcPts val="600"/>
            </a:spcAft>
          </a:pPr>
          <a:r>
            <a:rPr lang="en-US" sz="1400" b="1" i="1" u="sng" dirty="0">
              <a:latin typeface="Arial" panose="020B0604020202020204" pitchFamily="34" charset="0"/>
              <a:cs typeface="Arial" panose="020B0604020202020204" pitchFamily="34" charset="0"/>
            </a:rPr>
            <a:t>Integrated Learning at Work </a:t>
          </a:r>
          <a:r>
            <a:rPr lang="en-US" sz="1400" b="1" u="sng" dirty="0">
              <a:latin typeface="Arial" panose="020B0604020202020204" pitchFamily="34" charset="0"/>
              <a:cs typeface="Arial" panose="020B0604020202020204" pitchFamily="34" charset="0"/>
            </a:rPr>
            <a:t>(70%): </a:t>
          </a: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OJT,</a:t>
          </a: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id-ID" sz="1400" i="1" dirty="0">
              <a:latin typeface="Arial" panose="020B0604020202020204" pitchFamily="34" charset="0"/>
              <a:cs typeface="Arial" panose="020B0604020202020204" pitchFamily="34" charset="0"/>
            </a:rPr>
            <a:t>i</a:t>
          </a:r>
          <a:r>
            <a:rPr lang="en-US" sz="1400" i="1" dirty="0" err="1">
              <a:latin typeface="Arial" panose="020B0604020202020204" pitchFamily="34" charset="0"/>
              <a:cs typeface="Arial" panose="020B0604020202020204" pitchFamily="34" charset="0"/>
            </a:rPr>
            <a:t>nternship</a:t>
          </a: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, rotation, task force, action learning</a:t>
          </a:r>
        </a:p>
      </dgm:t>
    </dgm:pt>
    <dgm:pt modelId="{4C5842FA-C15A-5D49-A520-71790D81C0DE}" type="parTrans" cxnId="{3C5B54C3-D2B7-BB4A-811F-903DC47268E1}">
      <dgm:prSet/>
      <dgm:spPr/>
      <dgm:t>
        <a:bodyPr/>
        <a:lstStyle/>
        <a:p>
          <a:endParaRPr lang="en-US"/>
        </a:p>
      </dgm:t>
    </dgm:pt>
    <dgm:pt modelId="{535B46A1-B58C-2A43-9F1B-C475D2D6BB07}" type="sibTrans" cxnId="{3C5B54C3-D2B7-BB4A-811F-903DC47268E1}">
      <dgm:prSet/>
      <dgm:spPr/>
      <dgm:t>
        <a:bodyPr/>
        <a:lstStyle/>
        <a:p>
          <a:endParaRPr lang="en-US"/>
        </a:p>
      </dgm:t>
    </dgm:pt>
    <dgm:pt modelId="{A6EB4549-C447-F742-AAB7-D55683A7F8E6}" type="pres">
      <dgm:prSet presAssocID="{A305F48A-FACC-954C-ADF4-1057FD6CA257}" presName="Name0" presStyleCnt="0">
        <dgm:presLayoutVars>
          <dgm:dir/>
          <dgm:resizeHandles val="exact"/>
        </dgm:presLayoutVars>
      </dgm:prSet>
      <dgm:spPr/>
    </dgm:pt>
    <dgm:pt modelId="{8250FB9A-94D0-CC46-BA8A-D190736D6470}" type="pres">
      <dgm:prSet presAssocID="{508314A7-E1B9-3340-8D4F-5E6420405D7B}" presName="composite" presStyleCnt="0"/>
      <dgm:spPr/>
    </dgm:pt>
    <dgm:pt modelId="{7F3E9347-1D17-D641-A265-6FC9CBB28032}" type="pres">
      <dgm:prSet presAssocID="{508314A7-E1B9-3340-8D4F-5E6420405D7B}" presName="imagSh" presStyleLbl="bgImgPlace1" presStyleIdx="0" presStyleCnt="3" custScaleX="83808" custScaleY="38279" custLinFactNeighborX="11124" custLinFactNeighborY="44511"/>
      <dgm:spPr/>
    </dgm:pt>
    <dgm:pt modelId="{EFF73DC0-B442-EE43-BE04-61EF8056B83E}" type="pres">
      <dgm:prSet presAssocID="{508314A7-E1B9-3340-8D4F-5E6420405D7B}" presName="txNode" presStyleLbl="node1" presStyleIdx="0" presStyleCnt="3" custScaleX="115086" custScaleY="101640" custLinFactNeighborY="-1732">
        <dgm:presLayoutVars>
          <dgm:bulletEnabled val="1"/>
        </dgm:presLayoutVars>
      </dgm:prSet>
      <dgm:spPr/>
    </dgm:pt>
    <dgm:pt modelId="{D1642895-4C76-324D-BDE8-58736E9FE6F7}" type="pres">
      <dgm:prSet presAssocID="{A2DD30D5-9556-A545-BE06-B604CEB3B563}" presName="sibTrans" presStyleLbl="sibTrans2D1" presStyleIdx="0" presStyleCnt="2" custAng="985996" custLinFactY="-26198" custLinFactNeighborX="15002" custLinFactNeighborY="-100000"/>
      <dgm:spPr/>
    </dgm:pt>
    <dgm:pt modelId="{391EC080-3CDC-2640-A80F-5615FA47973A}" type="pres">
      <dgm:prSet presAssocID="{A2DD30D5-9556-A545-BE06-B604CEB3B563}" presName="connTx" presStyleLbl="sibTrans2D1" presStyleIdx="0" presStyleCnt="2"/>
      <dgm:spPr/>
    </dgm:pt>
    <dgm:pt modelId="{55D3375F-37F8-884E-8502-AFF13234CF84}" type="pres">
      <dgm:prSet presAssocID="{D262923F-7311-8346-8C90-C9C067AD9602}" presName="composite" presStyleCnt="0"/>
      <dgm:spPr/>
    </dgm:pt>
    <dgm:pt modelId="{D416B3A1-8E04-CE41-AF89-47197DF259E6}" type="pres">
      <dgm:prSet presAssocID="{D262923F-7311-8346-8C90-C9C067AD9602}" presName="imagSh" presStyleLbl="bgImgPlace1" presStyleIdx="1" presStyleCnt="3" custScaleX="81733" custScaleY="36381" custLinFactNeighborX="13353" custLinFactNeighborY="56927"/>
      <dgm:spPr/>
    </dgm:pt>
    <dgm:pt modelId="{80D34DAD-5D3B-054B-B163-836B2B1BA1E3}" type="pres">
      <dgm:prSet presAssocID="{D262923F-7311-8346-8C90-C9C067AD9602}" presName="txNode" presStyleLbl="node1" presStyleIdx="1" presStyleCnt="3" custScaleX="123321" custScaleY="104243" custLinFactNeighborY="1061">
        <dgm:presLayoutVars>
          <dgm:bulletEnabled val="1"/>
        </dgm:presLayoutVars>
      </dgm:prSet>
      <dgm:spPr/>
    </dgm:pt>
    <dgm:pt modelId="{00A7A0D8-560A-1143-9A2A-802E405808C2}" type="pres">
      <dgm:prSet presAssocID="{8EFF79F3-8BC7-844B-AD77-561ED0862FF4}" presName="sibTrans" presStyleLbl="sibTrans2D1" presStyleIdx="1" presStyleCnt="2"/>
      <dgm:spPr/>
    </dgm:pt>
    <dgm:pt modelId="{689585FD-8E17-3D4D-87EA-13D7BBBB837E}" type="pres">
      <dgm:prSet presAssocID="{8EFF79F3-8BC7-844B-AD77-561ED0862FF4}" presName="connTx" presStyleLbl="sibTrans2D1" presStyleIdx="1" presStyleCnt="2"/>
      <dgm:spPr/>
    </dgm:pt>
    <dgm:pt modelId="{2A2EAAB0-960E-4847-9EDB-37C8CC91E307}" type="pres">
      <dgm:prSet presAssocID="{A3193E74-DF70-5B4F-8FD8-D06BC7C8AC73}" presName="composite" presStyleCnt="0"/>
      <dgm:spPr/>
    </dgm:pt>
    <dgm:pt modelId="{1D3FB516-843C-0E49-BCB6-E3C55449E35A}" type="pres">
      <dgm:prSet presAssocID="{A3193E74-DF70-5B4F-8FD8-D06BC7C8AC73}" presName="imagSh" presStyleLbl="bgImgPlace1" presStyleIdx="2" presStyleCnt="3" custScaleX="81617" custScaleY="40758" custLinFactNeighborX="7409" custLinFactNeighborY="65594"/>
      <dgm:spPr/>
    </dgm:pt>
    <dgm:pt modelId="{326C9DA5-956D-1C48-B37D-E9D94271FF3C}" type="pres">
      <dgm:prSet presAssocID="{A3193E74-DF70-5B4F-8FD8-D06BC7C8AC73}" presName="txNode" presStyleLbl="node1" presStyleIdx="2" presStyleCnt="3" custScaleX="141115" custScaleY="105253" custLinFactNeighborX="-678" custLinFactNeighborY="725">
        <dgm:presLayoutVars>
          <dgm:bulletEnabled val="1"/>
        </dgm:presLayoutVars>
      </dgm:prSet>
      <dgm:spPr/>
    </dgm:pt>
  </dgm:ptLst>
  <dgm:cxnLst>
    <dgm:cxn modelId="{01B50701-1ECC-EF49-862B-5E89968AA395}" type="presOf" srcId="{5E6A0320-4A12-A14E-A21B-B4A89DDA9A9C}" destId="{80D34DAD-5D3B-054B-B163-836B2B1BA1E3}" srcOrd="0" destOrd="7" presId="urn:microsoft.com/office/officeart/2005/8/layout/hProcess10"/>
    <dgm:cxn modelId="{9BCDAC1C-4EF7-9049-8A19-F2AA9D91796C}" srcId="{A305F48A-FACC-954C-ADF4-1057FD6CA257}" destId="{A3193E74-DF70-5B4F-8FD8-D06BC7C8AC73}" srcOrd="2" destOrd="0" parTransId="{D6BCDF4F-204F-4C4F-B54D-CB6F2499E218}" sibTransId="{1D7917BF-737F-D047-BE7F-2947E044EC72}"/>
    <dgm:cxn modelId="{6E9B101E-EAF9-CA42-AC66-8D4EBE081F4E}" type="presOf" srcId="{A2DD30D5-9556-A545-BE06-B604CEB3B563}" destId="{D1642895-4C76-324D-BDE8-58736E9FE6F7}" srcOrd="0" destOrd="0" presId="urn:microsoft.com/office/officeart/2005/8/layout/hProcess10"/>
    <dgm:cxn modelId="{B011A91F-CB3A-3B4A-8E39-26807B4979E9}" type="presOf" srcId="{EA54EF0E-F738-6B4C-AFBE-2F613764C4AF}" destId="{80D34DAD-5D3B-054B-B163-836B2B1BA1E3}" srcOrd="0" destOrd="4" presId="urn:microsoft.com/office/officeart/2005/8/layout/hProcess10"/>
    <dgm:cxn modelId="{1B75392B-B2F1-EC49-BAC0-7852E7682339}" srcId="{A3193E74-DF70-5B4F-8FD8-D06BC7C8AC73}" destId="{5931D506-34D8-3C47-B1AF-4289CC78CC18}" srcOrd="0" destOrd="0" parTransId="{D8FBE888-EF48-9348-985B-FE43F8CDD507}" sibTransId="{7E4E317A-D996-2D44-9366-A5B9B0A043B3}"/>
    <dgm:cxn modelId="{3575812B-E388-B942-ABC7-034BC2DCEF6E}" srcId="{D262923F-7311-8346-8C90-C9C067AD9602}" destId="{1EB78512-E828-044C-9B71-A61C880BE99D}" srcOrd="1" destOrd="0" parTransId="{A92CCC41-3864-8242-9A8F-591948EBBD9E}" sibTransId="{3C30EF61-72E2-6147-8350-0443EB1D8382}"/>
    <dgm:cxn modelId="{ACF5442E-02E3-C040-A773-A02E768597CA}" type="presOf" srcId="{D262923F-7311-8346-8C90-C9C067AD9602}" destId="{80D34DAD-5D3B-054B-B163-836B2B1BA1E3}" srcOrd="0" destOrd="0" presId="urn:microsoft.com/office/officeart/2005/8/layout/hProcess10"/>
    <dgm:cxn modelId="{442EB52F-94CF-4049-96E4-28A8351BE0A5}" type="presOf" srcId="{A3193E74-DF70-5B4F-8FD8-D06BC7C8AC73}" destId="{326C9DA5-956D-1C48-B37D-E9D94271FF3C}" srcOrd="0" destOrd="0" presId="urn:microsoft.com/office/officeart/2005/8/layout/hProcess10"/>
    <dgm:cxn modelId="{AF559838-A9A8-3340-9489-89E75AB35C5D}" type="presOf" srcId="{A2DD30D5-9556-A545-BE06-B604CEB3B563}" destId="{391EC080-3CDC-2640-A80F-5615FA47973A}" srcOrd="1" destOrd="0" presId="urn:microsoft.com/office/officeart/2005/8/layout/hProcess10"/>
    <dgm:cxn modelId="{212D744C-1AFE-6244-B99C-13C4B461E2D6}" srcId="{508314A7-E1B9-3340-8D4F-5E6420405D7B}" destId="{A4026EC9-355D-2248-AB73-4562B23E6F7D}" srcOrd="0" destOrd="0" parTransId="{D725F402-7151-4247-8491-87C38D9D1897}" sibTransId="{1CB4DA23-89CF-5F4C-ABDC-1784332EE223}"/>
    <dgm:cxn modelId="{AAE43356-47E1-5948-8021-07E8A14281FB}" type="presOf" srcId="{C0D60ED0-9BF6-3C47-90A0-7A42070B7128}" destId="{80D34DAD-5D3B-054B-B163-836B2B1BA1E3}" srcOrd="0" destOrd="1" presId="urn:microsoft.com/office/officeart/2005/8/layout/hProcess10"/>
    <dgm:cxn modelId="{8EFCD256-C3F3-F04B-AB01-0A3462B4FBA2}" srcId="{D262923F-7311-8346-8C90-C9C067AD9602}" destId="{C0D60ED0-9BF6-3C47-90A0-7A42070B7128}" srcOrd="0" destOrd="0" parTransId="{F1CF3C39-2DA8-5A4F-9432-C6B4FF722485}" sibTransId="{305F9A8E-383F-6040-9170-9566D6D91FB3}"/>
    <dgm:cxn modelId="{EFFF6D5D-DF98-0B40-AA97-A9624DEBC935}" type="presOf" srcId="{A4026EC9-355D-2248-AB73-4562B23E6F7D}" destId="{EFF73DC0-B442-EE43-BE04-61EF8056B83E}" srcOrd="0" destOrd="1" presId="urn:microsoft.com/office/officeart/2005/8/layout/hProcess10"/>
    <dgm:cxn modelId="{07534961-ADCB-4C4D-9A0D-49C0C023F607}" type="presOf" srcId="{8EFF79F3-8BC7-844B-AD77-561ED0862FF4}" destId="{00A7A0D8-560A-1143-9A2A-802E405808C2}" srcOrd="0" destOrd="0" presId="urn:microsoft.com/office/officeart/2005/8/layout/hProcess10"/>
    <dgm:cxn modelId="{5D25C46E-CDFE-134D-81D2-62BE86482E5D}" type="presOf" srcId="{8BCBF7F7-0B2F-9F44-A94D-20E02229BC3D}" destId="{326C9DA5-956D-1C48-B37D-E9D94271FF3C}" srcOrd="0" destOrd="2" presId="urn:microsoft.com/office/officeart/2005/8/layout/hProcess10"/>
    <dgm:cxn modelId="{0640176F-F224-D04C-AAFE-2BEDA025243F}" srcId="{A3193E74-DF70-5B4F-8FD8-D06BC7C8AC73}" destId="{8BCBF7F7-0B2F-9F44-A94D-20E02229BC3D}" srcOrd="1" destOrd="0" parTransId="{09CFFA2A-BAB5-F448-8021-38C38309B62C}" sibTransId="{A0E7A914-516E-E048-BA8C-522A03925E14}"/>
    <dgm:cxn modelId="{1CDDB270-A18B-E84A-B018-0C3B622EB341}" type="presOf" srcId="{D7973AAD-FDC9-4942-B8B5-20D2147E3962}" destId="{EFF73DC0-B442-EE43-BE04-61EF8056B83E}" srcOrd="0" destOrd="2" presId="urn:microsoft.com/office/officeart/2005/8/layout/hProcess10"/>
    <dgm:cxn modelId="{A8880E7A-AFB9-E847-9571-B86FEFDCB8A2}" type="presOf" srcId="{508314A7-E1B9-3340-8D4F-5E6420405D7B}" destId="{EFF73DC0-B442-EE43-BE04-61EF8056B83E}" srcOrd="0" destOrd="0" presId="urn:microsoft.com/office/officeart/2005/8/layout/hProcess10"/>
    <dgm:cxn modelId="{A6B8167F-4163-D74C-B844-F81B43BA5C66}" srcId="{A305F48A-FACC-954C-ADF4-1057FD6CA257}" destId="{D262923F-7311-8346-8C90-C9C067AD9602}" srcOrd="1" destOrd="0" parTransId="{A6283118-AA36-114A-AE71-7F4AC98294DF}" sibTransId="{8EFF79F3-8BC7-844B-AD77-561ED0862FF4}"/>
    <dgm:cxn modelId="{C31CA190-5ACD-524C-AC80-093A54FCBC7D}" type="presOf" srcId="{8EFF79F3-8BC7-844B-AD77-561ED0862FF4}" destId="{689585FD-8E17-3D4D-87EA-13D7BBBB837E}" srcOrd="1" destOrd="0" presId="urn:microsoft.com/office/officeart/2005/8/layout/hProcess10"/>
    <dgm:cxn modelId="{7B6F6C99-3424-0D4E-90FC-D8F815418076}" type="presOf" srcId="{40A3DF98-B454-DF4A-B5D6-0AAFD23C8DDB}" destId="{80D34DAD-5D3B-054B-B163-836B2B1BA1E3}" srcOrd="0" destOrd="5" presId="urn:microsoft.com/office/officeart/2005/8/layout/hProcess10"/>
    <dgm:cxn modelId="{781B289D-06C8-4749-A7C1-FB76A31159FC}" srcId="{D262923F-7311-8346-8C90-C9C067AD9602}" destId="{E977F972-2CDE-6F49-8339-4A5175175079}" srcOrd="2" destOrd="0" parTransId="{481F27A8-651D-7245-B53B-2D23876E80CE}" sibTransId="{D8B4ECAF-7B74-D943-8E3C-8F72C8C2E8B7}"/>
    <dgm:cxn modelId="{4ACED7AC-0FC6-8947-8193-250D05E35F3D}" type="presOf" srcId="{64AF9A9B-3B66-1740-B85F-0983973B6748}" destId="{326C9DA5-956D-1C48-B37D-E9D94271FF3C}" srcOrd="0" destOrd="3" presId="urn:microsoft.com/office/officeart/2005/8/layout/hProcess10"/>
    <dgm:cxn modelId="{8838A3B8-8DAD-4843-A6A6-6BD1A2AED169}" srcId="{A305F48A-FACC-954C-ADF4-1057FD6CA257}" destId="{508314A7-E1B9-3340-8D4F-5E6420405D7B}" srcOrd="0" destOrd="0" parTransId="{0D67B589-0B4F-5D43-8E87-DBB86F1F7B38}" sibTransId="{A2DD30D5-9556-A545-BE06-B604CEB3B563}"/>
    <dgm:cxn modelId="{3C5B54C3-D2B7-BB4A-811F-903DC47268E1}" srcId="{A3193E74-DF70-5B4F-8FD8-D06BC7C8AC73}" destId="{64AF9A9B-3B66-1740-B85F-0983973B6748}" srcOrd="2" destOrd="0" parTransId="{4C5842FA-C15A-5D49-A520-71790D81C0DE}" sibTransId="{535B46A1-B58C-2A43-9F1B-C475D2D6BB07}"/>
    <dgm:cxn modelId="{1334D8CA-F67F-0F44-8B02-3BB5359B5F85}" srcId="{D262923F-7311-8346-8C90-C9C067AD9602}" destId="{EA54EF0E-F738-6B4C-AFBE-2F613764C4AF}" srcOrd="3" destOrd="0" parTransId="{F76FD9ED-9DB8-D244-978C-C2D45B3FCEDB}" sibTransId="{AC8DB251-BFDD-BB47-A61A-209292C78463}"/>
    <dgm:cxn modelId="{298188CD-4EE7-7A41-B0C3-F4378352064E}" type="presOf" srcId="{5931D506-34D8-3C47-B1AF-4289CC78CC18}" destId="{326C9DA5-956D-1C48-B37D-E9D94271FF3C}" srcOrd="0" destOrd="1" presId="urn:microsoft.com/office/officeart/2005/8/layout/hProcess10"/>
    <dgm:cxn modelId="{B89795D3-FB4A-AA40-83D0-B076FEDBCC62}" type="presOf" srcId="{E977F972-2CDE-6F49-8339-4A5175175079}" destId="{80D34DAD-5D3B-054B-B163-836B2B1BA1E3}" srcOrd="0" destOrd="3" presId="urn:microsoft.com/office/officeart/2005/8/layout/hProcess10"/>
    <dgm:cxn modelId="{78A72AD6-266C-4A49-A1B1-ECABA3C99CDF}" srcId="{D262923F-7311-8346-8C90-C9C067AD9602}" destId="{5E6A0320-4A12-A14E-A21B-B4A89DDA9A9C}" srcOrd="6" destOrd="0" parTransId="{D09E419A-A7CB-3346-A48E-004FCF731CA5}" sibTransId="{2F055EC6-CCA0-E846-9483-D5878603C06D}"/>
    <dgm:cxn modelId="{48EB50D6-D187-104F-87AE-47B7CBE22542}" type="presOf" srcId="{8C5766D4-3B89-8445-AD91-76B6C9807ECB}" destId="{80D34DAD-5D3B-054B-B163-836B2B1BA1E3}" srcOrd="0" destOrd="6" presId="urn:microsoft.com/office/officeart/2005/8/layout/hProcess10"/>
    <dgm:cxn modelId="{AEA0CBE1-D41D-9541-8FED-7C2DBA2DBE39}" type="presOf" srcId="{A305F48A-FACC-954C-ADF4-1057FD6CA257}" destId="{A6EB4549-C447-F742-AAB7-D55683A7F8E6}" srcOrd="0" destOrd="0" presId="urn:microsoft.com/office/officeart/2005/8/layout/hProcess10"/>
    <dgm:cxn modelId="{ACD07CE6-A313-1743-863F-6CD78E19B5C8}" type="presOf" srcId="{1EB78512-E828-044C-9B71-A61C880BE99D}" destId="{80D34DAD-5D3B-054B-B163-836B2B1BA1E3}" srcOrd="0" destOrd="2" presId="urn:microsoft.com/office/officeart/2005/8/layout/hProcess10"/>
    <dgm:cxn modelId="{1B3E48EB-B3B5-8143-8407-D1791F27E9A9}" srcId="{508314A7-E1B9-3340-8D4F-5E6420405D7B}" destId="{D7973AAD-FDC9-4942-B8B5-20D2147E3962}" srcOrd="1" destOrd="0" parTransId="{EF95A6CF-7096-A344-8F9A-5F7A426381FB}" sibTransId="{0EB73D66-771D-6444-9275-1F4B919E57CE}"/>
    <dgm:cxn modelId="{00B336F7-9C05-704A-A18E-6C6B0891FB42}" srcId="{D262923F-7311-8346-8C90-C9C067AD9602}" destId="{40A3DF98-B454-DF4A-B5D6-0AAFD23C8DDB}" srcOrd="4" destOrd="0" parTransId="{75BCEED3-DEA3-D148-840C-2480A3123527}" sibTransId="{C704FCAF-E872-814C-BBFA-429B4E7CB72C}"/>
    <dgm:cxn modelId="{0354C7FA-1D5A-D64E-93F8-FE99002538DC}" srcId="{D262923F-7311-8346-8C90-C9C067AD9602}" destId="{8C5766D4-3B89-8445-AD91-76B6C9807ECB}" srcOrd="5" destOrd="0" parTransId="{8177E4BD-23C3-E942-80CE-C37CB64E1C6C}" sibTransId="{2A79461F-9927-024C-820A-A89DD0AE17BE}"/>
    <dgm:cxn modelId="{6DB3FAC2-64B6-BB41-B11E-AE7534B7BB80}" type="presParOf" srcId="{A6EB4549-C447-F742-AAB7-D55683A7F8E6}" destId="{8250FB9A-94D0-CC46-BA8A-D190736D6470}" srcOrd="0" destOrd="0" presId="urn:microsoft.com/office/officeart/2005/8/layout/hProcess10"/>
    <dgm:cxn modelId="{D462460D-1B6F-BE4D-A6FD-85D7BC8A2C21}" type="presParOf" srcId="{8250FB9A-94D0-CC46-BA8A-D190736D6470}" destId="{7F3E9347-1D17-D641-A265-6FC9CBB28032}" srcOrd="0" destOrd="0" presId="urn:microsoft.com/office/officeart/2005/8/layout/hProcess10"/>
    <dgm:cxn modelId="{9E0A1B1D-F96A-DE46-B822-842B9DFD7AE5}" type="presParOf" srcId="{8250FB9A-94D0-CC46-BA8A-D190736D6470}" destId="{EFF73DC0-B442-EE43-BE04-61EF8056B83E}" srcOrd="1" destOrd="0" presId="urn:microsoft.com/office/officeart/2005/8/layout/hProcess10"/>
    <dgm:cxn modelId="{C42B8450-A913-7F4B-92FE-AB4F3EF97212}" type="presParOf" srcId="{A6EB4549-C447-F742-AAB7-D55683A7F8E6}" destId="{D1642895-4C76-324D-BDE8-58736E9FE6F7}" srcOrd="1" destOrd="0" presId="urn:microsoft.com/office/officeart/2005/8/layout/hProcess10"/>
    <dgm:cxn modelId="{88CA4806-7BFC-9147-A0B3-B7F095F11DDF}" type="presParOf" srcId="{D1642895-4C76-324D-BDE8-58736E9FE6F7}" destId="{391EC080-3CDC-2640-A80F-5615FA47973A}" srcOrd="0" destOrd="0" presId="urn:microsoft.com/office/officeart/2005/8/layout/hProcess10"/>
    <dgm:cxn modelId="{FA978CF7-7C6C-4947-8C13-4898AF415E4D}" type="presParOf" srcId="{A6EB4549-C447-F742-AAB7-D55683A7F8E6}" destId="{55D3375F-37F8-884E-8502-AFF13234CF84}" srcOrd="2" destOrd="0" presId="urn:microsoft.com/office/officeart/2005/8/layout/hProcess10"/>
    <dgm:cxn modelId="{6C5FDB20-9F20-7447-A5CE-118B5F65E4D3}" type="presParOf" srcId="{55D3375F-37F8-884E-8502-AFF13234CF84}" destId="{D416B3A1-8E04-CE41-AF89-47197DF259E6}" srcOrd="0" destOrd="0" presId="urn:microsoft.com/office/officeart/2005/8/layout/hProcess10"/>
    <dgm:cxn modelId="{9BA1DA6F-53A4-A543-B7A1-B0487E847C51}" type="presParOf" srcId="{55D3375F-37F8-884E-8502-AFF13234CF84}" destId="{80D34DAD-5D3B-054B-B163-836B2B1BA1E3}" srcOrd="1" destOrd="0" presId="urn:microsoft.com/office/officeart/2005/8/layout/hProcess10"/>
    <dgm:cxn modelId="{1E278E93-3973-0B40-9724-4874345A45F9}" type="presParOf" srcId="{A6EB4549-C447-F742-AAB7-D55683A7F8E6}" destId="{00A7A0D8-560A-1143-9A2A-802E405808C2}" srcOrd="3" destOrd="0" presId="urn:microsoft.com/office/officeart/2005/8/layout/hProcess10"/>
    <dgm:cxn modelId="{78A22201-B621-9F4E-AE40-AFD45656DD85}" type="presParOf" srcId="{00A7A0D8-560A-1143-9A2A-802E405808C2}" destId="{689585FD-8E17-3D4D-87EA-13D7BBBB837E}" srcOrd="0" destOrd="0" presId="urn:microsoft.com/office/officeart/2005/8/layout/hProcess10"/>
    <dgm:cxn modelId="{0EA3E91C-ADBD-744B-9084-0BCE34EC0CE8}" type="presParOf" srcId="{A6EB4549-C447-F742-AAB7-D55683A7F8E6}" destId="{2A2EAAB0-960E-4847-9EDB-37C8CC91E307}" srcOrd="4" destOrd="0" presId="urn:microsoft.com/office/officeart/2005/8/layout/hProcess10"/>
    <dgm:cxn modelId="{483A8D83-6DD2-3F4D-8E0C-A8B88AF7F6F8}" type="presParOf" srcId="{2A2EAAB0-960E-4847-9EDB-37C8CC91E307}" destId="{1D3FB516-843C-0E49-BCB6-E3C55449E35A}" srcOrd="0" destOrd="0" presId="urn:microsoft.com/office/officeart/2005/8/layout/hProcess10"/>
    <dgm:cxn modelId="{8ED0C558-9CAE-8241-814D-40B17B747BD6}" type="presParOf" srcId="{2A2EAAB0-960E-4847-9EDB-37C8CC91E307}" destId="{326C9DA5-956D-1C48-B37D-E9D94271FF3C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63BABB-A028-43D8-BD5E-F75F05DDD251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F415BDE9-653B-4780-BF15-9C6BED00BD0F}">
      <dgm:prSet phldrT="[Text]" custT="1"/>
      <dgm:spPr/>
      <dgm:t>
        <a:bodyPr/>
        <a:lstStyle/>
        <a:p>
          <a:endParaRPr lang="id-ID" sz="1600" dirty="0">
            <a:latin typeface="+mn-lt"/>
            <a:cs typeface="Arial" panose="020B0604020202020204" pitchFamily="34" charset="0"/>
          </a:endParaRPr>
        </a:p>
      </dgm:t>
    </dgm:pt>
    <dgm:pt modelId="{92560E03-DAEF-41EA-AAEF-25D201501F00}" type="parTrans" cxnId="{FD6D6E78-3736-43F9-97EB-11359CF6FAFA}">
      <dgm:prSet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13957351-F14C-4AD5-B692-85FEB18A320F}" type="sibTrans" cxnId="{FD6D6E78-3736-43F9-97EB-11359CF6FAFA}">
      <dgm:prSet custT="1"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B7CFBB5F-3989-4509-BF6D-AAEA88A56118}">
      <dgm:prSet phldrT="[Text]" custT="1"/>
      <dgm:spPr/>
      <dgm:t>
        <a:bodyPr/>
        <a:lstStyle/>
        <a:p>
          <a:endParaRPr lang="id-ID" sz="1600" dirty="0">
            <a:latin typeface="+mn-lt"/>
            <a:cs typeface="Arial" panose="020B0604020202020204" pitchFamily="34" charset="0"/>
          </a:endParaRPr>
        </a:p>
      </dgm:t>
    </dgm:pt>
    <dgm:pt modelId="{69A91F61-BB1F-461B-B13A-BACD0DD4129D}" type="parTrans" cxnId="{F5DEE693-9E8E-4F5A-92FD-2D1D7884770A}">
      <dgm:prSet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4EF70439-E9D9-4D0F-B491-2C19B0DF2D81}" type="sibTrans" cxnId="{F5DEE693-9E8E-4F5A-92FD-2D1D7884770A}">
      <dgm:prSet custT="1"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0047CE9D-D987-46BA-9671-762BE3B60680}">
      <dgm:prSet phldrT="[Text]" custT="1"/>
      <dgm:spPr/>
      <dgm:t>
        <a:bodyPr/>
        <a:lstStyle/>
        <a:p>
          <a:endParaRPr lang="id-ID" sz="1600" dirty="0">
            <a:latin typeface="+mn-lt"/>
            <a:cs typeface="Arial" panose="020B0604020202020204" pitchFamily="34" charset="0"/>
          </a:endParaRPr>
        </a:p>
      </dgm:t>
    </dgm:pt>
    <dgm:pt modelId="{5A547C79-A5A6-49BD-817D-5A9844E2C1E3}" type="parTrans" cxnId="{3951E534-6A8F-4F5C-9857-51B03CD44BCE}">
      <dgm:prSet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1EBF6EB9-1EF8-45D2-9407-9C0FD4741218}" type="sibTrans" cxnId="{3951E534-6A8F-4F5C-9857-51B03CD44BCE}">
      <dgm:prSet custT="1"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4CFEB29B-17D2-4979-BD89-996F0D05F58B}">
      <dgm:prSet phldrT="[Text]" custT="1"/>
      <dgm:spPr/>
      <dgm:t>
        <a:bodyPr/>
        <a:lstStyle/>
        <a:p>
          <a:endParaRPr lang="id-ID" sz="1600" dirty="0">
            <a:latin typeface="+mn-lt"/>
            <a:cs typeface="Arial" panose="020B0604020202020204" pitchFamily="34" charset="0"/>
          </a:endParaRPr>
        </a:p>
      </dgm:t>
    </dgm:pt>
    <dgm:pt modelId="{8A5D4CE0-075F-4011-A9E7-F1E73C2FE153}" type="parTrans" cxnId="{18B598F5-B4BE-4186-9E43-7198392B7457}">
      <dgm:prSet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3624DB5B-EBAB-45DD-95E4-D521AC94D7B8}" type="sibTrans" cxnId="{18B598F5-B4BE-4186-9E43-7198392B7457}">
      <dgm:prSet custT="1"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FF70157C-14B3-4132-B6A2-577F543BA3BC}">
      <dgm:prSet phldrT="[Text]" custT="1"/>
      <dgm:spPr/>
      <dgm:t>
        <a:bodyPr/>
        <a:lstStyle/>
        <a:p>
          <a:endParaRPr lang="id-ID" sz="1600" dirty="0">
            <a:latin typeface="+mn-lt"/>
            <a:cs typeface="Arial" panose="020B0604020202020204" pitchFamily="34" charset="0"/>
          </a:endParaRPr>
        </a:p>
      </dgm:t>
    </dgm:pt>
    <dgm:pt modelId="{6BFD6A4D-0F02-49E0-B35C-FC29BAF7458F}" type="parTrans" cxnId="{2C3690F5-E321-4B4F-A526-014F4A994746}">
      <dgm:prSet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18600082-A2A1-4E9E-A46D-1984ED619350}" type="sibTrans" cxnId="{2C3690F5-E321-4B4F-A526-014F4A994746}">
      <dgm:prSet custT="1"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BC866F65-0244-43F9-B206-EFE2943309CA}" type="pres">
      <dgm:prSet presAssocID="{5263BABB-A028-43D8-BD5E-F75F05DDD251}" presName="cycle" presStyleCnt="0">
        <dgm:presLayoutVars>
          <dgm:dir/>
          <dgm:resizeHandles val="exact"/>
        </dgm:presLayoutVars>
      </dgm:prSet>
      <dgm:spPr/>
    </dgm:pt>
    <dgm:pt modelId="{BCFB2710-E999-496E-9EBB-F65F5C552C50}" type="pres">
      <dgm:prSet presAssocID="{F415BDE9-653B-4780-BF15-9C6BED00BD0F}" presName="node" presStyleLbl="node1" presStyleIdx="0" presStyleCnt="5" custScaleX="119477" custScaleY="112874">
        <dgm:presLayoutVars>
          <dgm:bulletEnabled val="1"/>
        </dgm:presLayoutVars>
      </dgm:prSet>
      <dgm:spPr/>
    </dgm:pt>
    <dgm:pt modelId="{23E2ADDE-344C-4300-8362-7E21B2BD895D}" type="pres">
      <dgm:prSet presAssocID="{13957351-F14C-4AD5-B692-85FEB18A320F}" presName="sibTrans" presStyleLbl="sibTrans2D1" presStyleIdx="0" presStyleCnt="5"/>
      <dgm:spPr/>
    </dgm:pt>
    <dgm:pt modelId="{D1F6CC2D-FFB4-41B1-9B31-1F4FF33649AB}" type="pres">
      <dgm:prSet presAssocID="{13957351-F14C-4AD5-B692-85FEB18A320F}" presName="connectorText" presStyleLbl="sibTrans2D1" presStyleIdx="0" presStyleCnt="5"/>
      <dgm:spPr/>
    </dgm:pt>
    <dgm:pt modelId="{E4A16D5E-E87D-41B9-976A-55DEA54C3F2F}" type="pres">
      <dgm:prSet presAssocID="{FF70157C-14B3-4132-B6A2-577F543BA3BC}" presName="node" presStyleLbl="node1" presStyleIdx="1" presStyleCnt="5" custScaleX="119477" custScaleY="112874">
        <dgm:presLayoutVars>
          <dgm:bulletEnabled val="1"/>
        </dgm:presLayoutVars>
      </dgm:prSet>
      <dgm:spPr/>
    </dgm:pt>
    <dgm:pt modelId="{5EC84EDB-8A7C-4BBD-AABC-D213614F50A0}" type="pres">
      <dgm:prSet presAssocID="{18600082-A2A1-4E9E-A46D-1984ED619350}" presName="sibTrans" presStyleLbl="sibTrans2D1" presStyleIdx="1" presStyleCnt="5"/>
      <dgm:spPr/>
    </dgm:pt>
    <dgm:pt modelId="{F9B547EE-BA8B-4530-A86B-B4BD5A7A672B}" type="pres">
      <dgm:prSet presAssocID="{18600082-A2A1-4E9E-A46D-1984ED619350}" presName="connectorText" presStyleLbl="sibTrans2D1" presStyleIdx="1" presStyleCnt="5"/>
      <dgm:spPr/>
    </dgm:pt>
    <dgm:pt modelId="{742A3B0B-C5BB-4722-AE55-D64066C950DE}" type="pres">
      <dgm:prSet presAssocID="{B7CFBB5F-3989-4509-BF6D-AAEA88A56118}" presName="node" presStyleLbl="node1" presStyleIdx="2" presStyleCnt="5" custScaleX="119477" custScaleY="112874">
        <dgm:presLayoutVars>
          <dgm:bulletEnabled val="1"/>
        </dgm:presLayoutVars>
      </dgm:prSet>
      <dgm:spPr/>
    </dgm:pt>
    <dgm:pt modelId="{769C85C8-55AD-45AA-9276-3E3A19C1A7F1}" type="pres">
      <dgm:prSet presAssocID="{4EF70439-E9D9-4D0F-B491-2C19B0DF2D81}" presName="sibTrans" presStyleLbl="sibTrans2D1" presStyleIdx="2" presStyleCnt="5"/>
      <dgm:spPr/>
    </dgm:pt>
    <dgm:pt modelId="{511D0C16-8CC5-442F-BF6E-6AAE74F02A51}" type="pres">
      <dgm:prSet presAssocID="{4EF70439-E9D9-4D0F-B491-2C19B0DF2D81}" presName="connectorText" presStyleLbl="sibTrans2D1" presStyleIdx="2" presStyleCnt="5"/>
      <dgm:spPr/>
    </dgm:pt>
    <dgm:pt modelId="{9A65D0AA-9103-4D36-AD48-89DD44AF8D67}" type="pres">
      <dgm:prSet presAssocID="{0047CE9D-D987-46BA-9671-762BE3B60680}" presName="node" presStyleLbl="node1" presStyleIdx="3" presStyleCnt="5" custScaleX="116333" custScaleY="112874">
        <dgm:presLayoutVars>
          <dgm:bulletEnabled val="1"/>
        </dgm:presLayoutVars>
      </dgm:prSet>
      <dgm:spPr/>
    </dgm:pt>
    <dgm:pt modelId="{35005557-41CD-4BEA-A963-B73FEC4A998F}" type="pres">
      <dgm:prSet presAssocID="{1EBF6EB9-1EF8-45D2-9407-9C0FD4741218}" presName="sibTrans" presStyleLbl="sibTrans2D1" presStyleIdx="3" presStyleCnt="5"/>
      <dgm:spPr/>
    </dgm:pt>
    <dgm:pt modelId="{10653047-24C3-4915-9ACD-CE048ED08FFA}" type="pres">
      <dgm:prSet presAssocID="{1EBF6EB9-1EF8-45D2-9407-9C0FD4741218}" presName="connectorText" presStyleLbl="sibTrans2D1" presStyleIdx="3" presStyleCnt="5"/>
      <dgm:spPr/>
    </dgm:pt>
    <dgm:pt modelId="{6C2581D6-06F5-4A0D-A665-F72112FBD450}" type="pres">
      <dgm:prSet presAssocID="{4CFEB29B-17D2-4979-BD89-996F0D05F58B}" presName="node" presStyleLbl="node1" presStyleIdx="4" presStyleCnt="5" custScaleX="119477" custScaleY="112874">
        <dgm:presLayoutVars>
          <dgm:bulletEnabled val="1"/>
        </dgm:presLayoutVars>
      </dgm:prSet>
      <dgm:spPr/>
    </dgm:pt>
    <dgm:pt modelId="{CD048D9E-EE1F-4A0B-B447-FF6234AF5086}" type="pres">
      <dgm:prSet presAssocID="{3624DB5B-EBAB-45DD-95E4-D521AC94D7B8}" presName="sibTrans" presStyleLbl="sibTrans2D1" presStyleIdx="4" presStyleCnt="5"/>
      <dgm:spPr/>
    </dgm:pt>
    <dgm:pt modelId="{E720A203-9E35-454F-BC20-DFE475211F87}" type="pres">
      <dgm:prSet presAssocID="{3624DB5B-EBAB-45DD-95E4-D521AC94D7B8}" presName="connectorText" presStyleLbl="sibTrans2D1" presStyleIdx="4" presStyleCnt="5"/>
      <dgm:spPr/>
    </dgm:pt>
  </dgm:ptLst>
  <dgm:cxnLst>
    <dgm:cxn modelId="{5ECCF711-3C6E-4C30-B145-FF89B1C43013}" type="presOf" srcId="{B7CFBB5F-3989-4509-BF6D-AAEA88A56118}" destId="{742A3B0B-C5BB-4722-AE55-D64066C950DE}" srcOrd="0" destOrd="0" presId="urn:microsoft.com/office/officeart/2005/8/layout/cycle2"/>
    <dgm:cxn modelId="{BC3EE61B-47F7-4FA1-B5BA-39AACDCB0EA7}" type="presOf" srcId="{0047CE9D-D987-46BA-9671-762BE3B60680}" destId="{9A65D0AA-9103-4D36-AD48-89DD44AF8D67}" srcOrd="0" destOrd="0" presId="urn:microsoft.com/office/officeart/2005/8/layout/cycle2"/>
    <dgm:cxn modelId="{C819AF31-A42E-4999-8B03-4A41ACB556D7}" type="presOf" srcId="{F415BDE9-653B-4780-BF15-9C6BED00BD0F}" destId="{BCFB2710-E999-496E-9EBB-F65F5C552C50}" srcOrd="0" destOrd="0" presId="urn:microsoft.com/office/officeart/2005/8/layout/cycle2"/>
    <dgm:cxn modelId="{3951E534-6A8F-4F5C-9857-51B03CD44BCE}" srcId="{5263BABB-A028-43D8-BD5E-F75F05DDD251}" destId="{0047CE9D-D987-46BA-9671-762BE3B60680}" srcOrd="3" destOrd="0" parTransId="{5A547C79-A5A6-49BD-817D-5A9844E2C1E3}" sibTransId="{1EBF6EB9-1EF8-45D2-9407-9C0FD4741218}"/>
    <dgm:cxn modelId="{B7F72451-CF6C-4C07-86C4-719D7411CF1B}" type="presOf" srcId="{3624DB5B-EBAB-45DD-95E4-D521AC94D7B8}" destId="{E720A203-9E35-454F-BC20-DFE475211F87}" srcOrd="1" destOrd="0" presId="urn:microsoft.com/office/officeart/2005/8/layout/cycle2"/>
    <dgm:cxn modelId="{5CA0B262-5AD6-4078-BDBC-E04D49A4ECA1}" type="presOf" srcId="{4CFEB29B-17D2-4979-BD89-996F0D05F58B}" destId="{6C2581D6-06F5-4A0D-A665-F72112FBD450}" srcOrd="0" destOrd="0" presId="urn:microsoft.com/office/officeart/2005/8/layout/cycle2"/>
    <dgm:cxn modelId="{FD6D6E78-3736-43F9-97EB-11359CF6FAFA}" srcId="{5263BABB-A028-43D8-BD5E-F75F05DDD251}" destId="{F415BDE9-653B-4780-BF15-9C6BED00BD0F}" srcOrd="0" destOrd="0" parTransId="{92560E03-DAEF-41EA-AAEF-25D201501F00}" sibTransId="{13957351-F14C-4AD5-B692-85FEB18A320F}"/>
    <dgm:cxn modelId="{A0D27183-BFDF-49AB-BADB-E67460EE9777}" type="presOf" srcId="{FF70157C-14B3-4132-B6A2-577F543BA3BC}" destId="{E4A16D5E-E87D-41B9-976A-55DEA54C3F2F}" srcOrd="0" destOrd="0" presId="urn:microsoft.com/office/officeart/2005/8/layout/cycle2"/>
    <dgm:cxn modelId="{F5DEE693-9E8E-4F5A-92FD-2D1D7884770A}" srcId="{5263BABB-A028-43D8-BD5E-F75F05DDD251}" destId="{B7CFBB5F-3989-4509-BF6D-AAEA88A56118}" srcOrd="2" destOrd="0" parTransId="{69A91F61-BB1F-461B-B13A-BACD0DD4129D}" sibTransId="{4EF70439-E9D9-4D0F-B491-2C19B0DF2D81}"/>
    <dgm:cxn modelId="{94E16499-4A96-44C8-BED0-A3AAE4654002}" type="presOf" srcId="{1EBF6EB9-1EF8-45D2-9407-9C0FD4741218}" destId="{10653047-24C3-4915-9ACD-CE048ED08FFA}" srcOrd="1" destOrd="0" presId="urn:microsoft.com/office/officeart/2005/8/layout/cycle2"/>
    <dgm:cxn modelId="{CB32A4C5-1F2C-4E46-ACE2-BF8CAE8EBA94}" type="presOf" srcId="{3624DB5B-EBAB-45DD-95E4-D521AC94D7B8}" destId="{CD048D9E-EE1F-4A0B-B447-FF6234AF5086}" srcOrd="0" destOrd="0" presId="urn:microsoft.com/office/officeart/2005/8/layout/cycle2"/>
    <dgm:cxn modelId="{071CCFCC-57A3-46BB-8C97-ED98E09C4B51}" type="presOf" srcId="{1EBF6EB9-1EF8-45D2-9407-9C0FD4741218}" destId="{35005557-41CD-4BEA-A963-B73FEC4A998F}" srcOrd="0" destOrd="0" presId="urn:microsoft.com/office/officeart/2005/8/layout/cycle2"/>
    <dgm:cxn modelId="{FCF9F0CF-BD0D-4BE3-A08D-5050E7F6CCBE}" type="presOf" srcId="{4EF70439-E9D9-4D0F-B491-2C19B0DF2D81}" destId="{511D0C16-8CC5-442F-BF6E-6AAE74F02A51}" srcOrd="1" destOrd="0" presId="urn:microsoft.com/office/officeart/2005/8/layout/cycle2"/>
    <dgm:cxn modelId="{A8B683D7-562A-4390-928E-B79BC5FE1EAF}" type="presOf" srcId="{13957351-F14C-4AD5-B692-85FEB18A320F}" destId="{D1F6CC2D-FFB4-41B1-9B31-1F4FF33649AB}" srcOrd="1" destOrd="0" presId="urn:microsoft.com/office/officeart/2005/8/layout/cycle2"/>
    <dgm:cxn modelId="{C99AE7DA-3386-4E94-82BC-1135C1E90FDC}" type="presOf" srcId="{18600082-A2A1-4E9E-A46D-1984ED619350}" destId="{F9B547EE-BA8B-4530-A86B-B4BD5A7A672B}" srcOrd="1" destOrd="0" presId="urn:microsoft.com/office/officeart/2005/8/layout/cycle2"/>
    <dgm:cxn modelId="{01A547DF-D5A8-4BB0-B89E-5BF4B612A31E}" type="presOf" srcId="{13957351-F14C-4AD5-B692-85FEB18A320F}" destId="{23E2ADDE-344C-4300-8362-7E21B2BD895D}" srcOrd="0" destOrd="0" presId="urn:microsoft.com/office/officeart/2005/8/layout/cycle2"/>
    <dgm:cxn modelId="{51AA80E0-CC0E-4A59-876E-D110E8C94E37}" type="presOf" srcId="{18600082-A2A1-4E9E-A46D-1984ED619350}" destId="{5EC84EDB-8A7C-4BBD-AABC-D213614F50A0}" srcOrd="0" destOrd="0" presId="urn:microsoft.com/office/officeart/2005/8/layout/cycle2"/>
    <dgm:cxn modelId="{2680A8E0-CEFB-47D5-BB9B-2F24F0A0DCF1}" type="presOf" srcId="{4EF70439-E9D9-4D0F-B491-2C19B0DF2D81}" destId="{769C85C8-55AD-45AA-9276-3E3A19C1A7F1}" srcOrd="0" destOrd="0" presId="urn:microsoft.com/office/officeart/2005/8/layout/cycle2"/>
    <dgm:cxn modelId="{2C3690F5-E321-4B4F-A526-014F4A994746}" srcId="{5263BABB-A028-43D8-BD5E-F75F05DDD251}" destId="{FF70157C-14B3-4132-B6A2-577F543BA3BC}" srcOrd="1" destOrd="0" parTransId="{6BFD6A4D-0F02-49E0-B35C-FC29BAF7458F}" sibTransId="{18600082-A2A1-4E9E-A46D-1984ED619350}"/>
    <dgm:cxn modelId="{18B598F5-B4BE-4186-9E43-7198392B7457}" srcId="{5263BABB-A028-43D8-BD5E-F75F05DDD251}" destId="{4CFEB29B-17D2-4979-BD89-996F0D05F58B}" srcOrd="4" destOrd="0" parTransId="{8A5D4CE0-075F-4011-A9E7-F1E73C2FE153}" sibTransId="{3624DB5B-EBAB-45DD-95E4-D521AC94D7B8}"/>
    <dgm:cxn modelId="{3A6CE8F7-8BF8-4884-8C8F-2B6589DE6DA6}" type="presOf" srcId="{5263BABB-A028-43D8-BD5E-F75F05DDD251}" destId="{BC866F65-0244-43F9-B206-EFE2943309CA}" srcOrd="0" destOrd="0" presId="urn:microsoft.com/office/officeart/2005/8/layout/cycle2"/>
    <dgm:cxn modelId="{684D441D-EE4B-4EF7-9732-40C43EDF6560}" type="presParOf" srcId="{BC866F65-0244-43F9-B206-EFE2943309CA}" destId="{BCFB2710-E999-496E-9EBB-F65F5C552C50}" srcOrd="0" destOrd="0" presId="urn:microsoft.com/office/officeart/2005/8/layout/cycle2"/>
    <dgm:cxn modelId="{358CEC15-C1EB-439A-B904-E10910102BA1}" type="presParOf" srcId="{BC866F65-0244-43F9-B206-EFE2943309CA}" destId="{23E2ADDE-344C-4300-8362-7E21B2BD895D}" srcOrd="1" destOrd="0" presId="urn:microsoft.com/office/officeart/2005/8/layout/cycle2"/>
    <dgm:cxn modelId="{F57585B7-B518-4C88-BE00-6ACF9902397E}" type="presParOf" srcId="{23E2ADDE-344C-4300-8362-7E21B2BD895D}" destId="{D1F6CC2D-FFB4-41B1-9B31-1F4FF33649AB}" srcOrd="0" destOrd="0" presId="urn:microsoft.com/office/officeart/2005/8/layout/cycle2"/>
    <dgm:cxn modelId="{4AC87BB7-334F-40B3-932F-D5C904DFE9D5}" type="presParOf" srcId="{BC866F65-0244-43F9-B206-EFE2943309CA}" destId="{E4A16D5E-E87D-41B9-976A-55DEA54C3F2F}" srcOrd="2" destOrd="0" presId="urn:microsoft.com/office/officeart/2005/8/layout/cycle2"/>
    <dgm:cxn modelId="{6DB9AC1C-2373-42D4-BEFC-E14DE34E8D17}" type="presParOf" srcId="{BC866F65-0244-43F9-B206-EFE2943309CA}" destId="{5EC84EDB-8A7C-4BBD-AABC-D213614F50A0}" srcOrd="3" destOrd="0" presId="urn:microsoft.com/office/officeart/2005/8/layout/cycle2"/>
    <dgm:cxn modelId="{7390A80F-26E0-407C-8072-196A36C8E6BB}" type="presParOf" srcId="{5EC84EDB-8A7C-4BBD-AABC-D213614F50A0}" destId="{F9B547EE-BA8B-4530-A86B-B4BD5A7A672B}" srcOrd="0" destOrd="0" presId="urn:microsoft.com/office/officeart/2005/8/layout/cycle2"/>
    <dgm:cxn modelId="{A08C8551-B21C-4F73-A010-105F10B66CAB}" type="presParOf" srcId="{BC866F65-0244-43F9-B206-EFE2943309CA}" destId="{742A3B0B-C5BB-4722-AE55-D64066C950DE}" srcOrd="4" destOrd="0" presId="urn:microsoft.com/office/officeart/2005/8/layout/cycle2"/>
    <dgm:cxn modelId="{E45AC390-216A-47E4-BA83-7ABC1F8A7607}" type="presParOf" srcId="{BC866F65-0244-43F9-B206-EFE2943309CA}" destId="{769C85C8-55AD-45AA-9276-3E3A19C1A7F1}" srcOrd="5" destOrd="0" presId="urn:microsoft.com/office/officeart/2005/8/layout/cycle2"/>
    <dgm:cxn modelId="{7A780955-1102-455C-A36F-09DBFB21F64B}" type="presParOf" srcId="{769C85C8-55AD-45AA-9276-3E3A19C1A7F1}" destId="{511D0C16-8CC5-442F-BF6E-6AAE74F02A51}" srcOrd="0" destOrd="0" presId="urn:microsoft.com/office/officeart/2005/8/layout/cycle2"/>
    <dgm:cxn modelId="{4BCC9DE7-0A07-4FF3-8A0E-91B93B3BB14C}" type="presParOf" srcId="{BC866F65-0244-43F9-B206-EFE2943309CA}" destId="{9A65D0AA-9103-4D36-AD48-89DD44AF8D67}" srcOrd="6" destOrd="0" presId="urn:microsoft.com/office/officeart/2005/8/layout/cycle2"/>
    <dgm:cxn modelId="{107BE0AD-DCF1-48E5-BD58-12406088CB29}" type="presParOf" srcId="{BC866F65-0244-43F9-B206-EFE2943309CA}" destId="{35005557-41CD-4BEA-A963-B73FEC4A998F}" srcOrd="7" destOrd="0" presId="urn:microsoft.com/office/officeart/2005/8/layout/cycle2"/>
    <dgm:cxn modelId="{5FB50BAA-AF92-4BB5-B3A9-9AD22B352ED4}" type="presParOf" srcId="{35005557-41CD-4BEA-A963-B73FEC4A998F}" destId="{10653047-24C3-4915-9ACD-CE048ED08FFA}" srcOrd="0" destOrd="0" presId="urn:microsoft.com/office/officeart/2005/8/layout/cycle2"/>
    <dgm:cxn modelId="{AA22992A-19E7-41CB-A9AD-28C5DACE9A4E}" type="presParOf" srcId="{BC866F65-0244-43F9-B206-EFE2943309CA}" destId="{6C2581D6-06F5-4A0D-A665-F72112FBD450}" srcOrd="8" destOrd="0" presId="urn:microsoft.com/office/officeart/2005/8/layout/cycle2"/>
    <dgm:cxn modelId="{33C6A6D3-64A0-4E55-B703-C4FB34F4E01C}" type="presParOf" srcId="{BC866F65-0244-43F9-B206-EFE2943309CA}" destId="{CD048D9E-EE1F-4A0B-B447-FF6234AF5086}" srcOrd="9" destOrd="0" presId="urn:microsoft.com/office/officeart/2005/8/layout/cycle2"/>
    <dgm:cxn modelId="{9D69D187-7574-49F6-83FA-E8524319F6BA}" type="presParOf" srcId="{CD048D9E-EE1F-4A0B-B447-FF6234AF5086}" destId="{E720A203-9E35-454F-BC20-DFE475211F8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F2A76C-AB56-2041-B045-6D7C7378B3FC}">
      <dsp:nvSpPr>
        <dsp:cNvPr id="0" name=""/>
        <dsp:cNvSpPr/>
      </dsp:nvSpPr>
      <dsp:spPr>
        <a:xfrm>
          <a:off x="4146077" y="1732775"/>
          <a:ext cx="1329563" cy="1329563"/>
        </a:xfrm>
        <a:prstGeom prst="ellipse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PUSBINDIKLATREN</a:t>
          </a:r>
        </a:p>
      </dsp:txBody>
      <dsp:txXfrm>
        <a:off x="4340787" y="1927485"/>
        <a:ext cx="940143" cy="940143"/>
      </dsp:txXfrm>
    </dsp:sp>
    <dsp:sp modelId="{6A993705-0111-3144-9D34-92A57EA3C79B}">
      <dsp:nvSpPr>
        <dsp:cNvPr id="0" name=""/>
        <dsp:cNvSpPr/>
      </dsp:nvSpPr>
      <dsp:spPr>
        <a:xfrm rot="16200000">
          <a:off x="4610694" y="1520174"/>
          <a:ext cx="400329" cy="24873"/>
        </a:xfrm>
        <a:custGeom>
          <a:avLst/>
          <a:gdLst/>
          <a:ahLst/>
          <a:cxnLst/>
          <a:rect l="0" t="0" r="0" b="0"/>
          <a:pathLst>
            <a:path>
              <a:moveTo>
                <a:pt x="0" y="12436"/>
              </a:moveTo>
              <a:lnTo>
                <a:pt x="400329" y="12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>
        <a:off x="4800851" y="1522602"/>
        <a:ext cx="20016" cy="20016"/>
      </dsp:txXfrm>
    </dsp:sp>
    <dsp:sp modelId="{8E77844E-BB63-A449-BD49-FEDD451894BF}">
      <dsp:nvSpPr>
        <dsp:cNvPr id="0" name=""/>
        <dsp:cNvSpPr/>
      </dsp:nvSpPr>
      <dsp:spPr>
        <a:xfrm>
          <a:off x="4146077" y="2882"/>
          <a:ext cx="1329563" cy="1329563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Kelembagaan</a:t>
          </a:r>
          <a:endParaRPr lang="en-US" sz="1200" b="1" kern="1200" dirty="0"/>
        </a:p>
      </dsp:txBody>
      <dsp:txXfrm>
        <a:off x="4340787" y="197592"/>
        <a:ext cx="940143" cy="940143"/>
      </dsp:txXfrm>
    </dsp:sp>
    <dsp:sp modelId="{9C6C1485-8006-5C40-80AA-0E7309522118}">
      <dsp:nvSpPr>
        <dsp:cNvPr id="0" name=""/>
        <dsp:cNvSpPr/>
      </dsp:nvSpPr>
      <dsp:spPr>
        <a:xfrm rot="19800000">
          <a:off x="5359760" y="1952647"/>
          <a:ext cx="400329" cy="24873"/>
        </a:xfrm>
        <a:custGeom>
          <a:avLst/>
          <a:gdLst/>
          <a:ahLst/>
          <a:cxnLst/>
          <a:rect l="0" t="0" r="0" b="0"/>
          <a:pathLst>
            <a:path>
              <a:moveTo>
                <a:pt x="0" y="12436"/>
              </a:moveTo>
              <a:lnTo>
                <a:pt x="400329" y="12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>
        <a:off x="5549916" y="1955076"/>
        <a:ext cx="20016" cy="20016"/>
      </dsp:txXfrm>
    </dsp:sp>
    <dsp:sp modelId="{E9833C65-472E-C74A-ADAA-FB4290C24DFE}">
      <dsp:nvSpPr>
        <dsp:cNvPr id="0" name=""/>
        <dsp:cNvSpPr/>
      </dsp:nvSpPr>
      <dsp:spPr>
        <a:xfrm>
          <a:off x="5644208" y="867829"/>
          <a:ext cx="1329563" cy="1329563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Tata </a:t>
          </a:r>
          <a:r>
            <a:rPr lang="en-US" sz="1200" b="1" kern="1200" dirty="0" err="1"/>
            <a:t>Laksana</a:t>
          </a:r>
          <a:endParaRPr lang="en-US" sz="1200" b="1" kern="1200" dirty="0"/>
        </a:p>
      </dsp:txBody>
      <dsp:txXfrm>
        <a:off x="5838918" y="1062539"/>
        <a:ext cx="940143" cy="940143"/>
      </dsp:txXfrm>
    </dsp:sp>
    <dsp:sp modelId="{3B697EAD-3A81-7D41-9934-071B2026B0E5}">
      <dsp:nvSpPr>
        <dsp:cNvPr id="0" name=""/>
        <dsp:cNvSpPr/>
      </dsp:nvSpPr>
      <dsp:spPr>
        <a:xfrm rot="1800000">
          <a:off x="5359760" y="2817594"/>
          <a:ext cx="400329" cy="24873"/>
        </a:xfrm>
        <a:custGeom>
          <a:avLst/>
          <a:gdLst/>
          <a:ahLst/>
          <a:cxnLst/>
          <a:rect l="0" t="0" r="0" b="0"/>
          <a:pathLst>
            <a:path>
              <a:moveTo>
                <a:pt x="0" y="12436"/>
              </a:moveTo>
              <a:lnTo>
                <a:pt x="400329" y="12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>
        <a:off x="5549916" y="2820022"/>
        <a:ext cx="20016" cy="20016"/>
      </dsp:txXfrm>
    </dsp:sp>
    <dsp:sp modelId="{4DA4F461-413E-004C-90AA-2FD12259FFDC}">
      <dsp:nvSpPr>
        <dsp:cNvPr id="0" name=""/>
        <dsp:cNvSpPr/>
      </dsp:nvSpPr>
      <dsp:spPr>
        <a:xfrm>
          <a:off x="5644208" y="2597722"/>
          <a:ext cx="1329563" cy="1329563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 Program/</a:t>
          </a:r>
          <a:endParaRPr lang="id-ID" sz="1200" b="1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 err="1"/>
            <a:t>Kegiatan</a:t>
          </a:r>
          <a:endParaRPr lang="en-US" sz="1200" b="1" kern="1200" dirty="0"/>
        </a:p>
      </dsp:txBody>
      <dsp:txXfrm>
        <a:off x="5838918" y="2792432"/>
        <a:ext cx="940143" cy="940143"/>
      </dsp:txXfrm>
    </dsp:sp>
    <dsp:sp modelId="{840AC7D7-1212-FA49-B3CF-796916FD2682}">
      <dsp:nvSpPr>
        <dsp:cNvPr id="0" name=""/>
        <dsp:cNvSpPr/>
      </dsp:nvSpPr>
      <dsp:spPr>
        <a:xfrm rot="5400000">
          <a:off x="4610694" y="3250067"/>
          <a:ext cx="400329" cy="24873"/>
        </a:xfrm>
        <a:custGeom>
          <a:avLst/>
          <a:gdLst/>
          <a:ahLst/>
          <a:cxnLst/>
          <a:rect l="0" t="0" r="0" b="0"/>
          <a:pathLst>
            <a:path>
              <a:moveTo>
                <a:pt x="0" y="12436"/>
              </a:moveTo>
              <a:lnTo>
                <a:pt x="400329" y="12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>
        <a:off x="4800851" y="3252495"/>
        <a:ext cx="20016" cy="20016"/>
      </dsp:txXfrm>
    </dsp:sp>
    <dsp:sp modelId="{140BECBD-0DC2-B24B-81A7-BC88791F5EC8}">
      <dsp:nvSpPr>
        <dsp:cNvPr id="0" name=""/>
        <dsp:cNvSpPr/>
      </dsp:nvSpPr>
      <dsp:spPr>
        <a:xfrm>
          <a:off x="4146077" y="3462668"/>
          <a:ext cx="1329563" cy="1329563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SDM</a:t>
          </a:r>
        </a:p>
      </dsp:txBody>
      <dsp:txXfrm>
        <a:off x="4340787" y="3657378"/>
        <a:ext cx="940143" cy="940143"/>
      </dsp:txXfrm>
    </dsp:sp>
    <dsp:sp modelId="{46E763D8-ED04-9F4C-85D1-C20B0E5BF995}">
      <dsp:nvSpPr>
        <dsp:cNvPr id="0" name=""/>
        <dsp:cNvSpPr/>
      </dsp:nvSpPr>
      <dsp:spPr>
        <a:xfrm rot="9000000">
          <a:off x="3861629" y="2817594"/>
          <a:ext cx="400329" cy="24873"/>
        </a:xfrm>
        <a:custGeom>
          <a:avLst/>
          <a:gdLst/>
          <a:ahLst/>
          <a:cxnLst/>
          <a:rect l="0" t="0" r="0" b="0"/>
          <a:pathLst>
            <a:path>
              <a:moveTo>
                <a:pt x="0" y="12436"/>
              </a:moveTo>
              <a:lnTo>
                <a:pt x="400329" y="12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 rot="10800000">
        <a:off x="4051785" y="2820022"/>
        <a:ext cx="20016" cy="20016"/>
      </dsp:txXfrm>
    </dsp:sp>
    <dsp:sp modelId="{C50B5A39-4E21-1B4C-B40A-D5A93C08E213}">
      <dsp:nvSpPr>
        <dsp:cNvPr id="0" name=""/>
        <dsp:cNvSpPr/>
      </dsp:nvSpPr>
      <dsp:spPr>
        <a:xfrm>
          <a:off x="2647946" y="2597722"/>
          <a:ext cx="1329563" cy="1329563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 err="1"/>
            <a:t>Anggaran</a:t>
          </a:r>
          <a:endParaRPr lang="en-US" sz="1200" b="1" kern="1200" dirty="0"/>
        </a:p>
      </dsp:txBody>
      <dsp:txXfrm>
        <a:off x="2842656" y="2792432"/>
        <a:ext cx="940143" cy="940143"/>
      </dsp:txXfrm>
    </dsp:sp>
    <dsp:sp modelId="{54AA1A9B-1AA4-C143-B6E5-D5AC448CF91C}">
      <dsp:nvSpPr>
        <dsp:cNvPr id="0" name=""/>
        <dsp:cNvSpPr/>
      </dsp:nvSpPr>
      <dsp:spPr>
        <a:xfrm rot="12600000">
          <a:off x="3861629" y="1952647"/>
          <a:ext cx="400329" cy="24873"/>
        </a:xfrm>
        <a:custGeom>
          <a:avLst/>
          <a:gdLst/>
          <a:ahLst/>
          <a:cxnLst/>
          <a:rect l="0" t="0" r="0" b="0"/>
          <a:pathLst>
            <a:path>
              <a:moveTo>
                <a:pt x="0" y="12436"/>
              </a:moveTo>
              <a:lnTo>
                <a:pt x="400329" y="12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1" kern="1200"/>
        </a:p>
      </dsp:txBody>
      <dsp:txXfrm rot="10800000">
        <a:off x="4051785" y="1955076"/>
        <a:ext cx="20016" cy="20016"/>
      </dsp:txXfrm>
    </dsp:sp>
    <dsp:sp modelId="{C83CE80E-74EB-3F46-8F1F-C8833C1170C5}">
      <dsp:nvSpPr>
        <dsp:cNvPr id="0" name=""/>
        <dsp:cNvSpPr/>
      </dsp:nvSpPr>
      <dsp:spPr>
        <a:xfrm>
          <a:off x="2647946" y="867829"/>
          <a:ext cx="1329563" cy="1329563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 err="1"/>
            <a:t>Sarana</a:t>
          </a:r>
          <a:r>
            <a:rPr lang="en-US" sz="1200" b="1" kern="1200" dirty="0"/>
            <a:t> &amp; </a:t>
          </a:r>
          <a:r>
            <a:rPr lang="en-US" sz="1200" b="1" kern="1200" dirty="0" err="1"/>
            <a:t>Prasarana</a:t>
          </a:r>
          <a:endParaRPr lang="en-US" sz="1200" b="1" kern="1200" dirty="0"/>
        </a:p>
      </dsp:txBody>
      <dsp:txXfrm>
        <a:off x="2842656" y="1062539"/>
        <a:ext cx="940143" cy="940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E9347-1D17-D641-A265-6FC9CBB28032}">
      <dsp:nvSpPr>
        <dsp:cNvPr id="0" name=""/>
        <dsp:cNvSpPr/>
      </dsp:nvSpPr>
      <dsp:spPr>
        <a:xfrm>
          <a:off x="278289" y="1983652"/>
          <a:ext cx="2069931" cy="945433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F73DC0-B442-EE43-BE04-61EF8056B83E}">
      <dsp:nvSpPr>
        <dsp:cNvPr id="0" name=""/>
        <dsp:cNvSpPr/>
      </dsp:nvSpPr>
      <dsp:spPr>
        <a:xfrm>
          <a:off x="19352" y="1540969"/>
          <a:ext cx="2842450" cy="2510354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Tujuan</a:t>
          </a:r>
          <a:br>
            <a:rPr lang="id-ID" sz="2000" b="1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</a:br>
          <a:endParaRPr lang="en-US" sz="2000" b="1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Performance </a:t>
          </a: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Individu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Performance </a:t>
          </a: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Organisasi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2878" y="1614495"/>
        <a:ext cx="2695398" cy="2363302"/>
      </dsp:txXfrm>
    </dsp:sp>
    <dsp:sp modelId="{D1642895-4C76-324D-BDE8-58736E9FE6F7}">
      <dsp:nvSpPr>
        <dsp:cNvPr id="0" name=""/>
        <dsp:cNvSpPr/>
      </dsp:nvSpPr>
      <dsp:spPr>
        <a:xfrm rot="1227903">
          <a:off x="3117274" y="1554391"/>
          <a:ext cx="670896" cy="59347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3122892" y="1641960"/>
        <a:ext cx="492855" cy="356082"/>
      </dsp:txXfrm>
    </dsp:sp>
    <dsp:sp modelId="{D416B3A1-8E04-CE41-AF89-47197DF259E6}">
      <dsp:nvSpPr>
        <dsp:cNvPr id="0" name=""/>
        <dsp:cNvSpPr/>
      </dsp:nvSpPr>
      <dsp:spPr>
        <a:xfrm>
          <a:off x="4260324" y="2285956"/>
          <a:ext cx="2018681" cy="898555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D34DAD-5D3B-054B-B163-836B2B1BA1E3}">
      <dsp:nvSpPr>
        <dsp:cNvPr id="0" name=""/>
        <dsp:cNvSpPr/>
      </dsp:nvSpPr>
      <dsp:spPr>
        <a:xfrm>
          <a:off x="3819013" y="1550015"/>
          <a:ext cx="3045842" cy="257464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Pendekatan</a:t>
          </a:r>
          <a:br>
            <a:rPr lang="id-ID" sz="2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endParaRPr lang="en-US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Tujuan</a:t>
          </a: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Organisasi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Activity Scope</a:t>
          </a: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Target Audience</a:t>
          </a: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Delivery Model</a:t>
          </a: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Governance</a:t>
          </a: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Branding &amp; Alliance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94422" y="1625424"/>
        <a:ext cx="2895024" cy="2423827"/>
      </dsp:txXfrm>
    </dsp:sp>
    <dsp:sp modelId="{00A7A0D8-560A-1143-9A2A-802E405808C2}">
      <dsp:nvSpPr>
        <dsp:cNvPr id="0" name=""/>
        <dsp:cNvSpPr/>
      </dsp:nvSpPr>
      <dsp:spPr>
        <a:xfrm rot="197859">
          <a:off x="6998967" y="2558931"/>
          <a:ext cx="721753" cy="59347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6999114" y="2672504"/>
        <a:ext cx="543712" cy="356082"/>
      </dsp:txXfrm>
    </dsp:sp>
    <dsp:sp modelId="{1D3FB516-843C-0E49-BCB6-E3C55449E35A}">
      <dsp:nvSpPr>
        <dsp:cNvPr id="0" name=""/>
        <dsp:cNvSpPr/>
      </dsp:nvSpPr>
      <dsp:spPr>
        <a:xfrm>
          <a:off x="8337744" y="2466755"/>
          <a:ext cx="2015816" cy="100666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6C9DA5-956D-1C48-B37D-E9D94271FF3C}">
      <dsp:nvSpPr>
        <dsp:cNvPr id="0" name=""/>
        <dsp:cNvSpPr/>
      </dsp:nvSpPr>
      <dsp:spPr>
        <a:xfrm>
          <a:off x="7805320" y="1550033"/>
          <a:ext cx="3485327" cy="2599590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1800" b="1" kern="1200" dirty="0" err="1">
              <a:latin typeface="Arial" panose="020B0604020202020204" pitchFamily="34" charset="0"/>
              <a:cs typeface="Arial" panose="020B0604020202020204" pitchFamily="34" charset="0"/>
            </a:rPr>
            <a:t>Jenis</a:t>
          </a:r>
          <a:r>
            <a:rPr lang="en-US" sz="18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kern="1200" dirty="0" err="1">
              <a:latin typeface="Arial" panose="020B0604020202020204" pitchFamily="34" charset="0"/>
              <a:cs typeface="Arial" panose="020B0604020202020204" pitchFamily="34" charset="0"/>
            </a:rPr>
            <a:t>Pembelajaran</a:t>
          </a:r>
          <a:br>
            <a:rPr lang="id-ID" sz="18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endParaRPr lang="en-US" sz="1800" b="1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400" b="1" i="1" u="sng" kern="1200" dirty="0">
              <a:latin typeface="Arial" panose="020B0604020202020204" pitchFamily="34" charset="0"/>
              <a:cs typeface="Arial" panose="020B0604020202020204" pitchFamily="34" charset="0"/>
            </a:rPr>
            <a:t>Classical</a:t>
          </a:r>
          <a:r>
            <a:rPr lang="en-US" sz="1400" b="1" u="sng" kern="1200" dirty="0">
              <a:latin typeface="Arial" panose="020B0604020202020204" pitchFamily="34" charset="0"/>
              <a:cs typeface="Arial" panose="020B0604020202020204" pitchFamily="34" charset="0"/>
            </a:rPr>
            <a:t> (10%):</a:t>
          </a: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self learning, structured training</a:t>
          </a: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400" b="1" i="1" u="sng" kern="1200" dirty="0">
              <a:latin typeface="Arial" panose="020B0604020202020204" pitchFamily="34" charset="0"/>
              <a:cs typeface="Arial" panose="020B0604020202020204" pitchFamily="34" charset="0"/>
            </a:rPr>
            <a:t>Blended Learning </a:t>
          </a:r>
          <a:r>
            <a:rPr lang="en-US" sz="1400" b="1" u="sng" kern="1200" dirty="0">
              <a:latin typeface="Arial" panose="020B0604020202020204" pitchFamily="34" charset="0"/>
              <a:cs typeface="Arial" panose="020B0604020202020204" pitchFamily="34" charset="0"/>
            </a:rPr>
            <a:t>(20%)</a:t>
          </a: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id-ID" sz="1400" kern="1200" dirty="0">
              <a:latin typeface="Arial" panose="020B0604020202020204" pitchFamily="34" charset="0"/>
              <a:cs typeface="Arial" panose="020B0604020202020204" pitchFamily="34" charset="0"/>
            </a:rPr>
            <a:t>c</a:t>
          </a:r>
          <a:r>
            <a:rPr lang="en-US" sz="1400" i="1" kern="1200" dirty="0" err="1">
              <a:latin typeface="Arial" panose="020B0604020202020204" pitchFamily="34" charset="0"/>
              <a:cs typeface="Arial" panose="020B0604020202020204" pitchFamily="34" charset="0"/>
            </a:rPr>
            <a:t>oaching</a:t>
          </a: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, mentoring, feedback, comm. </a:t>
          </a:r>
          <a:r>
            <a:rPr lang="id-ID" sz="1400" i="1" kern="1200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r>
            <a:rPr lang="en-US" sz="1400" i="1" kern="1200" dirty="0" err="1">
              <a:latin typeface="Arial" panose="020B0604020202020204" pitchFamily="34" charset="0"/>
              <a:cs typeface="Arial" panose="020B0604020202020204" pitchFamily="34" charset="0"/>
            </a:rPr>
            <a:t>ractice</a:t>
          </a: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400" b="1" i="1" u="sng" kern="1200" dirty="0">
              <a:latin typeface="Arial" panose="020B0604020202020204" pitchFamily="34" charset="0"/>
              <a:cs typeface="Arial" panose="020B0604020202020204" pitchFamily="34" charset="0"/>
            </a:rPr>
            <a:t>Integrated Learning at Work </a:t>
          </a:r>
          <a:r>
            <a:rPr lang="en-US" sz="1400" b="1" u="sng" kern="1200" dirty="0">
              <a:latin typeface="Arial" panose="020B0604020202020204" pitchFamily="34" charset="0"/>
              <a:cs typeface="Arial" panose="020B0604020202020204" pitchFamily="34" charset="0"/>
            </a:rPr>
            <a:t>(70%): </a:t>
          </a: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OJT,</a:t>
          </a: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id-ID" sz="1400" i="1" kern="1200" dirty="0">
              <a:latin typeface="Arial" panose="020B0604020202020204" pitchFamily="34" charset="0"/>
              <a:cs typeface="Arial" panose="020B0604020202020204" pitchFamily="34" charset="0"/>
            </a:rPr>
            <a:t>i</a:t>
          </a:r>
          <a:r>
            <a:rPr lang="en-US" sz="1400" i="1" kern="1200" dirty="0" err="1">
              <a:latin typeface="Arial" panose="020B0604020202020204" pitchFamily="34" charset="0"/>
              <a:cs typeface="Arial" panose="020B0604020202020204" pitchFamily="34" charset="0"/>
            </a:rPr>
            <a:t>nternship</a:t>
          </a: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, rotation, task force, action learning</a:t>
          </a:r>
        </a:p>
      </dsp:txBody>
      <dsp:txXfrm>
        <a:off x="7881459" y="1626172"/>
        <a:ext cx="3333049" cy="24473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FB2710-E999-496E-9EBB-F65F5C552C50}">
      <dsp:nvSpPr>
        <dsp:cNvPr id="0" name=""/>
        <dsp:cNvSpPr/>
      </dsp:nvSpPr>
      <dsp:spPr>
        <a:xfrm>
          <a:off x="1503383" y="-50349"/>
          <a:ext cx="939228" cy="88732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600" kern="1200" dirty="0">
            <a:latin typeface="+mn-lt"/>
            <a:cs typeface="Arial" panose="020B0604020202020204" pitchFamily="34" charset="0"/>
          </a:endParaRPr>
        </a:p>
      </dsp:txBody>
      <dsp:txXfrm>
        <a:off x="1640930" y="79596"/>
        <a:ext cx="664134" cy="627430"/>
      </dsp:txXfrm>
    </dsp:sp>
    <dsp:sp modelId="{23E2ADDE-344C-4300-8362-7E21B2BD895D}">
      <dsp:nvSpPr>
        <dsp:cNvPr id="0" name=""/>
        <dsp:cNvSpPr/>
      </dsp:nvSpPr>
      <dsp:spPr>
        <a:xfrm rot="2160000">
          <a:off x="2378317" y="605107"/>
          <a:ext cx="137560" cy="2653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kern="12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sp:txBody>
      <dsp:txXfrm>
        <a:off x="2382258" y="646042"/>
        <a:ext cx="96292" cy="159188"/>
      </dsp:txXfrm>
    </dsp:sp>
    <dsp:sp modelId="{E4A16D5E-E87D-41B9-976A-55DEA54C3F2F}">
      <dsp:nvSpPr>
        <dsp:cNvPr id="0" name=""/>
        <dsp:cNvSpPr/>
      </dsp:nvSpPr>
      <dsp:spPr>
        <a:xfrm>
          <a:off x="2457884" y="643135"/>
          <a:ext cx="939228" cy="887320"/>
        </a:xfrm>
        <a:prstGeom prst="ellipse">
          <a:avLst/>
        </a:prstGeom>
        <a:solidFill>
          <a:schemeClr val="accent4">
            <a:hueOff val="-2067965"/>
            <a:satOff val="11611"/>
            <a:lumOff val="-53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600" kern="1200" dirty="0">
            <a:latin typeface="+mn-lt"/>
            <a:cs typeface="Arial" panose="020B0604020202020204" pitchFamily="34" charset="0"/>
          </a:endParaRPr>
        </a:p>
      </dsp:txBody>
      <dsp:txXfrm>
        <a:off x="2595431" y="773080"/>
        <a:ext cx="664134" cy="627430"/>
      </dsp:txXfrm>
    </dsp:sp>
    <dsp:sp modelId="{5EC84EDB-8A7C-4BBD-AABC-D213614F50A0}">
      <dsp:nvSpPr>
        <dsp:cNvPr id="0" name=""/>
        <dsp:cNvSpPr/>
      </dsp:nvSpPr>
      <dsp:spPr>
        <a:xfrm rot="6480000">
          <a:off x="2670241" y="1511073"/>
          <a:ext cx="152596" cy="2653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2067965"/>
            <a:satOff val="11611"/>
            <a:lumOff val="-53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kern="12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sp:txBody>
      <dsp:txXfrm rot="10800000">
        <a:off x="2700204" y="1542367"/>
        <a:ext cx="106817" cy="159188"/>
      </dsp:txXfrm>
    </dsp:sp>
    <dsp:sp modelId="{742A3B0B-C5BB-4722-AE55-D64066C950DE}">
      <dsp:nvSpPr>
        <dsp:cNvPr id="0" name=""/>
        <dsp:cNvSpPr/>
      </dsp:nvSpPr>
      <dsp:spPr>
        <a:xfrm>
          <a:off x="2093297" y="1765219"/>
          <a:ext cx="939228" cy="887320"/>
        </a:xfrm>
        <a:prstGeom prst="ellipse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600" kern="1200" dirty="0">
            <a:latin typeface="+mn-lt"/>
            <a:cs typeface="Arial" panose="020B0604020202020204" pitchFamily="34" charset="0"/>
          </a:endParaRPr>
        </a:p>
      </dsp:txBody>
      <dsp:txXfrm>
        <a:off x="2230844" y="1895164"/>
        <a:ext cx="664134" cy="627430"/>
      </dsp:txXfrm>
    </dsp:sp>
    <dsp:sp modelId="{769C85C8-55AD-45AA-9276-3E3A19C1A7F1}">
      <dsp:nvSpPr>
        <dsp:cNvPr id="0" name=""/>
        <dsp:cNvSpPr/>
      </dsp:nvSpPr>
      <dsp:spPr>
        <a:xfrm rot="10800000">
          <a:off x="1903579" y="2076222"/>
          <a:ext cx="134067" cy="2653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kern="12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sp:txBody>
      <dsp:txXfrm rot="10800000">
        <a:off x="1943799" y="2129285"/>
        <a:ext cx="93847" cy="159188"/>
      </dsp:txXfrm>
    </dsp:sp>
    <dsp:sp modelId="{9A65D0AA-9103-4D36-AD48-89DD44AF8D67}">
      <dsp:nvSpPr>
        <dsp:cNvPr id="0" name=""/>
        <dsp:cNvSpPr/>
      </dsp:nvSpPr>
      <dsp:spPr>
        <a:xfrm>
          <a:off x="925827" y="1765219"/>
          <a:ext cx="914512" cy="887320"/>
        </a:xfrm>
        <a:prstGeom prst="ellipse">
          <a:avLst/>
        </a:prstGeom>
        <a:solidFill>
          <a:schemeClr val="accent4">
            <a:hueOff val="-6203895"/>
            <a:satOff val="34834"/>
            <a:lumOff val="-161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600" kern="1200" dirty="0">
            <a:latin typeface="+mn-lt"/>
            <a:cs typeface="Arial" panose="020B0604020202020204" pitchFamily="34" charset="0"/>
          </a:endParaRPr>
        </a:p>
      </dsp:txBody>
      <dsp:txXfrm>
        <a:off x="1059754" y="1895164"/>
        <a:ext cx="646658" cy="627430"/>
      </dsp:txXfrm>
    </dsp:sp>
    <dsp:sp modelId="{35005557-41CD-4BEA-A963-B73FEC4A998F}">
      <dsp:nvSpPr>
        <dsp:cNvPr id="0" name=""/>
        <dsp:cNvSpPr/>
      </dsp:nvSpPr>
      <dsp:spPr>
        <a:xfrm rot="15120000">
          <a:off x="1125714" y="1519801"/>
          <a:ext cx="153152" cy="2653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6203895"/>
            <a:satOff val="34834"/>
            <a:lumOff val="-161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kern="12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sp:txBody>
      <dsp:txXfrm rot="10800000">
        <a:off x="1155786" y="1594713"/>
        <a:ext cx="107206" cy="159188"/>
      </dsp:txXfrm>
    </dsp:sp>
    <dsp:sp modelId="{6C2581D6-06F5-4A0D-A665-F72112FBD450}">
      <dsp:nvSpPr>
        <dsp:cNvPr id="0" name=""/>
        <dsp:cNvSpPr/>
      </dsp:nvSpPr>
      <dsp:spPr>
        <a:xfrm>
          <a:off x="548882" y="643135"/>
          <a:ext cx="939228" cy="887320"/>
        </a:xfrm>
        <a:prstGeom prst="ellipse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600" kern="1200" dirty="0">
            <a:latin typeface="+mn-lt"/>
            <a:cs typeface="Arial" panose="020B0604020202020204" pitchFamily="34" charset="0"/>
          </a:endParaRPr>
        </a:p>
      </dsp:txBody>
      <dsp:txXfrm>
        <a:off x="686429" y="773080"/>
        <a:ext cx="664134" cy="627430"/>
      </dsp:txXfrm>
    </dsp:sp>
    <dsp:sp modelId="{CD048D9E-EE1F-4A0B-B447-FF6234AF5086}">
      <dsp:nvSpPr>
        <dsp:cNvPr id="0" name=""/>
        <dsp:cNvSpPr/>
      </dsp:nvSpPr>
      <dsp:spPr>
        <a:xfrm rot="19440000">
          <a:off x="1423816" y="609684"/>
          <a:ext cx="137560" cy="2653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kern="12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sp:txBody>
      <dsp:txXfrm>
        <a:off x="1427757" y="674875"/>
        <a:ext cx="96292" cy="1591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CABA0-CC4F-BF4D-8763-52418F87F311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310EF-CE02-BD43-9869-FB24309B0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020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g77fcb96688_21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9" name="Google Shape;1099;g77fcb96688_21_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99578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sv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emf"/><Relationship Id="rId7" Type="http://schemas.openxmlformats.org/officeDocument/2006/relationships/image" Target="../media/image16.png"/><Relationship Id="rId12" Type="http://schemas.openxmlformats.org/officeDocument/2006/relationships/image" Target="../media/image10.sv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emf"/><Relationship Id="rId11" Type="http://schemas.openxmlformats.org/officeDocument/2006/relationships/image" Target="../media/image9.png"/><Relationship Id="rId5" Type="http://schemas.openxmlformats.org/officeDocument/2006/relationships/image" Target="../media/image14.emf"/><Relationship Id="rId10" Type="http://schemas.openxmlformats.org/officeDocument/2006/relationships/image" Target="../media/image19.svg"/><Relationship Id="rId4" Type="http://schemas.openxmlformats.org/officeDocument/2006/relationships/image" Target="../media/image13.emf"/><Relationship Id="rId9" Type="http://schemas.openxmlformats.org/officeDocument/2006/relationships/image" Target="../media/image18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sv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sv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(Alt. 1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20FDE1-317B-4C3A-A95B-F340038E7015}"/>
              </a:ext>
            </a:extLst>
          </p:cNvPr>
          <p:cNvSpPr/>
          <p:nvPr/>
        </p:nvSpPr>
        <p:spPr>
          <a:xfrm>
            <a:off x="0" y="4917358"/>
            <a:ext cx="12192000" cy="1940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045D2B8-1285-42B2-8820-E98EF1B1E070}"/>
              </a:ext>
            </a:extLst>
          </p:cNvPr>
          <p:cNvSpPr/>
          <p:nvPr/>
        </p:nvSpPr>
        <p:spPr>
          <a:xfrm>
            <a:off x="404586" y="0"/>
            <a:ext cx="1157514" cy="1155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2E64CE2D-7276-4A9C-BEBC-D24B87506C6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8500" y="1244743"/>
            <a:ext cx="10744200" cy="1176229"/>
          </a:xfrm>
          <a:prstGeom prst="rect">
            <a:avLst/>
          </a:prstGeom>
        </p:spPr>
        <p:txBody>
          <a:bodyPr anchor="b"/>
          <a:lstStyle>
            <a:lvl1pPr algn="ctr">
              <a:defRPr sz="28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Presentasi</a:t>
            </a:r>
            <a:endParaRPr lang="en-US" dirty="0"/>
          </a:p>
        </p:txBody>
      </p:sp>
      <p:sp>
        <p:nvSpPr>
          <p:cNvPr id="96" name="Subtitle 2">
            <a:extLst>
              <a:ext uri="{FF2B5EF4-FFF2-40B4-BE49-F238E27FC236}">
                <a16:creationId xmlns:a16="http://schemas.microsoft.com/office/drawing/2014/main" id="{E828C5B5-E981-4D00-844D-7315E4D1A4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8501" y="2463943"/>
            <a:ext cx="10744199" cy="5761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b="1" kern="1200" spc="600" dirty="0">
                <a:solidFill>
                  <a:schemeClr val="accent1"/>
                </a:solidFill>
                <a:latin typeface="Century Gothic" panose="020B0502020202020204" pitchFamily="34" charset="0"/>
                <a:ea typeface="Cambria" panose="02040503050406030204" pitchFamily="18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d-ID" dirty="0"/>
              <a:t>SUB JUDUL PRESENTASI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E046E4-803F-4254-B9EF-3CB0EC7EAE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8501" y="3084133"/>
            <a:ext cx="10744199" cy="515317"/>
          </a:xfrm>
          <a:prstGeom prst="rect">
            <a:avLst/>
          </a:prstGeom>
        </p:spPr>
        <p:txBody>
          <a:bodyPr/>
          <a:lstStyle>
            <a:lvl1pPr algn="ctr">
              <a:buNone/>
              <a:defRPr sz="14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Presenter</a:t>
            </a:r>
            <a:endParaRPr lang="en-US" dirty="0"/>
          </a:p>
        </p:txBody>
      </p:sp>
      <p:sp>
        <p:nvSpPr>
          <p:cNvPr id="107" name="Text Placeholder 9">
            <a:extLst>
              <a:ext uri="{FF2B5EF4-FFF2-40B4-BE49-F238E27FC236}">
                <a16:creationId xmlns:a16="http://schemas.microsoft.com/office/drawing/2014/main" id="{8C239E26-7792-4285-8AFB-04A5191AB9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2925" y="5209784"/>
            <a:ext cx="2766149" cy="347407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ctr">
              <a:buNone/>
              <a:defRPr sz="1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Kota, DD/MM/YYYY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AAC0B0E-31C2-4E97-B462-34C08B61E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15362" y="320648"/>
            <a:ext cx="3405124" cy="53184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F9A47AB-8689-4BF7-A672-21F4CF9D6696}"/>
              </a:ext>
            </a:extLst>
          </p:cNvPr>
          <p:cNvGrpSpPr/>
          <p:nvPr/>
        </p:nvGrpSpPr>
        <p:grpSpPr>
          <a:xfrm>
            <a:off x="5275644" y="5635492"/>
            <a:ext cx="1640712" cy="546154"/>
            <a:chOff x="5341293" y="6082138"/>
            <a:chExt cx="1640712" cy="546154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508E70F9-2F40-4150-ABD6-3DEE36A6A2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1293" y="6095835"/>
              <a:ext cx="526108" cy="526108"/>
            </a:xfrm>
            <a:prstGeom prst="rect">
              <a:avLst/>
            </a:prstGeom>
          </p:spPr>
        </p:pic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90FC6067-71A2-49D3-BFEF-D74C07EF11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17924" y="6082138"/>
              <a:ext cx="964081" cy="546154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5757FC5-FFE1-479D-8187-B81F75BBB0F4}"/>
              </a:ext>
            </a:extLst>
          </p:cNvPr>
          <p:cNvGrpSpPr/>
          <p:nvPr/>
        </p:nvGrpSpPr>
        <p:grpSpPr>
          <a:xfrm>
            <a:off x="0" y="4016278"/>
            <a:ext cx="12192000" cy="847460"/>
            <a:chOff x="0" y="4016278"/>
            <a:chExt cx="12192000" cy="847460"/>
          </a:xfrm>
        </p:grpSpPr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79A7118A-9E9A-476D-8C6F-FA765A2F6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0" y="4016278"/>
              <a:ext cx="4041731" cy="847460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18CA9B1-8C38-46D1-BF1F-703B112149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75134" y="4016278"/>
              <a:ext cx="4041731" cy="847460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C8AD6A31-6CE3-43CE-80C2-EC1A892064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150269" y="4016278"/>
              <a:ext cx="4041731" cy="8474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4212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rima Kasi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108">
            <a:extLst>
              <a:ext uri="{FF2B5EF4-FFF2-40B4-BE49-F238E27FC236}">
                <a16:creationId xmlns:a16="http://schemas.microsoft.com/office/drawing/2014/main" id="{5D89E77C-2182-4C6E-91D2-2F45899183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872A6A-7F83-42ED-8472-D807E09B989E}"/>
              </a:ext>
            </a:extLst>
          </p:cNvPr>
          <p:cNvSpPr txBox="1"/>
          <p:nvPr/>
        </p:nvSpPr>
        <p:spPr>
          <a:xfrm>
            <a:off x="593429" y="6033247"/>
            <a:ext cx="36678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l"/>
            <a: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PUSAT PEMBINAAN, PENDIDIKAN, DAN PELATIHAN PERENCANA</a:t>
            </a:r>
          </a:p>
          <a:p>
            <a:pPr marL="0" lvl="1" indent="0" algn="l"/>
            <a: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KEMENTERIAN PERENCANAAN PEMBANGUNAN NASIONAL/ </a:t>
            </a:r>
            <a:b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</a:br>
            <a: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BADAN PERENCANAAN PEMBANGUNAN NASIONAL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3167A5E0-0133-4D93-B15F-6FF952BD9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4701" y="5796171"/>
            <a:ext cx="272329" cy="272329"/>
          </a:xfrm>
          <a:prstGeom prst="rect">
            <a:avLst/>
          </a:prstGeom>
          <a:ln>
            <a:noFill/>
          </a:ln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0953E3F-EAF2-41D5-8298-DB842976A2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169" y="5796171"/>
            <a:ext cx="272329" cy="272329"/>
          </a:xfrm>
          <a:prstGeom prst="rect">
            <a:avLst/>
          </a:prstGeom>
          <a:ln>
            <a:noFill/>
          </a:ln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69960D6-2236-4E83-A36D-34EFA0A51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796" y="6033247"/>
            <a:ext cx="484139" cy="48413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2DA4D3CA-40D9-405F-A787-28D99D1B65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8216" y="6121799"/>
            <a:ext cx="270368" cy="270368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49A0B94F-191F-4C10-9D2E-B4AE9F32249A}"/>
              </a:ext>
            </a:extLst>
          </p:cNvPr>
          <p:cNvSpPr txBox="1"/>
          <p:nvPr/>
        </p:nvSpPr>
        <p:spPr>
          <a:xfrm>
            <a:off x="9170018" y="5432580"/>
            <a:ext cx="25022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pusbindiklatren.bappenas.go.id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9861393-6553-475A-9FAB-5D61A7B16A14}"/>
              </a:ext>
            </a:extLst>
          </p:cNvPr>
          <p:cNvSpPr txBox="1"/>
          <p:nvPr/>
        </p:nvSpPr>
        <p:spPr>
          <a:xfrm>
            <a:off x="9454298" y="5793836"/>
            <a:ext cx="25076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</a:t>
            </a: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000" b="1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Bappenas</a:t>
            </a:r>
            <a:endParaRPr lang="en-US" sz="1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5C0FF05-CC0D-4376-8BFD-099203B1FF9C}"/>
              </a:ext>
            </a:extLst>
          </p:cNvPr>
          <p:cNvSpPr txBox="1"/>
          <p:nvPr/>
        </p:nvSpPr>
        <p:spPr>
          <a:xfrm>
            <a:off x="9453715" y="6136817"/>
            <a:ext cx="13079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@pusbindiklatren</a:t>
            </a:r>
          </a:p>
        </p:txBody>
      </p:sp>
      <p:grpSp>
        <p:nvGrpSpPr>
          <p:cNvPr id="57" name="Google Shape;5480;p72">
            <a:extLst>
              <a:ext uri="{FF2B5EF4-FFF2-40B4-BE49-F238E27FC236}">
                <a16:creationId xmlns:a16="http://schemas.microsoft.com/office/drawing/2014/main" id="{8163475E-01C6-4D6B-97D4-BC1A6ACAC066}"/>
              </a:ext>
            </a:extLst>
          </p:cNvPr>
          <p:cNvGrpSpPr/>
          <p:nvPr/>
        </p:nvGrpSpPr>
        <p:grpSpPr>
          <a:xfrm>
            <a:off x="5020625" y="5432758"/>
            <a:ext cx="276046" cy="314082"/>
            <a:chOff x="1529350" y="258825"/>
            <a:chExt cx="423475" cy="481825"/>
          </a:xfrm>
          <a:solidFill>
            <a:schemeClr val="accent1">
              <a:lumMod val="50000"/>
            </a:schemeClr>
          </a:solidFill>
        </p:grpSpPr>
        <p:sp>
          <p:nvSpPr>
            <p:cNvPr id="58" name="Google Shape;5481;p72">
              <a:extLst>
                <a:ext uri="{FF2B5EF4-FFF2-40B4-BE49-F238E27FC236}">
                  <a16:creationId xmlns:a16="http://schemas.microsoft.com/office/drawing/2014/main" id="{730E7D49-BC84-4CFF-B2A6-BFF7849A88A2}"/>
                </a:ext>
              </a:extLst>
            </p:cNvPr>
            <p:cNvSpPr/>
            <p:nvPr/>
          </p:nvSpPr>
          <p:spPr>
            <a:xfrm>
              <a:off x="1585800" y="258825"/>
              <a:ext cx="310650" cy="430550"/>
            </a:xfrm>
            <a:custGeom>
              <a:avLst/>
              <a:gdLst/>
              <a:ahLst/>
              <a:cxnLst/>
              <a:rect l="l" t="t" r="r" b="b"/>
              <a:pathLst>
                <a:path w="12426" h="17222" extrusionOk="0">
                  <a:moveTo>
                    <a:pt x="6213" y="3388"/>
                  </a:moveTo>
                  <a:cubicBezTo>
                    <a:pt x="7354" y="3388"/>
                    <a:pt x="8384" y="4074"/>
                    <a:pt x="8821" y="5131"/>
                  </a:cubicBezTo>
                  <a:cubicBezTo>
                    <a:pt x="9257" y="6185"/>
                    <a:pt x="9016" y="7399"/>
                    <a:pt x="8206" y="8206"/>
                  </a:cubicBezTo>
                  <a:cubicBezTo>
                    <a:pt x="7666" y="8748"/>
                    <a:pt x="6945" y="9035"/>
                    <a:pt x="6210" y="9035"/>
                  </a:cubicBezTo>
                  <a:cubicBezTo>
                    <a:pt x="5847" y="9035"/>
                    <a:pt x="5481" y="8965"/>
                    <a:pt x="5132" y="8820"/>
                  </a:cubicBezTo>
                  <a:cubicBezTo>
                    <a:pt x="4075" y="8383"/>
                    <a:pt x="3388" y="7354"/>
                    <a:pt x="3388" y="6212"/>
                  </a:cubicBezTo>
                  <a:cubicBezTo>
                    <a:pt x="3391" y="4652"/>
                    <a:pt x="4653" y="3391"/>
                    <a:pt x="6213" y="3388"/>
                  </a:cubicBezTo>
                  <a:close/>
                  <a:moveTo>
                    <a:pt x="6213" y="0"/>
                  </a:moveTo>
                  <a:cubicBezTo>
                    <a:pt x="2825" y="0"/>
                    <a:pt x="1" y="2728"/>
                    <a:pt x="1" y="6212"/>
                  </a:cubicBezTo>
                  <a:cubicBezTo>
                    <a:pt x="1" y="7537"/>
                    <a:pt x="398" y="8718"/>
                    <a:pt x="1163" y="9826"/>
                  </a:cubicBezTo>
                  <a:lnTo>
                    <a:pt x="5737" y="16959"/>
                  </a:lnTo>
                  <a:cubicBezTo>
                    <a:pt x="5847" y="17134"/>
                    <a:pt x="6029" y="17221"/>
                    <a:pt x="6211" y="17221"/>
                  </a:cubicBezTo>
                  <a:cubicBezTo>
                    <a:pt x="6394" y="17221"/>
                    <a:pt x="6576" y="17134"/>
                    <a:pt x="6686" y="16959"/>
                  </a:cubicBezTo>
                  <a:lnTo>
                    <a:pt x="11278" y="9802"/>
                  </a:lnTo>
                  <a:cubicBezTo>
                    <a:pt x="12025" y="8751"/>
                    <a:pt x="12425" y="7498"/>
                    <a:pt x="12422" y="6212"/>
                  </a:cubicBezTo>
                  <a:cubicBezTo>
                    <a:pt x="12422" y="2786"/>
                    <a:pt x="9637" y="0"/>
                    <a:pt x="62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59" name="Google Shape;5482;p72">
              <a:extLst>
                <a:ext uri="{FF2B5EF4-FFF2-40B4-BE49-F238E27FC236}">
                  <a16:creationId xmlns:a16="http://schemas.microsoft.com/office/drawing/2014/main" id="{7D47C482-10AC-45CF-9F76-C93BD724CFE6}"/>
                </a:ext>
              </a:extLst>
            </p:cNvPr>
            <p:cNvSpPr/>
            <p:nvPr/>
          </p:nvSpPr>
          <p:spPr>
            <a:xfrm>
              <a:off x="1529350" y="583200"/>
              <a:ext cx="423475" cy="157450"/>
            </a:xfrm>
            <a:custGeom>
              <a:avLst/>
              <a:gdLst/>
              <a:ahLst/>
              <a:cxnLst/>
              <a:rect l="l" t="t" r="r" b="b"/>
              <a:pathLst>
                <a:path w="16939" h="6298" extrusionOk="0">
                  <a:moveTo>
                    <a:pt x="4050" y="1"/>
                  </a:moveTo>
                  <a:cubicBezTo>
                    <a:pt x="1545" y="582"/>
                    <a:pt x="0" y="1642"/>
                    <a:pt x="0" y="2909"/>
                  </a:cubicBezTo>
                  <a:cubicBezTo>
                    <a:pt x="0" y="5111"/>
                    <a:pt x="4364" y="6297"/>
                    <a:pt x="8471" y="6297"/>
                  </a:cubicBezTo>
                  <a:cubicBezTo>
                    <a:pt x="12575" y="6297"/>
                    <a:pt x="16938" y="5111"/>
                    <a:pt x="16938" y="2909"/>
                  </a:cubicBezTo>
                  <a:cubicBezTo>
                    <a:pt x="16938" y="1642"/>
                    <a:pt x="15391" y="579"/>
                    <a:pt x="12882" y="1"/>
                  </a:cubicBezTo>
                  <a:lnTo>
                    <a:pt x="10040" y="4445"/>
                  </a:lnTo>
                  <a:cubicBezTo>
                    <a:pt x="9673" y="5018"/>
                    <a:pt x="9071" y="5305"/>
                    <a:pt x="8469" y="5305"/>
                  </a:cubicBezTo>
                  <a:cubicBezTo>
                    <a:pt x="7867" y="5305"/>
                    <a:pt x="7265" y="5018"/>
                    <a:pt x="6899" y="4445"/>
                  </a:cubicBezTo>
                  <a:lnTo>
                    <a:pt x="405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</p:grpSp>
      <p:grpSp>
        <p:nvGrpSpPr>
          <p:cNvPr id="60" name="Google Shape;5553;p72">
            <a:extLst>
              <a:ext uri="{FF2B5EF4-FFF2-40B4-BE49-F238E27FC236}">
                <a16:creationId xmlns:a16="http://schemas.microsoft.com/office/drawing/2014/main" id="{66F21A29-2D31-432E-A8CF-CAD7868C9BD9}"/>
              </a:ext>
            </a:extLst>
          </p:cNvPr>
          <p:cNvGrpSpPr/>
          <p:nvPr/>
        </p:nvGrpSpPr>
        <p:grpSpPr>
          <a:xfrm>
            <a:off x="5037605" y="6187968"/>
            <a:ext cx="244584" cy="278269"/>
            <a:chOff x="6264525" y="842250"/>
            <a:chExt cx="423500" cy="481825"/>
          </a:xfrm>
          <a:solidFill>
            <a:schemeClr val="accent1">
              <a:lumMod val="50000"/>
            </a:schemeClr>
          </a:solidFill>
        </p:grpSpPr>
        <p:sp>
          <p:nvSpPr>
            <p:cNvPr id="61" name="Google Shape;5554;p72">
              <a:extLst>
                <a:ext uri="{FF2B5EF4-FFF2-40B4-BE49-F238E27FC236}">
                  <a16:creationId xmlns:a16="http://schemas.microsoft.com/office/drawing/2014/main" id="{55F7C12A-828E-4855-A785-E63B08F94181}"/>
                </a:ext>
              </a:extLst>
            </p:cNvPr>
            <p:cNvSpPr/>
            <p:nvPr/>
          </p:nvSpPr>
          <p:spPr>
            <a:xfrm>
              <a:off x="6264525" y="1033450"/>
              <a:ext cx="135300" cy="266450"/>
            </a:xfrm>
            <a:custGeom>
              <a:avLst/>
              <a:gdLst/>
              <a:ahLst/>
              <a:cxnLst/>
              <a:rect l="l" t="t" r="r" b="b"/>
              <a:pathLst>
                <a:path w="5412" h="10658" extrusionOk="0">
                  <a:moveTo>
                    <a:pt x="1" y="1"/>
                  </a:moveTo>
                  <a:lnTo>
                    <a:pt x="1" y="9932"/>
                  </a:lnTo>
                  <a:cubicBezTo>
                    <a:pt x="1" y="10182"/>
                    <a:pt x="61" y="10429"/>
                    <a:pt x="169" y="10658"/>
                  </a:cubicBezTo>
                  <a:lnTo>
                    <a:pt x="5412" y="5415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2" name="Google Shape;5555;p72">
              <a:extLst>
                <a:ext uri="{FF2B5EF4-FFF2-40B4-BE49-F238E27FC236}">
                  <a16:creationId xmlns:a16="http://schemas.microsoft.com/office/drawing/2014/main" id="{C3A155E2-2064-40D0-B35E-86B0FC3CD6C9}"/>
                </a:ext>
              </a:extLst>
            </p:cNvPr>
            <p:cNvSpPr/>
            <p:nvPr/>
          </p:nvSpPr>
          <p:spPr>
            <a:xfrm>
              <a:off x="6552700" y="1033450"/>
              <a:ext cx="135325" cy="266450"/>
            </a:xfrm>
            <a:custGeom>
              <a:avLst/>
              <a:gdLst/>
              <a:ahLst/>
              <a:cxnLst/>
              <a:rect l="l" t="t" r="r" b="b"/>
              <a:pathLst>
                <a:path w="5413" h="10658" extrusionOk="0">
                  <a:moveTo>
                    <a:pt x="5412" y="1"/>
                  </a:moveTo>
                  <a:lnTo>
                    <a:pt x="1" y="5415"/>
                  </a:lnTo>
                  <a:lnTo>
                    <a:pt x="5243" y="10658"/>
                  </a:lnTo>
                  <a:cubicBezTo>
                    <a:pt x="5352" y="10429"/>
                    <a:pt x="5412" y="10182"/>
                    <a:pt x="5412" y="9932"/>
                  </a:cubicBezTo>
                  <a:lnTo>
                    <a:pt x="54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3" name="Google Shape;5556;p72">
              <a:extLst>
                <a:ext uri="{FF2B5EF4-FFF2-40B4-BE49-F238E27FC236}">
                  <a16:creationId xmlns:a16="http://schemas.microsoft.com/office/drawing/2014/main" id="{5F7C1C3F-B4E8-4DFD-9D47-3B7083DAD3E6}"/>
                </a:ext>
              </a:extLst>
            </p:cNvPr>
            <p:cNvSpPr/>
            <p:nvPr/>
          </p:nvSpPr>
          <p:spPr>
            <a:xfrm>
              <a:off x="6462150" y="985275"/>
              <a:ext cx="28025" cy="28250"/>
            </a:xfrm>
            <a:custGeom>
              <a:avLst/>
              <a:gdLst/>
              <a:ahLst/>
              <a:cxnLst/>
              <a:rect l="l" t="t" r="r" b="b"/>
              <a:pathLst>
                <a:path w="1121" h="1130" extrusionOk="0">
                  <a:moveTo>
                    <a:pt x="566" y="1"/>
                  </a:moveTo>
                  <a:cubicBezTo>
                    <a:pt x="253" y="1"/>
                    <a:pt x="0" y="254"/>
                    <a:pt x="0" y="567"/>
                  </a:cubicBezTo>
                  <a:cubicBezTo>
                    <a:pt x="0" y="877"/>
                    <a:pt x="253" y="1130"/>
                    <a:pt x="566" y="1130"/>
                  </a:cubicBezTo>
                  <a:cubicBezTo>
                    <a:pt x="955" y="1130"/>
                    <a:pt x="1060" y="862"/>
                    <a:pt x="1120" y="528"/>
                  </a:cubicBezTo>
                  <a:cubicBezTo>
                    <a:pt x="1102" y="233"/>
                    <a:pt x="862" y="4"/>
                    <a:pt x="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4" name="Google Shape;5557;p72">
              <a:extLst>
                <a:ext uri="{FF2B5EF4-FFF2-40B4-BE49-F238E27FC236}">
                  <a16:creationId xmlns:a16="http://schemas.microsoft.com/office/drawing/2014/main" id="{EE63E2F8-7FB7-4ED8-A655-FDC931CA4543}"/>
                </a:ext>
              </a:extLst>
            </p:cNvPr>
            <p:cNvSpPr/>
            <p:nvPr/>
          </p:nvSpPr>
          <p:spPr>
            <a:xfrm>
              <a:off x="6288775" y="1182900"/>
              <a:ext cx="375075" cy="141175"/>
            </a:xfrm>
            <a:custGeom>
              <a:avLst/>
              <a:gdLst/>
              <a:ahLst/>
              <a:cxnLst/>
              <a:rect l="l" t="t" r="r" b="b"/>
              <a:pathLst>
                <a:path w="15003" h="5647" extrusionOk="0">
                  <a:moveTo>
                    <a:pt x="5475" y="0"/>
                  </a:moveTo>
                  <a:lnTo>
                    <a:pt x="0" y="5478"/>
                  </a:lnTo>
                  <a:cubicBezTo>
                    <a:pt x="226" y="5586"/>
                    <a:pt x="473" y="5646"/>
                    <a:pt x="726" y="5646"/>
                  </a:cubicBezTo>
                  <a:lnTo>
                    <a:pt x="14277" y="5646"/>
                  </a:lnTo>
                  <a:cubicBezTo>
                    <a:pt x="14527" y="5646"/>
                    <a:pt x="14774" y="5586"/>
                    <a:pt x="15002" y="5478"/>
                  </a:cubicBezTo>
                  <a:lnTo>
                    <a:pt x="95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5" name="Google Shape;5558;p72">
              <a:extLst>
                <a:ext uri="{FF2B5EF4-FFF2-40B4-BE49-F238E27FC236}">
                  <a16:creationId xmlns:a16="http://schemas.microsoft.com/office/drawing/2014/main" id="{96BAC3A7-EB22-4F5B-9AFC-D366847675A3}"/>
                </a:ext>
              </a:extLst>
            </p:cNvPr>
            <p:cNvSpPr/>
            <p:nvPr/>
          </p:nvSpPr>
          <p:spPr>
            <a:xfrm>
              <a:off x="6278675" y="965325"/>
              <a:ext cx="42350" cy="84725"/>
            </a:xfrm>
            <a:custGeom>
              <a:avLst/>
              <a:gdLst/>
              <a:ahLst/>
              <a:cxnLst/>
              <a:rect l="l" t="t" r="r" b="b"/>
              <a:pathLst>
                <a:path w="1694" h="3389" extrusionOk="0">
                  <a:moveTo>
                    <a:pt x="1693" y="1"/>
                  </a:moveTo>
                  <a:lnTo>
                    <a:pt x="1" y="1693"/>
                  </a:lnTo>
                  <a:lnTo>
                    <a:pt x="1693" y="3388"/>
                  </a:lnTo>
                  <a:lnTo>
                    <a:pt x="16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6" name="Google Shape;5559;p72">
              <a:extLst>
                <a:ext uri="{FF2B5EF4-FFF2-40B4-BE49-F238E27FC236}">
                  <a16:creationId xmlns:a16="http://schemas.microsoft.com/office/drawing/2014/main" id="{9AED08A1-1DBE-43D9-8A04-EA24043F8C7E}"/>
                </a:ext>
              </a:extLst>
            </p:cNvPr>
            <p:cNvSpPr/>
            <p:nvPr/>
          </p:nvSpPr>
          <p:spPr>
            <a:xfrm>
              <a:off x="6631525" y="965325"/>
              <a:ext cx="42400" cy="84725"/>
            </a:xfrm>
            <a:custGeom>
              <a:avLst/>
              <a:gdLst/>
              <a:ahLst/>
              <a:cxnLst/>
              <a:rect l="l" t="t" r="r" b="b"/>
              <a:pathLst>
                <a:path w="1696" h="3389" extrusionOk="0">
                  <a:moveTo>
                    <a:pt x="1" y="1"/>
                  </a:moveTo>
                  <a:lnTo>
                    <a:pt x="1" y="3388"/>
                  </a:lnTo>
                  <a:lnTo>
                    <a:pt x="1696" y="1693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7" name="Google Shape;5560;p72">
              <a:extLst>
                <a:ext uri="{FF2B5EF4-FFF2-40B4-BE49-F238E27FC236}">
                  <a16:creationId xmlns:a16="http://schemas.microsoft.com/office/drawing/2014/main" id="{7EB92C3D-0D3E-46CE-8BBE-EB294CE939C7}"/>
                </a:ext>
              </a:extLst>
            </p:cNvPr>
            <p:cNvSpPr/>
            <p:nvPr/>
          </p:nvSpPr>
          <p:spPr>
            <a:xfrm>
              <a:off x="6349225" y="842250"/>
              <a:ext cx="254100" cy="312425"/>
            </a:xfrm>
            <a:custGeom>
              <a:avLst/>
              <a:gdLst/>
              <a:ahLst/>
              <a:cxnLst/>
              <a:rect l="l" t="t" r="r" b="b"/>
              <a:pathLst>
                <a:path w="10164" h="12497" extrusionOk="0">
                  <a:moveTo>
                    <a:pt x="5081" y="2333"/>
                  </a:moveTo>
                  <a:cubicBezTo>
                    <a:pt x="5779" y="2333"/>
                    <a:pt x="6477" y="2518"/>
                    <a:pt x="7098" y="2885"/>
                  </a:cubicBezTo>
                  <a:cubicBezTo>
                    <a:pt x="8299" y="3596"/>
                    <a:pt x="9034" y="4891"/>
                    <a:pt x="9034" y="6288"/>
                  </a:cubicBezTo>
                  <a:cubicBezTo>
                    <a:pt x="9034" y="7293"/>
                    <a:pt x="8207" y="7981"/>
                    <a:pt x="7335" y="7981"/>
                  </a:cubicBezTo>
                  <a:cubicBezTo>
                    <a:pt x="6947" y="7981"/>
                    <a:pt x="6550" y="7845"/>
                    <a:pt x="6213" y="7540"/>
                  </a:cubicBezTo>
                  <a:cubicBezTo>
                    <a:pt x="5894" y="7824"/>
                    <a:pt x="5492" y="7968"/>
                    <a:pt x="5089" y="7968"/>
                  </a:cubicBezTo>
                  <a:cubicBezTo>
                    <a:pt x="4739" y="7968"/>
                    <a:pt x="4388" y="7860"/>
                    <a:pt x="4090" y="7640"/>
                  </a:cubicBezTo>
                  <a:cubicBezTo>
                    <a:pt x="3448" y="7170"/>
                    <a:pt x="3222" y="6315"/>
                    <a:pt x="3551" y="5589"/>
                  </a:cubicBezTo>
                  <a:cubicBezTo>
                    <a:pt x="3826" y="4973"/>
                    <a:pt x="4435" y="4593"/>
                    <a:pt x="5087" y="4593"/>
                  </a:cubicBezTo>
                  <a:cubicBezTo>
                    <a:pt x="5205" y="4593"/>
                    <a:pt x="5325" y="4606"/>
                    <a:pt x="5445" y="4632"/>
                  </a:cubicBezTo>
                  <a:cubicBezTo>
                    <a:pt x="6225" y="4800"/>
                    <a:pt x="6779" y="5490"/>
                    <a:pt x="6776" y="6288"/>
                  </a:cubicBezTo>
                  <a:cubicBezTo>
                    <a:pt x="6776" y="6660"/>
                    <a:pt x="7058" y="6846"/>
                    <a:pt x="7340" y="6846"/>
                  </a:cubicBezTo>
                  <a:cubicBezTo>
                    <a:pt x="7623" y="6846"/>
                    <a:pt x="7905" y="6660"/>
                    <a:pt x="7905" y="6288"/>
                  </a:cubicBezTo>
                  <a:cubicBezTo>
                    <a:pt x="7905" y="5288"/>
                    <a:pt x="7378" y="4367"/>
                    <a:pt x="6520" y="3858"/>
                  </a:cubicBezTo>
                  <a:cubicBezTo>
                    <a:pt x="6076" y="3595"/>
                    <a:pt x="5578" y="3463"/>
                    <a:pt x="5080" y="3463"/>
                  </a:cubicBezTo>
                  <a:cubicBezTo>
                    <a:pt x="4614" y="3463"/>
                    <a:pt x="4147" y="3578"/>
                    <a:pt x="3725" y="3810"/>
                  </a:cubicBezTo>
                  <a:cubicBezTo>
                    <a:pt x="2849" y="4288"/>
                    <a:pt x="2295" y="5195"/>
                    <a:pt x="2262" y="6191"/>
                  </a:cubicBezTo>
                  <a:cubicBezTo>
                    <a:pt x="2226" y="7188"/>
                    <a:pt x="2723" y="8128"/>
                    <a:pt x="3563" y="8667"/>
                  </a:cubicBezTo>
                  <a:cubicBezTo>
                    <a:pt x="4023" y="8960"/>
                    <a:pt x="4541" y="9107"/>
                    <a:pt x="5077" y="9107"/>
                  </a:cubicBezTo>
                  <a:cubicBezTo>
                    <a:pt x="5519" y="9107"/>
                    <a:pt x="5973" y="9007"/>
                    <a:pt x="6414" y="8805"/>
                  </a:cubicBezTo>
                  <a:cubicBezTo>
                    <a:pt x="6502" y="8765"/>
                    <a:pt x="6585" y="8746"/>
                    <a:pt x="6664" y="8746"/>
                  </a:cubicBezTo>
                  <a:cubicBezTo>
                    <a:pt x="7191" y="8746"/>
                    <a:pt x="7476" y="9559"/>
                    <a:pt x="6884" y="9832"/>
                  </a:cubicBezTo>
                  <a:cubicBezTo>
                    <a:pt x="6300" y="10100"/>
                    <a:pt x="5685" y="10239"/>
                    <a:pt x="5077" y="10239"/>
                  </a:cubicBezTo>
                  <a:cubicBezTo>
                    <a:pt x="4340" y="10239"/>
                    <a:pt x="3611" y="10036"/>
                    <a:pt x="2954" y="9615"/>
                  </a:cubicBezTo>
                  <a:cubicBezTo>
                    <a:pt x="1777" y="8865"/>
                    <a:pt x="1084" y="7546"/>
                    <a:pt x="1133" y="6152"/>
                  </a:cubicBezTo>
                  <a:cubicBezTo>
                    <a:pt x="1178" y="4755"/>
                    <a:pt x="1958" y="3490"/>
                    <a:pt x="3183" y="2819"/>
                  </a:cubicBezTo>
                  <a:cubicBezTo>
                    <a:pt x="3775" y="2494"/>
                    <a:pt x="4429" y="2333"/>
                    <a:pt x="5081" y="2333"/>
                  </a:cubicBezTo>
                  <a:close/>
                  <a:moveTo>
                    <a:pt x="618" y="0"/>
                  </a:moveTo>
                  <a:cubicBezTo>
                    <a:pt x="277" y="0"/>
                    <a:pt x="0" y="277"/>
                    <a:pt x="0" y="618"/>
                  </a:cubicBezTo>
                  <a:lnTo>
                    <a:pt x="0" y="9441"/>
                  </a:lnTo>
                  <a:lnTo>
                    <a:pt x="3057" y="12497"/>
                  </a:lnTo>
                  <a:lnTo>
                    <a:pt x="7107" y="12497"/>
                  </a:lnTo>
                  <a:lnTo>
                    <a:pt x="10163" y="9441"/>
                  </a:lnTo>
                  <a:lnTo>
                    <a:pt x="10163" y="723"/>
                  </a:lnTo>
                  <a:cubicBezTo>
                    <a:pt x="10163" y="326"/>
                    <a:pt x="9838" y="0"/>
                    <a:pt x="9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</p:grpSp>
      <p:grpSp>
        <p:nvGrpSpPr>
          <p:cNvPr id="68" name="Google Shape;5569;p72">
            <a:extLst>
              <a:ext uri="{FF2B5EF4-FFF2-40B4-BE49-F238E27FC236}">
                <a16:creationId xmlns:a16="http://schemas.microsoft.com/office/drawing/2014/main" id="{C1755DCD-8945-4701-B6C8-A10E53233F02}"/>
              </a:ext>
            </a:extLst>
          </p:cNvPr>
          <p:cNvGrpSpPr/>
          <p:nvPr/>
        </p:nvGrpSpPr>
        <p:grpSpPr>
          <a:xfrm flipH="1">
            <a:off x="5057422" y="5850538"/>
            <a:ext cx="255420" cy="245964"/>
            <a:chOff x="2071000" y="1435025"/>
            <a:chExt cx="500400" cy="481875"/>
          </a:xfrm>
          <a:solidFill>
            <a:schemeClr val="accent1">
              <a:lumMod val="50000"/>
            </a:schemeClr>
          </a:solidFill>
        </p:grpSpPr>
        <p:sp>
          <p:nvSpPr>
            <p:cNvPr id="69" name="Google Shape;5570;p72">
              <a:extLst>
                <a:ext uri="{FF2B5EF4-FFF2-40B4-BE49-F238E27FC236}">
                  <a16:creationId xmlns:a16="http://schemas.microsoft.com/office/drawing/2014/main" id="{3E874817-9421-46CF-93A5-FD220795454A}"/>
                </a:ext>
              </a:extLst>
            </p:cNvPr>
            <p:cNvSpPr/>
            <p:nvPr/>
          </p:nvSpPr>
          <p:spPr>
            <a:xfrm>
              <a:off x="2425125" y="1718700"/>
              <a:ext cx="146275" cy="141750"/>
            </a:xfrm>
            <a:custGeom>
              <a:avLst/>
              <a:gdLst/>
              <a:ahLst/>
              <a:cxnLst/>
              <a:rect l="l" t="t" r="r" b="b"/>
              <a:pathLst>
                <a:path w="5851" h="5670" extrusionOk="0">
                  <a:moveTo>
                    <a:pt x="1598" y="0"/>
                  </a:moveTo>
                  <a:cubicBezTo>
                    <a:pt x="1159" y="0"/>
                    <a:pt x="720" y="160"/>
                    <a:pt x="401" y="481"/>
                  </a:cubicBezTo>
                  <a:lnTo>
                    <a:pt x="0" y="879"/>
                  </a:lnTo>
                  <a:lnTo>
                    <a:pt x="4791" y="5669"/>
                  </a:lnTo>
                  <a:lnTo>
                    <a:pt x="5191" y="5272"/>
                  </a:lnTo>
                  <a:cubicBezTo>
                    <a:pt x="5851" y="4610"/>
                    <a:pt x="5851" y="3538"/>
                    <a:pt x="5191" y="2875"/>
                  </a:cubicBezTo>
                  <a:lnTo>
                    <a:pt x="2795" y="481"/>
                  </a:lnTo>
                  <a:cubicBezTo>
                    <a:pt x="2475" y="160"/>
                    <a:pt x="2036" y="0"/>
                    <a:pt x="15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70" name="Google Shape;5571;p72">
              <a:extLst>
                <a:ext uri="{FF2B5EF4-FFF2-40B4-BE49-F238E27FC236}">
                  <a16:creationId xmlns:a16="http://schemas.microsoft.com/office/drawing/2014/main" id="{D97D4F7F-E698-4288-9DFD-4C219DDA1100}"/>
                </a:ext>
              </a:extLst>
            </p:cNvPr>
            <p:cNvSpPr/>
            <p:nvPr/>
          </p:nvSpPr>
          <p:spPr>
            <a:xfrm>
              <a:off x="2071000" y="1477850"/>
              <a:ext cx="453125" cy="439050"/>
            </a:xfrm>
            <a:custGeom>
              <a:avLst/>
              <a:gdLst/>
              <a:ahLst/>
              <a:cxnLst/>
              <a:rect l="l" t="t" r="r" b="b"/>
              <a:pathLst>
                <a:path w="18125" h="17562" extrusionOk="0">
                  <a:moveTo>
                    <a:pt x="2057" y="0"/>
                  </a:moveTo>
                  <a:cubicBezTo>
                    <a:pt x="0" y="2397"/>
                    <a:pt x="81" y="6008"/>
                    <a:pt x="2352" y="8278"/>
                  </a:cubicBezTo>
                  <a:lnTo>
                    <a:pt x="9847" y="15776"/>
                  </a:lnTo>
                  <a:cubicBezTo>
                    <a:pt x="11008" y="16937"/>
                    <a:pt x="12564" y="17561"/>
                    <a:pt x="14149" y="17561"/>
                  </a:cubicBezTo>
                  <a:cubicBezTo>
                    <a:pt x="15535" y="17561"/>
                    <a:pt x="16943" y="17083"/>
                    <a:pt x="18125" y="16068"/>
                  </a:cubicBezTo>
                  <a:lnTo>
                    <a:pt x="13346" y="11289"/>
                  </a:lnTo>
                  <a:cubicBezTo>
                    <a:pt x="13108" y="11473"/>
                    <a:pt x="12823" y="11568"/>
                    <a:pt x="12540" y="11568"/>
                  </a:cubicBezTo>
                  <a:cubicBezTo>
                    <a:pt x="12221" y="11568"/>
                    <a:pt x="11904" y="11448"/>
                    <a:pt x="11660" y="11202"/>
                  </a:cubicBezTo>
                  <a:lnTo>
                    <a:pt x="6926" y="6465"/>
                  </a:lnTo>
                  <a:cubicBezTo>
                    <a:pt x="6462" y="6002"/>
                    <a:pt x="6447" y="5282"/>
                    <a:pt x="6839" y="4779"/>
                  </a:cubicBezTo>
                  <a:lnTo>
                    <a:pt x="20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71" name="Google Shape;5572;p72">
              <a:extLst>
                <a:ext uri="{FF2B5EF4-FFF2-40B4-BE49-F238E27FC236}">
                  <a16:creationId xmlns:a16="http://schemas.microsoft.com/office/drawing/2014/main" id="{B63EEDB0-9163-45E2-A714-09FE6EE97B48}"/>
                </a:ext>
              </a:extLst>
            </p:cNvPr>
            <p:cNvSpPr/>
            <p:nvPr/>
          </p:nvSpPr>
          <p:spPr>
            <a:xfrm>
              <a:off x="2141600" y="1435025"/>
              <a:ext cx="146300" cy="141850"/>
            </a:xfrm>
            <a:custGeom>
              <a:avLst/>
              <a:gdLst/>
              <a:ahLst/>
              <a:cxnLst/>
              <a:rect l="l" t="t" r="r" b="b"/>
              <a:pathLst>
                <a:path w="5852" h="5674" extrusionOk="0">
                  <a:moveTo>
                    <a:pt x="1597" y="1"/>
                  </a:moveTo>
                  <a:cubicBezTo>
                    <a:pt x="1158" y="1"/>
                    <a:pt x="719" y="161"/>
                    <a:pt x="398" y="482"/>
                  </a:cubicBezTo>
                  <a:lnTo>
                    <a:pt x="1" y="882"/>
                  </a:lnTo>
                  <a:lnTo>
                    <a:pt x="4792" y="5673"/>
                  </a:lnTo>
                  <a:lnTo>
                    <a:pt x="5189" y="5273"/>
                  </a:lnTo>
                  <a:cubicBezTo>
                    <a:pt x="5852" y="4610"/>
                    <a:pt x="5852" y="3538"/>
                    <a:pt x="5189" y="2879"/>
                  </a:cubicBezTo>
                  <a:lnTo>
                    <a:pt x="2795" y="482"/>
                  </a:lnTo>
                  <a:cubicBezTo>
                    <a:pt x="2474" y="161"/>
                    <a:pt x="2036" y="1"/>
                    <a:pt x="1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7623DA6-CC0D-49D4-9EB9-D55ABAF3E654}"/>
              </a:ext>
            </a:extLst>
          </p:cNvPr>
          <p:cNvSpPr txBox="1"/>
          <p:nvPr/>
        </p:nvSpPr>
        <p:spPr>
          <a:xfrm>
            <a:off x="5452841" y="5466689"/>
            <a:ext cx="3221852" cy="2462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Jalan Proklamasi 70, Jakarta Pusat 10320 </a:t>
            </a:r>
            <a:endParaRPr lang="en-US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CE6FC8E-A9AD-45DF-99B3-594340B83595}"/>
              </a:ext>
            </a:extLst>
          </p:cNvPr>
          <p:cNvSpPr txBox="1"/>
          <p:nvPr/>
        </p:nvSpPr>
        <p:spPr>
          <a:xfrm>
            <a:off x="5452841" y="5850410"/>
            <a:ext cx="2331564" cy="2462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021-319</a:t>
            </a: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28280</a:t>
            </a:r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, 31928285 </a:t>
            </a:r>
            <a:endParaRPr lang="en-US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6DD9608-1C43-4FAE-8EAA-5C83EE5195D4}"/>
              </a:ext>
            </a:extLst>
          </p:cNvPr>
          <p:cNvSpPr txBox="1"/>
          <p:nvPr/>
        </p:nvSpPr>
        <p:spPr>
          <a:xfrm>
            <a:off x="5452841" y="6203992"/>
            <a:ext cx="2684949" cy="2462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pusbindiklatren@bappenas.go.id</a:t>
            </a:r>
            <a:endParaRPr lang="en-US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48BED6D3-9863-485A-8074-3669E71264B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577" y="5344929"/>
            <a:ext cx="3331126" cy="52746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4E280EA-846A-48C9-B055-C8C6E0E68D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20059" y="2389913"/>
            <a:ext cx="5151881" cy="152154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C1398ADD-21D1-4EF7-AD21-CBD39D73160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452841" y="761369"/>
            <a:ext cx="1280578" cy="1657089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90673536-836E-48FD-8DFC-47AEA964AEBA}"/>
              </a:ext>
            </a:extLst>
          </p:cNvPr>
          <p:cNvGrpSpPr/>
          <p:nvPr/>
        </p:nvGrpSpPr>
        <p:grpSpPr>
          <a:xfrm>
            <a:off x="0" y="4278437"/>
            <a:ext cx="12192000" cy="847460"/>
            <a:chOff x="0" y="1801161"/>
            <a:chExt cx="12192000" cy="847460"/>
          </a:xfrm>
        </p:grpSpPr>
        <p:pic>
          <p:nvPicPr>
            <p:cNvPr id="72" name="Graphic 71">
              <a:extLst>
                <a:ext uri="{FF2B5EF4-FFF2-40B4-BE49-F238E27FC236}">
                  <a16:creationId xmlns:a16="http://schemas.microsoft.com/office/drawing/2014/main" id="{2EA1A763-73DD-4BAF-931A-AB4D2B7A6E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0" y="1801161"/>
              <a:ext cx="4041731" cy="847460"/>
            </a:xfrm>
            <a:prstGeom prst="rect">
              <a:avLst/>
            </a:prstGeom>
          </p:spPr>
        </p:pic>
        <p:pic>
          <p:nvPicPr>
            <p:cNvPr id="74" name="Graphic 73">
              <a:extLst>
                <a:ext uri="{FF2B5EF4-FFF2-40B4-BE49-F238E27FC236}">
                  <a16:creationId xmlns:a16="http://schemas.microsoft.com/office/drawing/2014/main" id="{3BA54FB5-5310-4E86-9AA0-F9254C7C51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075134" y="1801161"/>
              <a:ext cx="4041731" cy="847460"/>
            </a:xfrm>
            <a:prstGeom prst="rect">
              <a:avLst/>
            </a:prstGeom>
          </p:spPr>
        </p:pic>
        <p:pic>
          <p:nvPicPr>
            <p:cNvPr id="77" name="Graphic 76">
              <a:extLst>
                <a:ext uri="{FF2B5EF4-FFF2-40B4-BE49-F238E27FC236}">
                  <a16:creationId xmlns:a16="http://schemas.microsoft.com/office/drawing/2014/main" id="{1394FEDF-9DF9-460D-AAEF-FFB22A03AF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flipH="1">
              <a:off x="8150269" y="1801161"/>
              <a:ext cx="4041731" cy="847460"/>
            </a:xfrm>
            <a:prstGeom prst="rect">
              <a:avLst/>
            </a:prstGeom>
          </p:spPr>
        </p:pic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5F0059EF-3A0C-4010-8E08-932D4394D5E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86825" y="5427663"/>
            <a:ext cx="287338" cy="287337"/>
            <a:chOff x="5598" y="3419"/>
            <a:chExt cx="181" cy="181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F3100FDF-1556-4E02-88E4-F1F66A4671FC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5598" y="3419"/>
              <a:ext cx="181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35703FF-940F-443E-9281-6805618885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608" y="3429"/>
              <a:ext cx="161" cy="16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070C437-A552-4575-8566-6092BD66E4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608" y="3429"/>
              <a:ext cx="161" cy="161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8EE0406D-A706-489C-9300-86811C57E1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88" y="3506"/>
              <a:ext cx="41" cy="47"/>
            </a:xfrm>
            <a:custGeom>
              <a:avLst/>
              <a:gdLst>
                <a:gd name="T0" fmla="*/ 37 w 41"/>
                <a:gd name="T1" fmla="*/ 20 h 47"/>
                <a:gd name="T2" fmla="*/ 37 w 41"/>
                <a:gd name="T3" fmla="*/ 20 h 47"/>
                <a:gd name="T4" fmla="*/ 37 w 41"/>
                <a:gd name="T5" fmla="*/ 20 h 47"/>
                <a:gd name="T6" fmla="*/ 31 w 41"/>
                <a:gd name="T7" fmla="*/ 17 h 47"/>
                <a:gd name="T8" fmla="*/ 27 w 41"/>
                <a:gd name="T9" fmla="*/ 14 h 47"/>
                <a:gd name="T10" fmla="*/ 17 w 41"/>
                <a:gd name="T11" fmla="*/ 10 h 47"/>
                <a:gd name="T12" fmla="*/ 11 w 41"/>
                <a:gd name="T13" fmla="*/ 7 h 47"/>
                <a:gd name="T14" fmla="*/ 0 w 41"/>
                <a:gd name="T15" fmla="*/ 0 h 47"/>
                <a:gd name="T16" fmla="*/ 4 w 41"/>
                <a:gd name="T17" fmla="*/ 10 h 47"/>
                <a:gd name="T18" fmla="*/ 4 w 41"/>
                <a:gd name="T19" fmla="*/ 14 h 47"/>
                <a:gd name="T20" fmla="*/ 7 w 41"/>
                <a:gd name="T21" fmla="*/ 27 h 47"/>
                <a:gd name="T22" fmla="*/ 7 w 41"/>
                <a:gd name="T23" fmla="*/ 30 h 47"/>
                <a:gd name="T24" fmla="*/ 14 w 41"/>
                <a:gd name="T25" fmla="*/ 47 h 47"/>
                <a:gd name="T26" fmla="*/ 17 w 41"/>
                <a:gd name="T27" fmla="*/ 40 h 47"/>
                <a:gd name="T28" fmla="*/ 21 w 41"/>
                <a:gd name="T29" fmla="*/ 34 h 47"/>
                <a:gd name="T30" fmla="*/ 34 w 41"/>
                <a:gd name="T31" fmla="*/ 47 h 47"/>
                <a:gd name="T32" fmla="*/ 41 w 41"/>
                <a:gd name="T33" fmla="*/ 44 h 47"/>
                <a:gd name="T34" fmla="*/ 31 w 41"/>
                <a:gd name="T35" fmla="*/ 30 h 47"/>
                <a:gd name="T36" fmla="*/ 27 w 41"/>
                <a:gd name="T37" fmla="*/ 30 h 47"/>
                <a:gd name="T38" fmla="*/ 41 w 41"/>
                <a:gd name="T39" fmla="*/ 24 h 47"/>
                <a:gd name="T40" fmla="*/ 37 w 41"/>
                <a:gd name="T41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47">
                  <a:moveTo>
                    <a:pt x="37" y="20"/>
                  </a:moveTo>
                  <a:lnTo>
                    <a:pt x="37" y="20"/>
                  </a:lnTo>
                  <a:lnTo>
                    <a:pt x="37" y="20"/>
                  </a:lnTo>
                  <a:lnTo>
                    <a:pt x="31" y="17"/>
                  </a:lnTo>
                  <a:lnTo>
                    <a:pt x="27" y="14"/>
                  </a:lnTo>
                  <a:lnTo>
                    <a:pt x="17" y="10"/>
                  </a:lnTo>
                  <a:lnTo>
                    <a:pt x="11" y="7"/>
                  </a:lnTo>
                  <a:lnTo>
                    <a:pt x="0" y="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7" y="27"/>
                  </a:lnTo>
                  <a:lnTo>
                    <a:pt x="7" y="30"/>
                  </a:lnTo>
                  <a:lnTo>
                    <a:pt x="14" y="47"/>
                  </a:lnTo>
                  <a:lnTo>
                    <a:pt x="17" y="40"/>
                  </a:lnTo>
                  <a:lnTo>
                    <a:pt x="21" y="34"/>
                  </a:lnTo>
                  <a:lnTo>
                    <a:pt x="34" y="47"/>
                  </a:lnTo>
                  <a:lnTo>
                    <a:pt x="41" y="44"/>
                  </a:lnTo>
                  <a:lnTo>
                    <a:pt x="31" y="30"/>
                  </a:lnTo>
                  <a:lnTo>
                    <a:pt x="27" y="30"/>
                  </a:lnTo>
                  <a:lnTo>
                    <a:pt x="41" y="24"/>
                  </a:lnTo>
                  <a:lnTo>
                    <a:pt x="3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B6D1BC-28CE-4676-99E6-9DDABA7ED5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45" y="3463"/>
              <a:ext cx="87" cy="87"/>
            </a:xfrm>
            <a:custGeom>
              <a:avLst/>
              <a:gdLst>
                <a:gd name="T0" fmla="*/ 13 w 26"/>
                <a:gd name="T1" fmla="*/ 24 h 26"/>
                <a:gd name="T2" fmla="*/ 11 w 26"/>
                <a:gd name="T3" fmla="*/ 21 h 26"/>
                <a:gd name="T4" fmla="*/ 10 w 26"/>
                <a:gd name="T5" fmla="*/ 18 h 26"/>
                <a:gd name="T6" fmla="*/ 13 w 26"/>
                <a:gd name="T7" fmla="*/ 18 h 26"/>
                <a:gd name="T8" fmla="*/ 12 w 26"/>
                <a:gd name="T9" fmla="*/ 16 h 26"/>
                <a:gd name="T10" fmla="*/ 10 w 26"/>
                <a:gd name="T11" fmla="*/ 16 h 26"/>
                <a:gd name="T12" fmla="*/ 10 w 26"/>
                <a:gd name="T13" fmla="*/ 13 h 26"/>
                <a:gd name="T14" fmla="*/ 10 w 26"/>
                <a:gd name="T15" fmla="*/ 10 h 26"/>
                <a:gd name="T16" fmla="*/ 16 w 26"/>
                <a:gd name="T17" fmla="*/ 10 h 26"/>
                <a:gd name="T18" fmla="*/ 16 w 26"/>
                <a:gd name="T19" fmla="*/ 13 h 26"/>
                <a:gd name="T20" fmla="*/ 16 w 26"/>
                <a:gd name="T21" fmla="*/ 13 h 26"/>
                <a:gd name="T22" fmla="*/ 18 w 26"/>
                <a:gd name="T23" fmla="*/ 14 h 26"/>
                <a:gd name="T24" fmla="*/ 18 w 26"/>
                <a:gd name="T25" fmla="*/ 13 h 26"/>
                <a:gd name="T26" fmla="*/ 18 w 26"/>
                <a:gd name="T27" fmla="*/ 10 h 26"/>
                <a:gd name="T28" fmla="*/ 23 w 26"/>
                <a:gd name="T29" fmla="*/ 10 h 26"/>
                <a:gd name="T30" fmla="*/ 24 w 26"/>
                <a:gd name="T31" fmla="*/ 13 h 26"/>
                <a:gd name="T32" fmla="*/ 23 w 26"/>
                <a:gd name="T33" fmla="*/ 16 h 26"/>
                <a:gd name="T34" fmla="*/ 21 w 26"/>
                <a:gd name="T35" fmla="*/ 16 h 26"/>
                <a:gd name="T36" fmla="*/ 25 w 26"/>
                <a:gd name="T37" fmla="*/ 18 h 26"/>
                <a:gd name="T38" fmla="*/ 25 w 26"/>
                <a:gd name="T39" fmla="*/ 17 h 26"/>
                <a:gd name="T40" fmla="*/ 25 w 26"/>
                <a:gd name="T41" fmla="*/ 17 h 26"/>
                <a:gd name="T42" fmla="*/ 26 w 26"/>
                <a:gd name="T43" fmla="*/ 13 h 26"/>
                <a:gd name="T44" fmla="*/ 25 w 26"/>
                <a:gd name="T45" fmla="*/ 9 h 26"/>
                <a:gd name="T46" fmla="*/ 25 w 26"/>
                <a:gd name="T47" fmla="*/ 9 h 26"/>
                <a:gd name="T48" fmla="*/ 13 w 26"/>
                <a:gd name="T49" fmla="*/ 0 h 26"/>
                <a:gd name="T50" fmla="*/ 0 w 26"/>
                <a:gd name="T51" fmla="*/ 9 h 26"/>
                <a:gd name="T52" fmla="*/ 0 w 26"/>
                <a:gd name="T53" fmla="*/ 9 h 26"/>
                <a:gd name="T54" fmla="*/ 0 w 26"/>
                <a:gd name="T55" fmla="*/ 13 h 26"/>
                <a:gd name="T56" fmla="*/ 0 w 26"/>
                <a:gd name="T57" fmla="*/ 17 h 26"/>
                <a:gd name="T58" fmla="*/ 0 w 26"/>
                <a:gd name="T59" fmla="*/ 17 h 26"/>
                <a:gd name="T60" fmla="*/ 13 w 26"/>
                <a:gd name="T61" fmla="*/ 26 h 26"/>
                <a:gd name="T62" fmla="*/ 15 w 26"/>
                <a:gd name="T63" fmla="*/ 26 h 26"/>
                <a:gd name="T64" fmla="*/ 14 w 26"/>
                <a:gd name="T65" fmla="*/ 23 h 26"/>
                <a:gd name="T66" fmla="*/ 13 w 26"/>
                <a:gd name="T67" fmla="*/ 24 h 26"/>
                <a:gd name="T68" fmla="*/ 23 w 26"/>
                <a:gd name="T69" fmla="*/ 8 h 26"/>
                <a:gd name="T70" fmla="*/ 17 w 26"/>
                <a:gd name="T71" fmla="*/ 8 h 26"/>
                <a:gd name="T72" fmla="*/ 16 w 26"/>
                <a:gd name="T73" fmla="*/ 2 h 26"/>
                <a:gd name="T74" fmla="*/ 23 w 26"/>
                <a:gd name="T75" fmla="*/ 8 h 26"/>
                <a:gd name="T76" fmla="*/ 11 w 26"/>
                <a:gd name="T77" fmla="*/ 5 h 26"/>
                <a:gd name="T78" fmla="*/ 13 w 26"/>
                <a:gd name="T79" fmla="*/ 2 h 26"/>
                <a:gd name="T80" fmla="*/ 15 w 26"/>
                <a:gd name="T81" fmla="*/ 5 h 26"/>
                <a:gd name="T82" fmla="*/ 15 w 26"/>
                <a:gd name="T83" fmla="*/ 8 h 26"/>
                <a:gd name="T84" fmla="*/ 10 w 26"/>
                <a:gd name="T85" fmla="*/ 8 h 26"/>
                <a:gd name="T86" fmla="*/ 11 w 26"/>
                <a:gd name="T87" fmla="*/ 5 h 26"/>
                <a:gd name="T88" fmla="*/ 10 w 26"/>
                <a:gd name="T89" fmla="*/ 2 h 26"/>
                <a:gd name="T90" fmla="*/ 8 w 26"/>
                <a:gd name="T91" fmla="*/ 8 h 26"/>
                <a:gd name="T92" fmla="*/ 3 w 26"/>
                <a:gd name="T93" fmla="*/ 8 h 26"/>
                <a:gd name="T94" fmla="*/ 10 w 26"/>
                <a:gd name="T95" fmla="*/ 2 h 26"/>
                <a:gd name="T96" fmla="*/ 2 w 26"/>
                <a:gd name="T97" fmla="*/ 13 h 26"/>
                <a:gd name="T98" fmla="*/ 2 w 26"/>
                <a:gd name="T99" fmla="*/ 10 h 26"/>
                <a:gd name="T100" fmla="*/ 8 w 26"/>
                <a:gd name="T101" fmla="*/ 10 h 26"/>
                <a:gd name="T102" fmla="*/ 8 w 26"/>
                <a:gd name="T103" fmla="*/ 13 h 26"/>
                <a:gd name="T104" fmla="*/ 8 w 26"/>
                <a:gd name="T105" fmla="*/ 16 h 26"/>
                <a:gd name="T106" fmla="*/ 2 w 26"/>
                <a:gd name="T107" fmla="*/ 16 h 26"/>
                <a:gd name="T108" fmla="*/ 2 w 26"/>
                <a:gd name="T109" fmla="*/ 13 h 26"/>
                <a:gd name="T110" fmla="*/ 3 w 26"/>
                <a:gd name="T111" fmla="*/ 18 h 26"/>
                <a:gd name="T112" fmla="*/ 8 w 26"/>
                <a:gd name="T113" fmla="*/ 18 h 26"/>
                <a:gd name="T114" fmla="*/ 10 w 26"/>
                <a:gd name="T115" fmla="*/ 24 h 26"/>
                <a:gd name="T116" fmla="*/ 3 w 26"/>
                <a:gd name="T11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" h="26">
                  <a:moveTo>
                    <a:pt x="13" y="24"/>
                  </a:moveTo>
                  <a:cubicBezTo>
                    <a:pt x="12" y="24"/>
                    <a:pt x="11" y="23"/>
                    <a:pt x="11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4"/>
                    <a:pt x="10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3"/>
                    <a:pt x="18" y="13"/>
                  </a:cubicBezTo>
                  <a:cubicBezTo>
                    <a:pt x="18" y="12"/>
                    <a:pt x="18" y="11"/>
                    <a:pt x="18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1"/>
                    <a:pt x="24" y="12"/>
                    <a:pt x="24" y="13"/>
                  </a:cubicBezTo>
                  <a:cubicBezTo>
                    <a:pt x="24" y="14"/>
                    <a:pt x="24" y="15"/>
                    <a:pt x="2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6"/>
                    <a:pt x="26" y="15"/>
                    <a:pt x="26" y="13"/>
                  </a:cubicBezTo>
                  <a:cubicBezTo>
                    <a:pt x="26" y="12"/>
                    <a:pt x="26" y="10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3" y="4"/>
                    <a:pt x="18" y="0"/>
                    <a:pt x="13" y="0"/>
                  </a:cubicBezTo>
                  <a:cubicBezTo>
                    <a:pt x="7" y="0"/>
                    <a:pt x="2" y="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22"/>
                    <a:pt x="7" y="26"/>
                    <a:pt x="13" y="26"/>
                  </a:cubicBezTo>
                  <a:cubicBezTo>
                    <a:pt x="14" y="26"/>
                    <a:pt x="14" y="26"/>
                    <a:pt x="15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4"/>
                    <a:pt x="13" y="24"/>
                    <a:pt x="13" y="24"/>
                  </a:cubicBezTo>
                  <a:moveTo>
                    <a:pt x="23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6"/>
                    <a:pt x="16" y="4"/>
                    <a:pt x="16" y="2"/>
                  </a:cubicBezTo>
                  <a:cubicBezTo>
                    <a:pt x="19" y="3"/>
                    <a:pt x="21" y="5"/>
                    <a:pt x="23" y="8"/>
                  </a:cubicBezTo>
                  <a:moveTo>
                    <a:pt x="11" y="5"/>
                  </a:moveTo>
                  <a:cubicBezTo>
                    <a:pt x="11" y="3"/>
                    <a:pt x="12" y="2"/>
                    <a:pt x="13" y="2"/>
                  </a:cubicBezTo>
                  <a:cubicBezTo>
                    <a:pt x="13" y="2"/>
                    <a:pt x="14" y="3"/>
                    <a:pt x="15" y="5"/>
                  </a:cubicBezTo>
                  <a:cubicBezTo>
                    <a:pt x="15" y="6"/>
                    <a:pt x="15" y="7"/>
                    <a:pt x="15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6"/>
                    <a:pt x="11" y="5"/>
                  </a:cubicBezTo>
                  <a:moveTo>
                    <a:pt x="10" y="2"/>
                  </a:moveTo>
                  <a:cubicBezTo>
                    <a:pt x="9" y="4"/>
                    <a:pt x="8" y="6"/>
                    <a:pt x="8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5"/>
                    <a:pt x="7" y="3"/>
                    <a:pt x="10" y="2"/>
                  </a:cubicBezTo>
                  <a:moveTo>
                    <a:pt x="2" y="13"/>
                  </a:moveTo>
                  <a:cubicBezTo>
                    <a:pt x="2" y="12"/>
                    <a:pt x="2" y="11"/>
                    <a:pt x="2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2"/>
                    <a:pt x="8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4"/>
                    <a:pt x="2" y="13"/>
                  </a:cubicBezTo>
                  <a:moveTo>
                    <a:pt x="3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9" y="22"/>
                    <a:pt x="10" y="24"/>
                  </a:cubicBezTo>
                  <a:cubicBezTo>
                    <a:pt x="7" y="23"/>
                    <a:pt x="4" y="21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38760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F961-4131-EF49-A86C-93513EFC8C0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1CFE4-5CB0-F341-B024-A97778C63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38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(Alt. 2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20FDE1-317B-4C3A-A95B-F340038E7015}"/>
              </a:ext>
            </a:extLst>
          </p:cNvPr>
          <p:cNvSpPr/>
          <p:nvPr/>
        </p:nvSpPr>
        <p:spPr>
          <a:xfrm>
            <a:off x="0" y="4917358"/>
            <a:ext cx="12192000" cy="1940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045D2B8-1285-42B2-8820-E98EF1B1E070}"/>
              </a:ext>
            </a:extLst>
          </p:cNvPr>
          <p:cNvSpPr/>
          <p:nvPr/>
        </p:nvSpPr>
        <p:spPr>
          <a:xfrm>
            <a:off x="424250" y="0"/>
            <a:ext cx="1157514" cy="1155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2E64CE2D-7276-4A9C-BEBC-D24B87506C6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8500" y="1112048"/>
            <a:ext cx="10744200" cy="1176229"/>
          </a:xfrm>
          <a:prstGeom prst="rect">
            <a:avLst/>
          </a:prstGeom>
        </p:spPr>
        <p:txBody>
          <a:bodyPr anchor="b"/>
          <a:lstStyle>
            <a:lvl1pPr algn="ctr">
              <a:defRPr sz="28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Presentasi</a:t>
            </a:r>
            <a:endParaRPr lang="en-US" dirty="0"/>
          </a:p>
        </p:txBody>
      </p:sp>
      <p:sp>
        <p:nvSpPr>
          <p:cNvPr id="96" name="Subtitle 2">
            <a:extLst>
              <a:ext uri="{FF2B5EF4-FFF2-40B4-BE49-F238E27FC236}">
                <a16:creationId xmlns:a16="http://schemas.microsoft.com/office/drawing/2014/main" id="{E828C5B5-E981-4D00-844D-7315E4D1A4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8501" y="2331248"/>
            <a:ext cx="10744199" cy="5761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b="1" kern="1200" spc="600" dirty="0">
                <a:solidFill>
                  <a:schemeClr val="accent1"/>
                </a:solidFill>
                <a:latin typeface="Century Gothic" panose="020B0502020202020204" pitchFamily="34" charset="0"/>
                <a:ea typeface="Cambria" panose="02040503050406030204" pitchFamily="18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d-ID" dirty="0"/>
              <a:t>SUB JUDUL PRESENTASI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E046E4-803F-4254-B9EF-3CB0EC7EAE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8501" y="2951438"/>
            <a:ext cx="10744199" cy="515317"/>
          </a:xfrm>
          <a:prstGeom prst="rect">
            <a:avLst/>
          </a:prstGeom>
        </p:spPr>
        <p:txBody>
          <a:bodyPr/>
          <a:lstStyle>
            <a:lvl1pPr algn="ctr">
              <a:buNone/>
              <a:defRPr sz="14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Presenter</a:t>
            </a:r>
            <a:endParaRPr lang="en-US" dirty="0"/>
          </a:p>
        </p:txBody>
      </p:sp>
      <p:sp>
        <p:nvSpPr>
          <p:cNvPr id="107" name="Text Placeholder 9">
            <a:extLst>
              <a:ext uri="{FF2B5EF4-FFF2-40B4-BE49-F238E27FC236}">
                <a16:creationId xmlns:a16="http://schemas.microsoft.com/office/drawing/2014/main" id="{8C239E26-7792-4285-8AFB-04A5191AB9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2925" y="3466755"/>
            <a:ext cx="2766149" cy="347407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ctr">
              <a:buNone/>
              <a:defRPr sz="1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Kota, DD/MM/YYYY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AAC0B0E-31C2-4E97-B462-34C08B61E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15362" y="320648"/>
            <a:ext cx="3405124" cy="53184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F9A47AB-8689-4BF7-A672-21F4CF9D6696}"/>
              </a:ext>
            </a:extLst>
          </p:cNvPr>
          <p:cNvGrpSpPr/>
          <p:nvPr/>
        </p:nvGrpSpPr>
        <p:grpSpPr>
          <a:xfrm>
            <a:off x="5275644" y="5930844"/>
            <a:ext cx="1640712" cy="546154"/>
            <a:chOff x="5341293" y="6082138"/>
            <a:chExt cx="1640712" cy="546154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508E70F9-2F40-4150-ABD6-3DEE36A6A2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1293" y="6095835"/>
              <a:ext cx="526108" cy="526108"/>
            </a:xfrm>
            <a:prstGeom prst="rect">
              <a:avLst/>
            </a:prstGeom>
          </p:spPr>
        </p:pic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90FC6067-71A2-49D3-BFEF-D74C07EF11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17924" y="6082138"/>
              <a:ext cx="964081" cy="546154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5757FC5-FFE1-479D-8187-B81F75BBB0F4}"/>
              </a:ext>
            </a:extLst>
          </p:cNvPr>
          <p:cNvGrpSpPr/>
          <p:nvPr/>
        </p:nvGrpSpPr>
        <p:grpSpPr>
          <a:xfrm>
            <a:off x="0" y="4016278"/>
            <a:ext cx="12192000" cy="847460"/>
            <a:chOff x="0" y="4016278"/>
            <a:chExt cx="12192000" cy="847460"/>
          </a:xfrm>
        </p:grpSpPr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79A7118A-9E9A-476D-8C6F-FA765A2F6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0" y="4016278"/>
              <a:ext cx="4041731" cy="847460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18CA9B1-8C38-46D1-BF1F-703B112149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75134" y="4016278"/>
              <a:ext cx="4041731" cy="847460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C8AD6A31-6CE3-43CE-80C2-EC1A892064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150269" y="4016278"/>
              <a:ext cx="4041731" cy="847460"/>
            </a:xfrm>
            <a:prstGeom prst="rect">
              <a:avLst/>
            </a:prstGeom>
          </p:spPr>
        </p:pic>
      </p:grp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92E658-8A7F-4C3B-BC8F-6D8B3D950D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500" y="5122863"/>
            <a:ext cx="10744200" cy="4095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id-ID" dirty="0"/>
              <a:t>NAMA KEGIATAN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548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(Alt. 3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20FDE1-317B-4C3A-A95B-F340038E7015}"/>
              </a:ext>
            </a:extLst>
          </p:cNvPr>
          <p:cNvSpPr/>
          <p:nvPr/>
        </p:nvSpPr>
        <p:spPr>
          <a:xfrm>
            <a:off x="0" y="4917358"/>
            <a:ext cx="12192000" cy="1940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045D2B8-1285-42B2-8820-E98EF1B1E070}"/>
              </a:ext>
            </a:extLst>
          </p:cNvPr>
          <p:cNvSpPr/>
          <p:nvPr/>
        </p:nvSpPr>
        <p:spPr>
          <a:xfrm>
            <a:off x="404586" y="0"/>
            <a:ext cx="1157514" cy="1155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2E64CE2D-7276-4A9C-BEBC-D24B87506C6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83276" y="1421719"/>
            <a:ext cx="6359424" cy="1176229"/>
          </a:xfrm>
          <a:prstGeom prst="rect">
            <a:avLst/>
          </a:prstGeom>
        </p:spPr>
        <p:txBody>
          <a:bodyPr anchor="b"/>
          <a:lstStyle>
            <a:lvl1pPr algn="l">
              <a:defRPr sz="28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Presentasi</a:t>
            </a:r>
            <a:endParaRPr lang="en-US" dirty="0"/>
          </a:p>
        </p:txBody>
      </p:sp>
      <p:sp>
        <p:nvSpPr>
          <p:cNvPr id="96" name="Subtitle 2">
            <a:extLst>
              <a:ext uri="{FF2B5EF4-FFF2-40B4-BE49-F238E27FC236}">
                <a16:creationId xmlns:a16="http://schemas.microsoft.com/office/drawing/2014/main" id="{E828C5B5-E981-4D00-844D-7315E4D1A4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83276" y="2640919"/>
            <a:ext cx="6359424" cy="5761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US" sz="1600" b="1" kern="1200" spc="600" dirty="0">
                <a:solidFill>
                  <a:schemeClr val="accent1"/>
                </a:solidFill>
                <a:latin typeface="Century Gothic" panose="020B0502020202020204" pitchFamily="34" charset="0"/>
                <a:ea typeface="Cambria" panose="02040503050406030204" pitchFamily="18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d-ID" dirty="0"/>
              <a:t>SUB JUDUL PRESENTASI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E046E4-803F-4254-B9EF-3CB0EC7EAE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83276" y="3261109"/>
            <a:ext cx="6359424" cy="515317"/>
          </a:xfrm>
          <a:prstGeom prst="rect">
            <a:avLst/>
          </a:prstGeom>
        </p:spPr>
        <p:txBody>
          <a:bodyPr/>
          <a:lstStyle>
            <a:lvl1pPr algn="l">
              <a:buNone/>
              <a:defRPr sz="16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Presenter</a:t>
            </a:r>
            <a:endParaRPr lang="en-US" dirty="0"/>
          </a:p>
        </p:txBody>
      </p:sp>
      <p:sp>
        <p:nvSpPr>
          <p:cNvPr id="107" name="Text Placeholder 9">
            <a:extLst>
              <a:ext uri="{FF2B5EF4-FFF2-40B4-BE49-F238E27FC236}">
                <a16:creationId xmlns:a16="http://schemas.microsoft.com/office/drawing/2014/main" id="{8C239E26-7792-4285-8AFB-04A5191AB9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2925" y="5209784"/>
            <a:ext cx="2766149" cy="347407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ctr">
              <a:buNone/>
              <a:defRPr sz="15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Kota, DD/MM/YYYY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AAC0B0E-31C2-4E97-B462-34C08B61E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15362" y="320648"/>
            <a:ext cx="3405124" cy="53184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F9A47AB-8689-4BF7-A672-21F4CF9D6696}"/>
              </a:ext>
            </a:extLst>
          </p:cNvPr>
          <p:cNvGrpSpPr/>
          <p:nvPr/>
        </p:nvGrpSpPr>
        <p:grpSpPr>
          <a:xfrm>
            <a:off x="5275644" y="5930844"/>
            <a:ext cx="1640712" cy="546154"/>
            <a:chOff x="5341293" y="6082138"/>
            <a:chExt cx="1640712" cy="546154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508E70F9-2F40-4150-ABD6-3DEE36A6A2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1293" y="6095835"/>
              <a:ext cx="526108" cy="526108"/>
            </a:xfrm>
            <a:prstGeom prst="rect">
              <a:avLst/>
            </a:prstGeom>
          </p:spPr>
        </p:pic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90FC6067-71A2-49D3-BFEF-D74C07EF11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17924" y="6082138"/>
              <a:ext cx="964081" cy="546154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5757FC5-FFE1-479D-8187-B81F75BBB0F4}"/>
              </a:ext>
            </a:extLst>
          </p:cNvPr>
          <p:cNvGrpSpPr/>
          <p:nvPr/>
        </p:nvGrpSpPr>
        <p:grpSpPr>
          <a:xfrm>
            <a:off x="0" y="4016278"/>
            <a:ext cx="12192000" cy="847460"/>
            <a:chOff x="0" y="4016278"/>
            <a:chExt cx="12192000" cy="847460"/>
          </a:xfrm>
        </p:grpSpPr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79A7118A-9E9A-476D-8C6F-FA765A2F6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0" y="4016278"/>
              <a:ext cx="4041731" cy="847460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18CA9B1-8C38-46D1-BF1F-703B112149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75134" y="4016278"/>
              <a:ext cx="4041731" cy="847460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C8AD6A31-6CE3-43CE-80C2-EC1A892064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150269" y="4016278"/>
              <a:ext cx="4041731" cy="847460"/>
            </a:xfrm>
            <a:prstGeom prst="rect">
              <a:avLst/>
            </a:prstGeom>
          </p:spPr>
        </p:pic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7ED1E24-B68C-4481-8D93-1642C6ED5D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7151" y="1421719"/>
            <a:ext cx="3638036" cy="209822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87932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D054F5-FDED-4C40-BB25-10E6FCACC7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81D1CFE4-5CB0-F341-B024-A97778C63F29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312A84F-6D53-4D53-827B-F1F25875FD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400" y="219983"/>
            <a:ext cx="11364685" cy="679904"/>
          </a:xfrm>
          <a:prstGeom prst="rect">
            <a:avLst/>
          </a:prstGeom>
        </p:spPr>
        <p:txBody>
          <a:bodyPr anchor="ctr"/>
          <a:lstStyle>
            <a:lvl1pPr algn="ctr">
              <a:defRPr sz="2600" b="1"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Slide</a:t>
            </a:r>
            <a:endParaRPr lang="en-US" dirty="0"/>
          </a:p>
        </p:txBody>
      </p:sp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CF83C1EC-A8E3-4F44-96D2-12AA252389C0}"/>
              </a:ext>
            </a:extLst>
          </p:cNvPr>
          <p:cNvSpPr>
            <a:spLocks noGrp="1"/>
          </p:cNvSpPr>
          <p:nvPr>
            <p:ph type="dgm" sz="quarter" idx="11"/>
          </p:nvPr>
        </p:nvSpPr>
        <p:spPr>
          <a:xfrm>
            <a:off x="5457371" y="1832986"/>
            <a:ext cx="5718629" cy="369695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C91CA86-5C4E-4560-9EF4-4602B4627C89}"/>
              </a:ext>
            </a:extLst>
          </p:cNvPr>
          <p:cNvGrpSpPr>
            <a:grpSpLocks/>
          </p:cNvGrpSpPr>
          <p:nvPr/>
        </p:nvGrpSpPr>
        <p:grpSpPr bwMode="auto">
          <a:xfrm>
            <a:off x="732818" y="1586900"/>
            <a:ext cx="4059101" cy="3970725"/>
            <a:chOff x="1305080" y="1959018"/>
            <a:chExt cx="4320499" cy="422563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87073BD-A082-45BF-92A0-589A2C915A12}"/>
                </a:ext>
              </a:extLst>
            </p:cNvPr>
            <p:cNvGrpSpPr/>
            <p:nvPr/>
          </p:nvGrpSpPr>
          <p:grpSpPr>
            <a:xfrm>
              <a:off x="1305080" y="1959018"/>
              <a:ext cx="4320499" cy="4225631"/>
              <a:chOff x="3477443" y="1581445"/>
              <a:chExt cx="5340857" cy="5223583"/>
            </a:xfrm>
            <a:solidFill>
              <a:schemeClr val="bg1">
                <a:lumMod val="75000"/>
                <a:alpha val="20000"/>
              </a:schemeClr>
            </a:solidFill>
          </p:grpSpPr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AF93219B-C577-44AA-A6F6-5C319C2CE1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9038" y="4209633"/>
                <a:ext cx="381773" cy="381773"/>
              </a:xfrm>
              <a:custGeom>
                <a:avLst/>
                <a:gdLst>
                  <a:gd name="T0" fmla="*/ 5 w 68"/>
                  <a:gd name="T1" fmla="*/ 0 h 68"/>
                  <a:gd name="T2" fmla="*/ 0 w 68"/>
                  <a:gd name="T3" fmla="*/ 58 h 68"/>
                  <a:gd name="T4" fmla="*/ 7 w 68"/>
                  <a:gd name="T5" fmla="*/ 64 h 68"/>
                  <a:gd name="T6" fmla="*/ 8 w 68"/>
                  <a:gd name="T7" fmla="*/ 68 h 68"/>
                  <a:gd name="T8" fmla="*/ 13 w 68"/>
                  <a:gd name="T9" fmla="*/ 67 h 68"/>
                  <a:gd name="T10" fmla="*/ 54 w 68"/>
                  <a:gd name="T11" fmla="*/ 64 h 68"/>
                  <a:gd name="T12" fmla="*/ 55 w 68"/>
                  <a:gd name="T13" fmla="*/ 68 h 68"/>
                  <a:gd name="T14" fmla="*/ 61 w 68"/>
                  <a:gd name="T15" fmla="*/ 67 h 68"/>
                  <a:gd name="T16" fmla="*/ 62 w 68"/>
                  <a:gd name="T17" fmla="*/ 64 h 68"/>
                  <a:gd name="T18" fmla="*/ 68 w 68"/>
                  <a:gd name="T19" fmla="*/ 6 h 68"/>
                  <a:gd name="T20" fmla="*/ 65 w 68"/>
                  <a:gd name="T21" fmla="*/ 58 h 68"/>
                  <a:gd name="T22" fmla="*/ 60 w 68"/>
                  <a:gd name="T23" fmla="*/ 61 h 68"/>
                  <a:gd name="T24" fmla="*/ 12 w 68"/>
                  <a:gd name="T25" fmla="*/ 61 h 68"/>
                  <a:gd name="T26" fmla="*/ 5 w 68"/>
                  <a:gd name="T27" fmla="*/ 61 h 68"/>
                  <a:gd name="T28" fmla="*/ 3 w 68"/>
                  <a:gd name="T29" fmla="*/ 6 h 68"/>
                  <a:gd name="T30" fmla="*/ 62 w 68"/>
                  <a:gd name="T31" fmla="*/ 3 h 68"/>
                  <a:gd name="T32" fmla="*/ 65 w 68"/>
                  <a:gd name="T33" fmla="*/ 58 h 68"/>
                  <a:gd name="T34" fmla="*/ 7 w 68"/>
                  <a:gd name="T35" fmla="*/ 5 h 68"/>
                  <a:gd name="T36" fmla="*/ 5 w 68"/>
                  <a:gd name="T37" fmla="*/ 13 h 68"/>
                  <a:gd name="T38" fmla="*/ 3 w 68"/>
                  <a:gd name="T39" fmla="*/ 14 h 68"/>
                  <a:gd name="T40" fmla="*/ 4 w 68"/>
                  <a:gd name="T41" fmla="*/ 23 h 68"/>
                  <a:gd name="T42" fmla="*/ 5 w 68"/>
                  <a:gd name="T43" fmla="*/ 41 h 68"/>
                  <a:gd name="T44" fmla="*/ 3 w 68"/>
                  <a:gd name="T45" fmla="*/ 42 h 68"/>
                  <a:gd name="T46" fmla="*/ 4 w 68"/>
                  <a:gd name="T47" fmla="*/ 51 h 68"/>
                  <a:gd name="T48" fmla="*/ 5 w 68"/>
                  <a:gd name="T49" fmla="*/ 57 h 68"/>
                  <a:gd name="T50" fmla="*/ 61 w 68"/>
                  <a:gd name="T51" fmla="*/ 59 h 68"/>
                  <a:gd name="T52" fmla="*/ 63 w 68"/>
                  <a:gd name="T53" fmla="*/ 8 h 68"/>
                  <a:gd name="T54" fmla="*/ 61 w 68"/>
                  <a:gd name="T55" fmla="*/ 57 h 68"/>
                  <a:gd name="T56" fmla="*/ 7 w 68"/>
                  <a:gd name="T57" fmla="*/ 57 h 68"/>
                  <a:gd name="T58" fmla="*/ 7 w 68"/>
                  <a:gd name="T59" fmla="*/ 51 h 68"/>
                  <a:gd name="T60" fmla="*/ 8 w 68"/>
                  <a:gd name="T61" fmla="*/ 42 h 68"/>
                  <a:gd name="T62" fmla="*/ 7 w 68"/>
                  <a:gd name="T63" fmla="*/ 41 h 68"/>
                  <a:gd name="T64" fmla="*/ 7 w 68"/>
                  <a:gd name="T65" fmla="*/ 23 h 68"/>
                  <a:gd name="T66" fmla="*/ 8 w 68"/>
                  <a:gd name="T67" fmla="*/ 14 h 68"/>
                  <a:gd name="T68" fmla="*/ 7 w 68"/>
                  <a:gd name="T69" fmla="*/ 13 h 68"/>
                  <a:gd name="T70" fmla="*/ 61 w 68"/>
                  <a:gd name="T71" fmla="*/ 8 h 68"/>
                  <a:gd name="T72" fmla="*/ 34 w 68"/>
                  <a:gd name="T73" fmla="*/ 46 h 68"/>
                  <a:gd name="T74" fmla="*/ 34 w 68"/>
                  <a:gd name="T75" fmla="*/ 18 h 68"/>
                  <a:gd name="T76" fmla="*/ 34 w 68"/>
                  <a:gd name="T77" fmla="*/ 46 h 68"/>
                  <a:gd name="T78" fmla="*/ 46 w 68"/>
                  <a:gd name="T79" fmla="*/ 32 h 68"/>
                  <a:gd name="T80" fmla="*/ 22 w 68"/>
                  <a:gd name="T81" fmla="*/ 32 h 68"/>
                  <a:gd name="T82" fmla="*/ 34 w 68"/>
                  <a:gd name="T83" fmla="*/ 41 h 68"/>
                  <a:gd name="T84" fmla="*/ 45 w 68"/>
                  <a:gd name="T85" fmla="*/ 35 h 68"/>
                  <a:gd name="T86" fmla="*/ 46 w 68"/>
                  <a:gd name="T87" fmla="*/ 31 h 68"/>
                  <a:gd name="T88" fmla="*/ 43 w 68"/>
                  <a:gd name="T89" fmla="*/ 30 h 68"/>
                  <a:gd name="T90" fmla="*/ 24 w 68"/>
                  <a:gd name="T91" fmla="*/ 32 h 68"/>
                  <a:gd name="T92" fmla="*/ 34 w 68"/>
                  <a:gd name="T93" fmla="*/ 25 h 68"/>
                  <a:gd name="T94" fmla="*/ 34 w 68"/>
                  <a:gd name="T95" fmla="*/ 39 h 68"/>
                  <a:gd name="T96" fmla="*/ 34 w 68"/>
                  <a:gd name="T97" fmla="*/ 25 h 68"/>
                  <a:gd name="T98" fmla="*/ 53 w 68"/>
                  <a:gd name="T99" fmla="*/ 49 h 68"/>
                  <a:gd name="T100" fmla="*/ 54 w 68"/>
                  <a:gd name="T101" fmla="*/ 44 h 68"/>
                  <a:gd name="T102" fmla="*/ 56 w 68"/>
                  <a:gd name="T103" fmla="*/ 18 h 68"/>
                  <a:gd name="T104" fmla="*/ 50 w 68"/>
                  <a:gd name="T105" fmla="*/ 18 h 68"/>
                  <a:gd name="T106" fmla="*/ 52 w 68"/>
                  <a:gd name="T107" fmla="*/ 44 h 68"/>
                  <a:gd name="T108" fmla="*/ 53 w 68"/>
                  <a:gd name="T109" fmla="*/ 47 h 68"/>
                  <a:gd name="T110" fmla="*/ 53 w 68"/>
                  <a:gd name="T111" fmla="*/ 46 h 68"/>
                  <a:gd name="T112" fmla="*/ 53 w 68"/>
                  <a:gd name="T113" fmla="*/ 47 h 68"/>
                  <a:gd name="T114" fmla="*/ 54 w 68"/>
                  <a:gd name="T115" fmla="*/ 18 h 68"/>
                  <a:gd name="T116" fmla="*/ 52 w 68"/>
                  <a:gd name="T117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8" h="68">
                    <a:moveTo>
                      <a:pt x="62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7" y="68"/>
                      <a:pt x="7" y="68"/>
                      <a:pt x="8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3" y="68"/>
                      <a:pt x="13" y="68"/>
                      <a:pt x="13" y="67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8"/>
                      <a:pt x="54" y="68"/>
                      <a:pt x="55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1" y="68"/>
                      <a:pt x="61" y="67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5" y="64"/>
                      <a:pt x="68" y="61"/>
                      <a:pt x="68" y="58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3"/>
                      <a:pt x="65" y="0"/>
                      <a:pt x="62" y="0"/>
                    </a:cubicBezTo>
                    <a:close/>
                    <a:moveTo>
                      <a:pt x="65" y="58"/>
                    </a:moveTo>
                    <a:cubicBezTo>
                      <a:pt x="65" y="60"/>
                      <a:pt x="64" y="61"/>
                      <a:pt x="62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4" y="61"/>
                      <a:pt x="3" y="60"/>
                      <a:pt x="3" y="58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4" y="3"/>
                      <a:pt x="65" y="4"/>
                      <a:pt x="65" y="6"/>
                    </a:cubicBezTo>
                    <a:lnTo>
                      <a:pt x="65" y="58"/>
                    </a:lnTo>
                    <a:close/>
                    <a:moveTo>
                      <a:pt x="61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5" y="6"/>
                      <a:pt x="5" y="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4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1"/>
                      <a:pt x="3" y="41"/>
                      <a:pt x="3" y="42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1"/>
                      <a:pt x="3" y="51"/>
                      <a:pt x="4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8"/>
                      <a:pt x="6" y="59"/>
                      <a:pt x="7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2" y="59"/>
                      <a:pt x="63" y="58"/>
                      <a:pt x="63" y="57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6"/>
                      <a:pt x="62" y="5"/>
                      <a:pt x="61" y="5"/>
                    </a:cubicBezTo>
                    <a:close/>
                    <a:moveTo>
                      <a:pt x="61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8" y="51"/>
                      <a:pt x="8" y="51"/>
                      <a:pt x="8" y="50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1"/>
                      <a:pt x="8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1" y="8"/>
                      <a:pt x="61" y="8"/>
                      <a:pt x="61" y="8"/>
                    </a:cubicBezTo>
                    <a:lnTo>
                      <a:pt x="61" y="57"/>
                    </a:lnTo>
                    <a:close/>
                    <a:moveTo>
                      <a:pt x="34" y="46"/>
                    </a:moveTo>
                    <a:cubicBezTo>
                      <a:pt x="42" y="46"/>
                      <a:pt x="48" y="40"/>
                      <a:pt x="48" y="32"/>
                    </a:cubicBezTo>
                    <a:cubicBezTo>
                      <a:pt x="48" y="24"/>
                      <a:pt x="42" y="18"/>
                      <a:pt x="34" y="18"/>
                    </a:cubicBezTo>
                    <a:cubicBezTo>
                      <a:pt x="26" y="18"/>
                      <a:pt x="20" y="24"/>
                      <a:pt x="20" y="32"/>
                    </a:cubicBezTo>
                    <a:cubicBezTo>
                      <a:pt x="20" y="40"/>
                      <a:pt x="26" y="46"/>
                      <a:pt x="34" y="46"/>
                    </a:cubicBezTo>
                    <a:close/>
                    <a:moveTo>
                      <a:pt x="34" y="20"/>
                    </a:moveTo>
                    <a:cubicBezTo>
                      <a:pt x="40" y="20"/>
                      <a:pt x="46" y="25"/>
                      <a:pt x="46" y="32"/>
                    </a:cubicBezTo>
                    <a:cubicBezTo>
                      <a:pt x="46" y="39"/>
                      <a:pt x="40" y="44"/>
                      <a:pt x="34" y="44"/>
                    </a:cubicBezTo>
                    <a:cubicBezTo>
                      <a:pt x="27" y="44"/>
                      <a:pt x="22" y="39"/>
                      <a:pt x="22" y="32"/>
                    </a:cubicBezTo>
                    <a:cubicBezTo>
                      <a:pt x="22" y="25"/>
                      <a:pt x="27" y="20"/>
                      <a:pt x="34" y="20"/>
                    </a:cubicBezTo>
                    <a:close/>
                    <a:moveTo>
                      <a:pt x="34" y="41"/>
                    </a:moveTo>
                    <a:cubicBezTo>
                      <a:pt x="38" y="41"/>
                      <a:pt x="41" y="39"/>
                      <a:pt x="43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5"/>
                      <a:pt x="46" y="34"/>
                      <a:pt x="46" y="34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0"/>
                      <a:pt x="45" y="30"/>
                      <a:pt x="45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2" y="26"/>
                      <a:pt x="38" y="23"/>
                      <a:pt x="34" y="23"/>
                    </a:cubicBezTo>
                    <a:cubicBezTo>
                      <a:pt x="29" y="23"/>
                      <a:pt x="24" y="27"/>
                      <a:pt x="24" y="32"/>
                    </a:cubicBezTo>
                    <a:cubicBezTo>
                      <a:pt x="24" y="37"/>
                      <a:pt x="29" y="41"/>
                      <a:pt x="34" y="41"/>
                    </a:cubicBezTo>
                    <a:close/>
                    <a:moveTo>
                      <a:pt x="34" y="25"/>
                    </a:moveTo>
                    <a:cubicBezTo>
                      <a:pt x="38" y="25"/>
                      <a:pt x="41" y="28"/>
                      <a:pt x="41" y="32"/>
                    </a:cubicBezTo>
                    <a:cubicBezTo>
                      <a:pt x="41" y="36"/>
                      <a:pt x="38" y="39"/>
                      <a:pt x="34" y="39"/>
                    </a:cubicBezTo>
                    <a:cubicBezTo>
                      <a:pt x="30" y="39"/>
                      <a:pt x="26" y="36"/>
                      <a:pt x="26" y="32"/>
                    </a:cubicBezTo>
                    <a:cubicBezTo>
                      <a:pt x="26" y="28"/>
                      <a:pt x="30" y="25"/>
                      <a:pt x="34" y="25"/>
                    </a:cubicBezTo>
                    <a:close/>
                    <a:moveTo>
                      <a:pt x="50" y="47"/>
                    </a:moveTo>
                    <a:cubicBezTo>
                      <a:pt x="50" y="48"/>
                      <a:pt x="52" y="49"/>
                      <a:pt x="53" y="49"/>
                    </a:cubicBezTo>
                    <a:cubicBezTo>
                      <a:pt x="55" y="49"/>
                      <a:pt x="56" y="48"/>
                      <a:pt x="56" y="47"/>
                    </a:cubicBezTo>
                    <a:cubicBezTo>
                      <a:pt x="56" y="45"/>
                      <a:pt x="55" y="44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0"/>
                      <a:pt x="56" y="19"/>
                      <a:pt x="56" y="18"/>
                    </a:cubicBezTo>
                    <a:cubicBezTo>
                      <a:pt x="56" y="16"/>
                      <a:pt x="55" y="15"/>
                      <a:pt x="53" y="15"/>
                    </a:cubicBezTo>
                    <a:cubicBezTo>
                      <a:pt x="52" y="15"/>
                      <a:pt x="50" y="16"/>
                      <a:pt x="50" y="18"/>
                    </a:cubicBezTo>
                    <a:cubicBezTo>
                      <a:pt x="50" y="19"/>
                      <a:pt x="51" y="20"/>
                      <a:pt x="52" y="20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1" y="44"/>
                      <a:pt x="50" y="45"/>
                      <a:pt x="50" y="47"/>
                    </a:cubicBezTo>
                    <a:close/>
                    <a:moveTo>
                      <a:pt x="53" y="47"/>
                    </a:moveTo>
                    <a:cubicBezTo>
                      <a:pt x="53" y="47"/>
                      <a:pt x="52" y="47"/>
                      <a:pt x="52" y="47"/>
                    </a:cubicBezTo>
                    <a:cubicBezTo>
                      <a:pt x="52" y="46"/>
                      <a:pt x="53" y="46"/>
                      <a:pt x="53" y="46"/>
                    </a:cubicBezTo>
                    <a:cubicBezTo>
                      <a:pt x="54" y="46"/>
                      <a:pt x="54" y="46"/>
                      <a:pt x="54" y="47"/>
                    </a:cubicBezTo>
                    <a:cubicBezTo>
                      <a:pt x="54" y="47"/>
                      <a:pt x="54" y="47"/>
                      <a:pt x="53" y="47"/>
                    </a:cubicBezTo>
                    <a:close/>
                    <a:moveTo>
                      <a:pt x="53" y="17"/>
                    </a:moveTo>
                    <a:cubicBezTo>
                      <a:pt x="54" y="17"/>
                      <a:pt x="54" y="17"/>
                      <a:pt x="54" y="18"/>
                    </a:cubicBezTo>
                    <a:cubicBezTo>
                      <a:pt x="54" y="18"/>
                      <a:pt x="54" y="18"/>
                      <a:pt x="53" y="18"/>
                    </a:cubicBezTo>
                    <a:cubicBezTo>
                      <a:pt x="53" y="18"/>
                      <a:pt x="52" y="18"/>
                      <a:pt x="52" y="18"/>
                    </a:cubicBezTo>
                    <a:cubicBezTo>
                      <a:pt x="52" y="17"/>
                      <a:pt x="53" y="17"/>
                      <a:pt x="53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1" name="Freeform 14">
                <a:extLst>
                  <a:ext uri="{FF2B5EF4-FFF2-40B4-BE49-F238E27FC236}">
                    <a16:creationId xmlns:a16="http://schemas.microsoft.com/office/drawing/2014/main" id="{5D369D9A-E9C2-4934-94CE-3ED2DDFCFA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50011" y="4549116"/>
                <a:ext cx="256239" cy="298946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id="{BF5A76C3-C0F0-4F1D-BA56-ACE54116C3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04814" y="3783726"/>
                <a:ext cx="432891" cy="408571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3" name="Freeform 24">
                <a:extLst>
                  <a:ext uri="{FF2B5EF4-FFF2-40B4-BE49-F238E27FC236}">
                    <a16:creationId xmlns:a16="http://schemas.microsoft.com/office/drawing/2014/main" id="{C35DB7E9-5D37-4C14-8290-D7F83E3DB8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8718" y="4268009"/>
                <a:ext cx="380570" cy="40142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4" name="Freeform 36">
                <a:extLst>
                  <a:ext uri="{FF2B5EF4-FFF2-40B4-BE49-F238E27FC236}">
                    <a16:creationId xmlns:a16="http://schemas.microsoft.com/office/drawing/2014/main" id="{A53A60F9-9C9C-49FE-810B-27C7551C12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2599" y="2135440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5" name="Freeform 37">
                <a:extLst>
                  <a:ext uri="{FF2B5EF4-FFF2-40B4-BE49-F238E27FC236}">
                    <a16:creationId xmlns:a16="http://schemas.microsoft.com/office/drawing/2014/main" id="{BF240547-FE62-484E-957A-85FC377148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95112" y="2542410"/>
                <a:ext cx="225912" cy="225914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6" name="Freeform 44">
                <a:extLst>
                  <a:ext uri="{FF2B5EF4-FFF2-40B4-BE49-F238E27FC236}">
                    <a16:creationId xmlns:a16="http://schemas.microsoft.com/office/drawing/2014/main" id="{422A742C-EC62-4CB1-BED4-566F47282D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56606" y="5253251"/>
                <a:ext cx="477196" cy="461290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7" name="Freeform 18">
                <a:extLst>
                  <a:ext uri="{FF2B5EF4-FFF2-40B4-BE49-F238E27FC236}">
                    <a16:creationId xmlns:a16="http://schemas.microsoft.com/office/drawing/2014/main" id="{42171C4B-F1BC-4911-91E8-C1D892E5E0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7235" y="2826580"/>
                <a:ext cx="337707" cy="318734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8" name="Freeform 10">
                <a:extLst>
                  <a:ext uri="{FF2B5EF4-FFF2-40B4-BE49-F238E27FC236}">
                    <a16:creationId xmlns:a16="http://schemas.microsoft.com/office/drawing/2014/main" id="{FD4155FC-FC43-4617-B209-D1B0F77FDF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1483" y="2742922"/>
                <a:ext cx="365791" cy="365791"/>
              </a:xfrm>
              <a:custGeom>
                <a:avLst/>
                <a:gdLst>
                  <a:gd name="T0" fmla="*/ 0 w 66"/>
                  <a:gd name="T1" fmla="*/ 33 h 66"/>
                  <a:gd name="T2" fmla="*/ 66 w 66"/>
                  <a:gd name="T3" fmla="*/ 33 h 66"/>
                  <a:gd name="T4" fmla="*/ 50 w 66"/>
                  <a:gd name="T5" fmla="*/ 32 h 66"/>
                  <a:gd name="T6" fmla="*/ 63 w 66"/>
                  <a:gd name="T7" fmla="*/ 32 h 66"/>
                  <a:gd name="T8" fmla="*/ 48 w 66"/>
                  <a:gd name="T9" fmla="*/ 32 h 66"/>
                  <a:gd name="T10" fmla="*/ 34 w 66"/>
                  <a:gd name="T11" fmla="*/ 18 h 66"/>
                  <a:gd name="T12" fmla="*/ 48 w 66"/>
                  <a:gd name="T13" fmla="*/ 32 h 66"/>
                  <a:gd name="T14" fmla="*/ 34 w 66"/>
                  <a:gd name="T15" fmla="*/ 3 h 66"/>
                  <a:gd name="T16" fmla="*/ 34 w 66"/>
                  <a:gd name="T17" fmla="*/ 16 h 66"/>
                  <a:gd name="T18" fmla="*/ 20 w 66"/>
                  <a:gd name="T19" fmla="*/ 18 h 66"/>
                  <a:gd name="T20" fmla="*/ 32 w 66"/>
                  <a:gd name="T21" fmla="*/ 16 h 66"/>
                  <a:gd name="T22" fmla="*/ 32 w 66"/>
                  <a:gd name="T23" fmla="*/ 32 h 66"/>
                  <a:gd name="T24" fmla="*/ 19 w 66"/>
                  <a:gd name="T25" fmla="*/ 20 h 66"/>
                  <a:gd name="T26" fmla="*/ 16 w 66"/>
                  <a:gd name="T27" fmla="*/ 32 h 66"/>
                  <a:gd name="T28" fmla="*/ 17 w 66"/>
                  <a:gd name="T29" fmla="*/ 21 h 66"/>
                  <a:gd name="T30" fmla="*/ 16 w 66"/>
                  <a:gd name="T31" fmla="*/ 34 h 66"/>
                  <a:gd name="T32" fmla="*/ 3 w 66"/>
                  <a:gd name="T33" fmla="*/ 34 h 66"/>
                  <a:gd name="T34" fmla="*/ 18 w 66"/>
                  <a:gd name="T35" fmla="*/ 34 h 66"/>
                  <a:gd name="T36" fmla="*/ 32 w 66"/>
                  <a:gd name="T37" fmla="*/ 48 h 66"/>
                  <a:gd name="T38" fmla="*/ 18 w 66"/>
                  <a:gd name="T39" fmla="*/ 34 h 66"/>
                  <a:gd name="T40" fmla="*/ 32 w 66"/>
                  <a:gd name="T41" fmla="*/ 63 h 66"/>
                  <a:gd name="T42" fmla="*/ 32 w 66"/>
                  <a:gd name="T43" fmla="*/ 50 h 66"/>
                  <a:gd name="T44" fmla="*/ 46 w 66"/>
                  <a:gd name="T45" fmla="*/ 49 h 66"/>
                  <a:gd name="T46" fmla="*/ 34 w 66"/>
                  <a:gd name="T47" fmla="*/ 50 h 66"/>
                  <a:gd name="T48" fmla="*/ 34 w 66"/>
                  <a:gd name="T49" fmla="*/ 34 h 66"/>
                  <a:gd name="T50" fmla="*/ 46 w 66"/>
                  <a:gd name="T51" fmla="*/ 47 h 66"/>
                  <a:gd name="T52" fmla="*/ 50 w 66"/>
                  <a:gd name="T53" fmla="*/ 34 h 66"/>
                  <a:gd name="T54" fmla="*/ 48 w 66"/>
                  <a:gd name="T55" fmla="*/ 46 h 66"/>
                  <a:gd name="T56" fmla="*/ 48 w 66"/>
                  <a:gd name="T57" fmla="*/ 18 h 66"/>
                  <a:gd name="T58" fmla="*/ 62 w 66"/>
                  <a:gd name="T59" fmla="*/ 26 h 66"/>
                  <a:gd name="T60" fmla="*/ 18 w 66"/>
                  <a:gd name="T61" fmla="*/ 18 h 66"/>
                  <a:gd name="T62" fmla="*/ 26 w 66"/>
                  <a:gd name="T63" fmla="*/ 4 h 66"/>
                  <a:gd name="T64" fmla="*/ 18 w 66"/>
                  <a:gd name="T65" fmla="*/ 48 h 66"/>
                  <a:gd name="T66" fmla="*/ 4 w 66"/>
                  <a:gd name="T67" fmla="*/ 40 h 66"/>
                  <a:gd name="T68" fmla="*/ 48 w 66"/>
                  <a:gd name="T69" fmla="*/ 48 h 66"/>
                  <a:gd name="T70" fmla="*/ 40 w 66"/>
                  <a:gd name="T71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6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1" y="66"/>
                      <a:pt x="66" y="51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lose/>
                    <a:moveTo>
                      <a:pt x="50" y="32"/>
                    </a:moveTo>
                    <a:cubicBezTo>
                      <a:pt x="50" y="28"/>
                      <a:pt x="49" y="24"/>
                      <a:pt x="48" y="21"/>
                    </a:cubicBezTo>
                    <a:cubicBezTo>
                      <a:pt x="56" y="23"/>
                      <a:pt x="62" y="27"/>
                      <a:pt x="63" y="32"/>
                    </a:cubicBezTo>
                    <a:lnTo>
                      <a:pt x="50" y="32"/>
                    </a:lnTo>
                    <a:close/>
                    <a:moveTo>
                      <a:pt x="48" y="32"/>
                    </a:move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8" y="18"/>
                      <a:pt x="42" y="19"/>
                      <a:pt x="46" y="20"/>
                    </a:cubicBezTo>
                    <a:cubicBezTo>
                      <a:pt x="47" y="24"/>
                      <a:pt x="48" y="28"/>
                      <a:pt x="48" y="32"/>
                    </a:cubicBezTo>
                    <a:close/>
                    <a:moveTo>
                      <a:pt x="34" y="16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9" y="4"/>
                      <a:pt x="43" y="10"/>
                      <a:pt x="46" y="18"/>
                    </a:cubicBezTo>
                    <a:cubicBezTo>
                      <a:pt x="42" y="17"/>
                      <a:pt x="38" y="16"/>
                      <a:pt x="34" y="16"/>
                    </a:cubicBezTo>
                    <a:close/>
                    <a:moveTo>
                      <a:pt x="32" y="16"/>
                    </a:moveTo>
                    <a:cubicBezTo>
                      <a:pt x="28" y="16"/>
                      <a:pt x="24" y="17"/>
                      <a:pt x="20" y="18"/>
                    </a:cubicBezTo>
                    <a:cubicBezTo>
                      <a:pt x="22" y="10"/>
                      <a:pt x="27" y="4"/>
                      <a:pt x="32" y="3"/>
                    </a:cubicBezTo>
                    <a:lnTo>
                      <a:pt x="32" y="16"/>
                    </a:lnTo>
                    <a:close/>
                    <a:moveTo>
                      <a:pt x="32" y="18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28"/>
                      <a:pt x="18" y="24"/>
                      <a:pt x="19" y="20"/>
                    </a:cubicBezTo>
                    <a:cubicBezTo>
                      <a:pt x="23" y="19"/>
                      <a:pt x="27" y="18"/>
                      <a:pt x="32" y="18"/>
                    </a:cubicBezTo>
                    <a:close/>
                    <a:moveTo>
                      <a:pt x="16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4" y="27"/>
                      <a:pt x="9" y="23"/>
                      <a:pt x="17" y="21"/>
                    </a:cubicBezTo>
                    <a:cubicBezTo>
                      <a:pt x="16" y="24"/>
                      <a:pt x="16" y="28"/>
                      <a:pt x="16" y="32"/>
                    </a:cubicBezTo>
                    <a:close/>
                    <a:moveTo>
                      <a:pt x="16" y="34"/>
                    </a:moveTo>
                    <a:cubicBezTo>
                      <a:pt x="16" y="38"/>
                      <a:pt x="16" y="42"/>
                      <a:pt x="17" y="46"/>
                    </a:cubicBezTo>
                    <a:cubicBezTo>
                      <a:pt x="9" y="44"/>
                      <a:pt x="4" y="39"/>
                      <a:pt x="3" y="34"/>
                    </a:cubicBezTo>
                    <a:lnTo>
                      <a:pt x="16" y="34"/>
                    </a:lnTo>
                    <a:close/>
                    <a:moveTo>
                      <a:pt x="18" y="34"/>
                    </a:move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27" y="48"/>
                      <a:pt x="23" y="48"/>
                      <a:pt x="19" y="47"/>
                    </a:cubicBezTo>
                    <a:cubicBezTo>
                      <a:pt x="18" y="43"/>
                      <a:pt x="18" y="39"/>
                      <a:pt x="18" y="34"/>
                    </a:cubicBezTo>
                    <a:close/>
                    <a:moveTo>
                      <a:pt x="32" y="50"/>
                    </a:moveTo>
                    <a:cubicBezTo>
                      <a:pt x="32" y="63"/>
                      <a:pt x="32" y="63"/>
                      <a:pt x="32" y="63"/>
                    </a:cubicBezTo>
                    <a:cubicBezTo>
                      <a:pt x="27" y="62"/>
                      <a:pt x="22" y="57"/>
                      <a:pt x="20" y="49"/>
                    </a:cubicBezTo>
                    <a:cubicBezTo>
                      <a:pt x="24" y="50"/>
                      <a:pt x="28" y="50"/>
                      <a:pt x="32" y="50"/>
                    </a:cubicBezTo>
                    <a:close/>
                    <a:moveTo>
                      <a:pt x="34" y="50"/>
                    </a:moveTo>
                    <a:cubicBezTo>
                      <a:pt x="38" y="50"/>
                      <a:pt x="42" y="50"/>
                      <a:pt x="46" y="49"/>
                    </a:cubicBezTo>
                    <a:cubicBezTo>
                      <a:pt x="43" y="57"/>
                      <a:pt x="39" y="62"/>
                      <a:pt x="34" y="63"/>
                    </a:cubicBezTo>
                    <a:lnTo>
                      <a:pt x="34" y="50"/>
                    </a:lnTo>
                    <a:close/>
                    <a:moveTo>
                      <a:pt x="34" y="48"/>
                    </a:moveTo>
                    <a:cubicBezTo>
                      <a:pt x="34" y="34"/>
                      <a:pt x="34" y="34"/>
                      <a:pt x="34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9"/>
                      <a:pt x="47" y="43"/>
                      <a:pt x="46" y="47"/>
                    </a:cubicBezTo>
                    <a:cubicBezTo>
                      <a:pt x="42" y="48"/>
                      <a:pt x="38" y="48"/>
                      <a:pt x="34" y="48"/>
                    </a:cubicBezTo>
                    <a:close/>
                    <a:moveTo>
                      <a:pt x="50" y="34"/>
                    </a:moveTo>
                    <a:cubicBezTo>
                      <a:pt x="63" y="34"/>
                      <a:pt x="63" y="34"/>
                      <a:pt x="63" y="34"/>
                    </a:cubicBezTo>
                    <a:cubicBezTo>
                      <a:pt x="62" y="39"/>
                      <a:pt x="56" y="44"/>
                      <a:pt x="48" y="46"/>
                    </a:cubicBezTo>
                    <a:cubicBezTo>
                      <a:pt x="49" y="42"/>
                      <a:pt x="50" y="38"/>
                      <a:pt x="50" y="34"/>
                    </a:cubicBezTo>
                    <a:close/>
                    <a:moveTo>
                      <a:pt x="48" y="18"/>
                    </a:moveTo>
                    <a:cubicBezTo>
                      <a:pt x="46" y="12"/>
                      <a:pt x="43" y="7"/>
                      <a:pt x="40" y="4"/>
                    </a:cubicBezTo>
                    <a:cubicBezTo>
                      <a:pt x="51" y="7"/>
                      <a:pt x="59" y="15"/>
                      <a:pt x="62" y="26"/>
                    </a:cubicBezTo>
                    <a:cubicBezTo>
                      <a:pt x="59" y="23"/>
                      <a:pt x="54" y="20"/>
                      <a:pt x="48" y="18"/>
                    </a:cubicBezTo>
                    <a:close/>
                    <a:moveTo>
                      <a:pt x="18" y="18"/>
                    </a:moveTo>
                    <a:cubicBezTo>
                      <a:pt x="12" y="20"/>
                      <a:pt x="7" y="23"/>
                      <a:pt x="4" y="26"/>
                    </a:cubicBezTo>
                    <a:cubicBezTo>
                      <a:pt x="6" y="15"/>
                      <a:pt x="15" y="7"/>
                      <a:pt x="26" y="4"/>
                    </a:cubicBezTo>
                    <a:cubicBezTo>
                      <a:pt x="22" y="7"/>
                      <a:pt x="19" y="12"/>
                      <a:pt x="18" y="18"/>
                    </a:cubicBezTo>
                    <a:close/>
                    <a:moveTo>
                      <a:pt x="18" y="48"/>
                    </a:moveTo>
                    <a:cubicBezTo>
                      <a:pt x="19" y="55"/>
                      <a:pt x="22" y="59"/>
                      <a:pt x="26" y="62"/>
                    </a:cubicBezTo>
                    <a:cubicBezTo>
                      <a:pt x="15" y="60"/>
                      <a:pt x="6" y="51"/>
                      <a:pt x="4" y="40"/>
                    </a:cubicBezTo>
                    <a:cubicBezTo>
                      <a:pt x="7" y="44"/>
                      <a:pt x="12" y="47"/>
                      <a:pt x="18" y="48"/>
                    </a:cubicBezTo>
                    <a:close/>
                    <a:moveTo>
                      <a:pt x="48" y="48"/>
                    </a:moveTo>
                    <a:cubicBezTo>
                      <a:pt x="54" y="47"/>
                      <a:pt x="59" y="44"/>
                      <a:pt x="62" y="40"/>
                    </a:cubicBezTo>
                    <a:cubicBezTo>
                      <a:pt x="59" y="51"/>
                      <a:pt x="51" y="60"/>
                      <a:pt x="40" y="62"/>
                    </a:cubicBezTo>
                    <a:cubicBezTo>
                      <a:pt x="43" y="59"/>
                      <a:pt x="46" y="55"/>
                      <a:pt x="48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9" name="Freeform 16">
                <a:extLst>
                  <a:ext uri="{FF2B5EF4-FFF2-40B4-BE49-F238E27FC236}">
                    <a16:creationId xmlns:a16="http://schemas.microsoft.com/office/drawing/2014/main" id="{197714FE-1DAD-4AB7-B181-1E943D0E76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71100" y="2454616"/>
                <a:ext cx="247650" cy="273050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0" name="Freeform 48">
                <a:extLst>
                  <a:ext uri="{FF2B5EF4-FFF2-40B4-BE49-F238E27FC236}">
                    <a16:creationId xmlns:a16="http://schemas.microsoft.com/office/drawing/2014/main" id="{124B5C69-5186-42FB-BFB8-77570EC9EB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4747" y="3658620"/>
                <a:ext cx="390902" cy="456051"/>
              </a:xfrm>
              <a:custGeom>
                <a:avLst/>
                <a:gdLst>
                  <a:gd name="T0" fmla="*/ 18 w 58"/>
                  <a:gd name="T1" fmla="*/ 37 h 68"/>
                  <a:gd name="T2" fmla="*/ 17 w 58"/>
                  <a:gd name="T3" fmla="*/ 31 h 68"/>
                  <a:gd name="T4" fmla="*/ 40 w 58"/>
                  <a:gd name="T5" fmla="*/ 16 h 68"/>
                  <a:gd name="T6" fmla="*/ 17 w 58"/>
                  <a:gd name="T7" fmla="*/ 30 h 68"/>
                  <a:gd name="T8" fmla="*/ 44 w 58"/>
                  <a:gd name="T9" fmla="*/ 18 h 68"/>
                  <a:gd name="T10" fmla="*/ 17 w 58"/>
                  <a:gd name="T11" fmla="*/ 23 h 68"/>
                  <a:gd name="T12" fmla="*/ 30 w 58"/>
                  <a:gd name="T13" fmla="*/ 16 h 68"/>
                  <a:gd name="T14" fmla="*/ 14 w 58"/>
                  <a:gd name="T15" fmla="*/ 21 h 68"/>
                  <a:gd name="T16" fmla="*/ 34 w 58"/>
                  <a:gd name="T17" fmla="*/ 66 h 68"/>
                  <a:gd name="T18" fmla="*/ 28 w 58"/>
                  <a:gd name="T19" fmla="*/ 68 h 68"/>
                  <a:gd name="T20" fmla="*/ 20 w 58"/>
                  <a:gd name="T21" fmla="*/ 62 h 68"/>
                  <a:gd name="T22" fmla="*/ 23 w 58"/>
                  <a:gd name="T23" fmla="*/ 50 h 68"/>
                  <a:gd name="T24" fmla="*/ 17 w 58"/>
                  <a:gd name="T25" fmla="*/ 44 h 68"/>
                  <a:gd name="T26" fmla="*/ 40 w 58"/>
                  <a:gd name="T27" fmla="*/ 30 h 68"/>
                  <a:gd name="T28" fmla="*/ 25 w 58"/>
                  <a:gd name="T29" fmla="*/ 41 h 68"/>
                  <a:gd name="T30" fmla="*/ 29 w 58"/>
                  <a:gd name="T31" fmla="*/ 50 h 68"/>
                  <a:gd name="T32" fmla="*/ 40 w 58"/>
                  <a:gd name="T33" fmla="*/ 39 h 68"/>
                  <a:gd name="T34" fmla="*/ 35 w 58"/>
                  <a:gd name="T35" fmla="*/ 50 h 68"/>
                  <a:gd name="T36" fmla="*/ 34 w 58"/>
                  <a:gd name="T37" fmla="*/ 52 h 68"/>
                  <a:gd name="T38" fmla="*/ 33 w 58"/>
                  <a:gd name="T39" fmla="*/ 52 h 68"/>
                  <a:gd name="T40" fmla="*/ 28 w 58"/>
                  <a:gd name="T41" fmla="*/ 52 h 68"/>
                  <a:gd name="T42" fmla="*/ 22 w 58"/>
                  <a:gd name="T43" fmla="*/ 54 h 68"/>
                  <a:gd name="T44" fmla="*/ 25 w 58"/>
                  <a:gd name="T45" fmla="*/ 64 h 68"/>
                  <a:gd name="T46" fmla="*/ 36 w 58"/>
                  <a:gd name="T47" fmla="*/ 62 h 68"/>
                  <a:gd name="T48" fmla="*/ 39 w 58"/>
                  <a:gd name="T49" fmla="*/ 9 h 68"/>
                  <a:gd name="T50" fmla="*/ 41 w 58"/>
                  <a:gd name="T51" fmla="*/ 10 h 68"/>
                  <a:gd name="T52" fmla="*/ 42 w 58"/>
                  <a:gd name="T53" fmla="*/ 4 h 68"/>
                  <a:gd name="T54" fmla="*/ 15 w 58"/>
                  <a:gd name="T55" fmla="*/ 54 h 68"/>
                  <a:gd name="T56" fmla="*/ 19 w 58"/>
                  <a:gd name="T57" fmla="*/ 49 h 68"/>
                  <a:gd name="T58" fmla="*/ 48 w 58"/>
                  <a:gd name="T59" fmla="*/ 19 h 68"/>
                  <a:gd name="T60" fmla="*/ 54 w 58"/>
                  <a:gd name="T61" fmla="*/ 14 h 68"/>
                  <a:gd name="T62" fmla="*/ 47 w 58"/>
                  <a:gd name="T63" fmla="*/ 18 h 68"/>
                  <a:gd name="T64" fmla="*/ 4 w 58"/>
                  <a:gd name="T65" fmla="*/ 42 h 68"/>
                  <a:gd name="T66" fmla="*/ 5 w 58"/>
                  <a:gd name="T67" fmla="*/ 44 h 68"/>
                  <a:gd name="T68" fmla="*/ 9 w 58"/>
                  <a:gd name="T69" fmla="*/ 39 h 68"/>
                  <a:gd name="T70" fmla="*/ 50 w 58"/>
                  <a:gd name="T71" fmla="*/ 29 h 68"/>
                  <a:gd name="T72" fmla="*/ 58 w 58"/>
                  <a:gd name="T73" fmla="*/ 29 h 68"/>
                  <a:gd name="T74" fmla="*/ 7 w 58"/>
                  <a:gd name="T75" fmla="*/ 28 h 68"/>
                  <a:gd name="T76" fmla="*/ 1 w 58"/>
                  <a:gd name="T77" fmla="*/ 30 h 68"/>
                  <a:gd name="T78" fmla="*/ 49 w 58"/>
                  <a:gd name="T79" fmla="*/ 39 h 68"/>
                  <a:gd name="T80" fmla="*/ 53 w 58"/>
                  <a:gd name="T81" fmla="*/ 44 h 68"/>
                  <a:gd name="T82" fmla="*/ 54 w 58"/>
                  <a:gd name="T83" fmla="*/ 42 h 68"/>
                  <a:gd name="T84" fmla="*/ 4 w 58"/>
                  <a:gd name="T85" fmla="*/ 14 h 68"/>
                  <a:gd name="T86" fmla="*/ 10 w 58"/>
                  <a:gd name="T87" fmla="*/ 19 h 68"/>
                  <a:gd name="T88" fmla="*/ 5 w 58"/>
                  <a:gd name="T89" fmla="*/ 14 h 68"/>
                  <a:gd name="T90" fmla="*/ 39 w 58"/>
                  <a:gd name="T91" fmla="*/ 49 h 68"/>
                  <a:gd name="T92" fmla="*/ 44 w 58"/>
                  <a:gd name="T93" fmla="*/ 54 h 68"/>
                  <a:gd name="T94" fmla="*/ 17 w 58"/>
                  <a:gd name="T95" fmla="*/ 10 h 68"/>
                  <a:gd name="T96" fmla="*/ 19 w 58"/>
                  <a:gd name="T97" fmla="*/ 9 h 68"/>
                  <a:gd name="T98" fmla="*/ 14 w 58"/>
                  <a:gd name="T99" fmla="*/ 5 h 68"/>
                  <a:gd name="T100" fmla="*/ 30 w 58"/>
                  <a:gd name="T101" fmla="*/ 7 h 68"/>
                  <a:gd name="T102" fmla="*/ 28 w 58"/>
                  <a:gd name="T10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68">
                    <a:moveTo>
                      <a:pt x="44" y="25"/>
                    </a:moveTo>
                    <a:cubicBezTo>
                      <a:pt x="44" y="26"/>
                      <a:pt x="42" y="28"/>
                      <a:pt x="41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33"/>
                      <a:pt x="16" y="32"/>
                      <a:pt x="17" y="31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2"/>
                      <a:pt x="44" y="23"/>
                      <a:pt x="44" y="25"/>
                    </a:cubicBezTo>
                    <a:close/>
                    <a:moveTo>
                      <a:pt x="40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4" y="26"/>
                      <a:pt x="14" y="28"/>
                    </a:cubicBezTo>
                    <a:cubicBezTo>
                      <a:pt x="14" y="29"/>
                      <a:pt x="15" y="30"/>
                      <a:pt x="17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1"/>
                      <a:pt x="44" y="19"/>
                      <a:pt x="44" y="18"/>
                    </a:cubicBezTo>
                    <a:cubicBezTo>
                      <a:pt x="44" y="16"/>
                      <a:pt x="42" y="15"/>
                      <a:pt x="40" y="16"/>
                    </a:cubicBezTo>
                    <a:close/>
                    <a:moveTo>
                      <a:pt x="14" y="21"/>
                    </a:moveTo>
                    <a:cubicBezTo>
                      <a:pt x="14" y="22"/>
                      <a:pt x="15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9" y="19"/>
                      <a:pt x="30" y="17"/>
                      <a:pt x="30" y="16"/>
                    </a:cubicBezTo>
                    <a:cubicBezTo>
                      <a:pt x="30" y="14"/>
                      <a:pt x="28" y="13"/>
                      <a:pt x="26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4" y="19"/>
                      <a:pt x="14" y="21"/>
                    </a:cubicBezTo>
                    <a:close/>
                    <a:moveTo>
                      <a:pt x="38" y="54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4"/>
                      <a:pt x="36" y="66"/>
                      <a:pt x="34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2" y="68"/>
                      <a:pt x="30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7"/>
                      <a:pt x="25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0" y="64"/>
                      <a:pt x="20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2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1" y="44"/>
                      <a:pt x="20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5" y="44"/>
                      <a:pt x="14" y="43"/>
                      <a:pt x="14" y="42"/>
                    </a:cubicBezTo>
                    <a:cubicBezTo>
                      <a:pt x="14" y="40"/>
                      <a:pt x="16" y="39"/>
                      <a:pt x="17" y="3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9"/>
                      <a:pt x="44" y="30"/>
                      <a:pt x="44" y="32"/>
                    </a:cubicBezTo>
                    <a:cubicBezTo>
                      <a:pt x="44" y="33"/>
                      <a:pt x="42" y="35"/>
                      <a:pt x="41" y="36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43"/>
                      <a:pt x="29" y="46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3"/>
                      <a:pt x="36" y="38"/>
                      <a:pt x="37" y="38"/>
                    </a:cubicBezTo>
                    <a:cubicBezTo>
                      <a:pt x="38" y="37"/>
                      <a:pt x="39" y="38"/>
                      <a:pt x="40" y="39"/>
                    </a:cubicBezTo>
                    <a:cubicBezTo>
                      <a:pt x="41" y="40"/>
                      <a:pt x="41" y="42"/>
                      <a:pt x="39" y="43"/>
                    </a:cubicBezTo>
                    <a:cubicBezTo>
                      <a:pt x="39" y="43"/>
                      <a:pt x="35" y="46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1"/>
                      <a:pt x="38" y="52"/>
                      <a:pt x="38" y="54"/>
                    </a:cubicBezTo>
                    <a:close/>
                    <a:moveTo>
                      <a:pt x="36" y="54"/>
                    </a:moveTo>
                    <a:cubicBezTo>
                      <a:pt x="36" y="53"/>
                      <a:pt x="35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2" y="53"/>
                      <a:pt x="22" y="54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3"/>
                      <a:pt x="36" y="62"/>
                    </a:cubicBezTo>
                    <a:lnTo>
                      <a:pt x="36" y="54"/>
                    </a:lnTo>
                    <a:close/>
                    <a:moveTo>
                      <a:pt x="42" y="4"/>
                    </a:moveTo>
                    <a:cubicBezTo>
                      <a:pt x="39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3" y="4"/>
                      <a:pt x="42" y="4"/>
                      <a:pt x="42" y="4"/>
                    </a:cubicBezTo>
                    <a:close/>
                    <a:moveTo>
                      <a:pt x="17" y="48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6" y="54"/>
                      <a:pt x="16" y="54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7"/>
                      <a:pt x="18" y="47"/>
                    </a:cubicBezTo>
                    <a:cubicBezTo>
                      <a:pt x="18" y="47"/>
                      <a:pt x="17" y="47"/>
                      <a:pt x="17" y="48"/>
                    </a:cubicBezTo>
                    <a:close/>
                    <a:moveTo>
                      <a:pt x="48" y="19"/>
                    </a:moveTo>
                    <a:cubicBezTo>
                      <a:pt x="48" y="19"/>
                      <a:pt x="48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7" y="18"/>
                    </a:cubicBezTo>
                    <a:cubicBezTo>
                      <a:pt x="47" y="19"/>
                      <a:pt x="48" y="19"/>
                      <a:pt x="48" y="19"/>
                    </a:cubicBezTo>
                    <a:close/>
                    <a:moveTo>
                      <a:pt x="9" y="39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1" y="40"/>
                    </a:cubicBezTo>
                    <a:cubicBezTo>
                      <a:pt x="10" y="39"/>
                      <a:pt x="10" y="39"/>
                      <a:pt x="9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30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7" y="40"/>
                    </a:cubicBezTo>
                    <a:cubicBezTo>
                      <a:pt x="47" y="40"/>
                      <a:pt x="47" y="41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4" y="43"/>
                      <a:pt x="54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5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0" y="17"/>
                    </a:cubicBezTo>
                    <a:lnTo>
                      <a:pt x="5" y="14"/>
                    </a:lnTo>
                    <a:close/>
                    <a:moveTo>
                      <a:pt x="41" y="48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8"/>
                    </a:lnTo>
                    <a:close/>
                    <a:moveTo>
                      <a:pt x="17" y="10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8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1" name="Freeform 49">
                <a:extLst>
                  <a:ext uri="{FF2B5EF4-FFF2-40B4-BE49-F238E27FC236}">
                    <a16:creationId xmlns:a16="http://schemas.microsoft.com/office/drawing/2014/main" id="{7B92AB4F-CAA4-4C7C-A63C-BFA83BA05D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43302" y="3836992"/>
                <a:ext cx="257175" cy="252412"/>
              </a:xfrm>
              <a:custGeom>
                <a:avLst/>
                <a:gdLst>
                  <a:gd name="T0" fmla="*/ 12 w 68"/>
                  <a:gd name="T1" fmla="*/ 0 h 67"/>
                  <a:gd name="T2" fmla="*/ 0 w 68"/>
                  <a:gd name="T3" fmla="*/ 56 h 67"/>
                  <a:gd name="T4" fmla="*/ 57 w 68"/>
                  <a:gd name="T5" fmla="*/ 67 h 67"/>
                  <a:gd name="T6" fmla="*/ 68 w 68"/>
                  <a:gd name="T7" fmla="*/ 11 h 67"/>
                  <a:gd name="T8" fmla="*/ 65 w 68"/>
                  <a:gd name="T9" fmla="*/ 11 h 67"/>
                  <a:gd name="T10" fmla="*/ 57 w 68"/>
                  <a:gd name="T11" fmla="*/ 64 h 67"/>
                  <a:gd name="T12" fmla="*/ 3 w 68"/>
                  <a:gd name="T13" fmla="*/ 56 h 67"/>
                  <a:gd name="T14" fmla="*/ 12 w 68"/>
                  <a:gd name="T15" fmla="*/ 3 h 67"/>
                  <a:gd name="T16" fmla="*/ 65 w 68"/>
                  <a:gd name="T17" fmla="*/ 11 h 67"/>
                  <a:gd name="T18" fmla="*/ 12 w 68"/>
                  <a:gd name="T19" fmla="*/ 5 h 67"/>
                  <a:gd name="T20" fmla="*/ 6 w 68"/>
                  <a:gd name="T21" fmla="*/ 56 h 67"/>
                  <a:gd name="T22" fmla="*/ 56 w 68"/>
                  <a:gd name="T23" fmla="*/ 62 h 67"/>
                  <a:gd name="T24" fmla="*/ 63 w 68"/>
                  <a:gd name="T25" fmla="*/ 12 h 67"/>
                  <a:gd name="T26" fmla="*/ 61 w 68"/>
                  <a:gd name="T27" fmla="*/ 12 h 67"/>
                  <a:gd name="T28" fmla="*/ 35 w 68"/>
                  <a:gd name="T29" fmla="*/ 33 h 67"/>
                  <a:gd name="T30" fmla="*/ 56 w 68"/>
                  <a:gd name="T31" fmla="*/ 7 h 67"/>
                  <a:gd name="T32" fmla="*/ 12 w 68"/>
                  <a:gd name="T33" fmla="*/ 7 h 67"/>
                  <a:gd name="T34" fmla="*/ 33 w 68"/>
                  <a:gd name="T35" fmla="*/ 33 h 67"/>
                  <a:gd name="T36" fmla="*/ 8 w 68"/>
                  <a:gd name="T37" fmla="*/ 12 h 67"/>
                  <a:gd name="T38" fmla="*/ 8 w 68"/>
                  <a:gd name="T39" fmla="*/ 56 h 67"/>
                  <a:gd name="T40" fmla="*/ 33 w 68"/>
                  <a:gd name="T41" fmla="*/ 35 h 67"/>
                  <a:gd name="T42" fmla="*/ 12 w 68"/>
                  <a:gd name="T43" fmla="*/ 60 h 67"/>
                  <a:gd name="T44" fmla="*/ 56 w 68"/>
                  <a:gd name="T45" fmla="*/ 60 h 67"/>
                  <a:gd name="T46" fmla="*/ 35 w 68"/>
                  <a:gd name="T47" fmla="*/ 35 h 67"/>
                  <a:gd name="T48" fmla="*/ 61 w 68"/>
                  <a:gd name="T49" fmla="*/ 56 h 67"/>
                  <a:gd name="T50" fmla="*/ 12 w 68"/>
                  <a:gd name="T51" fmla="*/ 20 h 67"/>
                  <a:gd name="T52" fmla="*/ 19 w 68"/>
                  <a:gd name="T53" fmla="*/ 19 h 67"/>
                  <a:gd name="T54" fmla="*/ 20 w 68"/>
                  <a:gd name="T55" fmla="*/ 12 h 67"/>
                  <a:gd name="T56" fmla="*/ 21 w 68"/>
                  <a:gd name="T57" fmla="*/ 19 h 67"/>
                  <a:gd name="T58" fmla="*/ 29 w 68"/>
                  <a:gd name="T59" fmla="*/ 20 h 67"/>
                  <a:gd name="T60" fmla="*/ 21 w 68"/>
                  <a:gd name="T61" fmla="*/ 21 h 67"/>
                  <a:gd name="T62" fmla="*/ 20 w 68"/>
                  <a:gd name="T63" fmla="*/ 28 h 67"/>
                  <a:gd name="T64" fmla="*/ 19 w 68"/>
                  <a:gd name="T65" fmla="*/ 21 h 67"/>
                  <a:gd name="T66" fmla="*/ 12 w 68"/>
                  <a:gd name="T67" fmla="*/ 20 h 67"/>
                  <a:gd name="T68" fmla="*/ 26 w 68"/>
                  <a:gd name="T69" fmla="*/ 53 h 67"/>
                  <a:gd name="T70" fmla="*/ 25 w 68"/>
                  <a:gd name="T71" fmla="*/ 53 h 67"/>
                  <a:gd name="T72" fmla="*/ 16 w 68"/>
                  <a:gd name="T73" fmla="*/ 53 h 67"/>
                  <a:gd name="T74" fmla="*/ 15 w 68"/>
                  <a:gd name="T75" fmla="*/ 53 h 67"/>
                  <a:gd name="T76" fmla="*/ 19 w 68"/>
                  <a:gd name="T77" fmla="*/ 47 h 67"/>
                  <a:gd name="T78" fmla="*/ 15 w 68"/>
                  <a:gd name="T79" fmla="*/ 42 h 67"/>
                  <a:gd name="T80" fmla="*/ 20 w 68"/>
                  <a:gd name="T81" fmla="*/ 46 h 67"/>
                  <a:gd name="T82" fmla="*/ 26 w 68"/>
                  <a:gd name="T83" fmla="*/ 42 h 67"/>
                  <a:gd name="T84" fmla="*/ 22 w 68"/>
                  <a:gd name="T85" fmla="*/ 47 h 67"/>
                  <a:gd name="T86" fmla="*/ 40 w 68"/>
                  <a:gd name="T87" fmla="*/ 19 h 67"/>
                  <a:gd name="T88" fmla="*/ 56 w 68"/>
                  <a:gd name="T89" fmla="*/ 18 h 67"/>
                  <a:gd name="T90" fmla="*/ 56 w 68"/>
                  <a:gd name="T91" fmla="*/ 20 h 67"/>
                  <a:gd name="T92" fmla="*/ 40 w 68"/>
                  <a:gd name="T93" fmla="*/ 19 h 67"/>
                  <a:gd name="T94" fmla="*/ 55 w 68"/>
                  <a:gd name="T95" fmla="*/ 45 h 67"/>
                  <a:gd name="T96" fmla="*/ 40 w 68"/>
                  <a:gd name="T97" fmla="*/ 44 h 67"/>
                  <a:gd name="T98" fmla="*/ 55 w 68"/>
                  <a:gd name="T99" fmla="*/ 43 h 67"/>
                  <a:gd name="T100" fmla="*/ 56 w 68"/>
                  <a:gd name="T101" fmla="*/ 50 h 67"/>
                  <a:gd name="T102" fmla="*/ 41 w 68"/>
                  <a:gd name="T103" fmla="*/ 51 h 67"/>
                  <a:gd name="T104" fmla="*/ 41 w 68"/>
                  <a:gd name="T105" fmla="*/ 49 h 67"/>
                  <a:gd name="T106" fmla="*/ 56 w 68"/>
                  <a:gd name="T107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5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2"/>
                      <a:pt x="5" y="67"/>
                      <a:pt x="1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3" y="67"/>
                      <a:pt x="68" y="62"/>
                      <a:pt x="68" y="56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5"/>
                      <a:pt x="63" y="0"/>
                      <a:pt x="57" y="0"/>
                    </a:cubicBezTo>
                    <a:close/>
                    <a:moveTo>
                      <a:pt x="65" y="11"/>
                    </a:move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61"/>
                      <a:pt x="61" y="64"/>
                      <a:pt x="57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7" y="64"/>
                      <a:pt x="3" y="61"/>
                      <a:pt x="3" y="5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7" y="3"/>
                      <a:pt x="12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61" y="3"/>
                      <a:pt x="65" y="7"/>
                      <a:pt x="65" y="11"/>
                    </a:cubicBezTo>
                    <a:close/>
                    <a:moveTo>
                      <a:pt x="56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9" y="5"/>
                      <a:pt x="6" y="8"/>
                      <a:pt x="6" y="12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9"/>
                      <a:pt x="9" y="62"/>
                      <a:pt x="12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60" y="62"/>
                      <a:pt x="63" y="59"/>
                      <a:pt x="63" y="56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8"/>
                      <a:pt x="60" y="5"/>
                      <a:pt x="56" y="5"/>
                    </a:cubicBezTo>
                    <a:close/>
                    <a:moveTo>
                      <a:pt x="61" y="12"/>
                    </a:moveTo>
                    <a:cubicBezTo>
                      <a:pt x="61" y="33"/>
                      <a:pt x="61" y="33"/>
                      <a:pt x="6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9" y="7"/>
                      <a:pt x="61" y="9"/>
                      <a:pt x="61" y="12"/>
                    </a:cubicBezTo>
                    <a:close/>
                    <a:moveTo>
                      <a:pt x="12" y="7"/>
                    </a:moveTo>
                    <a:cubicBezTo>
                      <a:pt x="33" y="7"/>
                      <a:pt x="33" y="7"/>
                      <a:pt x="33" y="7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10" y="7"/>
                      <a:pt x="12" y="7"/>
                    </a:cubicBezTo>
                    <a:close/>
                    <a:moveTo>
                      <a:pt x="8" y="56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0"/>
                      <a:pt x="8" y="58"/>
                      <a:pt x="8" y="56"/>
                    </a:cubicBezTo>
                    <a:close/>
                    <a:moveTo>
                      <a:pt x="56" y="60"/>
                    </a:move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8"/>
                      <a:pt x="59" y="60"/>
                      <a:pt x="56" y="60"/>
                    </a:cubicBezTo>
                    <a:close/>
                    <a:moveTo>
                      <a:pt x="12" y="20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3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9" y="19"/>
                      <a:pt x="29" y="20"/>
                    </a:cubicBezTo>
                    <a:cubicBezTo>
                      <a:pt x="29" y="20"/>
                      <a:pt x="28" y="21"/>
                      <a:pt x="28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20" y="28"/>
                    </a:cubicBezTo>
                    <a:cubicBezTo>
                      <a:pt x="20" y="28"/>
                      <a:pt x="19" y="27"/>
                      <a:pt x="19" y="2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2" y="20"/>
                      <a:pt x="12" y="20"/>
                    </a:cubicBezTo>
                    <a:close/>
                    <a:moveTo>
                      <a:pt x="26" y="52"/>
                    </a:moveTo>
                    <a:cubicBezTo>
                      <a:pt x="27" y="52"/>
                      <a:pt x="27" y="53"/>
                      <a:pt x="26" y="53"/>
                    </a:cubicBezTo>
                    <a:cubicBezTo>
                      <a:pt x="26" y="53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2"/>
                      <a:pt x="15" y="52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4" y="43"/>
                      <a:pt x="14" y="42"/>
                      <a:pt x="15" y="42"/>
                    </a:cubicBezTo>
                    <a:cubicBezTo>
                      <a:pt x="15" y="41"/>
                      <a:pt x="16" y="41"/>
                      <a:pt x="16" y="42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6" y="41"/>
                      <a:pt x="26" y="42"/>
                    </a:cubicBezTo>
                    <a:cubicBezTo>
                      <a:pt x="27" y="42"/>
                      <a:pt x="27" y="43"/>
                      <a:pt x="26" y="43"/>
                    </a:cubicBezTo>
                    <a:cubicBezTo>
                      <a:pt x="22" y="47"/>
                      <a:pt x="22" y="47"/>
                      <a:pt x="22" y="47"/>
                    </a:cubicBezTo>
                    <a:lnTo>
                      <a:pt x="26" y="52"/>
                    </a:lnTo>
                    <a:close/>
                    <a:moveTo>
                      <a:pt x="40" y="19"/>
                    </a:moveTo>
                    <a:cubicBezTo>
                      <a:pt x="40" y="19"/>
                      <a:pt x="41" y="18"/>
                      <a:pt x="41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9"/>
                      <a:pt x="57" y="19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0" y="20"/>
                      <a:pt x="40" y="19"/>
                    </a:cubicBezTo>
                    <a:close/>
                    <a:moveTo>
                      <a:pt x="56" y="44"/>
                    </a:moveTo>
                    <a:cubicBezTo>
                      <a:pt x="56" y="45"/>
                      <a:pt x="56" y="45"/>
                      <a:pt x="55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0" y="45"/>
                      <a:pt x="40" y="44"/>
                    </a:cubicBezTo>
                    <a:cubicBezTo>
                      <a:pt x="40" y="44"/>
                      <a:pt x="41" y="43"/>
                      <a:pt x="4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6" y="43"/>
                      <a:pt x="56" y="44"/>
                      <a:pt x="56" y="44"/>
                    </a:cubicBezTo>
                    <a:close/>
                    <a:moveTo>
                      <a:pt x="56" y="50"/>
                    </a:moveTo>
                    <a:cubicBezTo>
                      <a:pt x="56" y="51"/>
                      <a:pt x="56" y="51"/>
                      <a:pt x="55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0" y="51"/>
                      <a:pt x="40" y="50"/>
                    </a:cubicBezTo>
                    <a:cubicBezTo>
                      <a:pt x="40" y="50"/>
                      <a:pt x="41" y="49"/>
                      <a:pt x="41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6" y="49"/>
                      <a:pt x="56" y="50"/>
                      <a:pt x="56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2" name="Freeform 50">
                <a:extLst>
                  <a:ext uri="{FF2B5EF4-FFF2-40B4-BE49-F238E27FC236}">
                    <a16:creationId xmlns:a16="http://schemas.microsoft.com/office/drawing/2014/main" id="{52DCBDFA-7F5B-4EBE-B994-88B6B4D33A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6770" y="2422592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3" name="Freeform 17">
                <a:extLst>
                  <a:ext uri="{FF2B5EF4-FFF2-40B4-BE49-F238E27FC236}">
                    <a16:creationId xmlns:a16="http://schemas.microsoft.com/office/drawing/2014/main" id="{EE02A411-69B5-49C5-82FA-B9E1EEF55D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52013" y="1676755"/>
                <a:ext cx="587809" cy="497909"/>
              </a:xfrm>
              <a:custGeom>
                <a:avLst/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4" name="Freeform 62">
                <a:extLst>
                  <a:ext uri="{FF2B5EF4-FFF2-40B4-BE49-F238E27FC236}">
                    <a16:creationId xmlns:a16="http://schemas.microsoft.com/office/drawing/2014/main" id="{125CC3BB-CA1C-4F4E-9A14-6E0A9879AB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92991" y="1932809"/>
                <a:ext cx="344503" cy="398192"/>
              </a:xfrm>
              <a:custGeom>
                <a:avLst/>
                <a:gdLst>
                  <a:gd name="T0" fmla="*/ 54 w 62"/>
                  <a:gd name="T1" fmla="*/ 0 h 72"/>
                  <a:gd name="T2" fmla="*/ 8 w 62"/>
                  <a:gd name="T3" fmla="*/ 0 h 72"/>
                  <a:gd name="T4" fmla="*/ 0 w 62"/>
                  <a:gd name="T5" fmla="*/ 8 h 72"/>
                  <a:gd name="T6" fmla="*/ 0 w 62"/>
                  <a:gd name="T7" fmla="*/ 64 h 72"/>
                  <a:gd name="T8" fmla="*/ 8 w 62"/>
                  <a:gd name="T9" fmla="*/ 72 h 72"/>
                  <a:gd name="T10" fmla="*/ 54 w 62"/>
                  <a:gd name="T11" fmla="*/ 72 h 72"/>
                  <a:gd name="T12" fmla="*/ 62 w 62"/>
                  <a:gd name="T13" fmla="*/ 64 h 72"/>
                  <a:gd name="T14" fmla="*/ 62 w 62"/>
                  <a:gd name="T15" fmla="*/ 8 h 72"/>
                  <a:gd name="T16" fmla="*/ 54 w 62"/>
                  <a:gd name="T17" fmla="*/ 0 h 72"/>
                  <a:gd name="T18" fmla="*/ 8 w 62"/>
                  <a:gd name="T19" fmla="*/ 3 h 72"/>
                  <a:gd name="T20" fmla="*/ 54 w 62"/>
                  <a:gd name="T21" fmla="*/ 3 h 72"/>
                  <a:gd name="T22" fmla="*/ 59 w 62"/>
                  <a:gd name="T23" fmla="*/ 8 h 72"/>
                  <a:gd name="T24" fmla="*/ 59 w 62"/>
                  <a:gd name="T25" fmla="*/ 64 h 72"/>
                  <a:gd name="T26" fmla="*/ 54 w 62"/>
                  <a:gd name="T27" fmla="*/ 69 h 72"/>
                  <a:gd name="T28" fmla="*/ 8 w 62"/>
                  <a:gd name="T29" fmla="*/ 69 h 72"/>
                  <a:gd name="T30" fmla="*/ 3 w 62"/>
                  <a:gd name="T31" fmla="*/ 64 h 72"/>
                  <a:gd name="T32" fmla="*/ 3 w 62"/>
                  <a:gd name="T33" fmla="*/ 8 h 72"/>
                  <a:gd name="T34" fmla="*/ 8 w 62"/>
                  <a:gd name="T35" fmla="*/ 3 h 72"/>
                  <a:gd name="T36" fmla="*/ 7 w 62"/>
                  <a:gd name="T37" fmla="*/ 62 h 72"/>
                  <a:gd name="T38" fmla="*/ 55 w 62"/>
                  <a:gd name="T39" fmla="*/ 62 h 72"/>
                  <a:gd name="T40" fmla="*/ 56 w 62"/>
                  <a:gd name="T41" fmla="*/ 61 h 72"/>
                  <a:gd name="T42" fmla="*/ 56 w 62"/>
                  <a:gd name="T43" fmla="*/ 7 h 72"/>
                  <a:gd name="T44" fmla="*/ 55 w 62"/>
                  <a:gd name="T45" fmla="*/ 6 h 72"/>
                  <a:gd name="T46" fmla="*/ 7 w 62"/>
                  <a:gd name="T47" fmla="*/ 6 h 72"/>
                  <a:gd name="T48" fmla="*/ 6 w 62"/>
                  <a:gd name="T49" fmla="*/ 7 h 72"/>
                  <a:gd name="T50" fmla="*/ 6 w 62"/>
                  <a:gd name="T51" fmla="*/ 61 h 72"/>
                  <a:gd name="T52" fmla="*/ 7 w 62"/>
                  <a:gd name="T53" fmla="*/ 62 h 72"/>
                  <a:gd name="T54" fmla="*/ 8 w 62"/>
                  <a:gd name="T55" fmla="*/ 8 h 72"/>
                  <a:gd name="T56" fmla="*/ 54 w 62"/>
                  <a:gd name="T57" fmla="*/ 8 h 72"/>
                  <a:gd name="T58" fmla="*/ 54 w 62"/>
                  <a:gd name="T59" fmla="*/ 60 h 72"/>
                  <a:gd name="T60" fmla="*/ 8 w 62"/>
                  <a:gd name="T61" fmla="*/ 60 h 72"/>
                  <a:gd name="T62" fmla="*/ 8 w 62"/>
                  <a:gd name="T63" fmla="*/ 8 h 72"/>
                  <a:gd name="T64" fmla="*/ 33 w 62"/>
                  <a:gd name="T65" fmla="*/ 66 h 72"/>
                  <a:gd name="T66" fmla="*/ 31 w 62"/>
                  <a:gd name="T67" fmla="*/ 68 h 72"/>
                  <a:gd name="T68" fmla="*/ 29 w 62"/>
                  <a:gd name="T69" fmla="*/ 66 h 72"/>
                  <a:gd name="T70" fmla="*/ 31 w 62"/>
                  <a:gd name="T71" fmla="*/ 64 h 72"/>
                  <a:gd name="T72" fmla="*/ 33 w 62"/>
                  <a:gd name="T73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72">
                    <a:moveTo>
                      <a:pt x="5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8"/>
                      <a:pt x="4" y="72"/>
                      <a:pt x="8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8" y="72"/>
                      <a:pt x="62" y="68"/>
                      <a:pt x="62" y="64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3"/>
                      <a:pt x="58" y="0"/>
                      <a:pt x="54" y="0"/>
                    </a:cubicBezTo>
                    <a:close/>
                    <a:moveTo>
                      <a:pt x="8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6" y="3"/>
                      <a:pt x="59" y="5"/>
                      <a:pt x="59" y="8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7"/>
                      <a:pt x="56" y="69"/>
                      <a:pt x="54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5" y="69"/>
                      <a:pt x="3" y="67"/>
                      <a:pt x="3" y="6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5" y="3"/>
                      <a:pt x="8" y="3"/>
                    </a:cubicBezTo>
                    <a:close/>
                    <a:moveTo>
                      <a:pt x="7" y="62"/>
                    </a:move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6" y="61"/>
                      <a:pt x="56" y="6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1"/>
                      <a:pt x="7" y="62"/>
                      <a:pt x="7" y="62"/>
                    </a:cubicBezTo>
                    <a:close/>
                    <a:moveTo>
                      <a:pt x="8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8" y="60"/>
                      <a:pt x="8" y="60"/>
                      <a:pt x="8" y="60"/>
                    </a:cubicBezTo>
                    <a:lnTo>
                      <a:pt x="8" y="8"/>
                    </a:lnTo>
                    <a:close/>
                    <a:moveTo>
                      <a:pt x="33" y="66"/>
                    </a:moveTo>
                    <a:cubicBezTo>
                      <a:pt x="33" y="67"/>
                      <a:pt x="32" y="68"/>
                      <a:pt x="31" y="68"/>
                    </a:cubicBezTo>
                    <a:cubicBezTo>
                      <a:pt x="30" y="68"/>
                      <a:pt x="29" y="67"/>
                      <a:pt x="29" y="66"/>
                    </a:cubicBezTo>
                    <a:cubicBezTo>
                      <a:pt x="29" y="65"/>
                      <a:pt x="30" y="64"/>
                      <a:pt x="31" y="64"/>
                    </a:cubicBezTo>
                    <a:cubicBezTo>
                      <a:pt x="32" y="64"/>
                      <a:pt x="33" y="65"/>
                      <a:pt x="33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5" name="Freeform 52">
                <a:extLst>
                  <a:ext uri="{FF2B5EF4-FFF2-40B4-BE49-F238E27FC236}">
                    <a16:creationId xmlns:a16="http://schemas.microsoft.com/office/drawing/2014/main" id="{06E3A0F3-F993-47E6-BA5C-FE6C39EEA4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5025" y="3865833"/>
                <a:ext cx="360381" cy="339058"/>
              </a:xfrm>
              <a:custGeom>
                <a:avLst/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6" name="Freeform 85">
                <a:extLst>
                  <a:ext uri="{FF2B5EF4-FFF2-40B4-BE49-F238E27FC236}">
                    <a16:creationId xmlns:a16="http://schemas.microsoft.com/office/drawing/2014/main" id="{1EC08796-C301-444C-A8EF-D87A1EBEF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97415" y="2727666"/>
                <a:ext cx="397387" cy="298627"/>
              </a:xfrm>
              <a:custGeom>
                <a:avLst/>
                <a:gdLst>
                  <a:gd name="T0" fmla="*/ 53 w 71"/>
                  <a:gd name="T1" fmla="*/ 5 h 51"/>
                  <a:gd name="T2" fmla="*/ 0 w 71"/>
                  <a:gd name="T3" fmla="*/ 12 h 51"/>
                  <a:gd name="T4" fmla="*/ 8 w 71"/>
                  <a:gd name="T5" fmla="*/ 33 h 51"/>
                  <a:gd name="T6" fmla="*/ 12 w 71"/>
                  <a:gd name="T7" fmla="*/ 43 h 51"/>
                  <a:gd name="T8" fmla="*/ 46 w 71"/>
                  <a:gd name="T9" fmla="*/ 40 h 51"/>
                  <a:gd name="T10" fmla="*/ 11 w 71"/>
                  <a:gd name="T11" fmla="*/ 35 h 51"/>
                  <a:gd name="T12" fmla="*/ 48 w 71"/>
                  <a:gd name="T13" fmla="*/ 31 h 51"/>
                  <a:gd name="T14" fmla="*/ 56 w 71"/>
                  <a:gd name="T15" fmla="*/ 6 h 51"/>
                  <a:gd name="T16" fmla="*/ 71 w 71"/>
                  <a:gd name="T17" fmla="*/ 2 h 51"/>
                  <a:gd name="T18" fmla="*/ 45 w 71"/>
                  <a:gd name="T19" fmla="*/ 18 h 51"/>
                  <a:gd name="T20" fmla="*/ 49 w 71"/>
                  <a:gd name="T21" fmla="*/ 18 h 51"/>
                  <a:gd name="T22" fmla="*/ 45 w 71"/>
                  <a:gd name="T23" fmla="*/ 20 h 51"/>
                  <a:gd name="T24" fmla="*/ 9 w 71"/>
                  <a:gd name="T25" fmla="*/ 30 h 51"/>
                  <a:gd name="T26" fmla="*/ 12 w 71"/>
                  <a:gd name="T27" fmla="*/ 32 h 51"/>
                  <a:gd name="T28" fmla="*/ 28 w 71"/>
                  <a:gd name="T29" fmla="*/ 18 h 51"/>
                  <a:gd name="T30" fmla="*/ 35 w 71"/>
                  <a:gd name="T31" fmla="*/ 18 h 51"/>
                  <a:gd name="T32" fmla="*/ 43 w 71"/>
                  <a:gd name="T33" fmla="*/ 18 h 51"/>
                  <a:gd name="T34" fmla="*/ 28 w 71"/>
                  <a:gd name="T35" fmla="*/ 20 h 51"/>
                  <a:gd name="T36" fmla="*/ 28 w 71"/>
                  <a:gd name="T37" fmla="*/ 25 h 51"/>
                  <a:gd name="T38" fmla="*/ 21 w 71"/>
                  <a:gd name="T39" fmla="*/ 25 h 51"/>
                  <a:gd name="T40" fmla="*/ 26 w 71"/>
                  <a:gd name="T41" fmla="*/ 25 h 51"/>
                  <a:gd name="T42" fmla="*/ 20 w 71"/>
                  <a:gd name="T43" fmla="*/ 13 h 51"/>
                  <a:gd name="T44" fmla="*/ 18 w 71"/>
                  <a:gd name="T45" fmla="*/ 18 h 51"/>
                  <a:gd name="T46" fmla="*/ 18 w 71"/>
                  <a:gd name="T47" fmla="*/ 13 h 51"/>
                  <a:gd name="T48" fmla="*/ 19 w 71"/>
                  <a:gd name="T49" fmla="*/ 25 h 51"/>
                  <a:gd name="T50" fmla="*/ 18 w 71"/>
                  <a:gd name="T51" fmla="*/ 20 h 51"/>
                  <a:gd name="T52" fmla="*/ 5 w 71"/>
                  <a:gd name="T53" fmla="*/ 20 h 51"/>
                  <a:gd name="T54" fmla="*/ 13 w 71"/>
                  <a:gd name="T55" fmla="*/ 27 h 51"/>
                  <a:gd name="T56" fmla="*/ 14 w 71"/>
                  <a:gd name="T57" fmla="*/ 32 h 51"/>
                  <a:gd name="T58" fmla="*/ 26 w 71"/>
                  <a:gd name="T59" fmla="*/ 27 h 51"/>
                  <a:gd name="T60" fmla="*/ 21 w 71"/>
                  <a:gd name="T61" fmla="*/ 27 h 51"/>
                  <a:gd name="T62" fmla="*/ 33 w 71"/>
                  <a:gd name="T63" fmla="*/ 32 h 51"/>
                  <a:gd name="T64" fmla="*/ 36 w 71"/>
                  <a:gd name="T65" fmla="*/ 27 h 51"/>
                  <a:gd name="T66" fmla="*/ 35 w 71"/>
                  <a:gd name="T67" fmla="*/ 32 h 51"/>
                  <a:gd name="T68" fmla="*/ 37 w 71"/>
                  <a:gd name="T69" fmla="*/ 20 h 51"/>
                  <a:gd name="T70" fmla="*/ 36 w 71"/>
                  <a:gd name="T71" fmla="*/ 25 h 51"/>
                  <a:gd name="T72" fmla="*/ 9 w 71"/>
                  <a:gd name="T73" fmla="*/ 13 h 51"/>
                  <a:gd name="T74" fmla="*/ 3 w 71"/>
                  <a:gd name="T75" fmla="*/ 14 h 51"/>
                  <a:gd name="T76" fmla="*/ 42 w 71"/>
                  <a:gd name="T77" fmla="*/ 32 h 51"/>
                  <a:gd name="T78" fmla="*/ 46 w 71"/>
                  <a:gd name="T79" fmla="*/ 27 h 51"/>
                  <a:gd name="T80" fmla="*/ 13 w 71"/>
                  <a:gd name="T81" fmla="*/ 44 h 51"/>
                  <a:gd name="T82" fmla="*/ 17 w 71"/>
                  <a:gd name="T83" fmla="*/ 48 h 51"/>
                  <a:gd name="T84" fmla="*/ 12 w 71"/>
                  <a:gd name="T85" fmla="*/ 48 h 51"/>
                  <a:gd name="T86" fmla="*/ 13 w 71"/>
                  <a:gd name="T87" fmla="*/ 49 h 51"/>
                  <a:gd name="T88" fmla="*/ 40 w 71"/>
                  <a:gd name="T89" fmla="*/ 51 h 51"/>
                  <a:gd name="T90" fmla="*/ 40 w 71"/>
                  <a:gd name="T91" fmla="*/ 49 h 51"/>
                  <a:gd name="T92" fmla="*/ 42 w 71"/>
                  <a:gd name="T93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1" h="51">
                    <a:moveTo>
                      <a:pt x="7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6" y="0"/>
                      <a:pt x="54" y="2"/>
                      <a:pt x="5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2"/>
                      <a:pt x="7" y="32"/>
                      <a:pt x="8" y="33"/>
                    </a:cubicBezTo>
                    <a:cubicBezTo>
                      <a:pt x="8" y="33"/>
                      <a:pt x="8" y="33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1"/>
                      <a:pt x="10" y="43"/>
                      <a:pt x="12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2"/>
                      <a:pt x="47" y="41"/>
                    </a:cubicBezTo>
                    <a:cubicBezTo>
                      <a:pt x="47" y="41"/>
                      <a:pt x="46" y="40"/>
                      <a:pt x="46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1" y="39"/>
                      <a:pt x="11" y="38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5" y="35"/>
                      <a:pt x="47" y="33"/>
                      <a:pt x="48" y="31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4"/>
                      <a:pt x="58" y="3"/>
                      <a:pt x="59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1"/>
                      <a:pt x="70" y="0"/>
                      <a:pt x="70" y="0"/>
                    </a:cubicBezTo>
                    <a:close/>
                    <a:moveTo>
                      <a:pt x="49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0" y="13"/>
                      <a:pt x="50" y="13"/>
                    </a:cubicBezTo>
                    <a:lnTo>
                      <a:pt x="49" y="18"/>
                    </a:lnTo>
                    <a:close/>
                    <a:moveTo>
                      <a:pt x="47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8" y="20"/>
                      <a:pt x="48" y="20"/>
                      <a:pt x="48" y="20"/>
                    </a:cubicBezTo>
                    <a:lnTo>
                      <a:pt x="47" y="25"/>
                    </a:lnTo>
                    <a:close/>
                    <a:moveTo>
                      <a:pt x="9" y="30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35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5" y="13"/>
                      <a:pt x="35" y="13"/>
                      <a:pt x="35" y="13"/>
                    </a:cubicBezTo>
                    <a:lnTo>
                      <a:pt x="35" y="18"/>
                    </a:lnTo>
                    <a:close/>
                    <a:moveTo>
                      <a:pt x="37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7" y="18"/>
                      <a:pt x="37" y="18"/>
                      <a:pt x="37" y="18"/>
                    </a:cubicBezTo>
                    <a:lnTo>
                      <a:pt x="37" y="13"/>
                    </a:lnTo>
                    <a:close/>
                    <a:moveTo>
                      <a:pt x="28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8" y="20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6" y="25"/>
                    </a:lnTo>
                    <a:close/>
                    <a:moveTo>
                      <a:pt x="26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6" y="18"/>
                    </a:lnTo>
                    <a:close/>
                    <a:moveTo>
                      <a:pt x="18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18"/>
                    </a:lnTo>
                    <a:close/>
                    <a:moveTo>
                      <a:pt x="18" y="20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18" y="20"/>
                    </a:lnTo>
                    <a:close/>
                    <a:moveTo>
                      <a:pt x="11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1" y="25"/>
                    </a:lnTo>
                    <a:close/>
                    <a:moveTo>
                      <a:pt x="13" y="27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4" y="32"/>
                      <a:pt x="14" y="32"/>
                      <a:pt x="14" y="32"/>
                    </a:cubicBezTo>
                    <a:lnTo>
                      <a:pt x="13" y="27"/>
                    </a:lnTo>
                    <a:close/>
                    <a:moveTo>
                      <a:pt x="21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1" y="32"/>
                      <a:pt x="21" y="32"/>
                      <a:pt x="21" y="32"/>
                    </a:cubicBezTo>
                    <a:lnTo>
                      <a:pt x="21" y="27"/>
                    </a:lnTo>
                    <a:close/>
                    <a:moveTo>
                      <a:pt x="28" y="27"/>
                    </a:move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8" y="32"/>
                      <a:pt x="28" y="32"/>
                      <a:pt x="28" y="32"/>
                    </a:cubicBezTo>
                    <a:lnTo>
                      <a:pt x="28" y="27"/>
                    </a:lnTo>
                    <a:close/>
                    <a:moveTo>
                      <a:pt x="36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36" y="27"/>
                    </a:lnTo>
                    <a:close/>
                    <a:moveTo>
                      <a:pt x="36" y="25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5"/>
                      <a:pt x="42" y="25"/>
                      <a:pt x="42" y="25"/>
                    </a:cubicBezTo>
                    <a:lnTo>
                      <a:pt x="36" y="25"/>
                    </a:ln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4" y="13"/>
                    </a:cubicBezTo>
                    <a:close/>
                    <a:moveTo>
                      <a:pt x="42" y="32"/>
                    </a:moveTo>
                    <a:cubicBezTo>
                      <a:pt x="42" y="32"/>
                      <a:pt x="42" y="32"/>
                      <a:pt x="42" y="3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1"/>
                      <a:pt x="43" y="32"/>
                      <a:pt x="42" y="32"/>
                    </a:cubicBezTo>
                    <a:close/>
                    <a:moveTo>
                      <a:pt x="13" y="44"/>
                    </a:moveTo>
                    <a:cubicBezTo>
                      <a:pt x="11" y="44"/>
                      <a:pt x="10" y="46"/>
                      <a:pt x="10" y="48"/>
                    </a:cubicBezTo>
                    <a:cubicBezTo>
                      <a:pt x="10" y="50"/>
                      <a:pt x="11" y="51"/>
                      <a:pt x="13" y="51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6"/>
                      <a:pt x="15" y="44"/>
                      <a:pt x="13" y="44"/>
                    </a:cubicBezTo>
                    <a:close/>
                    <a:moveTo>
                      <a:pt x="13" y="49"/>
                    </a:moveTo>
                    <a:cubicBezTo>
                      <a:pt x="13" y="49"/>
                      <a:pt x="12" y="48"/>
                      <a:pt x="12" y="48"/>
                    </a:cubicBezTo>
                    <a:cubicBezTo>
                      <a:pt x="12" y="47"/>
                      <a:pt x="13" y="46"/>
                      <a:pt x="13" y="46"/>
                    </a:cubicBezTo>
                    <a:cubicBezTo>
                      <a:pt x="14" y="46"/>
                      <a:pt x="15" y="47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lose/>
                    <a:moveTo>
                      <a:pt x="40" y="44"/>
                    </a:moveTo>
                    <a:cubicBezTo>
                      <a:pt x="38" y="44"/>
                      <a:pt x="37" y="46"/>
                      <a:pt x="37" y="48"/>
                    </a:cubicBezTo>
                    <a:cubicBezTo>
                      <a:pt x="37" y="50"/>
                      <a:pt x="38" y="51"/>
                      <a:pt x="40" y="51"/>
                    </a:cubicBezTo>
                    <a:cubicBezTo>
                      <a:pt x="42" y="51"/>
                      <a:pt x="44" y="50"/>
                      <a:pt x="44" y="48"/>
                    </a:cubicBezTo>
                    <a:cubicBezTo>
                      <a:pt x="44" y="46"/>
                      <a:pt x="42" y="44"/>
                      <a:pt x="40" y="44"/>
                    </a:cubicBezTo>
                    <a:close/>
                    <a:moveTo>
                      <a:pt x="40" y="49"/>
                    </a:moveTo>
                    <a:cubicBezTo>
                      <a:pt x="39" y="49"/>
                      <a:pt x="39" y="48"/>
                      <a:pt x="39" y="48"/>
                    </a:cubicBezTo>
                    <a:cubicBezTo>
                      <a:pt x="39" y="47"/>
                      <a:pt x="39" y="46"/>
                      <a:pt x="40" y="46"/>
                    </a:cubicBezTo>
                    <a:cubicBezTo>
                      <a:pt x="41" y="46"/>
                      <a:pt x="42" y="47"/>
                      <a:pt x="42" y="48"/>
                    </a:cubicBezTo>
                    <a:cubicBezTo>
                      <a:pt x="42" y="48"/>
                      <a:pt x="41" y="49"/>
                      <a:pt x="40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7" name="Freeform 86">
                <a:extLst>
                  <a:ext uri="{FF2B5EF4-FFF2-40B4-BE49-F238E27FC236}">
                    <a16:creationId xmlns:a16="http://schemas.microsoft.com/office/drawing/2014/main" id="{CEED426E-891E-46EE-AB41-9481F7FEC4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02816" y="2167613"/>
                <a:ext cx="492109" cy="426303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8" name="Freeform 28">
                <a:extLst>
                  <a:ext uri="{FF2B5EF4-FFF2-40B4-BE49-F238E27FC236}">
                    <a16:creationId xmlns:a16="http://schemas.microsoft.com/office/drawing/2014/main" id="{06F83694-CBF1-4BCC-9543-89B8625124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7266" y="4240810"/>
                <a:ext cx="470524" cy="381798"/>
              </a:xfrm>
              <a:custGeom>
                <a:avLst/>
                <a:gdLst>
                  <a:gd name="T0" fmla="*/ 26 w 74"/>
                  <a:gd name="T1" fmla="*/ 0 h 60"/>
                  <a:gd name="T2" fmla="*/ 19 w 74"/>
                  <a:gd name="T3" fmla="*/ 53 h 60"/>
                  <a:gd name="T4" fmla="*/ 49 w 74"/>
                  <a:gd name="T5" fmla="*/ 60 h 60"/>
                  <a:gd name="T6" fmla="*/ 56 w 74"/>
                  <a:gd name="T7" fmla="*/ 7 h 60"/>
                  <a:gd name="T8" fmla="*/ 53 w 74"/>
                  <a:gd name="T9" fmla="*/ 7 h 60"/>
                  <a:gd name="T10" fmla="*/ 49 w 74"/>
                  <a:gd name="T11" fmla="*/ 57 h 60"/>
                  <a:gd name="T12" fmla="*/ 22 w 74"/>
                  <a:gd name="T13" fmla="*/ 53 h 60"/>
                  <a:gd name="T14" fmla="*/ 26 w 74"/>
                  <a:gd name="T15" fmla="*/ 3 h 60"/>
                  <a:gd name="T16" fmla="*/ 53 w 74"/>
                  <a:gd name="T17" fmla="*/ 7 h 60"/>
                  <a:gd name="T18" fmla="*/ 25 w 74"/>
                  <a:gd name="T19" fmla="*/ 6 h 60"/>
                  <a:gd name="T20" fmla="*/ 24 w 74"/>
                  <a:gd name="T21" fmla="*/ 50 h 60"/>
                  <a:gd name="T22" fmla="*/ 50 w 74"/>
                  <a:gd name="T23" fmla="*/ 51 h 60"/>
                  <a:gd name="T24" fmla="*/ 51 w 74"/>
                  <a:gd name="T25" fmla="*/ 7 h 60"/>
                  <a:gd name="T26" fmla="*/ 49 w 74"/>
                  <a:gd name="T27" fmla="*/ 49 h 60"/>
                  <a:gd name="T28" fmla="*/ 26 w 74"/>
                  <a:gd name="T29" fmla="*/ 8 h 60"/>
                  <a:gd name="T30" fmla="*/ 49 w 74"/>
                  <a:gd name="T31" fmla="*/ 49 h 60"/>
                  <a:gd name="T32" fmla="*/ 37 w 74"/>
                  <a:gd name="T33" fmla="*/ 56 h 60"/>
                  <a:gd name="T34" fmla="*/ 37 w 74"/>
                  <a:gd name="T35" fmla="*/ 52 h 60"/>
                  <a:gd name="T36" fmla="*/ 74 w 74"/>
                  <a:gd name="T37" fmla="*/ 23 h 60"/>
                  <a:gd name="T38" fmla="*/ 67 w 74"/>
                  <a:gd name="T39" fmla="*/ 41 h 60"/>
                  <a:gd name="T40" fmla="*/ 66 w 74"/>
                  <a:gd name="T41" fmla="*/ 39 h 60"/>
                  <a:gd name="T42" fmla="*/ 66 w 74"/>
                  <a:gd name="T43" fmla="*/ 7 h 60"/>
                  <a:gd name="T44" fmla="*/ 68 w 74"/>
                  <a:gd name="T45" fmla="*/ 6 h 60"/>
                  <a:gd name="T46" fmla="*/ 69 w 74"/>
                  <a:gd name="T47" fmla="*/ 23 h 60"/>
                  <a:gd name="T48" fmla="*/ 64 w 74"/>
                  <a:gd name="T49" fmla="*/ 37 h 60"/>
                  <a:gd name="T50" fmla="*/ 63 w 74"/>
                  <a:gd name="T51" fmla="*/ 35 h 60"/>
                  <a:gd name="T52" fmla="*/ 63 w 74"/>
                  <a:gd name="T53" fmla="*/ 11 h 60"/>
                  <a:gd name="T54" fmla="*/ 65 w 74"/>
                  <a:gd name="T55" fmla="*/ 10 h 60"/>
                  <a:gd name="T56" fmla="*/ 64 w 74"/>
                  <a:gd name="T57" fmla="*/ 23 h 60"/>
                  <a:gd name="T58" fmla="*/ 60 w 74"/>
                  <a:gd name="T59" fmla="*/ 33 h 60"/>
                  <a:gd name="T60" fmla="*/ 60 w 74"/>
                  <a:gd name="T61" fmla="*/ 31 h 60"/>
                  <a:gd name="T62" fmla="*/ 60 w 74"/>
                  <a:gd name="T63" fmla="*/ 15 h 60"/>
                  <a:gd name="T64" fmla="*/ 61 w 74"/>
                  <a:gd name="T65" fmla="*/ 14 h 60"/>
                  <a:gd name="T66" fmla="*/ 8 w 74"/>
                  <a:gd name="T67" fmla="*/ 39 h 60"/>
                  <a:gd name="T68" fmla="*/ 7 w 74"/>
                  <a:gd name="T69" fmla="*/ 41 h 60"/>
                  <a:gd name="T70" fmla="*/ 0 w 74"/>
                  <a:gd name="T71" fmla="*/ 23 h 60"/>
                  <a:gd name="T72" fmla="*/ 8 w 74"/>
                  <a:gd name="T73" fmla="*/ 6 h 60"/>
                  <a:gd name="T74" fmla="*/ 2 w 74"/>
                  <a:gd name="T75" fmla="*/ 23 h 60"/>
                  <a:gd name="T76" fmla="*/ 12 w 74"/>
                  <a:gd name="T77" fmla="*/ 35 h 60"/>
                  <a:gd name="T78" fmla="*/ 11 w 74"/>
                  <a:gd name="T79" fmla="*/ 37 h 60"/>
                  <a:gd name="T80" fmla="*/ 6 w 74"/>
                  <a:gd name="T81" fmla="*/ 23 h 60"/>
                  <a:gd name="T82" fmla="*/ 11 w 74"/>
                  <a:gd name="T83" fmla="*/ 10 h 60"/>
                  <a:gd name="T84" fmla="*/ 8 w 74"/>
                  <a:gd name="T85" fmla="*/ 23 h 60"/>
                  <a:gd name="T86" fmla="*/ 15 w 74"/>
                  <a:gd name="T87" fmla="*/ 15 h 60"/>
                  <a:gd name="T88" fmla="*/ 15 w 74"/>
                  <a:gd name="T89" fmla="*/ 31 h 60"/>
                  <a:gd name="T90" fmla="*/ 14 w 74"/>
                  <a:gd name="T91" fmla="*/ 33 h 60"/>
                  <a:gd name="T92" fmla="*/ 11 w 74"/>
                  <a:gd name="T93" fmla="*/ 23 h 60"/>
                  <a:gd name="T94" fmla="*/ 15 w 74"/>
                  <a:gd name="T95" fmla="*/ 1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60">
                    <a:moveTo>
                      <a:pt x="49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6"/>
                      <a:pt x="22" y="60"/>
                      <a:pt x="26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3" y="60"/>
                      <a:pt x="56" y="56"/>
                      <a:pt x="56" y="53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3"/>
                      <a:pt x="53" y="0"/>
                      <a:pt x="49" y="0"/>
                    </a:cubicBezTo>
                    <a:close/>
                    <a:moveTo>
                      <a:pt x="53" y="7"/>
                    </a:move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5"/>
                      <a:pt x="51" y="57"/>
                      <a:pt x="49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4" y="57"/>
                      <a:pt x="22" y="55"/>
                      <a:pt x="22" y="5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5"/>
                      <a:pt x="24" y="3"/>
                      <a:pt x="26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3"/>
                      <a:pt x="53" y="5"/>
                      <a:pt x="53" y="7"/>
                    </a:cubicBezTo>
                    <a:close/>
                    <a:moveTo>
                      <a:pt x="50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1"/>
                      <a:pt x="24" y="51"/>
                      <a:pt x="25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1" y="51"/>
                      <a:pt x="51" y="5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0" y="6"/>
                      <a:pt x="50" y="6"/>
                    </a:cubicBezTo>
                    <a:close/>
                    <a:moveTo>
                      <a:pt x="49" y="49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49" y="8"/>
                      <a:pt x="49" y="8"/>
                      <a:pt x="49" y="8"/>
                    </a:cubicBezTo>
                    <a:lnTo>
                      <a:pt x="49" y="49"/>
                    </a:lnTo>
                    <a:close/>
                    <a:moveTo>
                      <a:pt x="39" y="54"/>
                    </a:moveTo>
                    <a:cubicBezTo>
                      <a:pt x="39" y="55"/>
                      <a:pt x="38" y="56"/>
                      <a:pt x="37" y="56"/>
                    </a:cubicBezTo>
                    <a:cubicBezTo>
                      <a:pt x="36" y="56"/>
                      <a:pt x="35" y="55"/>
                      <a:pt x="35" y="54"/>
                    </a:cubicBezTo>
                    <a:cubicBezTo>
                      <a:pt x="35" y="53"/>
                      <a:pt x="36" y="52"/>
                      <a:pt x="37" y="52"/>
                    </a:cubicBezTo>
                    <a:cubicBezTo>
                      <a:pt x="38" y="52"/>
                      <a:pt x="39" y="53"/>
                      <a:pt x="39" y="54"/>
                    </a:cubicBezTo>
                    <a:close/>
                    <a:moveTo>
                      <a:pt x="74" y="23"/>
                    </a:moveTo>
                    <a:cubicBezTo>
                      <a:pt x="74" y="30"/>
                      <a:pt x="72" y="36"/>
                      <a:pt x="68" y="41"/>
                    </a:cubicBezTo>
                    <a:cubicBezTo>
                      <a:pt x="68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6" y="40"/>
                      <a:pt x="66" y="40"/>
                      <a:pt x="66" y="39"/>
                    </a:cubicBezTo>
                    <a:cubicBezTo>
                      <a:pt x="70" y="35"/>
                      <a:pt x="72" y="29"/>
                      <a:pt x="72" y="23"/>
                    </a:cubicBezTo>
                    <a:cubicBezTo>
                      <a:pt x="72" y="17"/>
                      <a:pt x="70" y="12"/>
                      <a:pt x="66" y="7"/>
                    </a:cubicBezTo>
                    <a:cubicBezTo>
                      <a:pt x="66" y="7"/>
                      <a:pt x="66" y="6"/>
                      <a:pt x="67" y="6"/>
                    </a:cubicBezTo>
                    <a:cubicBezTo>
                      <a:pt x="67" y="5"/>
                      <a:pt x="68" y="6"/>
                      <a:pt x="68" y="6"/>
                    </a:cubicBezTo>
                    <a:cubicBezTo>
                      <a:pt x="72" y="11"/>
                      <a:pt x="74" y="17"/>
                      <a:pt x="74" y="23"/>
                    </a:cubicBezTo>
                    <a:close/>
                    <a:moveTo>
                      <a:pt x="69" y="23"/>
                    </a:moveTo>
                    <a:cubicBezTo>
                      <a:pt x="69" y="28"/>
                      <a:pt x="67" y="33"/>
                      <a:pt x="65" y="36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7"/>
                      <a:pt x="63" y="37"/>
                      <a:pt x="63" y="37"/>
                    </a:cubicBezTo>
                    <a:cubicBezTo>
                      <a:pt x="63" y="36"/>
                      <a:pt x="63" y="36"/>
                      <a:pt x="63" y="35"/>
                    </a:cubicBezTo>
                    <a:cubicBezTo>
                      <a:pt x="66" y="32"/>
                      <a:pt x="67" y="28"/>
                      <a:pt x="67" y="23"/>
                    </a:cubicBezTo>
                    <a:cubicBezTo>
                      <a:pt x="67" y="19"/>
                      <a:pt x="66" y="15"/>
                      <a:pt x="63" y="11"/>
                    </a:cubicBezTo>
                    <a:cubicBezTo>
                      <a:pt x="63" y="11"/>
                      <a:pt x="63" y="10"/>
                      <a:pt x="63" y="10"/>
                    </a:cubicBezTo>
                    <a:cubicBezTo>
                      <a:pt x="64" y="10"/>
                      <a:pt x="64" y="10"/>
                      <a:pt x="65" y="10"/>
                    </a:cubicBezTo>
                    <a:cubicBezTo>
                      <a:pt x="67" y="14"/>
                      <a:pt x="69" y="19"/>
                      <a:pt x="69" y="23"/>
                    </a:cubicBezTo>
                    <a:close/>
                    <a:moveTo>
                      <a:pt x="64" y="23"/>
                    </a:moveTo>
                    <a:cubicBezTo>
                      <a:pt x="64" y="26"/>
                      <a:pt x="63" y="29"/>
                      <a:pt x="61" y="32"/>
                    </a:cubicBezTo>
                    <a:cubicBezTo>
                      <a:pt x="61" y="32"/>
                      <a:pt x="61" y="33"/>
                      <a:pt x="60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59" y="32"/>
                      <a:pt x="59" y="32"/>
                      <a:pt x="60" y="31"/>
                    </a:cubicBezTo>
                    <a:cubicBezTo>
                      <a:pt x="61" y="29"/>
                      <a:pt x="62" y="26"/>
                      <a:pt x="62" y="23"/>
                    </a:cubicBezTo>
                    <a:cubicBezTo>
                      <a:pt x="62" y="21"/>
                      <a:pt x="61" y="18"/>
                      <a:pt x="60" y="15"/>
                    </a:cubicBezTo>
                    <a:cubicBezTo>
                      <a:pt x="59" y="15"/>
                      <a:pt x="59" y="14"/>
                      <a:pt x="60" y="14"/>
                    </a:cubicBezTo>
                    <a:cubicBezTo>
                      <a:pt x="60" y="14"/>
                      <a:pt x="61" y="14"/>
                      <a:pt x="61" y="14"/>
                    </a:cubicBezTo>
                    <a:cubicBezTo>
                      <a:pt x="63" y="17"/>
                      <a:pt x="64" y="20"/>
                      <a:pt x="64" y="23"/>
                    </a:cubicBezTo>
                    <a:close/>
                    <a:moveTo>
                      <a:pt x="8" y="39"/>
                    </a:moveTo>
                    <a:cubicBezTo>
                      <a:pt x="9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36"/>
                      <a:pt x="0" y="30"/>
                      <a:pt x="0" y="23"/>
                    </a:cubicBezTo>
                    <a:cubicBezTo>
                      <a:pt x="0" y="17"/>
                      <a:pt x="3" y="11"/>
                      <a:pt x="7" y="6"/>
                    </a:cubicBezTo>
                    <a:cubicBezTo>
                      <a:pt x="7" y="6"/>
                      <a:pt x="8" y="5"/>
                      <a:pt x="8" y="6"/>
                    </a:cubicBezTo>
                    <a:cubicBezTo>
                      <a:pt x="8" y="6"/>
                      <a:pt x="9" y="7"/>
                      <a:pt x="8" y="7"/>
                    </a:cubicBezTo>
                    <a:cubicBezTo>
                      <a:pt x="5" y="12"/>
                      <a:pt x="2" y="17"/>
                      <a:pt x="2" y="23"/>
                    </a:cubicBezTo>
                    <a:cubicBezTo>
                      <a:pt x="2" y="29"/>
                      <a:pt x="5" y="35"/>
                      <a:pt x="8" y="39"/>
                    </a:cubicBezTo>
                    <a:close/>
                    <a:moveTo>
                      <a:pt x="12" y="35"/>
                    </a:moveTo>
                    <a:cubicBezTo>
                      <a:pt x="12" y="36"/>
                      <a:pt x="12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7"/>
                      <a:pt x="10" y="36"/>
                    </a:cubicBezTo>
                    <a:cubicBezTo>
                      <a:pt x="7" y="33"/>
                      <a:pt x="6" y="28"/>
                      <a:pt x="6" y="23"/>
                    </a:cubicBezTo>
                    <a:cubicBezTo>
                      <a:pt x="6" y="19"/>
                      <a:pt x="7" y="14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9" y="15"/>
                      <a:pt x="8" y="19"/>
                      <a:pt x="8" y="23"/>
                    </a:cubicBezTo>
                    <a:cubicBezTo>
                      <a:pt x="8" y="28"/>
                      <a:pt x="9" y="32"/>
                      <a:pt x="12" y="35"/>
                    </a:cubicBezTo>
                    <a:close/>
                    <a:moveTo>
                      <a:pt x="15" y="15"/>
                    </a:moveTo>
                    <a:cubicBezTo>
                      <a:pt x="14" y="18"/>
                      <a:pt x="13" y="21"/>
                      <a:pt x="13" y="23"/>
                    </a:cubicBezTo>
                    <a:cubicBezTo>
                      <a:pt x="13" y="26"/>
                      <a:pt x="14" y="29"/>
                      <a:pt x="15" y="31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3"/>
                      <a:pt x="14" y="33"/>
                      <a:pt x="14" y="33"/>
                    </a:cubicBezTo>
                    <a:cubicBezTo>
                      <a:pt x="14" y="33"/>
                      <a:pt x="14" y="32"/>
                      <a:pt x="13" y="32"/>
                    </a:cubicBezTo>
                    <a:cubicBezTo>
                      <a:pt x="12" y="29"/>
                      <a:pt x="11" y="26"/>
                      <a:pt x="11" y="23"/>
                    </a:cubicBezTo>
                    <a:cubicBezTo>
                      <a:pt x="11" y="20"/>
                      <a:pt x="12" y="17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5"/>
                      <a:pt x="15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9" name="Freeform 20">
                <a:extLst>
                  <a:ext uri="{FF2B5EF4-FFF2-40B4-BE49-F238E27FC236}">
                    <a16:creationId xmlns:a16="http://schemas.microsoft.com/office/drawing/2014/main" id="{3537665D-3133-4549-ACDC-05F8E7D71B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47471" y="1886179"/>
                <a:ext cx="439953" cy="408149"/>
              </a:xfrm>
              <a:custGeom>
                <a:avLst/>
                <a:gdLst>
                  <a:gd name="T0" fmla="*/ 55 w 70"/>
                  <a:gd name="T1" fmla="*/ 45 h 65"/>
                  <a:gd name="T2" fmla="*/ 55 w 70"/>
                  <a:gd name="T3" fmla="*/ 35 h 65"/>
                  <a:gd name="T4" fmla="*/ 29 w 70"/>
                  <a:gd name="T5" fmla="*/ 25 h 65"/>
                  <a:gd name="T6" fmla="*/ 40 w 70"/>
                  <a:gd name="T7" fmla="*/ 50 h 65"/>
                  <a:gd name="T8" fmla="*/ 49 w 70"/>
                  <a:gd name="T9" fmla="*/ 51 h 65"/>
                  <a:gd name="T10" fmla="*/ 64 w 70"/>
                  <a:gd name="T11" fmla="*/ 65 h 65"/>
                  <a:gd name="T12" fmla="*/ 48 w 70"/>
                  <a:gd name="T13" fmla="*/ 44 h 65"/>
                  <a:gd name="T14" fmla="*/ 28 w 70"/>
                  <a:gd name="T15" fmla="*/ 35 h 65"/>
                  <a:gd name="T16" fmla="*/ 48 w 70"/>
                  <a:gd name="T17" fmla="*/ 27 h 65"/>
                  <a:gd name="T18" fmla="*/ 50 w 70"/>
                  <a:gd name="T19" fmla="*/ 47 h 65"/>
                  <a:gd name="T20" fmla="*/ 51 w 70"/>
                  <a:gd name="T21" fmla="*/ 45 h 65"/>
                  <a:gd name="T22" fmla="*/ 66 w 70"/>
                  <a:gd name="T23" fmla="*/ 61 h 65"/>
                  <a:gd name="T24" fmla="*/ 52 w 70"/>
                  <a:gd name="T25" fmla="*/ 50 h 65"/>
                  <a:gd name="T26" fmla="*/ 53 w 70"/>
                  <a:gd name="T27" fmla="*/ 49 h 65"/>
                  <a:gd name="T28" fmla="*/ 55 w 70"/>
                  <a:gd name="T29" fmla="*/ 48 h 65"/>
                  <a:gd name="T30" fmla="*/ 66 w 70"/>
                  <a:gd name="T31" fmla="*/ 61 h 65"/>
                  <a:gd name="T32" fmla="*/ 34 w 70"/>
                  <a:gd name="T33" fmla="*/ 42 h 65"/>
                  <a:gd name="T34" fmla="*/ 32 w 70"/>
                  <a:gd name="T35" fmla="*/ 43 h 65"/>
                  <a:gd name="T36" fmla="*/ 34 w 70"/>
                  <a:gd name="T37" fmla="*/ 28 h 65"/>
                  <a:gd name="T38" fmla="*/ 39 w 70"/>
                  <a:gd name="T39" fmla="*/ 60 h 65"/>
                  <a:gd name="T40" fmla="*/ 33 w 70"/>
                  <a:gd name="T41" fmla="*/ 60 h 65"/>
                  <a:gd name="T42" fmla="*/ 31 w 70"/>
                  <a:gd name="T43" fmla="*/ 60 h 65"/>
                  <a:gd name="T44" fmla="*/ 28 w 70"/>
                  <a:gd name="T45" fmla="*/ 47 h 65"/>
                  <a:gd name="T46" fmla="*/ 18 w 70"/>
                  <a:gd name="T47" fmla="*/ 33 h 65"/>
                  <a:gd name="T48" fmla="*/ 18 w 70"/>
                  <a:gd name="T49" fmla="*/ 31 h 65"/>
                  <a:gd name="T50" fmla="*/ 31 w 70"/>
                  <a:gd name="T51" fmla="*/ 21 h 65"/>
                  <a:gd name="T52" fmla="*/ 45 w 70"/>
                  <a:gd name="T53" fmla="*/ 19 h 65"/>
                  <a:gd name="T54" fmla="*/ 47 w 70"/>
                  <a:gd name="T55" fmla="*/ 19 h 65"/>
                  <a:gd name="T56" fmla="*/ 56 w 70"/>
                  <a:gd name="T57" fmla="*/ 33 h 65"/>
                  <a:gd name="T58" fmla="*/ 55 w 70"/>
                  <a:gd name="T59" fmla="*/ 43 h 65"/>
                  <a:gd name="T60" fmla="*/ 60 w 70"/>
                  <a:gd name="T61" fmla="*/ 45 h 65"/>
                  <a:gd name="T62" fmla="*/ 32 w 70"/>
                  <a:gd name="T63" fmla="*/ 0 h 65"/>
                  <a:gd name="T64" fmla="*/ 51 w 70"/>
                  <a:gd name="T65" fmla="*/ 57 h 65"/>
                  <a:gd name="T66" fmla="*/ 60 w 70"/>
                  <a:gd name="T67" fmla="*/ 24 h 65"/>
                  <a:gd name="T68" fmla="*/ 60 w 70"/>
                  <a:gd name="T69" fmla="*/ 24 h 65"/>
                  <a:gd name="T70" fmla="*/ 33 w 70"/>
                  <a:gd name="T71" fmla="*/ 15 h 65"/>
                  <a:gd name="T72" fmla="*/ 31 w 70"/>
                  <a:gd name="T73" fmla="*/ 15 h 65"/>
                  <a:gd name="T74" fmla="*/ 25 w 70"/>
                  <a:gd name="T75" fmla="*/ 4 h 65"/>
                  <a:gd name="T76" fmla="*/ 25 w 70"/>
                  <a:gd name="T77" fmla="*/ 4 h 65"/>
                  <a:gd name="T78" fmla="*/ 3 w 70"/>
                  <a:gd name="T79" fmla="*/ 31 h 65"/>
                  <a:gd name="T80" fmla="*/ 17 w 70"/>
                  <a:gd name="T81" fmla="*/ 44 h 65"/>
                  <a:gd name="T82" fmla="*/ 4 w 70"/>
                  <a:gd name="T83" fmla="*/ 39 h 65"/>
                  <a:gd name="T84" fmla="*/ 4 w 70"/>
                  <a:gd name="T85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" h="65">
                    <a:moveTo>
                      <a:pt x="68" y="55"/>
                    </a:moveTo>
                    <a:cubicBezTo>
                      <a:pt x="59" y="47"/>
                      <a:pt x="59" y="47"/>
                      <a:pt x="59" y="47"/>
                    </a:cubicBezTo>
                    <a:cubicBezTo>
                      <a:pt x="58" y="46"/>
                      <a:pt x="56" y="45"/>
                      <a:pt x="55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4" y="41"/>
                      <a:pt x="55" y="38"/>
                      <a:pt x="55" y="35"/>
                    </a:cubicBezTo>
                    <a:cubicBezTo>
                      <a:pt x="55" y="31"/>
                      <a:pt x="53" y="28"/>
                      <a:pt x="50" y="25"/>
                    </a:cubicBezTo>
                    <a:cubicBezTo>
                      <a:pt x="47" y="22"/>
                      <a:pt x="44" y="21"/>
                      <a:pt x="40" y="21"/>
                    </a:cubicBezTo>
                    <a:cubicBezTo>
                      <a:pt x="36" y="21"/>
                      <a:pt x="32" y="22"/>
                      <a:pt x="29" y="25"/>
                    </a:cubicBezTo>
                    <a:cubicBezTo>
                      <a:pt x="26" y="28"/>
                      <a:pt x="25" y="31"/>
                      <a:pt x="25" y="35"/>
                    </a:cubicBezTo>
                    <a:cubicBezTo>
                      <a:pt x="25" y="39"/>
                      <a:pt x="26" y="43"/>
                      <a:pt x="29" y="46"/>
                    </a:cubicBezTo>
                    <a:cubicBezTo>
                      <a:pt x="32" y="49"/>
                      <a:pt x="36" y="50"/>
                      <a:pt x="40" y="50"/>
                    </a:cubicBezTo>
                    <a:cubicBezTo>
                      <a:pt x="43" y="50"/>
                      <a:pt x="46" y="50"/>
                      <a:pt x="48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50"/>
                      <a:pt x="49" y="50"/>
                      <a:pt x="49" y="51"/>
                    </a:cubicBezTo>
                    <a:cubicBezTo>
                      <a:pt x="49" y="52"/>
                      <a:pt x="50" y="53"/>
                      <a:pt x="51" y="55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1" y="64"/>
                      <a:pt x="62" y="65"/>
                      <a:pt x="64" y="65"/>
                    </a:cubicBezTo>
                    <a:cubicBezTo>
                      <a:pt x="65" y="65"/>
                      <a:pt x="67" y="64"/>
                      <a:pt x="68" y="63"/>
                    </a:cubicBezTo>
                    <a:cubicBezTo>
                      <a:pt x="70" y="61"/>
                      <a:pt x="70" y="58"/>
                      <a:pt x="68" y="55"/>
                    </a:cubicBezTo>
                    <a:close/>
                    <a:moveTo>
                      <a:pt x="48" y="44"/>
                    </a:moveTo>
                    <a:cubicBezTo>
                      <a:pt x="46" y="46"/>
                      <a:pt x="43" y="47"/>
                      <a:pt x="40" y="47"/>
                    </a:cubicBezTo>
                    <a:cubicBezTo>
                      <a:pt x="37" y="47"/>
                      <a:pt x="34" y="46"/>
                      <a:pt x="31" y="44"/>
                    </a:cubicBezTo>
                    <a:cubicBezTo>
                      <a:pt x="29" y="42"/>
                      <a:pt x="28" y="39"/>
                      <a:pt x="28" y="35"/>
                    </a:cubicBezTo>
                    <a:cubicBezTo>
                      <a:pt x="28" y="32"/>
                      <a:pt x="29" y="29"/>
                      <a:pt x="31" y="27"/>
                    </a:cubicBezTo>
                    <a:cubicBezTo>
                      <a:pt x="34" y="25"/>
                      <a:pt x="37" y="24"/>
                      <a:pt x="40" y="24"/>
                    </a:cubicBezTo>
                    <a:cubicBezTo>
                      <a:pt x="43" y="24"/>
                      <a:pt x="46" y="25"/>
                      <a:pt x="48" y="27"/>
                    </a:cubicBezTo>
                    <a:cubicBezTo>
                      <a:pt x="53" y="32"/>
                      <a:pt x="53" y="39"/>
                      <a:pt x="48" y="44"/>
                    </a:cubicBezTo>
                    <a:close/>
                    <a:moveTo>
                      <a:pt x="51" y="47"/>
                    </a:moveTo>
                    <a:cubicBezTo>
                      <a:pt x="51" y="47"/>
                      <a:pt x="50" y="47"/>
                      <a:pt x="50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5"/>
                      <a:pt x="51" y="4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7"/>
                    </a:cubicBezTo>
                    <a:close/>
                    <a:moveTo>
                      <a:pt x="66" y="61"/>
                    </a:moveTo>
                    <a:cubicBezTo>
                      <a:pt x="65" y="62"/>
                      <a:pt x="63" y="62"/>
                      <a:pt x="62" y="6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2" y="51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49"/>
                      <a:pt x="52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8"/>
                      <a:pt x="53" y="48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5" y="48"/>
                    </a:cubicBezTo>
                    <a:cubicBezTo>
                      <a:pt x="55" y="48"/>
                      <a:pt x="56" y="48"/>
                      <a:pt x="57" y="49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6" y="59"/>
                      <a:pt x="67" y="60"/>
                      <a:pt x="66" y="61"/>
                    </a:cubicBezTo>
                    <a:close/>
                    <a:moveTo>
                      <a:pt x="34" y="29"/>
                    </a:moveTo>
                    <a:cubicBezTo>
                      <a:pt x="32" y="31"/>
                      <a:pt x="31" y="33"/>
                      <a:pt x="31" y="35"/>
                    </a:cubicBezTo>
                    <a:cubicBezTo>
                      <a:pt x="31" y="38"/>
                      <a:pt x="32" y="40"/>
                      <a:pt x="34" y="42"/>
                    </a:cubicBezTo>
                    <a:cubicBezTo>
                      <a:pt x="34" y="42"/>
                      <a:pt x="34" y="43"/>
                      <a:pt x="34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2" y="43"/>
                      <a:pt x="32" y="43"/>
                    </a:cubicBezTo>
                    <a:cubicBezTo>
                      <a:pt x="30" y="41"/>
                      <a:pt x="29" y="38"/>
                      <a:pt x="29" y="35"/>
                    </a:cubicBezTo>
                    <a:cubicBezTo>
                      <a:pt x="29" y="33"/>
                      <a:pt x="30" y="30"/>
                      <a:pt x="32" y="28"/>
                    </a:cubicBezTo>
                    <a:cubicBezTo>
                      <a:pt x="33" y="28"/>
                      <a:pt x="33" y="28"/>
                      <a:pt x="34" y="28"/>
                    </a:cubicBezTo>
                    <a:cubicBezTo>
                      <a:pt x="34" y="28"/>
                      <a:pt x="34" y="29"/>
                      <a:pt x="34" y="29"/>
                    </a:cubicBezTo>
                    <a:close/>
                    <a:moveTo>
                      <a:pt x="49" y="55"/>
                    </a:moveTo>
                    <a:cubicBezTo>
                      <a:pt x="46" y="57"/>
                      <a:pt x="43" y="59"/>
                      <a:pt x="39" y="60"/>
                    </a:cubicBezTo>
                    <a:cubicBezTo>
                      <a:pt x="41" y="58"/>
                      <a:pt x="43" y="55"/>
                      <a:pt x="45" y="52"/>
                    </a:cubicBezTo>
                    <a:cubicBezTo>
                      <a:pt x="44" y="52"/>
                      <a:pt x="43" y="52"/>
                      <a:pt x="42" y="52"/>
                    </a:cubicBezTo>
                    <a:cubicBezTo>
                      <a:pt x="40" y="57"/>
                      <a:pt x="37" y="60"/>
                      <a:pt x="33" y="6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0"/>
                      <a:pt x="31" y="5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6" y="60"/>
                      <a:pt x="22" y="54"/>
                      <a:pt x="20" y="47"/>
                    </a:cubicBezTo>
                    <a:cubicBezTo>
                      <a:pt x="22" y="47"/>
                      <a:pt x="25" y="48"/>
                      <a:pt x="28" y="48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7" y="47"/>
                      <a:pt x="27" y="46"/>
                      <a:pt x="26" y="46"/>
                    </a:cubicBezTo>
                    <a:cubicBezTo>
                      <a:pt x="24" y="45"/>
                      <a:pt x="21" y="45"/>
                      <a:pt x="19" y="44"/>
                    </a:cubicBezTo>
                    <a:cubicBezTo>
                      <a:pt x="18" y="41"/>
                      <a:pt x="18" y="37"/>
                      <a:pt x="18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2"/>
                      <a:pt x="23" y="31"/>
                      <a:pt x="24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6"/>
                      <a:pt x="18" y="22"/>
                      <a:pt x="19" y="19"/>
                    </a:cubicBezTo>
                    <a:cubicBezTo>
                      <a:pt x="23" y="18"/>
                      <a:pt x="27" y="17"/>
                      <a:pt x="31" y="17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0"/>
                      <a:pt x="33" y="2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7" y="17"/>
                      <a:pt x="41" y="18"/>
                      <a:pt x="45" y="19"/>
                    </a:cubicBezTo>
                    <a:cubicBezTo>
                      <a:pt x="45" y="19"/>
                      <a:pt x="45" y="19"/>
                      <a:pt x="45" y="20"/>
                    </a:cubicBezTo>
                    <a:cubicBezTo>
                      <a:pt x="46" y="20"/>
                      <a:pt x="47" y="20"/>
                      <a:pt x="48" y="21"/>
                    </a:cubicBezTo>
                    <a:cubicBezTo>
                      <a:pt x="47" y="20"/>
                      <a:pt x="47" y="20"/>
                      <a:pt x="47" y="19"/>
                    </a:cubicBezTo>
                    <a:cubicBezTo>
                      <a:pt x="55" y="22"/>
                      <a:pt x="60" y="26"/>
                      <a:pt x="61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2"/>
                      <a:pt x="56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5"/>
                      <a:pt x="59" y="38"/>
                      <a:pt x="56" y="40"/>
                    </a:cubicBezTo>
                    <a:cubicBezTo>
                      <a:pt x="56" y="41"/>
                      <a:pt x="55" y="42"/>
                      <a:pt x="55" y="43"/>
                    </a:cubicBezTo>
                    <a:cubicBezTo>
                      <a:pt x="57" y="41"/>
                      <a:pt x="59" y="40"/>
                      <a:pt x="60" y="39"/>
                    </a:cubicBezTo>
                    <a:cubicBezTo>
                      <a:pt x="60" y="40"/>
                      <a:pt x="59" y="42"/>
                      <a:pt x="58" y="44"/>
                    </a:cubicBezTo>
                    <a:cubicBezTo>
                      <a:pt x="59" y="44"/>
                      <a:pt x="60" y="45"/>
                      <a:pt x="60" y="45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1"/>
                      <a:pt x="64" y="37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2" y="63"/>
                    </a:cubicBezTo>
                    <a:cubicBezTo>
                      <a:pt x="39" y="63"/>
                      <a:pt x="46" y="61"/>
                      <a:pt x="51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6"/>
                      <a:pt x="49" y="55"/>
                      <a:pt x="49" y="55"/>
                    </a:cubicBezTo>
                    <a:close/>
                    <a:moveTo>
                      <a:pt x="60" y="24"/>
                    </a:moveTo>
                    <a:cubicBezTo>
                      <a:pt x="57" y="21"/>
                      <a:pt x="53" y="19"/>
                      <a:pt x="47" y="17"/>
                    </a:cubicBezTo>
                    <a:cubicBezTo>
                      <a:pt x="45" y="11"/>
                      <a:pt x="42" y="6"/>
                      <a:pt x="39" y="4"/>
                    </a:cubicBezTo>
                    <a:cubicBezTo>
                      <a:pt x="50" y="6"/>
                      <a:pt x="58" y="14"/>
                      <a:pt x="60" y="24"/>
                    </a:cubicBezTo>
                    <a:close/>
                    <a:moveTo>
                      <a:pt x="33" y="3"/>
                    </a:moveTo>
                    <a:cubicBezTo>
                      <a:pt x="38" y="3"/>
                      <a:pt x="42" y="9"/>
                      <a:pt x="44" y="16"/>
                    </a:cubicBezTo>
                    <a:cubicBezTo>
                      <a:pt x="41" y="16"/>
                      <a:pt x="37" y="15"/>
                      <a:pt x="33" y="15"/>
                    </a:cubicBezTo>
                    <a:lnTo>
                      <a:pt x="33" y="3"/>
                    </a:lnTo>
                    <a:close/>
                    <a:moveTo>
                      <a:pt x="31" y="3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27" y="15"/>
                      <a:pt x="23" y="16"/>
                      <a:pt x="20" y="16"/>
                    </a:cubicBezTo>
                    <a:cubicBezTo>
                      <a:pt x="22" y="9"/>
                      <a:pt x="26" y="3"/>
                      <a:pt x="31" y="3"/>
                    </a:cubicBezTo>
                    <a:close/>
                    <a:moveTo>
                      <a:pt x="25" y="4"/>
                    </a:moveTo>
                    <a:cubicBezTo>
                      <a:pt x="22" y="6"/>
                      <a:pt x="19" y="11"/>
                      <a:pt x="18" y="17"/>
                    </a:cubicBezTo>
                    <a:cubicBezTo>
                      <a:pt x="12" y="19"/>
                      <a:pt x="7" y="21"/>
                      <a:pt x="4" y="24"/>
                    </a:cubicBezTo>
                    <a:cubicBezTo>
                      <a:pt x="7" y="14"/>
                      <a:pt x="15" y="6"/>
                      <a:pt x="25" y="4"/>
                    </a:cubicBezTo>
                    <a:close/>
                    <a:moveTo>
                      <a:pt x="17" y="19"/>
                    </a:moveTo>
                    <a:cubicBezTo>
                      <a:pt x="16" y="23"/>
                      <a:pt x="16" y="27"/>
                      <a:pt x="16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6"/>
                      <a:pt x="9" y="22"/>
                      <a:pt x="17" y="19"/>
                    </a:cubicBezTo>
                    <a:close/>
                    <a:moveTo>
                      <a:pt x="16" y="33"/>
                    </a:moveTo>
                    <a:cubicBezTo>
                      <a:pt x="16" y="37"/>
                      <a:pt x="16" y="40"/>
                      <a:pt x="17" y="44"/>
                    </a:cubicBezTo>
                    <a:cubicBezTo>
                      <a:pt x="9" y="41"/>
                      <a:pt x="4" y="37"/>
                      <a:pt x="3" y="33"/>
                    </a:cubicBezTo>
                    <a:lnTo>
                      <a:pt x="16" y="33"/>
                    </a:lnTo>
                    <a:close/>
                    <a:moveTo>
                      <a:pt x="4" y="39"/>
                    </a:moveTo>
                    <a:cubicBezTo>
                      <a:pt x="7" y="42"/>
                      <a:pt x="12" y="44"/>
                      <a:pt x="18" y="46"/>
                    </a:cubicBezTo>
                    <a:cubicBezTo>
                      <a:pt x="19" y="52"/>
                      <a:pt x="22" y="57"/>
                      <a:pt x="25" y="60"/>
                    </a:cubicBezTo>
                    <a:cubicBezTo>
                      <a:pt x="15" y="57"/>
                      <a:pt x="7" y="49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0" name="Freeform 15">
                <a:extLst>
                  <a:ext uri="{FF2B5EF4-FFF2-40B4-BE49-F238E27FC236}">
                    <a16:creationId xmlns:a16="http://schemas.microsoft.com/office/drawing/2014/main" id="{EBA500A3-855A-41BB-BB29-2AC53F2B7F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1801" y="3423615"/>
                <a:ext cx="504664" cy="360111"/>
              </a:xfrm>
              <a:custGeom>
                <a:avLst/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1" name="Freeform 15">
                <a:extLst>
                  <a:ext uri="{FF2B5EF4-FFF2-40B4-BE49-F238E27FC236}">
                    <a16:creationId xmlns:a16="http://schemas.microsoft.com/office/drawing/2014/main" id="{6F5F1F89-7310-4D03-8B45-E587B6FBAD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1801" y="5620266"/>
                <a:ext cx="443001" cy="316110"/>
              </a:xfrm>
              <a:custGeom>
                <a:avLst/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2" name="Freeform 24">
                <a:extLst>
                  <a:ext uri="{FF2B5EF4-FFF2-40B4-BE49-F238E27FC236}">
                    <a16:creationId xmlns:a16="http://schemas.microsoft.com/office/drawing/2014/main" id="{C8CE885D-15A2-47CC-AB3E-01A4AB6629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7518" y="2334324"/>
                <a:ext cx="380570" cy="40142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3" name="Freeform 63">
                <a:extLst>
                  <a:ext uri="{FF2B5EF4-FFF2-40B4-BE49-F238E27FC236}">
                    <a16:creationId xmlns:a16="http://schemas.microsoft.com/office/drawing/2014/main" id="{86E81F99-F3EB-407F-92B7-9A8539DA86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87566" y="2909526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4" name="Freeform 16">
                <a:extLst>
                  <a:ext uri="{FF2B5EF4-FFF2-40B4-BE49-F238E27FC236}">
                    <a16:creationId xmlns:a16="http://schemas.microsoft.com/office/drawing/2014/main" id="{A50148AE-2CEA-4D8B-A61F-AEC0C9E343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26185" y="1682088"/>
                <a:ext cx="371697" cy="409820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5" name="Freeform 62">
                <a:extLst>
                  <a:ext uri="{FF2B5EF4-FFF2-40B4-BE49-F238E27FC236}">
                    <a16:creationId xmlns:a16="http://schemas.microsoft.com/office/drawing/2014/main" id="{A07E645E-1EBE-4533-BEBF-268CD0D8B2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69154" y="3831961"/>
                <a:ext cx="344503" cy="398192"/>
              </a:xfrm>
              <a:custGeom>
                <a:avLst/>
                <a:gdLst>
                  <a:gd name="T0" fmla="*/ 54 w 62"/>
                  <a:gd name="T1" fmla="*/ 0 h 72"/>
                  <a:gd name="T2" fmla="*/ 8 w 62"/>
                  <a:gd name="T3" fmla="*/ 0 h 72"/>
                  <a:gd name="T4" fmla="*/ 0 w 62"/>
                  <a:gd name="T5" fmla="*/ 8 h 72"/>
                  <a:gd name="T6" fmla="*/ 0 w 62"/>
                  <a:gd name="T7" fmla="*/ 64 h 72"/>
                  <a:gd name="T8" fmla="*/ 8 w 62"/>
                  <a:gd name="T9" fmla="*/ 72 h 72"/>
                  <a:gd name="T10" fmla="*/ 54 w 62"/>
                  <a:gd name="T11" fmla="*/ 72 h 72"/>
                  <a:gd name="T12" fmla="*/ 62 w 62"/>
                  <a:gd name="T13" fmla="*/ 64 h 72"/>
                  <a:gd name="T14" fmla="*/ 62 w 62"/>
                  <a:gd name="T15" fmla="*/ 8 h 72"/>
                  <a:gd name="T16" fmla="*/ 54 w 62"/>
                  <a:gd name="T17" fmla="*/ 0 h 72"/>
                  <a:gd name="T18" fmla="*/ 8 w 62"/>
                  <a:gd name="T19" fmla="*/ 3 h 72"/>
                  <a:gd name="T20" fmla="*/ 54 w 62"/>
                  <a:gd name="T21" fmla="*/ 3 h 72"/>
                  <a:gd name="T22" fmla="*/ 59 w 62"/>
                  <a:gd name="T23" fmla="*/ 8 h 72"/>
                  <a:gd name="T24" fmla="*/ 59 w 62"/>
                  <a:gd name="T25" fmla="*/ 64 h 72"/>
                  <a:gd name="T26" fmla="*/ 54 w 62"/>
                  <a:gd name="T27" fmla="*/ 69 h 72"/>
                  <a:gd name="T28" fmla="*/ 8 w 62"/>
                  <a:gd name="T29" fmla="*/ 69 h 72"/>
                  <a:gd name="T30" fmla="*/ 3 w 62"/>
                  <a:gd name="T31" fmla="*/ 64 h 72"/>
                  <a:gd name="T32" fmla="*/ 3 w 62"/>
                  <a:gd name="T33" fmla="*/ 8 h 72"/>
                  <a:gd name="T34" fmla="*/ 8 w 62"/>
                  <a:gd name="T35" fmla="*/ 3 h 72"/>
                  <a:gd name="T36" fmla="*/ 7 w 62"/>
                  <a:gd name="T37" fmla="*/ 62 h 72"/>
                  <a:gd name="T38" fmla="*/ 55 w 62"/>
                  <a:gd name="T39" fmla="*/ 62 h 72"/>
                  <a:gd name="T40" fmla="*/ 56 w 62"/>
                  <a:gd name="T41" fmla="*/ 61 h 72"/>
                  <a:gd name="T42" fmla="*/ 56 w 62"/>
                  <a:gd name="T43" fmla="*/ 7 h 72"/>
                  <a:gd name="T44" fmla="*/ 55 w 62"/>
                  <a:gd name="T45" fmla="*/ 6 h 72"/>
                  <a:gd name="T46" fmla="*/ 7 w 62"/>
                  <a:gd name="T47" fmla="*/ 6 h 72"/>
                  <a:gd name="T48" fmla="*/ 6 w 62"/>
                  <a:gd name="T49" fmla="*/ 7 h 72"/>
                  <a:gd name="T50" fmla="*/ 6 w 62"/>
                  <a:gd name="T51" fmla="*/ 61 h 72"/>
                  <a:gd name="T52" fmla="*/ 7 w 62"/>
                  <a:gd name="T53" fmla="*/ 62 h 72"/>
                  <a:gd name="T54" fmla="*/ 8 w 62"/>
                  <a:gd name="T55" fmla="*/ 8 h 72"/>
                  <a:gd name="T56" fmla="*/ 54 w 62"/>
                  <a:gd name="T57" fmla="*/ 8 h 72"/>
                  <a:gd name="T58" fmla="*/ 54 w 62"/>
                  <a:gd name="T59" fmla="*/ 60 h 72"/>
                  <a:gd name="T60" fmla="*/ 8 w 62"/>
                  <a:gd name="T61" fmla="*/ 60 h 72"/>
                  <a:gd name="T62" fmla="*/ 8 w 62"/>
                  <a:gd name="T63" fmla="*/ 8 h 72"/>
                  <a:gd name="T64" fmla="*/ 33 w 62"/>
                  <a:gd name="T65" fmla="*/ 66 h 72"/>
                  <a:gd name="T66" fmla="*/ 31 w 62"/>
                  <a:gd name="T67" fmla="*/ 68 h 72"/>
                  <a:gd name="T68" fmla="*/ 29 w 62"/>
                  <a:gd name="T69" fmla="*/ 66 h 72"/>
                  <a:gd name="T70" fmla="*/ 31 w 62"/>
                  <a:gd name="T71" fmla="*/ 64 h 72"/>
                  <a:gd name="T72" fmla="*/ 33 w 62"/>
                  <a:gd name="T73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72">
                    <a:moveTo>
                      <a:pt x="5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8"/>
                      <a:pt x="4" y="72"/>
                      <a:pt x="8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8" y="72"/>
                      <a:pt x="62" y="68"/>
                      <a:pt x="62" y="64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3"/>
                      <a:pt x="58" y="0"/>
                      <a:pt x="54" y="0"/>
                    </a:cubicBezTo>
                    <a:close/>
                    <a:moveTo>
                      <a:pt x="8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6" y="3"/>
                      <a:pt x="59" y="5"/>
                      <a:pt x="59" y="8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7"/>
                      <a:pt x="56" y="69"/>
                      <a:pt x="54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5" y="69"/>
                      <a:pt x="3" y="67"/>
                      <a:pt x="3" y="6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5" y="3"/>
                      <a:pt x="8" y="3"/>
                    </a:cubicBezTo>
                    <a:close/>
                    <a:moveTo>
                      <a:pt x="7" y="62"/>
                    </a:move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6" y="61"/>
                      <a:pt x="56" y="6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1"/>
                      <a:pt x="7" y="62"/>
                      <a:pt x="7" y="62"/>
                    </a:cubicBezTo>
                    <a:close/>
                    <a:moveTo>
                      <a:pt x="8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8" y="60"/>
                      <a:pt x="8" y="60"/>
                      <a:pt x="8" y="60"/>
                    </a:cubicBezTo>
                    <a:lnTo>
                      <a:pt x="8" y="8"/>
                    </a:lnTo>
                    <a:close/>
                    <a:moveTo>
                      <a:pt x="33" y="66"/>
                    </a:moveTo>
                    <a:cubicBezTo>
                      <a:pt x="33" y="67"/>
                      <a:pt x="32" y="68"/>
                      <a:pt x="31" y="68"/>
                    </a:cubicBezTo>
                    <a:cubicBezTo>
                      <a:pt x="30" y="68"/>
                      <a:pt x="29" y="67"/>
                      <a:pt x="29" y="66"/>
                    </a:cubicBezTo>
                    <a:cubicBezTo>
                      <a:pt x="29" y="65"/>
                      <a:pt x="30" y="64"/>
                      <a:pt x="31" y="64"/>
                    </a:cubicBezTo>
                    <a:cubicBezTo>
                      <a:pt x="32" y="64"/>
                      <a:pt x="33" y="65"/>
                      <a:pt x="33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6" name="Freeform 24">
                <a:extLst>
                  <a:ext uri="{FF2B5EF4-FFF2-40B4-BE49-F238E27FC236}">
                    <a16:creationId xmlns:a16="http://schemas.microsoft.com/office/drawing/2014/main" id="{4D8ED539-75B9-40D2-8589-E8794D090C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9071" y="3278159"/>
                <a:ext cx="593853" cy="62639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7" name="Freeform 67">
                <a:extLst>
                  <a:ext uri="{FF2B5EF4-FFF2-40B4-BE49-F238E27FC236}">
                    <a16:creationId xmlns:a16="http://schemas.microsoft.com/office/drawing/2014/main" id="{8BFBB624-01F2-477A-91C8-0DBD5BFEA9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07498" y="2248904"/>
                <a:ext cx="390902" cy="456051"/>
              </a:xfrm>
              <a:custGeom>
                <a:avLst/>
                <a:gdLst>
                  <a:gd name="T0" fmla="*/ 18 w 58"/>
                  <a:gd name="T1" fmla="*/ 37 h 68"/>
                  <a:gd name="T2" fmla="*/ 17 w 58"/>
                  <a:gd name="T3" fmla="*/ 31 h 68"/>
                  <a:gd name="T4" fmla="*/ 40 w 58"/>
                  <a:gd name="T5" fmla="*/ 16 h 68"/>
                  <a:gd name="T6" fmla="*/ 17 w 58"/>
                  <a:gd name="T7" fmla="*/ 30 h 68"/>
                  <a:gd name="T8" fmla="*/ 44 w 58"/>
                  <a:gd name="T9" fmla="*/ 18 h 68"/>
                  <a:gd name="T10" fmla="*/ 17 w 58"/>
                  <a:gd name="T11" fmla="*/ 23 h 68"/>
                  <a:gd name="T12" fmla="*/ 30 w 58"/>
                  <a:gd name="T13" fmla="*/ 16 h 68"/>
                  <a:gd name="T14" fmla="*/ 14 w 58"/>
                  <a:gd name="T15" fmla="*/ 21 h 68"/>
                  <a:gd name="T16" fmla="*/ 34 w 58"/>
                  <a:gd name="T17" fmla="*/ 66 h 68"/>
                  <a:gd name="T18" fmla="*/ 28 w 58"/>
                  <a:gd name="T19" fmla="*/ 68 h 68"/>
                  <a:gd name="T20" fmla="*/ 20 w 58"/>
                  <a:gd name="T21" fmla="*/ 62 h 68"/>
                  <a:gd name="T22" fmla="*/ 23 w 58"/>
                  <a:gd name="T23" fmla="*/ 50 h 68"/>
                  <a:gd name="T24" fmla="*/ 17 w 58"/>
                  <a:gd name="T25" fmla="*/ 44 h 68"/>
                  <a:gd name="T26" fmla="*/ 40 w 58"/>
                  <a:gd name="T27" fmla="*/ 30 h 68"/>
                  <a:gd name="T28" fmla="*/ 25 w 58"/>
                  <a:gd name="T29" fmla="*/ 41 h 68"/>
                  <a:gd name="T30" fmla="*/ 29 w 58"/>
                  <a:gd name="T31" fmla="*/ 50 h 68"/>
                  <a:gd name="T32" fmla="*/ 40 w 58"/>
                  <a:gd name="T33" fmla="*/ 39 h 68"/>
                  <a:gd name="T34" fmla="*/ 35 w 58"/>
                  <a:gd name="T35" fmla="*/ 50 h 68"/>
                  <a:gd name="T36" fmla="*/ 34 w 58"/>
                  <a:gd name="T37" fmla="*/ 52 h 68"/>
                  <a:gd name="T38" fmla="*/ 33 w 58"/>
                  <a:gd name="T39" fmla="*/ 52 h 68"/>
                  <a:gd name="T40" fmla="*/ 28 w 58"/>
                  <a:gd name="T41" fmla="*/ 52 h 68"/>
                  <a:gd name="T42" fmla="*/ 22 w 58"/>
                  <a:gd name="T43" fmla="*/ 54 h 68"/>
                  <a:gd name="T44" fmla="*/ 25 w 58"/>
                  <a:gd name="T45" fmla="*/ 64 h 68"/>
                  <a:gd name="T46" fmla="*/ 36 w 58"/>
                  <a:gd name="T47" fmla="*/ 62 h 68"/>
                  <a:gd name="T48" fmla="*/ 39 w 58"/>
                  <a:gd name="T49" fmla="*/ 9 h 68"/>
                  <a:gd name="T50" fmla="*/ 41 w 58"/>
                  <a:gd name="T51" fmla="*/ 10 h 68"/>
                  <a:gd name="T52" fmla="*/ 42 w 58"/>
                  <a:gd name="T53" fmla="*/ 4 h 68"/>
                  <a:gd name="T54" fmla="*/ 15 w 58"/>
                  <a:gd name="T55" fmla="*/ 54 h 68"/>
                  <a:gd name="T56" fmla="*/ 19 w 58"/>
                  <a:gd name="T57" fmla="*/ 49 h 68"/>
                  <a:gd name="T58" fmla="*/ 48 w 58"/>
                  <a:gd name="T59" fmla="*/ 19 h 68"/>
                  <a:gd name="T60" fmla="*/ 54 w 58"/>
                  <a:gd name="T61" fmla="*/ 14 h 68"/>
                  <a:gd name="T62" fmla="*/ 47 w 58"/>
                  <a:gd name="T63" fmla="*/ 18 h 68"/>
                  <a:gd name="T64" fmla="*/ 4 w 58"/>
                  <a:gd name="T65" fmla="*/ 42 h 68"/>
                  <a:gd name="T66" fmla="*/ 5 w 58"/>
                  <a:gd name="T67" fmla="*/ 44 h 68"/>
                  <a:gd name="T68" fmla="*/ 9 w 58"/>
                  <a:gd name="T69" fmla="*/ 39 h 68"/>
                  <a:gd name="T70" fmla="*/ 50 w 58"/>
                  <a:gd name="T71" fmla="*/ 29 h 68"/>
                  <a:gd name="T72" fmla="*/ 58 w 58"/>
                  <a:gd name="T73" fmla="*/ 29 h 68"/>
                  <a:gd name="T74" fmla="*/ 7 w 58"/>
                  <a:gd name="T75" fmla="*/ 28 h 68"/>
                  <a:gd name="T76" fmla="*/ 1 w 58"/>
                  <a:gd name="T77" fmla="*/ 30 h 68"/>
                  <a:gd name="T78" fmla="*/ 49 w 58"/>
                  <a:gd name="T79" fmla="*/ 39 h 68"/>
                  <a:gd name="T80" fmla="*/ 53 w 58"/>
                  <a:gd name="T81" fmla="*/ 44 h 68"/>
                  <a:gd name="T82" fmla="*/ 54 w 58"/>
                  <a:gd name="T83" fmla="*/ 42 h 68"/>
                  <a:gd name="T84" fmla="*/ 4 w 58"/>
                  <a:gd name="T85" fmla="*/ 14 h 68"/>
                  <a:gd name="T86" fmla="*/ 10 w 58"/>
                  <a:gd name="T87" fmla="*/ 19 h 68"/>
                  <a:gd name="T88" fmla="*/ 5 w 58"/>
                  <a:gd name="T89" fmla="*/ 14 h 68"/>
                  <a:gd name="T90" fmla="*/ 39 w 58"/>
                  <a:gd name="T91" fmla="*/ 49 h 68"/>
                  <a:gd name="T92" fmla="*/ 44 w 58"/>
                  <a:gd name="T93" fmla="*/ 54 h 68"/>
                  <a:gd name="T94" fmla="*/ 17 w 58"/>
                  <a:gd name="T95" fmla="*/ 10 h 68"/>
                  <a:gd name="T96" fmla="*/ 19 w 58"/>
                  <a:gd name="T97" fmla="*/ 9 h 68"/>
                  <a:gd name="T98" fmla="*/ 14 w 58"/>
                  <a:gd name="T99" fmla="*/ 5 h 68"/>
                  <a:gd name="T100" fmla="*/ 30 w 58"/>
                  <a:gd name="T101" fmla="*/ 7 h 68"/>
                  <a:gd name="T102" fmla="*/ 28 w 58"/>
                  <a:gd name="T10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68">
                    <a:moveTo>
                      <a:pt x="44" y="25"/>
                    </a:moveTo>
                    <a:cubicBezTo>
                      <a:pt x="44" y="26"/>
                      <a:pt x="42" y="28"/>
                      <a:pt x="41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33"/>
                      <a:pt x="16" y="32"/>
                      <a:pt x="17" y="31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2"/>
                      <a:pt x="44" y="23"/>
                      <a:pt x="44" y="25"/>
                    </a:cubicBezTo>
                    <a:close/>
                    <a:moveTo>
                      <a:pt x="40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4" y="26"/>
                      <a:pt x="14" y="28"/>
                    </a:cubicBezTo>
                    <a:cubicBezTo>
                      <a:pt x="14" y="29"/>
                      <a:pt x="15" y="30"/>
                      <a:pt x="17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1"/>
                      <a:pt x="44" y="19"/>
                      <a:pt x="44" y="18"/>
                    </a:cubicBezTo>
                    <a:cubicBezTo>
                      <a:pt x="44" y="16"/>
                      <a:pt x="42" y="15"/>
                      <a:pt x="40" y="16"/>
                    </a:cubicBezTo>
                    <a:close/>
                    <a:moveTo>
                      <a:pt x="14" y="21"/>
                    </a:moveTo>
                    <a:cubicBezTo>
                      <a:pt x="14" y="22"/>
                      <a:pt x="15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9" y="19"/>
                      <a:pt x="30" y="17"/>
                      <a:pt x="30" y="16"/>
                    </a:cubicBezTo>
                    <a:cubicBezTo>
                      <a:pt x="30" y="14"/>
                      <a:pt x="28" y="13"/>
                      <a:pt x="26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4" y="19"/>
                      <a:pt x="14" y="21"/>
                    </a:cubicBezTo>
                    <a:close/>
                    <a:moveTo>
                      <a:pt x="38" y="54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4"/>
                      <a:pt x="36" y="66"/>
                      <a:pt x="34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2" y="68"/>
                      <a:pt x="30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7"/>
                      <a:pt x="25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0" y="64"/>
                      <a:pt x="20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2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1" y="44"/>
                      <a:pt x="20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5" y="44"/>
                      <a:pt x="14" y="43"/>
                      <a:pt x="14" y="42"/>
                    </a:cubicBezTo>
                    <a:cubicBezTo>
                      <a:pt x="14" y="40"/>
                      <a:pt x="16" y="39"/>
                      <a:pt x="17" y="3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9"/>
                      <a:pt x="44" y="30"/>
                      <a:pt x="44" y="32"/>
                    </a:cubicBezTo>
                    <a:cubicBezTo>
                      <a:pt x="44" y="33"/>
                      <a:pt x="42" y="35"/>
                      <a:pt x="41" y="36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43"/>
                      <a:pt x="29" y="46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3"/>
                      <a:pt x="36" y="38"/>
                      <a:pt x="37" y="38"/>
                    </a:cubicBezTo>
                    <a:cubicBezTo>
                      <a:pt x="38" y="37"/>
                      <a:pt x="39" y="38"/>
                      <a:pt x="40" y="39"/>
                    </a:cubicBezTo>
                    <a:cubicBezTo>
                      <a:pt x="41" y="40"/>
                      <a:pt x="41" y="42"/>
                      <a:pt x="39" y="43"/>
                    </a:cubicBezTo>
                    <a:cubicBezTo>
                      <a:pt x="39" y="43"/>
                      <a:pt x="35" y="46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1"/>
                      <a:pt x="38" y="52"/>
                      <a:pt x="38" y="54"/>
                    </a:cubicBezTo>
                    <a:close/>
                    <a:moveTo>
                      <a:pt x="36" y="54"/>
                    </a:moveTo>
                    <a:cubicBezTo>
                      <a:pt x="36" y="53"/>
                      <a:pt x="35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2" y="53"/>
                      <a:pt x="22" y="54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3"/>
                      <a:pt x="36" y="62"/>
                    </a:cubicBezTo>
                    <a:lnTo>
                      <a:pt x="36" y="54"/>
                    </a:lnTo>
                    <a:close/>
                    <a:moveTo>
                      <a:pt x="42" y="4"/>
                    </a:moveTo>
                    <a:cubicBezTo>
                      <a:pt x="39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3" y="4"/>
                      <a:pt x="42" y="4"/>
                      <a:pt x="42" y="4"/>
                    </a:cubicBezTo>
                    <a:close/>
                    <a:moveTo>
                      <a:pt x="17" y="48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6" y="54"/>
                      <a:pt x="16" y="54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7"/>
                      <a:pt x="18" y="47"/>
                    </a:cubicBezTo>
                    <a:cubicBezTo>
                      <a:pt x="18" y="47"/>
                      <a:pt x="17" y="47"/>
                      <a:pt x="17" y="48"/>
                    </a:cubicBezTo>
                    <a:close/>
                    <a:moveTo>
                      <a:pt x="48" y="19"/>
                    </a:moveTo>
                    <a:cubicBezTo>
                      <a:pt x="48" y="19"/>
                      <a:pt x="48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7" y="18"/>
                    </a:cubicBezTo>
                    <a:cubicBezTo>
                      <a:pt x="47" y="19"/>
                      <a:pt x="48" y="19"/>
                      <a:pt x="48" y="19"/>
                    </a:cubicBezTo>
                    <a:close/>
                    <a:moveTo>
                      <a:pt x="9" y="39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1" y="40"/>
                    </a:cubicBezTo>
                    <a:cubicBezTo>
                      <a:pt x="10" y="39"/>
                      <a:pt x="10" y="39"/>
                      <a:pt x="9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30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7" y="40"/>
                    </a:cubicBezTo>
                    <a:cubicBezTo>
                      <a:pt x="47" y="40"/>
                      <a:pt x="47" y="41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4" y="43"/>
                      <a:pt x="54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5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0" y="17"/>
                    </a:cubicBezTo>
                    <a:lnTo>
                      <a:pt x="5" y="14"/>
                    </a:lnTo>
                    <a:close/>
                    <a:moveTo>
                      <a:pt x="41" y="48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8"/>
                    </a:lnTo>
                    <a:close/>
                    <a:moveTo>
                      <a:pt x="17" y="10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8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8" name="Freeform 15">
                <a:extLst>
                  <a:ext uri="{FF2B5EF4-FFF2-40B4-BE49-F238E27FC236}">
                    <a16:creationId xmlns:a16="http://schemas.microsoft.com/office/drawing/2014/main" id="{B5826681-16A7-4E9C-8F87-5C15C4DF5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60129" y="3268886"/>
                <a:ext cx="504664" cy="360111"/>
              </a:xfrm>
              <a:custGeom>
                <a:avLst/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9" name="Freeform 14">
                <a:extLst>
                  <a:ext uri="{FF2B5EF4-FFF2-40B4-BE49-F238E27FC236}">
                    <a16:creationId xmlns:a16="http://schemas.microsoft.com/office/drawing/2014/main" id="{744ABB90-7CAF-4BCC-92E5-F83CC23670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1811" y="2867649"/>
                <a:ext cx="390810" cy="455946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0" name="Freeform 70">
                <a:extLst>
                  <a:ext uri="{FF2B5EF4-FFF2-40B4-BE49-F238E27FC236}">
                    <a16:creationId xmlns:a16="http://schemas.microsoft.com/office/drawing/2014/main" id="{CDC8224F-DCDE-499F-BE2F-1C314E5869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6668" y="4682705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1" name="Freeform 41">
                <a:extLst>
                  <a:ext uri="{FF2B5EF4-FFF2-40B4-BE49-F238E27FC236}">
                    <a16:creationId xmlns:a16="http://schemas.microsoft.com/office/drawing/2014/main" id="{728A9FE2-317A-46B0-A0D4-95E03DD5D9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3918" y="2055543"/>
                <a:ext cx="467459" cy="451878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2" name="Freeform 41">
                <a:extLst>
                  <a:ext uri="{FF2B5EF4-FFF2-40B4-BE49-F238E27FC236}">
                    <a16:creationId xmlns:a16="http://schemas.microsoft.com/office/drawing/2014/main" id="{D7723623-B6CA-4113-921C-088C297126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87715" y="5751080"/>
                <a:ext cx="467459" cy="451878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3" name="Freeform 85">
                <a:extLst>
                  <a:ext uri="{FF2B5EF4-FFF2-40B4-BE49-F238E27FC236}">
                    <a16:creationId xmlns:a16="http://schemas.microsoft.com/office/drawing/2014/main" id="{72CE5991-9C5F-4945-BADB-F602E286E1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77342" y="6185035"/>
                <a:ext cx="653447" cy="491050"/>
              </a:xfrm>
              <a:custGeom>
                <a:avLst/>
                <a:gdLst>
                  <a:gd name="T0" fmla="*/ 53 w 71"/>
                  <a:gd name="T1" fmla="*/ 5 h 51"/>
                  <a:gd name="T2" fmla="*/ 0 w 71"/>
                  <a:gd name="T3" fmla="*/ 12 h 51"/>
                  <a:gd name="T4" fmla="*/ 8 w 71"/>
                  <a:gd name="T5" fmla="*/ 33 h 51"/>
                  <a:gd name="T6" fmla="*/ 12 w 71"/>
                  <a:gd name="T7" fmla="*/ 43 h 51"/>
                  <a:gd name="T8" fmla="*/ 46 w 71"/>
                  <a:gd name="T9" fmla="*/ 40 h 51"/>
                  <a:gd name="T10" fmla="*/ 11 w 71"/>
                  <a:gd name="T11" fmla="*/ 35 h 51"/>
                  <a:gd name="T12" fmla="*/ 48 w 71"/>
                  <a:gd name="T13" fmla="*/ 31 h 51"/>
                  <a:gd name="T14" fmla="*/ 56 w 71"/>
                  <a:gd name="T15" fmla="*/ 6 h 51"/>
                  <a:gd name="T16" fmla="*/ 71 w 71"/>
                  <a:gd name="T17" fmla="*/ 2 h 51"/>
                  <a:gd name="T18" fmla="*/ 45 w 71"/>
                  <a:gd name="T19" fmla="*/ 18 h 51"/>
                  <a:gd name="T20" fmla="*/ 49 w 71"/>
                  <a:gd name="T21" fmla="*/ 18 h 51"/>
                  <a:gd name="T22" fmla="*/ 45 w 71"/>
                  <a:gd name="T23" fmla="*/ 20 h 51"/>
                  <a:gd name="T24" fmla="*/ 9 w 71"/>
                  <a:gd name="T25" fmla="*/ 30 h 51"/>
                  <a:gd name="T26" fmla="*/ 12 w 71"/>
                  <a:gd name="T27" fmla="*/ 32 h 51"/>
                  <a:gd name="T28" fmla="*/ 28 w 71"/>
                  <a:gd name="T29" fmla="*/ 18 h 51"/>
                  <a:gd name="T30" fmla="*/ 35 w 71"/>
                  <a:gd name="T31" fmla="*/ 18 h 51"/>
                  <a:gd name="T32" fmla="*/ 43 w 71"/>
                  <a:gd name="T33" fmla="*/ 18 h 51"/>
                  <a:gd name="T34" fmla="*/ 28 w 71"/>
                  <a:gd name="T35" fmla="*/ 20 h 51"/>
                  <a:gd name="T36" fmla="*/ 28 w 71"/>
                  <a:gd name="T37" fmla="*/ 25 h 51"/>
                  <a:gd name="T38" fmla="*/ 21 w 71"/>
                  <a:gd name="T39" fmla="*/ 25 h 51"/>
                  <a:gd name="T40" fmla="*/ 26 w 71"/>
                  <a:gd name="T41" fmla="*/ 25 h 51"/>
                  <a:gd name="T42" fmla="*/ 20 w 71"/>
                  <a:gd name="T43" fmla="*/ 13 h 51"/>
                  <a:gd name="T44" fmla="*/ 18 w 71"/>
                  <a:gd name="T45" fmla="*/ 18 h 51"/>
                  <a:gd name="T46" fmla="*/ 18 w 71"/>
                  <a:gd name="T47" fmla="*/ 13 h 51"/>
                  <a:gd name="T48" fmla="*/ 19 w 71"/>
                  <a:gd name="T49" fmla="*/ 25 h 51"/>
                  <a:gd name="T50" fmla="*/ 18 w 71"/>
                  <a:gd name="T51" fmla="*/ 20 h 51"/>
                  <a:gd name="T52" fmla="*/ 5 w 71"/>
                  <a:gd name="T53" fmla="*/ 20 h 51"/>
                  <a:gd name="T54" fmla="*/ 13 w 71"/>
                  <a:gd name="T55" fmla="*/ 27 h 51"/>
                  <a:gd name="T56" fmla="*/ 14 w 71"/>
                  <a:gd name="T57" fmla="*/ 32 h 51"/>
                  <a:gd name="T58" fmla="*/ 26 w 71"/>
                  <a:gd name="T59" fmla="*/ 27 h 51"/>
                  <a:gd name="T60" fmla="*/ 21 w 71"/>
                  <a:gd name="T61" fmla="*/ 27 h 51"/>
                  <a:gd name="T62" fmla="*/ 33 w 71"/>
                  <a:gd name="T63" fmla="*/ 32 h 51"/>
                  <a:gd name="T64" fmla="*/ 36 w 71"/>
                  <a:gd name="T65" fmla="*/ 27 h 51"/>
                  <a:gd name="T66" fmla="*/ 35 w 71"/>
                  <a:gd name="T67" fmla="*/ 32 h 51"/>
                  <a:gd name="T68" fmla="*/ 37 w 71"/>
                  <a:gd name="T69" fmla="*/ 20 h 51"/>
                  <a:gd name="T70" fmla="*/ 36 w 71"/>
                  <a:gd name="T71" fmla="*/ 25 h 51"/>
                  <a:gd name="T72" fmla="*/ 9 w 71"/>
                  <a:gd name="T73" fmla="*/ 13 h 51"/>
                  <a:gd name="T74" fmla="*/ 3 w 71"/>
                  <a:gd name="T75" fmla="*/ 14 h 51"/>
                  <a:gd name="T76" fmla="*/ 42 w 71"/>
                  <a:gd name="T77" fmla="*/ 32 h 51"/>
                  <a:gd name="T78" fmla="*/ 46 w 71"/>
                  <a:gd name="T79" fmla="*/ 27 h 51"/>
                  <a:gd name="T80" fmla="*/ 13 w 71"/>
                  <a:gd name="T81" fmla="*/ 44 h 51"/>
                  <a:gd name="T82" fmla="*/ 17 w 71"/>
                  <a:gd name="T83" fmla="*/ 48 h 51"/>
                  <a:gd name="T84" fmla="*/ 12 w 71"/>
                  <a:gd name="T85" fmla="*/ 48 h 51"/>
                  <a:gd name="T86" fmla="*/ 13 w 71"/>
                  <a:gd name="T87" fmla="*/ 49 h 51"/>
                  <a:gd name="T88" fmla="*/ 40 w 71"/>
                  <a:gd name="T89" fmla="*/ 51 h 51"/>
                  <a:gd name="T90" fmla="*/ 40 w 71"/>
                  <a:gd name="T91" fmla="*/ 49 h 51"/>
                  <a:gd name="T92" fmla="*/ 42 w 71"/>
                  <a:gd name="T93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1" h="51">
                    <a:moveTo>
                      <a:pt x="7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6" y="0"/>
                      <a:pt x="54" y="2"/>
                      <a:pt x="5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2"/>
                      <a:pt x="7" y="32"/>
                      <a:pt x="8" y="33"/>
                    </a:cubicBezTo>
                    <a:cubicBezTo>
                      <a:pt x="8" y="33"/>
                      <a:pt x="8" y="33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1"/>
                      <a:pt x="10" y="43"/>
                      <a:pt x="12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2"/>
                      <a:pt x="47" y="41"/>
                    </a:cubicBezTo>
                    <a:cubicBezTo>
                      <a:pt x="47" y="41"/>
                      <a:pt x="46" y="40"/>
                      <a:pt x="46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1" y="39"/>
                      <a:pt x="11" y="38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5" y="35"/>
                      <a:pt x="47" y="33"/>
                      <a:pt x="48" y="31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4"/>
                      <a:pt x="58" y="3"/>
                      <a:pt x="59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1"/>
                      <a:pt x="70" y="0"/>
                      <a:pt x="70" y="0"/>
                    </a:cubicBezTo>
                    <a:close/>
                    <a:moveTo>
                      <a:pt x="49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0" y="13"/>
                      <a:pt x="50" y="13"/>
                    </a:cubicBezTo>
                    <a:lnTo>
                      <a:pt x="49" y="18"/>
                    </a:lnTo>
                    <a:close/>
                    <a:moveTo>
                      <a:pt x="47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8" y="20"/>
                      <a:pt x="48" y="20"/>
                      <a:pt x="48" y="20"/>
                    </a:cubicBezTo>
                    <a:lnTo>
                      <a:pt x="47" y="25"/>
                    </a:lnTo>
                    <a:close/>
                    <a:moveTo>
                      <a:pt x="9" y="30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35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5" y="13"/>
                      <a:pt x="35" y="13"/>
                      <a:pt x="35" y="13"/>
                    </a:cubicBezTo>
                    <a:lnTo>
                      <a:pt x="35" y="18"/>
                    </a:lnTo>
                    <a:close/>
                    <a:moveTo>
                      <a:pt x="37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7" y="18"/>
                      <a:pt x="37" y="18"/>
                      <a:pt x="37" y="18"/>
                    </a:cubicBezTo>
                    <a:lnTo>
                      <a:pt x="37" y="13"/>
                    </a:lnTo>
                    <a:close/>
                    <a:moveTo>
                      <a:pt x="28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8" y="20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6" y="25"/>
                    </a:lnTo>
                    <a:close/>
                    <a:moveTo>
                      <a:pt x="26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6" y="18"/>
                    </a:lnTo>
                    <a:close/>
                    <a:moveTo>
                      <a:pt x="18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18"/>
                    </a:lnTo>
                    <a:close/>
                    <a:moveTo>
                      <a:pt x="18" y="20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18" y="20"/>
                    </a:lnTo>
                    <a:close/>
                    <a:moveTo>
                      <a:pt x="11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1" y="25"/>
                    </a:lnTo>
                    <a:close/>
                    <a:moveTo>
                      <a:pt x="13" y="27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4" y="32"/>
                      <a:pt x="14" y="32"/>
                      <a:pt x="14" y="32"/>
                    </a:cubicBezTo>
                    <a:lnTo>
                      <a:pt x="13" y="27"/>
                    </a:lnTo>
                    <a:close/>
                    <a:moveTo>
                      <a:pt x="21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1" y="32"/>
                      <a:pt x="21" y="32"/>
                      <a:pt x="21" y="32"/>
                    </a:cubicBezTo>
                    <a:lnTo>
                      <a:pt x="21" y="27"/>
                    </a:lnTo>
                    <a:close/>
                    <a:moveTo>
                      <a:pt x="28" y="27"/>
                    </a:move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8" y="32"/>
                      <a:pt x="28" y="32"/>
                      <a:pt x="28" y="32"/>
                    </a:cubicBezTo>
                    <a:lnTo>
                      <a:pt x="28" y="27"/>
                    </a:lnTo>
                    <a:close/>
                    <a:moveTo>
                      <a:pt x="36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36" y="27"/>
                    </a:lnTo>
                    <a:close/>
                    <a:moveTo>
                      <a:pt x="36" y="25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5"/>
                      <a:pt x="42" y="25"/>
                      <a:pt x="42" y="25"/>
                    </a:cubicBezTo>
                    <a:lnTo>
                      <a:pt x="36" y="25"/>
                    </a:ln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4" y="13"/>
                    </a:cubicBezTo>
                    <a:close/>
                    <a:moveTo>
                      <a:pt x="42" y="32"/>
                    </a:moveTo>
                    <a:cubicBezTo>
                      <a:pt x="42" y="32"/>
                      <a:pt x="42" y="32"/>
                      <a:pt x="42" y="3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1"/>
                      <a:pt x="43" y="32"/>
                      <a:pt x="42" y="32"/>
                    </a:cubicBezTo>
                    <a:close/>
                    <a:moveTo>
                      <a:pt x="13" y="44"/>
                    </a:moveTo>
                    <a:cubicBezTo>
                      <a:pt x="11" y="44"/>
                      <a:pt x="10" y="46"/>
                      <a:pt x="10" y="48"/>
                    </a:cubicBezTo>
                    <a:cubicBezTo>
                      <a:pt x="10" y="50"/>
                      <a:pt x="11" y="51"/>
                      <a:pt x="13" y="51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6"/>
                      <a:pt x="15" y="44"/>
                      <a:pt x="13" y="44"/>
                    </a:cubicBezTo>
                    <a:close/>
                    <a:moveTo>
                      <a:pt x="13" y="49"/>
                    </a:moveTo>
                    <a:cubicBezTo>
                      <a:pt x="13" y="49"/>
                      <a:pt x="12" y="48"/>
                      <a:pt x="12" y="48"/>
                    </a:cubicBezTo>
                    <a:cubicBezTo>
                      <a:pt x="12" y="47"/>
                      <a:pt x="13" y="46"/>
                      <a:pt x="13" y="46"/>
                    </a:cubicBezTo>
                    <a:cubicBezTo>
                      <a:pt x="14" y="46"/>
                      <a:pt x="15" y="47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lose/>
                    <a:moveTo>
                      <a:pt x="40" y="44"/>
                    </a:moveTo>
                    <a:cubicBezTo>
                      <a:pt x="38" y="44"/>
                      <a:pt x="37" y="46"/>
                      <a:pt x="37" y="48"/>
                    </a:cubicBezTo>
                    <a:cubicBezTo>
                      <a:pt x="37" y="50"/>
                      <a:pt x="38" y="51"/>
                      <a:pt x="40" y="51"/>
                    </a:cubicBezTo>
                    <a:cubicBezTo>
                      <a:pt x="42" y="51"/>
                      <a:pt x="44" y="50"/>
                      <a:pt x="44" y="48"/>
                    </a:cubicBezTo>
                    <a:cubicBezTo>
                      <a:pt x="44" y="46"/>
                      <a:pt x="42" y="44"/>
                      <a:pt x="40" y="44"/>
                    </a:cubicBezTo>
                    <a:close/>
                    <a:moveTo>
                      <a:pt x="40" y="49"/>
                    </a:moveTo>
                    <a:cubicBezTo>
                      <a:pt x="39" y="49"/>
                      <a:pt x="39" y="48"/>
                      <a:pt x="39" y="48"/>
                    </a:cubicBezTo>
                    <a:cubicBezTo>
                      <a:pt x="39" y="47"/>
                      <a:pt x="39" y="46"/>
                      <a:pt x="40" y="46"/>
                    </a:cubicBezTo>
                    <a:cubicBezTo>
                      <a:pt x="41" y="46"/>
                      <a:pt x="42" y="47"/>
                      <a:pt x="42" y="48"/>
                    </a:cubicBezTo>
                    <a:cubicBezTo>
                      <a:pt x="42" y="48"/>
                      <a:pt x="41" y="49"/>
                      <a:pt x="40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4" name="Freeform 37">
                <a:extLst>
                  <a:ext uri="{FF2B5EF4-FFF2-40B4-BE49-F238E27FC236}">
                    <a16:creationId xmlns:a16="http://schemas.microsoft.com/office/drawing/2014/main" id="{2B063EE3-395F-4BB4-9CB0-F0408FAD28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58400" y="5270180"/>
                <a:ext cx="371163" cy="371166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5" name="Freeform 14">
                <a:extLst>
                  <a:ext uri="{FF2B5EF4-FFF2-40B4-BE49-F238E27FC236}">
                    <a16:creationId xmlns:a16="http://schemas.microsoft.com/office/drawing/2014/main" id="{D96D45B8-F9B8-466B-B4C5-D197B890F7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9405" y="3988395"/>
                <a:ext cx="330276" cy="385323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6" name="Freeform 18">
                <a:extLst>
                  <a:ext uri="{FF2B5EF4-FFF2-40B4-BE49-F238E27FC236}">
                    <a16:creationId xmlns:a16="http://schemas.microsoft.com/office/drawing/2014/main" id="{26C52290-61CE-44CF-A5D0-ACBE9D88FF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3507" y="3403364"/>
                <a:ext cx="473037" cy="446461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7" name="Freeform 77">
                <a:extLst>
                  <a:ext uri="{FF2B5EF4-FFF2-40B4-BE49-F238E27FC236}">
                    <a16:creationId xmlns:a16="http://schemas.microsoft.com/office/drawing/2014/main" id="{ECA970FD-08E9-4821-87FD-924B70F0D2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7443" y="4457560"/>
                <a:ext cx="257175" cy="252412"/>
              </a:xfrm>
              <a:custGeom>
                <a:avLst/>
                <a:gdLst>
                  <a:gd name="T0" fmla="*/ 12 w 68"/>
                  <a:gd name="T1" fmla="*/ 0 h 67"/>
                  <a:gd name="T2" fmla="*/ 0 w 68"/>
                  <a:gd name="T3" fmla="*/ 56 h 67"/>
                  <a:gd name="T4" fmla="*/ 57 w 68"/>
                  <a:gd name="T5" fmla="*/ 67 h 67"/>
                  <a:gd name="T6" fmla="*/ 68 w 68"/>
                  <a:gd name="T7" fmla="*/ 11 h 67"/>
                  <a:gd name="T8" fmla="*/ 65 w 68"/>
                  <a:gd name="T9" fmla="*/ 11 h 67"/>
                  <a:gd name="T10" fmla="*/ 57 w 68"/>
                  <a:gd name="T11" fmla="*/ 64 h 67"/>
                  <a:gd name="T12" fmla="*/ 3 w 68"/>
                  <a:gd name="T13" fmla="*/ 56 h 67"/>
                  <a:gd name="T14" fmla="*/ 12 w 68"/>
                  <a:gd name="T15" fmla="*/ 3 h 67"/>
                  <a:gd name="T16" fmla="*/ 65 w 68"/>
                  <a:gd name="T17" fmla="*/ 11 h 67"/>
                  <a:gd name="T18" fmla="*/ 12 w 68"/>
                  <a:gd name="T19" fmla="*/ 5 h 67"/>
                  <a:gd name="T20" fmla="*/ 6 w 68"/>
                  <a:gd name="T21" fmla="*/ 56 h 67"/>
                  <a:gd name="T22" fmla="*/ 56 w 68"/>
                  <a:gd name="T23" fmla="*/ 62 h 67"/>
                  <a:gd name="T24" fmla="*/ 63 w 68"/>
                  <a:gd name="T25" fmla="*/ 12 h 67"/>
                  <a:gd name="T26" fmla="*/ 61 w 68"/>
                  <a:gd name="T27" fmla="*/ 12 h 67"/>
                  <a:gd name="T28" fmla="*/ 35 w 68"/>
                  <a:gd name="T29" fmla="*/ 33 h 67"/>
                  <a:gd name="T30" fmla="*/ 56 w 68"/>
                  <a:gd name="T31" fmla="*/ 7 h 67"/>
                  <a:gd name="T32" fmla="*/ 12 w 68"/>
                  <a:gd name="T33" fmla="*/ 7 h 67"/>
                  <a:gd name="T34" fmla="*/ 33 w 68"/>
                  <a:gd name="T35" fmla="*/ 33 h 67"/>
                  <a:gd name="T36" fmla="*/ 8 w 68"/>
                  <a:gd name="T37" fmla="*/ 12 h 67"/>
                  <a:gd name="T38" fmla="*/ 8 w 68"/>
                  <a:gd name="T39" fmla="*/ 56 h 67"/>
                  <a:gd name="T40" fmla="*/ 33 w 68"/>
                  <a:gd name="T41" fmla="*/ 35 h 67"/>
                  <a:gd name="T42" fmla="*/ 12 w 68"/>
                  <a:gd name="T43" fmla="*/ 60 h 67"/>
                  <a:gd name="T44" fmla="*/ 56 w 68"/>
                  <a:gd name="T45" fmla="*/ 60 h 67"/>
                  <a:gd name="T46" fmla="*/ 35 w 68"/>
                  <a:gd name="T47" fmla="*/ 35 h 67"/>
                  <a:gd name="T48" fmla="*/ 61 w 68"/>
                  <a:gd name="T49" fmla="*/ 56 h 67"/>
                  <a:gd name="T50" fmla="*/ 12 w 68"/>
                  <a:gd name="T51" fmla="*/ 20 h 67"/>
                  <a:gd name="T52" fmla="*/ 19 w 68"/>
                  <a:gd name="T53" fmla="*/ 19 h 67"/>
                  <a:gd name="T54" fmla="*/ 20 w 68"/>
                  <a:gd name="T55" fmla="*/ 12 h 67"/>
                  <a:gd name="T56" fmla="*/ 21 w 68"/>
                  <a:gd name="T57" fmla="*/ 19 h 67"/>
                  <a:gd name="T58" fmla="*/ 29 w 68"/>
                  <a:gd name="T59" fmla="*/ 20 h 67"/>
                  <a:gd name="T60" fmla="*/ 21 w 68"/>
                  <a:gd name="T61" fmla="*/ 21 h 67"/>
                  <a:gd name="T62" fmla="*/ 20 w 68"/>
                  <a:gd name="T63" fmla="*/ 28 h 67"/>
                  <a:gd name="T64" fmla="*/ 19 w 68"/>
                  <a:gd name="T65" fmla="*/ 21 h 67"/>
                  <a:gd name="T66" fmla="*/ 12 w 68"/>
                  <a:gd name="T67" fmla="*/ 20 h 67"/>
                  <a:gd name="T68" fmla="*/ 26 w 68"/>
                  <a:gd name="T69" fmla="*/ 53 h 67"/>
                  <a:gd name="T70" fmla="*/ 25 w 68"/>
                  <a:gd name="T71" fmla="*/ 53 h 67"/>
                  <a:gd name="T72" fmla="*/ 16 w 68"/>
                  <a:gd name="T73" fmla="*/ 53 h 67"/>
                  <a:gd name="T74" fmla="*/ 15 w 68"/>
                  <a:gd name="T75" fmla="*/ 53 h 67"/>
                  <a:gd name="T76" fmla="*/ 19 w 68"/>
                  <a:gd name="T77" fmla="*/ 47 h 67"/>
                  <a:gd name="T78" fmla="*/ 15 w 68"/>
                  <a:gd name="T79" fmla="*/ 42 h 67"/>
                  <a:gd name="T80" fmla="*/ 20 w 68"/>
                  <a:gd name="T81" fmla="*/ 46 h 67"/>
                  <a:gd name="T82" fmla="*/ 26 w 68"/>
                  <a:gd name="T83" fmla="*/ 42 h 67"/>
                  <a:gd name="T84" fmla="*/ 22 w 68"/>
                  <a:gd name="T85" fmla="*/ 47 h 67"/>
                  <a:gd name="T86" fmla="*/ 40 w 68"/>
                  <a:gd name="T87" fmla="*/ 19 h 67"/>
                  <a:gd name="T88" fmla="*/ 56 w 68"/>
                  <a:gd name="T89" fmla="*/ 18 h 67"/>
                  <a:gd name="T90" fmla="*/ 56 w 68"/>
                  <a:gd name="T91" fmla="*/ 20 h 67"/>
                  <a:gd name="T92" fmla="*/ 40 w 68"/>
                  <a:gd name="T93" fmla="*/ 19 h 67"/>
                  <a:gd name="T94" fmla="*/ 55 w 68"/>
                  <a:gd name="T95" fmla="*/ 45 h 67"/>
                  <a:gd name="T96" fmla="*/ 40 w 68"/>
                  <a:gd name="T97" fmla="*/ 44 h 67"/>
                  <a:gd name="T98" fmla="*/ 55 w 68"/>
                  <a:gd name="T99" fmla="*/ 43 h 67"/>
                  <a:gd name="T100" fmla="*/ 56 w 68"/>
                  <a:gd name="T101" fmla="*/ 50 h 67"/>
                  <a:gd name="T102" fmla="*/ 41 w 68"/>
                  <a:gd name="T103" fmla="*/ 51 h 67"/>
                  <a:gd name="T104" fmla="*/ 41 w 68"/>
                  <a:gd name="T105" fmla="*/ 49 h 67"/>
                  <a:gd name="T106" fmla="*/ 56 w 68"/>
                  <a:gd name="T107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5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2"/>
                      <a:pt x="5" y="67"/>
                      <a:pt x="1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3" y="67"/>
                      <a:pt x="68" y="62"/>
                      <a:pt x="68" y="56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5"/>
                      <a:pt x="63" y="0"/>
                      <a:pt x="57" y="0"/>
                    </a:cubicBezTo>
                    <a:close/>
                    <a:moveTo>
                      <a:pt x="65" y="11"/>
                    </a:move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61"/>
                      <a:pt x="61" y="64"/>
                      <a:pt x="57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7" y="64"/>
                      <a:pt x="3" y="61"/>
                      <a:pt x="3" y="5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7" y="3"/>
                      <a:pt x="12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61" y="3"/>
                      <a:pt x="65" y="7"/>
                      <a:pt x="65" y="11"/>
                    </a:cubicBezTo>
                    <a:close/>
                    <a:moveTo>
                      <a:pt x="56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9" y="5"/>
                      <a:pt x="6" y="8"/>
                      <a:pt x="6" y="12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9"/>
                      <a:pt x="9" y="62"/>
                      <a:pt x="12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60" y="62"/>
                      <a:pt x="63" y="59"/>
                      <a:pt x="63" y="56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8"/>
                      <a:pt x="60" y="5"/>
                      <a:pt x="56" y="5"/>
                    </a:cubicBezTo>
                    <a:close/>
                    <a:moveTo>
                      <a:pt x="61" y="12"/>
                    </a:moveTo>
                    <a:cubicBezTo>
                      <a:pt x="61" y="33"/>
                      <a:pt x="61" y="33"/>
                      <a:pt x="6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9" y="7"/>
                      <a:pt x="61" y="9"/>
                      <a:pt x="61" y="12"/>
                    </a:cubicBezTo>
                    <a:close/>
                    <a:moveTo>
                      <a:pt x="12" y="7"/>
                    </a:moveTo>
                    <a:cubicBezTo>
                      <a:pt x="33" y="7"/>
                      <a:pt x="33" y="7"/>
                      <a:pt x="33" y="7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10" y="7"/>
                      <a:pt x="12" y="7"/>
                    </a:cubicBezTo>
                    <a:close/>
                    <a:moveTo>
                      <a:pt x="8" y="56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0"/>
                      <a:pt x="8" y="58"/>
                      <a:pt x="8" y="56"/>
                    </a:cubicBezTo>
                    <a:close/>
                    <a:moveTo>
                      <a:pt x="56" y="60"/>
                    </a:move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8"/>
                      <a:pt x="59" y="60"/>
                      <a:pt x="56" y="60"/>
                    </a:cubicBezTo>
                    <a:close/>
                    <a:moveTo>
                      <a:pt x="12" y="20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3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9" y="19"/>
                      <a:pt x="29" y="20"/>
                    </a:cubicBezTo>
                    <a:cubicBezTo>
                      <a:pt x="29" y="20"/>
                      <a:pt x="28" y="21"/>
                      <a:pt x="28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20" y="28"/>
                    </a:cubicBezTo>
                    <a:cubicBezTo>
                      <a:pt x="20" y="28"/>
                      <a:pt x="19" y="27"/>
                      <a:pt x="19" y="2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2" y="20"/>
                      <a:pt x="12" y="20"/>
                    </a:cubicBezTo>
                    <a:close/>
                    <a:moveTo>
                      <a:pt x="26" y="52"/>
                    </a:moveTo>
                    <a:cubicBezTo>
                      <a:pt x="27" y="52"/>
                      <a:pt x="27" y="53"/>
                      <a:pt x="26" y="53"/>
                    </a:cubicBezTo>
                    <a:cubicBezTo>
                      <a:pt x="26" y="53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2"/>
                      <a:pt x="15" y="52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4" y="43"/>
                      <a:pt x="14" y="42"/>
                      <a:pt x="15" y="42"/>
                    </a:cubicBezTo>
                    <a:cubicBezTo>
                      <a:pt x="15" y="41"/>
                      <a:pt x="16" y="41"/>
                      <a:pt x="16" y="42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6" y="41"/>
                      <a:pt x="26" y="42"/>
                    </a:cubicBezTo>
                    <a:cubicBezTo>
                      <a:pt x="27" y="42"/>
                      <a:pt x="27" y="43"/>
                      <a:pt x="26" y="43"/>
                    </a:cubicBezTo>
                    <a:cubicBezTo>
                      <a:pt x="22" y="47"/>
                      <a:pt x="22" y="47"/>
                      <a:pt x="22" y="47"/>
                    </a:cubicBezTo>
                    <a:lnTo>
                      <a:pt x="26" y="52"/>
                    </a:lnTo>
                    <a:close/>
                    <a:moveTo>
                      <a:pt x="40" y="19"/>
                    </a:moveTo>
                    <a:cubicBezTo>
                      <a:pt x="40" y="19"/>
                      <a:pt x="41" y="18"/>
                      <a:pt x="41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9"/>
                      <a:pt x="57" y="19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0" y="20"/>
                      <a:pt x="40" y="19"/>
                    </a:cubicBezTo>
                    <a:close/>
                    <a:moveTo>
                      <a:pt x="56" y="44"/>
                    </a:moveTo>
                    <a:cubicBezTo>
                      <a:pt x="56" y="45"/>
                      <a:pt x="56" y="45"/>
                      <a:pt x="55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0" y="45"/>
                      <a:pt x="40" y="44"/>
                    </a:cubicBezTo>
                    <a:cubicBezTo>
                      <a:pt x="40" y="44"/>
                      <a:pt x="41" y="43"/>
                      <a:pt x="4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6" y="43"/>
                      <a:pt x="56" y="44"/>
                      <a:pt x="56" y="44"/>
                    </a:cubicBezTo>
                    <a:close/>
                    <a:moveTo>
                      <a:pt x="56" y="50"/>
                    </a:moveTo>
                    <a:cubicBezTo>
                      <a:pt x="56" y="51"/>
                      <a:pt x="56" y="51"/>
                      <a:pt x="55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0" y="51"/>
                      <a:pt x="40" y="50"/>
                    </a:cubicBezTo>
                    <a:cubicBezTo>
                      <a:pt x="40" y="50"/>
                      <a:pt x="41" y="49"/>
                      <a:pt x="41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6" y="49"/>
                      <a:pt x="56" y="50"/>
                      <a:pt x="56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8" name="Freeform 41">
                <a:extLst>
                  <a:ext uri="{FF2B5EF4-FFF2-40B4-BE49-F238E27FC236}">
                    <a16:creationId xmlns:a16="http://schemas.microsoft.com/office/drawing/2014/main" id="{A76D3C53-42FD-4F00-9BA3-217DB0C5A4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83924" y="1761825"/>
                <a:ext cx="354914" cy="343084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9" name="Freeform 79">
                <a:extLst>
                  <a:ext uri="{FF2B5EF4-FFF2-40B4-BE49-F238E27FC236}">
                    <a16:creationId xmlns:a16="http://schemas.microsoft.com/office/drawing/2014/main" id="{6613D975-5A75-4899-AE68-C3EC0FB335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31205" y="6105313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0" name="Freeform 36">
                <a:extLst>
                  <a:ext uri="{FF2B5EF4-FFF2-40B4-BE49-F238E27FC236}">
                    <a16:creationId xmlns:a16="http://schemas.microsoft.com/office/drawing/2014/main" id="{A28AA61B-120D-449C-A905-A6D07EC735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07926" y="4306627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1" name="Freeform 36">
                <a:extLst>
                  <a:ext uri="{FF2B5EF4-FFF2-40B4-BE49-F238E27FC236}">
                    <a16:creationId xmlns:a16="http://schemas.microsoft.com/office/drawing/2014/main" id="{6F9760CC-B530-4A6D-8742-EB22755EFD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0810" y="3432847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2" name="Freeform 30">
                <a:extLst>
                  <a:ext uri="{FF2B5EF4-FFF2-40B4-BE49-F238E27FC236}">
                    <a16:creationId xmlns:a16="http://schemas.microsoft.com/office/drawing/2014/main" id="{A79D148A-42DA-46D4-9E58-2F4B478119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43865" y="4794289"/>
                <a:ext cx="585781" cy="555994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3" name="Freeform 31">
                <a:extLst>
                  <a:ext uri="{FF2B5EF4-FFF2-40B4-BE49-F238E27FC236}">
                    <a16:creationId xmlns:a16="http://schemas.microsoft.com/office/drawing/2014/main" id="{96E05FF3-3247-467C-8F85-B2AD464CBF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49460" y="4614187"/>
                <a:ext cx="499717" cy="543488"/>
              </a:xfrm>
              <a:custGeom>
                <a:avLst/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8" h="63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4" name="Freeform 32">
                <a:extLst>
                  <a:ext uri="{FF2B5EF4-FFF2-40B4-BE49-F238E27FC236}">
                    <a16:creationId xmlns:a16="http://schemas.microsoft.com/office/drawing/2014/main" id="{3EE4C56D-3CED-4B1A-BD98-1BA8E3F63D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02671" y="3651649"/>
                <a:ext cx="467849" cy="522383"/>
              </a:xfrm>
              <a:custGeom>
                <a:avLst/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5" name="Freeform 33">
                <a:extLst>
                  <a:ext uri="{FF2B5EF4-FFF2-40B4-BE49-F238E27FC236}">
                    <a16:creationId xmlns:a16="http://schemas.microsoft.com/office/drawing/2014/main" id="{FE410FBE-5FF7-4A05-BFA9-C774DEB9C9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3568" y="2835236"/>
                <a:ext cx="449953" cy="460928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6" name="Freeform 34">
                <a:extLst>
                  <a:ext uri="{FF2B5EF4-FFF2-40B4-BE49-F238E27FC236}">
                    <a16:creationId xmlns:a16="http://schemas.microsoft.com/office/drawing/2014/main" id="{2381A2D6-8580-48B3-AEFA-8BC07CE67F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5016" y="4611573"/>
                <a:ext cx="438560" cy="588312"/>
              </a:xfrm>
              <a:custGeom>
                <a:avLst/>
                <a:gdLst>
                  <a:gd name="T0" fmla="*/ 13 w 52"/>
                  <a:gd name="T1" fmla="*/ 18 h 70"/>
                  <a:gd name="T2" fmla="*/ 12 w 52"/>
                  <a:gd name="T3" fmla="*/ 17 h 70"/>
                  <a:gd name="T4" fmla="*/ 11 w 52"/>
                  <a:gd name="T5" fmla="*/ 15 h 70"/>
                  <a:gd name="T6" fmla="*/ 51 w 52"/>
                  <a:gd name="T7" fmla="*/ 50 h 70"/>
                  <a:gd name="T8" fmla="*/ 49 w 52"/>
                  <a:gd name="T9" fmla="*/ 60 h 70"/>
                  <a:gd name="T10" fmla="*/ 51 w 52"/>
                  <a:gd name="T11" fmla="*/ 69 h 70"/>
                  <a:gd name="T12" fmla="*/ 0 w 52"/>
                  <a:gd name="T13" fmla="*/ 69 h 70"/>
                  <a:gd name="T14" fmla="*/ 1 w 52"/>
                  <a:gd name="T15" fmla="*/ 60 h 70"/>
                  <a:gd name="T16" fmla="*/ 4 w 52"/>
                  <a:gd name="T17" fmla="*/ 45 h 70"/>
                  <a:gd name="T18" fmla="*/ 19 w 52"/>
                  <a:gd name="T19" fmla="*/ 27 h 70"/>
                  <a:gd name="T20" fmla="*/ 15 w 52"/>
                  <a:gd name="T21" fmla="*/ 30 h 70"/>
                  <a:gd name="T22" fmla="*/ 10 w 52"/>
                  <a:gd name="T23" fmla="*/ 34 h 70"/>
                  <a:gd name="T24" fmla="*/ 2 w 52"/>
                  <a:gd name="T25" fmla="*/ 28 h 70"/>
                  <a:gd name="T26" fmla="*/ 8 w 52"/>
                  <a:gd name="T27" fmla="*/ 14 h 70"/>
                  <a:gd name="T28" fmla="*/ 13 w 52"/>
                  <a:gd name="T29" fmla="*/ 5 h 70"/>
                  <a:gd name="T30" fmla="*/ 12 w 52"/>
                  <a:gd name="T31" fmla="*/ 0 h 70"/>
                  <a:gd name="T32" fmla="*/ 12 w 52"/>
                  <a:gd name="T33" fmla="*/ 0 h 70"/>
                  <a:gd name="T34" fmla="*/ 14 w 52"/>
                  <a:gd name="T35" fmla="*/ 0 h 70"/>
                  <a:gd name="T36" fmla="*/ 43 w 52"/>
                  <a:gd name="T37" fmla="*/ 13 h 70"/>
                  <a:gd name="T38" fmla="*/ 51 w 52"/>
                  <a:gd name="T39" fmla="*/ 47 h 70"/>
                  <a:gd name="T40" fmla="*/ 2 w 52"/>
                  <a:gd name="T41" fmla="*/ 62 h 70"/>
                  <a:gd name="T42" fmla="*/ 48 w 52"/>
                  <a:gd name="T43" fmla="*/ 62 h 70"/>
                  <a:gd name="T44" fmla="*/ 2 w 52"/>
                  <a:gd name="T45" fmla="*/ 62 h 70"/>
                  <a:gd name="T46" fmla="*/ 6 w 52"/>
                  <a:gd name="T47" fmla="*/ 56 h 70"/>
                  <a:gd name="T48" fmla="*/ 44 w 52"/>
                  <a:gd name="T49" fmla="*/ 60 h 70"/>
                  <a:gd name="T50" fmla="*/ 12 w 52"/>
                  <a:gd name="T51" fmla="*/ 41 h 70"/>
                  <a:gd name="T52" fmla="*/ 6 w 52"/>
                  <a:gd name="T53" fmla="*/ 54 h 70"/>
                  <a:gd name="T54" fmla="*/ 15 w 52"/>
                  <a:gd name="T55" fmla="*/ 42 h 70"/>
                  <a:gd name="T56" fmla="*/ 12 w 52"/>
                  <a:gd name="T57" fmla="*/ 48 h 70"/>
                  <a:gd name="T58" fmla="*/ 41 w 52"/>
                  <a:gd name="T59" fmla="*/ 54 h 70"/>
                  <a:gd name="T60" fmla="*/ 39 w 52"/>
                  <a:gd name="T61" fmla="*/ 17 h 70"/>
                  <a:gd name="T62" fmla="*/ 22 w 52"/>
                  <a:gd name="T63" fmla="*/ 6 h 70"/>
                  <a:gd name="T64" fmla="*/ 20 w 52"/>
                  <a:gd name="T65" fmla="*/ 5 h 70"/>
                  <a:gd name="T66" fmla="*/ 18 w 52"/>
                  <a:gd name="T67" fmla="*/ 4 h 70"/>
                  <a:gd name="T68" fmla="*/ 19 w 52"/>
                  <a:gd name="T69" fmla="*/ 7 h 70"/>
                  <a:gd name="T70" fmla="*/ 17 w 52"/>
                  <a:gd name="T71" fmla="*/ 8 h 70"/>
                  <a:gd name="T72" fmla="*/ 11 w 52"/>
                  <a:gd name="T73" fmla="*/ 14 h 70"/>
                  <a:gd name="T74" fmla="*/ 4 w 52"/>
                  <a:gd name="T75" fmla="*/ 28 h 70"/>
                  <a:gd name="T76" fmla="*/ 10 w 52"/>
                  <a:gd name="T77" fmla="*/ 31 h 70"/>
                  <a:gd name="T78" fmla="*/ 16 w 52"/>
                  <a:gd name="T79" fmla="*/ 25 h 70"/>
                  <a:gd name="T80" fmla="*/ 21 w 52"/>
                  <a:gd name="T81" fmla="*/ 25 h 70"/>
                  <a:gd name="T82" fmla="*/ 30 w 52"/>
                  <a:gd name="T83" fmla="*/ 19 h 70"/>
                  <a:gd name="T84" fmla="*/ 44 w 52"/>
                  <a:gd name="T85" fmla="*/ 36 h 70"/>
                  <a:gd name="T86" fmla="*/ 40 w 52"/>
                  <a:gd name="T87" fmla="*/ 16 h 70"/>
                  <a:gd name="T88" fmla="*/ 43 w 52"/>
                  <a:gd name="T89" fmla="*/ 53 h 70"/>
                  <a:gd name="T90" fmla="*/ 44 w 52"/>
                  <a:gd name="T91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0">
                    <a:moveTo>
                      <a:pt x="16" y="14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6" y="14"/>
                      <a:pt x="16" y="14"/>
                    </a:cubicBezTo>
                    <a:close/>
                    <a:moveTo>
                      <a:pt x="51" y="50"/>
                    </a:move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5"/>
                      <a:pt x="49" y="56"/>
                      <a:pt x="49" y="58"/>
                    </a:cubicBezTo>
                    <a:cubicBezTo>
                      <a:pt x="49" y="59"/>
                      <a:pt x="49" y="59"/>
                      <a:pt x="49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1" y="60"/>
                      <a:pt x="51" y="61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0" y="70"/>
                      <a:pt x="49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7"/>
                      <a:pt x="2" y="55"/>
                      <a:pt x="3" y="54"/>
                    </a:cubicBezTo>
                    <a:cubicBezTo>
                      <a:pt x="3" y="53"/>
                      <a:pt x="2" y="49"/>
                      <a:pt x="4" y="45"/>
                    </a:cubicBezTo>
                    <a:cubicBezTo>
                      <a:pt x="5" y="43"/>
                      <a:pt x="8" y="41"/>
                      <a:pt x="11" y="39"/>
                    </a:cubicBezTo>
                    <a:cubicBezTo>
                      <a:pt x="13" y="37"/>
                      <a:pt x="16" y="35"/>
                      <a:pt x="18" y="33"/>
                    </a:cubicBezTo>
                    <a:cubicBezTo>
                      <a:pt x="19" y="31"/>
                      <a:pt x="19" y="29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5" y="28"/>
                      <a:pt x="15" y="30"/>
                    </a:cubicBezTo>
                    <a:cubicBezTo>
                      <a:pt x="14" y="31"/>
                      <a:pt x="14" y="32"/>
                      <a:pt x="13" y="32"/>
                    </a:cubicBezTo>
                    <a:cubicBezTo>
                      <a:pt x="13" y="33"/>
                      <a:pt x="12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3"/>
                      <a:pt x="7" y="32"/>
                    </a:cubicBezTo>
                    <a:cubicBezTo>
                      <a:pt x="6" y="32"/>
                      <a:pt x="6" y="32"/>
                      <a:pt x="5" y="31"/>
                    </a:cubicBezTo>
                    <a:cubicBezTo>
                      <a:pt x="4" y="31"/>
                      <a:pt x="2" y="30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3"/>
                      <a:pt x="4" y="20"/>
                    </a:cubicBezTo>
                    <a:cubicBezTo>
                      <a:pt x="7" y="17"/>
                      <a:pt x="8" y="15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2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4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1" y="2"/>
                      <a:pt x="23" y="2"/>
                      <a:pt x="24" y="2"/>
                    </a:cubicBezTo>
                    <a:cubicBezTo>
                      <a:pt x="30" y="2"/>
                      <a:pt x="37" y="4"/>
                      <a:pt x="43" y="13"/>
                    </a:cubicBezTo>
                    <a:cubicBezTo>
                      <a:pt x="48" y="22"/>
                      <a:pt x="47" y="30"/>
                      <a:pt x="47" y="36"/>
                    </a:cubicBezTo>
                    <a:cubicBezTo>
                      <a:pt x="47" y="39"/>
                      <a:pt x="46" y="41"/>
                      <a:pt x="47" y="42"/>
                    </a:cubicBezTo>
                    <a:cubicBezTo>
                      <a:pt x="48" y="45"/>
                      <a:pt x="51" y="47"/>
                      <a:pt x="51" y="47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9"/>
                      <a:pt x="52" y="49"/>
                      <a:pt x="51" y="50"/>
                    </a:cubicBezTo>
                    <a:close/>
                    <a:moveTo>
                      <a:pt x="2" y="62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6" y="62"/>
                      <a:pt x="6" y="62"/>
                      <a:pt x="6" y="62"/>
                    </a:cubicBezTo>
                    <a:lnTo>
                      <a:pt x="2" y="62"/>
                    </a:lnTo>
                    <a:close/>
                    <a:moveTo>
                      <a:pt x="47" y="58"/>
                    </a:moveTo>
                    <a:cubicBezTo>
                      <a:pt x="47" y="57"/>
                      <a:pt x="46" y="56"/>
                      <a:pt x="44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4" y="56"/>
                      <a:pt x="3" y="57"/>
                      <a:pt x="3" y="58"/>
                    </a:cubicBezTo>
                    <a:cubicBezTo>
                      <a:pt x="3" y="59"/>
                      <a:pt x="4" y="60"/>
                      <a:pt x="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6" y="60"/>
                      <a:pt x="47" y="59"/>
                      <a:pt x="47" y="58"/>
                    </a:cubicBezTo>
                    <a:close/>
                    <a:moveTo>
                      <a:pt x="20" y="34"/>
                    </a:moveTo>
                    <a:cubicBezTo>
                      <a:pt x="18" y="36"/>
                      <a:pt x="15" y="39"/>
                      <a:pt x="12" y="41"/>
                    </a:cubicBezTo>
                    <a:cubicBezTo>
                      <a:pt x="10" y="43"/>
                      <a:pt x="7" y="45"/>
                      <a:pt x="7" y="46"/>
                    </a:cubicBezTo>
                    <a:cubicBezTo>
                      <a:pt x="4" y="50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3"/>
                      <a:pt x="8" y="49"/>
                      <a:pt x="10" y="46"/>
                    </a:cubicBezTo>
                    <a:cubicBezTo>
                      <a:pt x="13" y="44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7" y="43"/>
                    </a:cubicBezTo>
                    <a:cubicBezTo>
                      <a:pt x="17" y="43"/>
                      <a:pt x="17" y="44"/>
                      <a:pt x="16" y="44"/>
                    </a:cubicBezTo>
                    <a:cubicBezTo>
                      <a:pt x="16" y="44"/>
                      <a:pt x="14" y="46"/>
                      <a:pt x="12" y="48"/>
                    </a:cubicBezTo>
                    <a:cubicBezTo>
                      <a:pt x="10" y="50"/>
                      <a:pt x="10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39" y="49"/>
                      <a:pt x="39" y="45"/>
                    </a:cubicBezTo>
                    <a:cubicBezTo>
                      <a:pt x="39" y="44"/>
                      <a:pt x="39" y="42"/>
                      <a:pt x="40" y="40"/>
                    </a:cubicBezTo>
                    <a:cubicBezTo>
                      <a:pt x="40" y="35"/>
                      <a:pt x="42" y="26"/>
                      <a:pt x="39" y="17"/>
                    </a:cubicBezTo>
                    <a:cubicBezTo>
                      <a:pt x="35" y="7"/>
                      <a:pt x="26" y="6"/>
                      <a:pt x="23" y="6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4" y="10"/>
                      <a:pt x="11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8"/>
                      <a:pt x="6" y="22"/>
                    </a:cubicBezTo>
                    <a:cubicBezTo>
                      <a:pt x="4" y="24"/>
                      <a:pt x="4" y="26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3" y="27"/>
                      <a:pt x="14" y="24"/>
                      <a:pt x="16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0" y="25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cubicBezTo>
                      <a:pt x="26" y="24"/>
                      <a:pt x="27" y="19"/>
                      <a:pt x="28" y="19"/>
                    </a:cubicBezTo>
                    <a:cubicBezTo>
                      <a:pt x="28" y="18"/>
                      <a:pt x="28" y="18"/>
                      <a:pt x="29" y="18"/>
                    </a:cubicBezTo>
                    <a:cubicBezTo>
                      <a:pt x="29" y="18"/>
                      <a:pt x="30" y="19"/>
                      <a:pt x="30" y="19"/>
                    </a:cubicBezTo>
                    <a:cubicBezTo>
                      <a:pt x="29" y="19"/>
                      <a:pt x="28" y="25"/>
                      <a:pt x="22" y="27"/>
                    </a:cubicBezTo>
                    <a:cubicBezTo>
                      <a:pt x="22" y="29"/>
                      <a:pt x="21" y="32"/>
                      <a:pt x="20" y="34"/>
                    </a:cubicBezTo>
                    <a:close/>
                    <a:moveTo>
                      <a:pt x="44" y="36"/>
                    </a:moveTo>
                    <a:cubicBezTo>
                      <a:pt x="45" y="30"/>
                      <a:pt x="45" y="22"/>
                      <a:pt x="40" y="14"/>
                    </a:cubicBezTo>
                    <a:cubicBezTo>
                      <a:pt x="37" y="8"/>
                      <a:pt x="32" y="6"/>
                      <a:pt x="28" y="5"/>
                    </a:cubicBezTo>
                    <a:cubicBezTo>
                      <a:pt x="33" y="6"/>
                      <a:pt x="38" y="9"/>
                      <a:pt x="40" y="16"/>
                    </a:cubicBezTo>
                    <a:cubicBezTo>
                      <a:pt x="44" y="26"/>
                      <a:pt x="42" y="35"/>
                      <a:pt x="42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8"/>
                      <a:pt x="42" y="51"/>
                      <a:pt x="43" y="5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8" y="47"/>
                      <a:pt x="46" y="45"/>
                      <a:pt x="45" y="43"/>
                    </a:cubicBezTo>
                    <a:cubicBezTo>
                      <a:pt x="44" y="41"/>
                      <a:pt x="44" y="39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7" name="Freeform 35">
                <a:extLst>
                  <a:ext uri="{FF2B5EF4-FFF2-40B4-BE49-F238E27FC236}">
                    <a16:creationId xmlns:a16="http://schemas.microsoft.com/office/drawing/2014/main" id="{F9C0F889-3A9A-44BE-822F-301582FC1B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7890" y="2909526"/>
                <a:ext cx="408229" cy="390142"/>
              </a:xfrm>
              <a:custGeom>
                <a:avLst/>
                <a:gdLst>
                  <a:gd name="T0" fmla="*/ 44 w 67"/>
                  <a:gd name="T1" fmla="*/ 21 h 64"/>
                  <a:gd name="T2" fmla="*/ 25 w 67"/>
                  <a:gd name="T3" fmla="*/ 19 h 64"/>
                  <a:gd name="T4" fmla="*/ 24 w 67"/>
                  <a:gd name="T5" fmla="*/ 21 h 64"/>
                  <a:gd name="T6" fmla="*/ 16 w 67"/>
                  <a:gd name="T7" fmla="*/ 30 h 64"/>
                  <a:gd name="T8" fmla="*/ 26 w 67"/>
                  <a:gd name="T9" fmla="*/ 36 h 64"/>
                  <a:gd name="T10" fmla="*/ 32 w 67"/>
                  <a:gd name="T11" fmla="*/ 42 h 64"/>
                  <a:gd name="T12" fmla="*/ 26 w 67"/>
                  <a:gd name="T13" fmla="*/ 48 h 64"/>
                  <a:gd name="T14" fmla="*/ 42 w 67"/>
                  <a:gd name="T15" fmla="*/ 48 h 64"/>
                  <a:gd name="T16" fmla="*/ 36 w 67"/>
                  <a:gd name="T17" fmla="*/ 42 h 64"/>
                  <a:gd name="T18" fmla="*/ 42 w 67"/>
                  <a:gd name="T19" fmla="*/ 36 h 64"/>
                  <a:gd name="T20" fmla="*/ 51 w 67"/>
                  <a:gd name="T21" fmla="*/ 30 h 64"/>
                  <a:gd name="T22" fmla="*/ 19 w 67"/>
                  <a:gd name="T23" fmla="*/ 30 h 64"/>
                  <a:gd name="T24" fmla="*/ 24 w 67"/>
                  <a:gd name="T25" fmla="*/ 31 h 64"/>
                  <a:gd name="T26" fmla="*/ 48 w 67"/>
                  <a:gd name="T27" fmla="*/ 30 h 64"/>
                  <a:gd name="T28" fmla="*/ 44 w 67"/>
                  <a:gd name="T29" fmla="*/ 31 h 64"/>
                  <a:gd name="T30" fmla="*/ 48 w 67"/>
                  <a:gd name="T31" fmla="*/ 30 h 64"/>
                  <a:gd name="T32" fmla="*/ 61 w 67"/>
                  <a:gd name="T33" fmla="*/ 20 h 64"/>
                  <a:gd name="T34" fmla="*/ 51 w 67"/>
                  <a:gd name="T35" fmla="*/ 9 h 64"/>
                  <a:gd name="T36" fmla="*/ 43 w 67"/>
                  <a:gd name="T37" fmla="*/ 0 h 64"/>
                  <a:gd name="T38" fmla="*/ 30 w 67"/>
                  <a:gd name="T39" fmla="*/ 2 h 64"/>
                  <a:gd name="T40" fmla="*/ 19 w 67"/>
                  <a:gd name="T41" fmla="*/ 6 h 64"/>
                  <a:gd name="T42" fmla="*/ 7 w 67"/>
                  <a:gd name="T43" fmla="*/ 13 h 64"/>
                  <a:gd name="T44" fmla="*/ 4 w 67"/>
                  <a:gd name="T45" fmla="*/ 26 h 64"/>
                  <a:gd name="T46" fmla="*/ 7 w 67"/>
                  <a:gd name="T47" fmla="*/ 41 h 64"/>
                  <a:gd name="T48" fmla="*/ 13 w 67"/>
                  <a:gd name="T49" fmla="*/ 55 h 64"/>
                  <a:gd name="T50" fmla="*/ 24 w 67"/>
                  <a:gd name="T51" fmla="*/ 64 h 64"/>
                  <a:gd name="T52" fmla="*/ 34 w 67"/>
                  <a:gd name="T53" fmla="*/ 61 h 64"/>
                  <a:gd name="T54" fmla="*/ 44 w 67"/>
                  <a:gd name="T55" fmla="*/ 64 h 64"/>
                  <a:gd name="T56" fmla="*/ 54 w 67"/>
                  <a:gd name="T57" fmla="*/ 55 h 64"/>
                  <a:gd name="T58" fmla="*/ 61 w 67"/>
                  <a:gd name="T59" fmla="*/ 41 h 64"/>
                  <a:gd name="T60" fmla="*/ 63 w 67"/>
                  <a:gd name="T61" fmla="*/ 26 h 64"/>
                  <a:gd name="T62" fmla="*/ 58 w 67"/>
                  <a:gd name="T63" fmla="*/ 19 h 64"/>
                  <a:gd name="T64" fmla="*/ 54 w 67"/>
                  <a:gd name="T65" fmla="*/ 13 h 64"/>
                  <a:gd name="T66" fmla="*/ 46 w 67"/>
                  <a:gd name="T67" fmla="*/ 7 h 64"/>
                  <a:gd name="T68" fmla="*/ 39 w 67"/>
                  <a:gd name="T69" fmla="*/ 5 h 64"/>
                  <a:gd name="T70" fmla="*/ 29 w 67"/>
                  <a:gd name="T71" fmla="*/ 5 h 64"/>
                  <a:gd name="T72" fmla="*/ 22 w 67"/>
                  <a:gd name="T73" fmla="*/ 7 h 64"/>
                  <a:gd name="T74" fmla="*/ 18 w 67"/>
                  <a:gd name="T75" fmla="*/ 12 h 64"/>
                  <a:gd name="T76" fmla="*/ 9 w 67"/>
                  <a:gd name="T77" fmla="*/ 14 h 64"/>
                  <a:gd name="T78" fmla="*/ 6 w 67"/>
                  <a:gd name="T79" fmla="*/ 28 h 64"/>
                  <a:gd name="T80" fmla="*/ 9 w 67"/>
                  <a:gd name="T81" fmla="*/ 40 h 64"/>
                  <a:gd name="T82" fmla="*/ 9 w 67"/>
                  <a:gd name="T83" fmla="*/ 50 h 64"/>
                  <a:gd name="T84" fmla="*/ 18 w 67"/>
                  <a:gd name="T85" fmla="*/ 53 h 64"/>
                  <a:gd name="T86" fmla="*/ 24 w 67"/>
                  <a:gd name="T87" fmla="*/ 61 h 64"/>
                  <a:gd name="T88" fmla="*/ 33 w 67"/>
                  <a:gd name="T89" fmla="*/ 58 h 64"/>
                  <a:gd name="T90" fmla="*/ 43 w 67"/>
                  <a:gd name="T91" fmla="*/ 61 h 64"/>
                  <a:gd name="T92" fmla="*/ 48 w 67"/>
                  <a:gd name="T93" fmla="*/ 53 h 64"/>
                  <a:gd name="T94" fmla="*/ 10 w 67"/>
                  <a:gd name="T95" fmla="*/ 32 h 64"/>
                  <a:gd name="T96" fmla="*/ 34 w 67"/>
                  <a:gd name="T97" fmla="*/ 56 h 64"/>
                  <a:gd name="T98" fmla="*/ 49 w 67"/>
                  <a:gd name="T99" fmla="*/ 53 h 64"/>
                  <a:gd name="T100" fmla="*/ 58 w 67"/>
                  <a:gd name="T101" fmla="*/ 50 h 64"/>
                  <a:gd name="T102" fmla="*/ 60 w 67"/>
                  <a:gd name="T103" fmla="*/ 32 h 64"/>
                  <a:gd name="T104" fmla="*/ 64 w 67"/>
                  <a:gd name="T105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4">
                    <a:moveTo>
                      <a:pt x="51" y="23"/>
                    </a:moveTo>
                    <a:cubicBezTo>
                      <a:pt x="51" y="22"/>
                      <a:pt x="51" y="21"/>
                      <a:pt x="50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19"/>
                      <a:pt x="4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3"/>
                      <a:pt x="20" y="35"/>
                      <a:pt x="2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27" y="37"/>
                      <a:pt x="28" y="38"/>
                      <a:pt x="30" y="39"/>
                    </a:cubicBezTo>
                    <a:cubicBezTo>
                      <a:pt x="30" y="39"/>
                      <a:pt x="31" y="39"/>
                      <a:pt x="31" y="40"/>
                    </a:cubicBezTo>
                    <a:cubicBezTo>
                      <a:pt x="31" y="40"/>
                      <a:pt x="32" y="41"/>
                      <a:pt x="32" y="42"/>
                    </a:cubicBezTo>
                    <a:cubicBezTo>
                      <a:pt x="32" y="45"/>
                      <a:pt x="30" y="46"/>
                      <a:pt x="30" y="46"/>
                    </a:cubicBezTo>
                    <a:cubicBezTo>
                      <a:pt x="30" y="46"/>
                      <a:pt x="28" y="47"/>
                      <a:pt x="26" y="47"/>
                    </a:cubicBezTo>
                    <a:cubicBezTo>
                      <a:pt x="26" y="47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9"/>
                      <a:pt x="42" y="49"/>
                      <a:pt x="42" y="48"/>
                    </a:cubicBezTo>
                    <a:cubicBezTo>
                      <a:pt x="42" y="48"/>
                      <a:pt x="42" y="47"/>
                      <a:pt x="42" y="47"/>
                    </a:cubicBezTo>
                    <a:cubicBezTo>
                      <a:pt x="40" y="47"/>
                      <a:pt x="38" y="46"/>
                      <a:pt x="38" y="46"/>
                    </a:cubicBezTo>
                    <a:cubicBezTo>
                      <a:pt x="37" y="46"/>
                      <a:pt x="36" y="45"/>
                      <a:pt x="36" y="42"/>
                    </a:cubicBezTo>
                    <a:cubicBezTo>
                      <a:pt x="36" y="41"/>
                      <a:pt x="37" y="40"/>
                      <a:pt x="37" y="39"/>
                    </a:cubicBezTo>
                    <a:cubicBezTo>
                      <a:pt x="37" y="39"/>
                      <a:pt x="38" y="39"/>
                      <a:pt x="38" y="39"/>
                    </a:cubicBezTo>
                    <a:cubicBezTo>
                      <a:pt x="40" y="38"/>
                      <a:pt x="41" y="37"/>
                      <a:pt x="42" y="36"/>
                    </a:cubicBezTo>
                    <a:cubicBezTo>
                      <a:pt x="43" y="37"/>
                      <a:pt x="44" y="37"/>
                      <a:pt x="44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8" y="35"/>
                      <a:pt x="51" y="33"/>
                      <a:pt x="51" y="30"/>
                    </a:cubicBezTo>
                    <a:lnTo>
                      <a:pt x="51" y="23"/>
                    </a:lnTo>
                    <a:close/>
                    <a:moveTo>
                      <a:pt x="23" y="34"/>
                    </a:moveTo>
                    <a:cubicBezTo>
                      <a:pt x="19" y="31"/>
                      <a:pt x="19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3" y="34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1"/>
                      <a:pt x="44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4" y="32"/>
                      <a:pt x="44" y="3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0"/>
                    </a:lnTo>
                    <a:close/>
                    <a:moveTo>
                      <a:pt x="63" y="26"/>
                    </a:moveTo>
                    <a:cubicBezTo>
                      <a:pt x="62" y="25"/>
                      <a:pt x="61" y="24"/>
                      <a:pt x="61" y="24"/>
                    </a:cubicBezTo>
                    <a:cubicBezTo>
                      <a:pt x="61" y="23"/>
                      <a:pt x="61" y="21"/>
                      <a:pt x="61" y="20"/>
                    </a:cubicBezTo>
                    <a:cubicBezTo>
                      <a:pt x="62" y="17"/>
                      <a:pt x="62" y="15"/>
                      <a:pt x="61" y="13"/>
                    </a:cubicBezTo>
                    <a:cubicBezTo>
                      <a:pt x="59" y="11"/>
                      <a:pt x="57" y="10"/>
                      <a:pt x="54" y="10"/>
                    </a:cubicBezTo>
                    <a:cubicBezTo>
                      <a:pt x="53" y="10"/>
                      <a:pt x="51" y="10"/>
                      <a:pt x="51" y="9"/>
                    </a:cubicBezTo>
                    <a:cubicBezTo>
                      <a:pt x="50" y="9"/>
                      <a:pt x="49" y="7"/>
                      <a:pt x="49" y="6"/>
                    </a:cubicBezTo>
                    <a:cubicBezTo>
                      <a:pt x="48" y="4"/>
                      <a:pt x="47" y="1"/>
                      <a:pt x="44" y="1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1" y="0"/>
                      <a:pt x="39" y="1"/>
                      <a:pt x="37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3" y="4"/>
                      <a:pt x="32" y="3"/>
                      <a:pt x="30" y="2"/>
                    </a:cubicBezTo>
                    <a:cubicBezTo>
                      <a:pt x="29" y="1"/>
                      <a:pt x="27" y="0"/>
                      <a:pt x="25" y="0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1" y="1"/>
                      <a:pt x="20" y="4"/>
                      <a:pt x="19" y="6"/>
                    </a:cubicBezTo>
                    <a:cubicBezTo>
                      <a:pt x="18" y="7"/>
                      <a:pt x="18" y="9"/>
                      <a:pt x="17" y="9"/>
                    </a:cubicBezTo>
                    <a:cubicBezTo>
                      <a:pt x="16" y="10"/>
                      <a:pt x="15" y="10"/>
                      <a:pt x="13" y="10"/>
                    </a:cubicBezTo>
                    <a:cubicBezTo>
                      <a:pt x="11" y="10"/>
                      <a:pt x="8" y="11"/>
                      <a:pt x="7" y="13"/>
                    </a:cubicBezTo>
                    <a:cubicBezTo>
                      <a:pt x="5" y="15"/>
                      <a:pt x="6" y="17"/>
                      <a:pt x="6" y="20"/>
                    </a:cubicBezTo>
                    <a:cubicBezTo>
                      <a:pt x="7" y="21"/>
                      <a:pt x="7" y="23"/>
                      <a:pt x="7" y="24"/>
                    </a:cubicBezTo>
                    <a:cubicBezTo>
                      <a:pt x="7" y="24"/>
                      <a:pt x="5" y="25"/>
                      <a:pt x="4" y="26"/>
                    </a:cubicBezTo>
                    <a:cubicBezTo>
                      <a:pt x="3" y="28"/>
                      <a:pt x="0" y="30"/>
                      <a:pt x="0" y="32"/>
                    </a:cubicBezTo>
                    <a:cubicBezTo>
                      <a:pt x="0" y="35"/>
                      <a:pt x="3" y="37"/>
                      <a:pt x="4" y="38"/>
                    </a:cubicBezTo>
                    <a:cubicBezTo>
                      <a:pt x="5" y="39"/>
                      <a:pt x="7" y="40"/>
                      <a:pt x="7" y="41"/>
                    </a:cubicBezTo>
                    <a:cubicBezTo>
                      <a:pt x="7" y="42"/>
                      <a:pt x="7" y="44"/>
                      <a:pt x="6" y="45"/>
                    </a:cubicBezTo>
                    <a:cubicBezTo>
                      <a:pt x="6" y="47"/>
                      <a:pt x="5" y="50"/>
                      <a:pt x="7" y="52"/>
                    </a:cubicBezTo>
                    <a:cubicBezTo>
                      <a:pt x="8" y="54"/>
                      <a:pt x="11" y="54"/>
                      <a:pt x="13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6"/>
                      <a:pt x="18" y="57"/>
                      <a:pt x="19" y="59"/>
                    </a:cubicBezTo>
                    <a:cubicBezTo>
                      <a:pt x="20" y="61"/>
                      <a:pt x="21" y="63"/>
                      <a:pt x="24" y="64"/>
                    </a:cubicBezTo>
                    <a:cubicBezTo>
                      <a:pt x="24" y="64"/>
                      <a:pt x="25" y="64"/>
                      <a:pt x="25" y="64"/>
                    </a:cubicBezTo>
                    <a:cubicBezTo>
                      <a:pt x="27" y="64"/>
                      <a:pt x="29" y="63"/>
                      <a:pt x="30" y="62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1"/>
                      <a:pt x="36" y="62"/>
                      <a:pt x="37" y="62"/>
                    </a:cubicBezTo>
                    <a:cubicBezTo>
                      <a:pt x="39" y="63"/>
                      <a:pt x="41" y="64"/>
                      <a:pt x="43" y="64"/>
                    </a:cubicBezTo>
                    <a:cubicBezTo>
                      <a:pt x="43" y="64"/>
                      <a:pt x="44" y="64"/>
                      <a:pt x="44" y="64"/>
                    </a:cubicBezTo>
                    <a:cubicBezTo>
                      <a:pt x="47" y="63"/>
                      <a:pt x="48" y="61"/>
                      <a:pt x="49" y="59"/>
                    </a:cubicBezTo>
                    <a:cubicBezTo>
                      <a:pt x="49" y="57"/>
                      <a:pt x="50" y="56"/>
                      <a:pt x="51" y="55"/>
                    </a:cubicBezTo>
                    <a:cubicBezTo>
                      <a:pt x="51" y="55"/>
                      <a:pt x="53" y="55"/>
                      <a:pt x="54" y="55"/>
                    </a:cubicBezTo>
                    <a:cubicBezTo>
                      <a:pt x="57" y="54"/>
                      <a:pt x="59" y="54"/>
                      <a:pt x="61" y="52"/>
                    </a:cubicBezTo>
                    <a:cubicBezTo>
                      <a:pt x="62" y="50"/>
                      <a:pt x="62" y="47"/>
                      <a:pt x="61" y="45"/>
                    </a:cubicBezTo>
                    <a:cubicBezTo>
                      <a:pt x="61" y="44"/>
                      <a:pt x="61" y="42"/>
                      <a:pt x="61" y="41"/>
                    </a:cubicBezTo>
                    <a:cubicBezTo>
                      <a:pt x="61" y="40"/>
                      <a:pt x="62" y="39"/>
                      <a:pt x="63" y="38"/>
                    </a:cubicBezTo>
                    <a:cubicBezTo>
                      <a:pt x="65" y="37"/>
                      <a:pt x="67" y="35"/>
                      <a:pt x="67" y="32"/>
                    </a:cubicBezTo>
                    <a:cubicBezTo>
                      <a:pt x="67" y="30"/>
                      <a:pt x="65" y="28"/>
                      <a:pt x="63" y="26"/>
                    </a:cubicBezTo>
                    <a:close/>
                    <a:moveTo>
                      <a:pt x="54" y="13"/>
                    </a:moveTo>
                    <a:cubicBezTo>
                      <a:pt x="56" y="13"/>
                      <a:pt x="58" y="13"/>
                      <a:pt x="58" y="14"/>
                    </a:cubicBezTo>
                    <a:cubicBezTo>
                      <a:pt x="59" y="15"/>
                      <a:pt x="59" y="17"/>
                      <a:pt x="58" y="19"/>
                    </a:cubicBezTo>
                    <a:cubicBezTo>
                      <a:pt x="58" y="21"/>
                      <a:pt x="58" y="22"/>
                      <a:pt x="58" y="24"/>
                    </a:cubicBezTo>
                    <a:cubicBezTo>
                      <a:pt x="56" y="19"/>
                      <a:pt x="53" y="15"/>
                      <a:pt x="49" y="12"/>
                    </a:cubicBezTo>
                    <a:cubicBezTo>
                      <a:pt x="51" y="13"/>
                      <a:pt x="52" y="13"/>
                      <a:pt x="54" y="13"/>
                    </a:cubicBezTo>
                    <a:close/>
                    <a:moveTo>
                      <a:pt x="39" y="5"/>
                    </a:moveTo>
                    <a:cubicBezTo>
                      <a:pt x="41" y="4"/>
                      <a:pt x="42" y="3"/>
                      <a:pt x="43" y="3"/>
                    </a:cubicBezTo>
                    <a:cubicBezTo>
                      <a:pt x="44" y="4"/>
                      <a:pt x="45" y="6"/>
                      <a:pt x="46" y="7"/>
                    </a:cubicBezTo>
                    <a:cubicBezTo>
                      <a:pt x="47" y="9"/>
                      <a:pt x="47" y="10"/>
                      <a:pt x="48" y="11"/>
                    </a:cubicBezTo>
                    <a:cubicBezTo>
                      <a:pt x="44" y="8"/>
                      <a:pt x="40" y="7"/>
                      <a:pt x="35" y="7"/>
                    </a:cubicBezTo>
                    <a:cubicBezTo>
                      <a:pt x="36" y="6"/>
                      <a:pt x="38" y="6"/>
                      <a:pt x="39" y="5"/>
                    </a:cubicBezTo>
                    <a:close/>
                    <a:moveTo>
                      <a:pt x="22" y="7"/>
                    </a:moveTo>
                    <a:cubicBezTo>
                      <a:pt x="22" y="6"/>
                      <a:pt x="23" y="4"/>
                      <a:pt x="24" y="3"/>
                    </a:cubicBezTo>
                    <a:cubicBezTo>
                      <a:pt x="26" y="3"/>
                      <a:pt x="27" y="4"/>
                      <a:pt x="29" y="5"/>
                    </a:cubicBezTo>
                    <a:cubicBezTo>
                      <a:pt x="30" y="6"/>
                      <a:pt x="32" y="6"/>
                      <a:pt x="33" y="7"/>
                    </a:cubicBezTo>
                    <a:cubicBezTo>
                      <a:pt x="28" y="7"/>
                      <a:pt x="23" y="8"/>
                      <a:pt x="19" y="11"/>
                    </a:cubicBezTo>
                    <a:cubicBezTo>
                      <a:pt x="20" y="10"/>
                      <a:pt x="21" y="9"/>
                      <a:pt x="22" y="7"/>
                    </a:cubicBezTo>
                    <a:close/>
                    <a:moveTo>
                      <a:pt x="9" y="14"/>
                    </a:moveTo>
                    <a:cubicBezTo>
                      <a:pt x="10" y="13"/>
                      <a:pt x="12" y="13"/>
                      <a:pt x="14" y="13"/>
                    </a:cubicBezTo>
                    <a:cubicBezTo>
                      <a:pt x="15" y="13"/>
                      <a:pt x="17" y="13"/>
                      <a:pt x="18" y="12"/>
                    </a:cubicBezTo>
                    <a:cubicBezTo>
                      <a:pt x="14" y="15"/>
                      <a:pt x="11" y="19"/>
                      <a:pt x="10" y="24"/>
                    </a:cubicBezTo>
                    <a:cubicBezTo>
                      <a:pt x="10" y="22"/>
                      <a:pt x="10" y="21"/>
                      <a:pt x="9" y="19"/>
                    </a:cubicBezTo>
                    <a:cubicBezTo>
                      <a:pt x="9" y="17"/>
                      <a:pt x="9" y="15"/>
                      <a:pt x="9" y="14"/>
                    </a:cubicBezTo>
                    <a:close/>
                    <a:moveTo>
                      <a:pt x="6" y="36"/>
                    </a:move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5" y="30"/>
                      <a:pt x="6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7"/>
                      <a:pt x="8" y="30"/>
                      <a:pt x="8" y="32"/>
                    </a:cubicBezTo>
                    <a:cubicBezTo>
                      <a:pt x="8" y="35"/>
                      <a:pt x="9" y="37"/>
                      <a:pt x="9" y="40"/>
                    </a:cubicBezTo>
                    <a:cubicBezTo>
                      <a:pt x="9" y="38"/>
                      <a:pt x="8" y="37"/>
                      <a:pt x="6" y="36"/>
                    </a:cubicBezTo>
                    <a:close/>
                    <a:moveTo>
                      <a:pt x="14" y="52"/>
                    </a:moveTo>
                    <a:cubicBezTo>
                      <a:pt x="12" y="51"/>
                      <a:pt x="10" y="51"/>
                      <a:pt x="9" y="50"/>
                    </a:cubicBezTo>
                    <a:cubicBezTo>
                      <a:pt x="9" y="49"/>
                      <a:pt x="9" y="47"/>
                      <a:pt x="9" y="46"/>
                    </a:cubicBezTo>
                    <a:cubicBezTo>
                      <a:pt x="10" y="44"/>
                      <a:pt x="10" y="42"/>
                      <a:pt x="10" y="41"/>
                    </a:cubicBezTo>
                    <a:cubicBezTo>
                      <a:pt x="11" y="46"/>
                      <a:pt x="14" y="50"/>
                      <a:pt x="18" y="53"/>
                    </a:cubicBezTo>
                    <a:cubicBezTo>
                      <a:pt x="17" y="52"/>
                      <a:pt x="15" y="52"/>
                      <a:pt x="14" y="52"/>
                    </a:cubicBezTo>
                    <a:close/>
                    <a:moveTo>
                      <a:pt x="29" y="60"/>
                    </a:moveTo>
                    <a:cubicBezTo>
                      <a:pt x="27" y="61"/>
                      <a:pt x="26" y="62"/>
                      <a:pt x="24" y="61"/>
                    </a:cubicBezTo>
                    <a:cubicBezTo>
                      <a:pt x="23" y="61"/>
                      <a:pt x="22" y="59"/>
                      <a:pt x="22" y="57"/>
                    </a:cubicBezTo>
                    <a:cubicBezTo>
                      <a:pt x="21" y="56"/>
                      <a:pt x="20" y="54"/>
                      <a:pt x="19" y="53"/>
                    </a:cubicBezTo>
                    <a:cubicBezTo>
                      <a:pt x="23" y="56"/>
                      <a:pt x="28" y="58"/>
                      <a:pt x="33" y="58"/>
                    </a:cubicBezTo>
                    <a:cubicBezTo>
                      <a:pt x="32" y="58"/>
                      <a:pt x="30" y="59"/>
                      <a:pt x="29" y="60"/>
                    </a:cubicBezTo>
                    <a:close/>
                    <a:moveTo>
                      <a:pt x="46" y="57"/>
                    </a:moveTo>
                    <a:cubicBezTo>
                      <a:pt x="45" y="59"/>
                      <a:pt x="44" y="61"/>
                      <a:pt x="43" y="61"/>
                    </a:cubicBezTo>
                    <a:cubicBezTo>
                      <a:pt x="42" y="62"/>
                      <a:pt x="41" y="61"/>
                      <a:pt x="39" y="60"/>
                    </a:cubicBezTo>
                    <a:cubicBezTo>
                      <a:pt x="37" y="59"/>
                      <a:pt x="36" y="58"/>
                      <a:pt x="35" y="58"/>
                    </a:cubicBezTo>
                    <a:cubicBezTo>
                      <a:pt x="40" y="58"/>
                      <a:pt x="44" y="56"/>
                      <a:pt x="48" y="53"/>
                    </a:cubicBezTo>
                    <a:cubicBezTo>
                      <a:pt x="47" y="54"/>
                      <a:pt x="47" y="56"/>
                      <a:pt x="46" y="57"/>
                    </a:cubicBezTo>
                    <a:close/>
                    <a:moveTo>
                      <a:pt x="34" y="56"/>
                    </a:moveTo>
                    <a:cubicBezTo>
                      <a:pt x="21" y="56"/>
                      <a:pt x="10" y="45"/>
                      <a:pt x="10" y="32"/>
                    </a:cubicBezTo>
                    <a:cubicBezTo>
                      <a:pt x="10" y="19"/>
                      <a:pt x="21" y="9"/>
                      <a:pt x="34" y="9"/>
                    </a:cubicBezTo>
                    <a:cubicBezTo>
                      <a:pt x="47" y="9"/>
                      <a:pt x="58" y="19"/>
                      <a:pt x="58" y="32"/>
                    </a:cubicBezTo>
                    <a:cubicBezTo>
                      <a:pt x="58" y="45"/>
                      <a:pt x="47" y="56"/>
                      <a:pt x="34" y="56"/>
                    </a:cubicBezTo>
                    <a:close/>
                    <a:moveTo>
                      <a:pt x="58" y="50"/>
                    </a:moveTo>
                    <a:cubicBezTo>
                      <a:pt x="58" y="51"/>
                      <a:pt x="56" y="51"/>
                      <a:pt x="54" y="52"/>
                    </a:cubicBezTo>
                    <a:cubicBezTo>
                      <a:pt x="52" y="52"/>
                      <a:pt x="51" y="52"/>
                      <a:pt x="49" y="53"/>
                    </a:cubicBezTo>
                    <a:cubicBezTo>
                      <a:pt x="53" y="50"/>
                      <a:pt x="56" y="46"/>
                      <a:pt x="58" y="41"/>
                    </a:cubicBezTo>
                    <a:cubicBezTo>
                      <a:pt x="58" y="42"/>
                      <a:pt x="58" y="44"/>
                      <a:pt x="58" y="46"/>
                    </a:cubicBezTo>
                    <a:cubicBezTo>
                      <a:pt x="59" y="47"/>
                      <a:pt x="59" y="49"/>
                      <a:pt x="58" y="50"/>
                    </a:cubicBezTo>
                    <a:close/>
                    <a:moveTo>
                      <a:pt x="61" y="36"/>
                    </a:moveTo>
                    <a:cubicBezTo>
                      <a:pt x="60" y="37"/>
                      <a:pt x="59" y="38"/>
                      <a:pt x="58" y="40"/>
                    </a:cubicBezTo>
                    <a:cubicBezTo>
                      <a:pt x="59" y="37"/>
                      <a:pt x="60" y="35"/>
                      <a:pt x="60" y="32"/>
                    </a:cubicBezTo>
                    <a:cubicBezTo>
                      <a:pt x="60" y="30"/>
                      <a:pt x="59" y="27"/>
                      <a:pt x="58" y="25"/>
                    </a:cubicBezTo>
                    <a:cubicBezTo>
                      <a:pt x="59" y="26"/>
                      <a:pt x="60" y="27"/>
                      <a:pt x="61" y="28"/>
                    </a:cubicBezTo>
                    <a:cubicBezTo>
                      <a:pt x="63" y="30"/>
                      <a:pt x="64" y="31"/>
                      <a:pt x="64" y="32"/>
                    </a:cubicBezTo>
                    <a:cubicBezTo>
                      <a:pt x="64" y="34"/>
                      <a:pt x="63" y="35"/>
                      <a:pt x="6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8" name="Freeform 36">
                <a:extLst>
                  <a:ext uri="{FF2B5EF4-FFF2-40B4-BE49-F238E27FC236}">
                    <a16:creationId xmlns:a16="http://schemas.microsoft.com/office/drawing/2014/main" id="{0BA070F4-157C-4D01-B490-3F63BF7961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0762" y="5622868"/>
                <a:ext cx="496706" cy="414895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9" name="Freeform 37">
                <a:extLst>
                  <a:ext uri="{FF2B5EF4-FFF2-40B4-BE49-F238E27FC236}">
                    <a16:creationId xmlns:a16="http://schemas.microsoft.com/office/drawing/2014/main" id="{79D01517-1090-4D0E-A129-14EAB76FC0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6543" y="2488572"/>
                <a:ext cx="442055" cy="425267"/>
              </a:xfrm>
              <a:custGeom>
                <a:avLst/>
                <a:gdLst>
                  <a:gd name="T0" fmla="*/ 65 w 67"/>
                  <a:gd name="T1" fmla="*/ 41 h 64"/>
                  <a:gd name="T2" fmla="*/ 46 w 67"/>
                  <a:gd name="T3" fmla="*/ 41 h 64"/>
                  <a:gd name="T4" fmla="*/ 46 w 67"/>
                  <a:gd name="T5" fmla="*/ 34 h 64"/>
                  <a:gd name="T6" fmla="*/ 44 w 67"/>
                  <a:gd name="T7" fmla="*/ 32 h 64"/>
                  <a:gd name="T8" fmla="*/ 23 w 67"/>
                  <a:gd name="T9" fmla="*/ 32 h 64"/>
                  <a:gd name="T10" fmla="*/ 21 w 67"/>
                  <a:gd name="T11" fmla="*/ 34 h 64"/>
                  <a:gd name="T12" fmla="*/ 21 w 67"/>
                  <a:gd name="T13" fmla="*/ 47 h 64"/>
                  <a:gd name="T14" fmla="*/ 2 w 67"/>
                  <a:gd name="T15" fmla="*/ 47 h 64"/>
                  <a:gd name="T16" fmla="*/ 0 w 67"/>
                  <a:gd name="T17" fmla="*/ 49 h 64"/>
                  <a:gd name="T18" fmla="*/ 0 w 67"/>
                  <a:gd name="T19" fmla="*/ 62 h 64"/>
                  <a:gd name="T20" fmla="*/ 2 w 67"/>
                  <a:gd name="T21" fmla="*/ 64 h 64"/>
                  <a:gd name="T22" fmla="*/ 23 w 67"/>
                  <a:gd name="T23" fmla="*/ 64 h 64"/>
                  <a:gd name="T24" fmla="*/ 44 w 67"/>
                  <a:gd name="T25" fmla="*/ 64 h 64"/>
                  <a:gd name="T26" fmla="*/ 65 w 67"/>
                  <a:gd name="T27" fmla="*/ 64 h 64"/>
                  <a:gd name="T28" fmla="*/ 67 w 67"/>
                  <a:gd name="T29" fmla="*/ 62 h 64"/>
                  <a:gd name="T30" fmla="*/ 67 w 67"/>
                  <a:gd name="T31" fmla="*/ 43 h 64"/>
                  <a:gd name="T32" fmla="*/ 65 w 67"/>
                  <a:gd name="T33" fmla="*/ 41 h 64"/>
                  <a:gd name="T34" fmla="*/ 45 w 67"/>
                  <a:gd name="T35" fmla="*/ 61 h 64"/>
                  <a:gd name="T36" fmla="*/ 45 w 67"/>
                  <a:gd name="T37" fmla="*/ 44 h 64"/>
                  <a:gd name="T38" fmla="*/ 64 w 67"/>
                  <a:gd name="T39" fmla="*/ 44 h 64"/>
                  <a:gd name="T40" fmla="*/ 64 w 67"/>
                  <a:gd name="T41" fmla="*/ 61 h 64"/>
                  <a:gd name="T42" fmla="*/ 45 w 67"/>
                  <a:gd name="T43" fmla="*/ 61 h 64"/>
                  <a:gd name="T44" fmla="*/ 24 w 67"/>
                  <a:gd name="T45" fmla="*/ 49 h 64"/>
                  <a:gd name="T46" fmla="*/ 24 w 67"/>
                  <a:gd name="T47" fmla="*/ 35 h 64"/>
                  <a:gd name="T48" fmla="*/ 43 w 67"/>
                  <a:gd name="T49" fmla="*/ 35 h 64"/>
                  <a:gd name="T50" fmla="*/ 43 w 67"/>
                  <a:gd name="T51" fmla="*/ 43 h 64"/>
                  <a:gd name="T52" fmla="*/ 43 w 67"/>
                  <a:gd name="T53" fmla="*/ 61 h 64"/>
                  <a:gd name="T54" fmla="*/ 24 w 67"/>
                  <a:gd name="T55" fmla="*/ 61 h 64"/>
                  <a:gd name="T56" fmla="*/ 24 w 67"/>
                  <a:gd name="T57" fmla="*/ 49 h 64"/>
                  <a:gd name="T58" fmla="*/ 22 w 67"/>
                  <a:gd name="T59" fmla="*/ 61 h 64"/>
                  <a:gd name="T60" fmla="*/ 3 w 67"/>
                  <a:gd name="T61" fmla="*/ 61 h 64"/>
                  <a:gd name="T62" fmla="*/ 3 w 67"/>
                  <a:gd name="T63" fmla="*/ 50 h 64"/>
                  <a:gd name="T64" fmla="*/ 22 w 67"/>
                  <a:gd name="T65" fmla="*/ 50 h 64"/>
                  <a:gd name="T66" fmla="*/ 22 w 67"/>
                  <a:gd name="T67" fmla="*/ 61 h 64"/>
                  <a:gd name="T68" fmla="*/ 32 w 67"/>
                  <a:gd name="T69" fmla="*/ 20 h 64"/>
                  <a:gd name="T70" fmla="*/ 32 w 67"/>
                  <a:gd name="T71" fmla="*/ 9 h 64"/>
                  <a:gd name="T72" fmla="*/ 30 w 67"/>
                  <a:gd name="T73" fmla="*/ 10 h 64"/>
                  <a:gd name="T74" fmla="*/ 29 w 67"/>
                  <a:gd name="T75" fmla="*/ 10 h 64"/>
                  <a:gd name="T76" fmla="*/ 29 w 67"/>
                  <a:gd name="T77" fmla="*/ 9 h 64"/>
                  <a:gd name="T78" fmla="*/ 33 w 67"/>
                  <a:gd name="T79" fmla="*/ 6 h 64"/>
                  <a:gd name="T80" fmla="*/ 34 w 67"/>
                  <a:gd name="T81" fmla="*/ 6 h 64"/>
                  <a:gd name="T82" fmla="*/ 34 w 67"/>
                  <a:gd name="T83" fmla="*/ 7 h 64"/>
                  <a:gd name="T84" fmla="*/ 34 w 67"/>
                  <a:gd name="T85" fmla="*/ 20 h 64"/>
                  <a:gd name="T86" fmla="*/ 37 w 67"/>
                  <a:gd name="T87" fmla="*/ 20 h 64"/>
                  <a:gd name="T88" fmla="*/ 38 w 67"/>
                  <a:gd name="T89" fmla="*/ 21 h 64"/>
                  <a:gd name="T90" fmla="*/ 37 w 67"/>
                  <a:gd name="T91" fmla="*/ 22 h 64"/>
                  <a:gd name="T92" fmla="*/ 30 w 67"/>
                  <a:gd name="T93" fmla="*/ 22 h 64"/>
                  <a:gd name="T94" fmla="*/ 29 w 67"/>
                  <a:gd name="T95" fmla="*/ 21 h 64"/>
                  <a:gd name="T96" fmla="*/ 30 w 67"/>
                  <a:gd name="T97" fmla="*/ 20 h 64"/>
                  <a:gd name="T98" fmla="*/ 32 w 67"/>
                  <a:gd name="T99" fmla="*/ 20 h 64"/>
                  <a:gd name="T100" fmla="*/ 33 w 67"/>
                  <a:gd name="T101" fmla="*/ 28 h 64"/>
                  <a:gd name="T102" fmla="*/ 47 w 67"/>
                  <a:gd name="T103" fmla="*/ 14 h 64"/>
                  <a:gd name="T104" fmla="*/ 33 w 67"/>
                  <a:gd name="T105" fmla="*/ 0 h 64"/>
                  <a:gd name="T106" fmla="*/ 20 w 67"/>
                  <a:gd name="T107" fmla="*/ 14 h 64"/>
                  <a:gd name="T108" fmla="*/ 33 w 67"/>
                  <a:gd name="T109" fmla="*/ 28 h 64"/>
                  <a:gd name="T110" fmla="*/ 33 w 67"/>
                  <a:gd name="T111" fmla="*/ 3 h 64"/>
                  <a:gd name="T112" fmla="*/ 44 w 67"/>
                  <a:gd name="T113" fmla="*/ 14 h 64"/>
                  <a:gd name="T114" fmla="*/ 33 w 67"/>
                  <a:gd name="T115" fmla="*/ 25 h 64"/>
                  <a:gd name="T116" fmla="*/ 23 w 67"/>
                  <a:gd name="T117" fmla="*/ 14 h 64"/>
                  <a:gd name="T118" fmla="*/ 33 w 67"/>
                  <a:gd name="T11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7" h="64">
                    <a:moveTo>
                      <a:pt x="65" y="41"/>
                    </a:move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2"/>
                      <a:pt x="45" y="32"/>
                      <a:pt x="44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2"/>
                      <a:pt x="21" y="32"/>
                      <a:pt x="21" y="3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0" y="48"/>
                      <a:pt x="0" y="4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6" y="64"/>
                      <a:pt x="67" y="63"/>
                      <a:pt x="67" y="62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7" y="42"/>
                      <a:pt x="66" y="41"/>
                      <a:pt x="65" y="41"/>
                    </a:cubicBezTo>
                    <a:close/>
                    <a:moveTo>
                      <a:pt x="45" y="61"/>
                    </a:moveTo>
                    <a:cubicBezTo>
                      <a:pt x="45" y="44"/>
                      <a:pt x="45" y="44"/>
                      <a:pt x="45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4" y="61"/>
                      <a:pt x="64" y="61"/>
                      <a:pt x="64" y="61"/>
                    </a:cubicBezTo>
                    <a:lnTo>
                      <a:pt x="45" y="61"/>
                    </a:lnTo>
                    <a:close/>
                    <a:moveTo>
                      <a:pt x="24" y="49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24" y="61"/>
                      <a:pt x="24" y="61"/>
                      <a:pt x="24" y="61"/>
                    </a:cubicBezTo>
                    <a:lnTo>
                      <a:pt x="24" y="49"/>
                    </a:lnTo>
                    <a:close/>
                    <a:moveTo>
                      <a:pt x="22" y="61"/>
                    </a:moveTo>
                    <a:cubicBezTo>
                      <a:pt x="3" y="61"/>
                      <a:pt x="3" y="61"/>
                      <a:pt x="3" y="61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22" y="50"/>
                      <a:pt x="22" y="50"/>
                      <a:pt x="22" y="50"/>
                    </a:cubicBezTo>
                    <a:lnTo>
                      <a:pt x="22" y="61"/>
                    </a:lnTo>
                    <a:close/>
                    <a:moveTo>
                      <a:pt x="32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1"/>
                      <a:pt x="29" y="11"/>
                      <a:pt x="29" y="10"/>
                    </a:cubicBezTo>
                    <a:cubicBezTo>
                      <a:pt x="29" y="10"/>
                      <a:pt x="29" y="9"/>
                      <a:pt x="29" y="9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4" y="6"/>
                    </a:cubicBezTo>
                    <a:cubicBezTo>
                      <a:pt x="34" y="6"/>
                      <a:pt x="34" y="7"/>
                      <a:pt x="34" y="7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8" y="21"/>
                      <a:pt x="38" y="21"/>
                    </a:cubicBezTo>
                    <a:cubicBezTo>
                      <a:pt x="38" y="22"/>
                      <a:pt x="37" y="22"/>
                      <a:pt x="37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0"/>
                      <a:pt x="30" y="20"/>
                    </a:cubicBezTo>
                    <a:lnTo>
                      <a:pt x="32" y="20"/>
                    </a:lnTo>
                    <a:close/>
                    <a:moveTo>
                      <a:pt x="33" y="28"/>
                    </a:moveTo>
                    <a:cubicBezTo>
                      <a:pt x="41" y="28"/>
                      <a:pt x="47" y="22"/>
                      <a:pt x="47" y="14"/>
                    </a:cubicBezTo>
                    <a:cubicBezTo>
                      <a:pt x="47" y="7"/>
                      <a:pt x="41" y="0"/>
                      <a:pt x="33" y="0"/>
                    </a:cubicBezTo>
                    <a:cubicBezTo>
                      <a:pt x="26" y="0"/>
                      <a:pt x="20" y="7"/>
                      <a:pt x="20" y="14"/>
                    </a:cubicBezTo>
                    <a:cubicBezTo>
                      <a:pt x="20" y="22"/>
                      <a:pt x="26" y="28"/>
                      <a:pt x="33" y="28"/>
                    </a:cubicBezTo>
                    <a:close/>
                    <a:moveTo>
                      <a:pt x="33" y="3"/>
                    </a:moveTo>
                    <a:cubicBezTo>
                      <a:pt x="39" y="3"/>
                      <a:pt x="44" y="8"/>
                      <a:pt x="44" y="14"/>
                    </a:cubicBezTo>
                    <a:cubicBezTo>
                      <a:pt x="44" y="20"/>
                      <a:pt x="39" y="25"/>
                      <a:pt x="33" y="25"/>
                    </a:cubicBezTo>
                    <a:cubicBezTo>
                      <a:pt x="27" y="25"/>
                      <a:pt x="23" y="20"/>
                      <a:pt x="23" y="14"/>
                    </a:cubicBezTo>
                    <a:cubicBezTo>
                      <a:pt x="23" y="8"/>
                      <a:pt x="27" y="3"/>
                      <a:pt x="3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0" name="Freeform 38">
                <a:extLst>
                  <a:ext uri="{FF2B5EF4-FFF2-40B4-BE49-F238E27FC236}">
                    <a16:creationId xmlns:a16="http://schemas.microsoft.com/office/drawing/2014/main" id="{B1B1784F-CC63-4182-B4BE-9612ED6354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74615" y="4757519"/>
                <a:ext cx="492396" cy="438040"/>
              </a:xfrm>
              <a:custGeom>
                <a:avLst/>
                <a:gdLst>
                  <a:gd name="T0" fmla="*/ 63 w 65"/>
                  <a:gd name="T1" fmla="*/ 24 h 58"/>
                  <a:gd name="T2" fmla="*/ 49 w 65"/>
                  <a:gd name="T3" fmla="*/ 22 h 58"/>
                  <a:gd name="T4" fmla="*/ 42 w 65"/>
                  <a:gd name="T5" fmla="*/ 16 h 58"/>
                  <a:gd name="T6" fmla="*/ 32 w 65"/>
                  <a:gd name="T7" fmla="*/ 6 h 58"/>
                  <a:gd name="T8" fmla="*/ 24 w 65"/>
                  <a:gd name="T9" fmla="*/ 0 h 58"/>
                  <a:gd name="T10" fmla="*/ 24 w 65"/>
                  <a:gd name="T11" fmla="*/ 23 h 58"/>
                  <a:gd name="T12" fmla="*/ 21 w 65"/>
                  <a:gd name="T13" fmla="*/ 22 h 58"/>
                  <a:gd name="T14" fmla="*/ 3 w 65"/>
                  <a:gd name="T15" fmla="*/ 28 h 58"/>
                  <a:gd name="T16" fmla="*/ 0 w 65"/>
                  <a:gd name="T17" fmla="*/ 34 h 58"/>
                  <a:gd name="T18" fmla="*/ 2 w 65"/>
                  <a:gd name="T19" fmla="*/ 41 h 58"/>
                  <a:gd name="T20" fmla="*/ 5 w 65"/>
                  <a:gd name="T21" fmla="*/ 48 h 58"/>
                  <a:gd name="T22" fmla="*/ 10 w 65"/>
                  <a:gd name="T23" fmla="*/ 55 h 58"/>
                  <a:gd name="T24" fmla="*/ 35 w 65"/>
                  <a:gd name="T25" fmla="*/ 57 h 58"/>
                  <a:gd name="T26" fmla="*/ 45 w 65"/>
                  <a:gd name="T27" fmla="*/ 55 h 58"/>
                  <a:gd name="T28" fmla="*/ 60 w 65"/>
                  <a:gd name="T29" fmla="*/ 57 h 58"/>
                  <a:gd name="T30" fmla="*/ 64 w 65"/>
                  <a:gd name="T31" fmla="*/ 26 h 58"/>
                  <a:gd name="T32" fmla="*/ 9 w 65"/>
                  <a:gd name="T33" fmla="*/ 25 h 58"/>
                  <a:gd name="T34" fmla="*/ 24 w 65"/>
                  <a:gd name="T35" fmla="*/ 28 h 58"/>
                  <a:gd name="T36" fmla="*/ 9 w 65"/>
                  <a:gd name="T37" fmla="*/ 30 h 58"/>
                  <a:gd name="T38" fmla="*/ 9 w 65"/>
                  <a:gd name="T39" fmla="*/ 25 h 58"/>
                  <a:gd name="T40" fmla="*/ 18 w 65"/>
                  <a:gd name="T41" fmla="*/ 32 h 58"/>
                  <a:gd name="T42" fmla="*/ 18 w 65"/>
                  <a:gd name="T43" fmla="*/ 37 h 58"/>
                  <a:gd name="T44" fmla="*/ 6 w 65"/>
                  <a:gd name="T45" fmla="*/ 37 h 58"/>
                  <a:gd name="T46" fmla="*/ 6 w 65"/>
                  <a:gd name="T47" fmla="*/ 32 h 58"/>
                  <a:gd name="T48" fmla="*/ 18 w 65"/>
                  <a:gd name="T49" fmla="*/ 39 h 58"/>
                  <a:gd name="T50" fmla="*/ 23 w 65"/>
                  <a:gd name="T51" fmla="*/ 41 h 58"/>
                  <a:gd name="T52" fmla="*/ 11 w 65"/>
                  <a:gd name="T53" fmla="*/ 43 h 58"/>
                  <a:gd name="T54" fmla="*/ 5 w 65"/>
                  <a:gd name="T55" fmla="*/ 41 h 58"/>
                  <a:gd name="T56" fmla="*/ 11 w 65"/>
                  <a:gd name="T57" fmla="*/ 45 h 58"/>
                  <a:gd name="T58" fmla="*/ 23 w 65"/>
                  <a:gd name="T59" fmla="*/ 45 h 58"/>
                  <a:gd name="T60" fmla="*/ 23 w 65"/>
                  <a:gd name="T61" fmla="*/ 50 h 58"/>
                  <a:gd name="T62" fmla="*/ 8 w 65"/>
                  <a:gd name="T63" fmla="*/ 48 h 58"/>
                  <a:gd name="T64" fmla="*/ 23 w 65"/>
                  <a:gd name="T65" fmla="*/ 52 h 58"/>
                  <a:gd name="T66" fmla="*/ 24 w 65"/>
                  <a:gd name="T67" fmla="*/ 44 h 58"/>
                  <a:gd name="T68" fmla="*/ 22 w 65"/>
                  <a:gd name="T69" fmla="*/ 37 h 58"/>
                  <a:gd name="T70" fmla="*/ 21 w 65"/>
                  <a:gd name="T71" fmla="*/ 32 h 58"/>
                  <a:gd name="T72" fmla="*/ 26 w 65"/>
                  <a:gd name="T73" fmla="*/ 26 h 58"/>
                  <a:gd name="T74" fmla="*/ 28 w 65"/>
                  <a:gd name="T75" fmla="*/ 31 h 58"/>
                  <a:gd name="T76" fmla="*/ 39 w 65"/>
                  <a:gd name="T77" fmla="*/ 40 h 58"/>
                  <a:gd name="T78" fmla="*/ 30 w 65"/>
                  <a:gd name="T79" fmla="*/ 31 h 58"/>
                  <a:gd name="T80" fmla="*/ 29 w 65"/>
                  <a:gd name="T81" fmla="*/ 24 h 58"/>
                  <a:gd name="T82" fmla="*/ 29 w 65"/>
                  <a:gd name="T83" fmla="*/ 24 h 58"/>
                  <a:gd name="T84" fmla="*/ 22 w 65"/>
                  <a:gd name="T85" fmla="*/ 8 h 58"/>
                  <a:gd name="T86" fmla="*/ 28 w 65"/>
                  <a:gd name="T87" fmla="*/ 4 h 58"/>
                  <a:gd name="T88" fmla="*/ 32 w 65"/>
                  <a:gd name="T89" fmla="*/ 14 h 58"/>
                  <a:gd name="T90" fmla="*/ 43 w 65"/>
                  <a:gd name="T91" fmla="*/ 20 h 58"/>
                  <a:gd name="T92" fmla="*/ 46 w 65"/>
                  <a:gd name="T93" fmla="*/ 50 h 58"/>
                  <a:gd name="T94" fmla="*/ 12 w 65"/>
                  <a:gd name="T95" fmla="*/ 52 h 58"/>
                  <a:gd name="T96" fmla="*/ 23 w 65"/>
                  <a:gd name="T97" fmla="*/ 52 h 58"/>
                  <a:gd name="T98" fmla="*/ 61 w 65"/>
                  <a:gd name="T99" fmla="*/ 27 h 58"/>
                  <a:gd name="T100" fmla="*/ 48 w 65"/>
                  <a:gd name="T101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" h="58">
                    <a:moveTo>
                      <a:pt x="64" y="24"/>
                    </a:moveTo>
                    <a:cubicBezTo>
                      <a:pt x="64" y="24"/>
                      <a:pt x="63" y="24"/>
                      <a:pt x="63" y="24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6" y="18"/>
                      <a:pt x="45" y="18"/>
                    </a:cubicBezTo>
                    <a:cubicBezTo>
                      <a:pt x="44" y="17"/>
                      <a:pt x="43" y="17"/>
                      <a:pt x="42" y="16"/>
                    </a:cubicBezTo>
                    <a:cubicBezTo>
                      <a:pt x="39" y="15"/>
                      <a:pt x="37" y="14"/>
                      <a:pt x="35" y="12"/>
                    </a:cubicBezTo>
                    <a:cubicBezTo>
                      <a:pt x="33" y="10"/>
                      <a:pt x="32" y="8"/>
                      <a:pt x="32" y="6"/>
                    </a:cubicBezTo>
                    <a:cubicBezTo>
                      <a:pt x="31" y="4"/>
                      <a:pt x="31" y="2"/>
                      <a:pt x="30" y="1"/>
                    </a:cubicBezTo>
                    <a:cubicBezTo>
                      <a:pt x="28" y="0"/>
                      <a:pt x="26" y="0"/>
                      <a:pt x="24" y="0"/>
                    </a:cubicBezTo>
                    <a:cubicBezTo>
                      <a:pt x="22" y="1"/>
                      <a:pt x="20" y="4"/>
                      <a:pt x="20" y="7"/>
                    </a:cubicBezTo>
                    <a:cubicBezTo>
                      <a:pt x="19" y="14"/>
                      <a:pt x="22" y="1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2"/>
                      <a:pt x="22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6" y="22"/>
                      <a:pt x="3" y="25"/>
                      <a:pt x="3" y="28"/>
                    </a:cubicBezTo>
                    <a:cubicBezTo>
                      <a:pt x="3" y="28"/>
                      <a:pt x="3" y="29"/>
                      <a:pt x="4" y="29"/>
                    </a:cubicBezTo>
                    <a:cubicBezTo>
                      <a:pt x="1" y="30"/>
                      <a:pt x="0" y="32"/>
                      <a:pt x="0" y="34"/>
                    </a:cubicBezTo>
                    <a:cubicBezTo>
                      <a:pt x="0" y="36"/>
                      <a:pt x="1" y="38"/>
                      <a:pt x="2" y="39"/>
                    </a:cubicBezTo>
                    <a:cubicBezTo>
                      <a:pt x="2" y="40"/>
                      <a:pt x="2" y="40"/>
                      <a:pt x="2" y="41"/>
                    </a:cubicBezTo>
                    <a:cubicBezTo>
                      <a:pt x="2" y="43"/>
                      <a:pt x="3" y="45"/>
                      <a:pt x="5" y="46"/>
                    </a:cubicBezTo>
                    <a:cubicBezTo>
                      <a:pt x="5" y="46"/>
                      <a:pt x="5" y="47"/>
                      <a:pt x="5" y="48"/>
                    </a:cubicBezTo>
                    <a:cubicBezTo>
                      <a:pt x="5" y="50"/>
                      <a:pt x="6" y="52"/>
                      <a:pt x="8" y="53"/>
                    </a:cubicBezTo>
                    <a:cubicBezTo>
                      <a:pt x="9" y="53"/>
                      <a:pt x="9" y="54"/>
                      <a:pt x="10" y="55"/>
                    </a:cubicBezTo>
                    <a:cubicBezTo>
                      <a:pt x="13" y="57"/>
                      <a:pt x="24" y="58"/>
                      <a:pt x="30" y="58"/>
                    </a:cubicBezTo>
                    <a:cubicBezTo>
                      <a:pt x="32" y="58"/>
                      <a:pt x="34" y="58"/>
                      <a:pt x="35" y="57"/>
                    </a:cubicBezTo>
                    <a:cubicBezTo>
                      <a:pt x="38" y="57"/>
                      <a:pt x="41" y="56"/>
                      <a:pt x="45" y="54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6"/>
                      <a:pt x="46" y="56"/>
                      <a:pt x="46" y="56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7"/>
                      <a:pt x="62" y="56"/>
                      <a:pt x="62" y="55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5"/>
                      <a:pt x="64" y="25"/>
                      <a:pt x="64" y="24"/>
                    </a:cubicBezTo>
                    <a:close/>
                    <a:moveTo>
                      <a:pt x="9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25"/>
                      <a:pt x="24" y="26"/>
                      <a:pt x="24" y="28"/>
                    </a:cubicBezTo>
                    <a:cubicBezTo>
                      <a:pt x="24" y="29"/>
                      <a:pt x="23" y="30"/>
                      <a:pt x="21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6" y="29"/>
                      <a:pt x="6" y="28"/>
                    </a:cubicBezTo>
                    <a:cubicBezTo>
                      <a:pt x="6" y="26"/>
                      <a:pt x="8" y="25"/>
                      <a:pt x="9" y="25"/>
                    </a:cubicBezTo>
                    <a:close/>
                    <a:moveTo>
                      <a:pt x="6" y="32"/>
                    </a:move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21" y="33"/>
                      <a:pt x="21" y="34"/>
                    </a:cubicBezTo>
                    <a:cubicBezTo>
                      <a:pt x="21" y="36"/>
                      <a:pt x="19" y="37"/>
                      <a:pt x="1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4" y="37"/>
                      <a:pt x="3" y="36"/>
                      <a:pt x="3" y="34"/>
                    </a:cubicBezTo>
                    <a:cubicBezTo>
                      <a:pt x="3" y="33"/>
                      <a:pt x="4" y="32"/>
                      <a:pt x="6" y="32"/>
                    </a:cubicBezTo>
                    <a:close/>
                    <a:moveTo>
                      <a:pt x="8" y="39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2" y="39"/>
                      <a:pt x="23" y="40"/>
                      <a:pt x="23" y="41"/>
                    </a:cubicBezTo>
                    <a:cubicBezTo>
                      <a:pt x="23" y="42"/>
                      <a:pt x="22" y="43"/>
                      <a:pt x="20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6" y="43"/>
                      <a:pt x="5" y="42"/>
                      <a:pt x="5" y="41"/>
                    </a:cubicBezTo>
                    <a:cubicBezTo>
                      <a:pt x="5" y="40"/>
                      <a:pt x="6" y="39"/>
                      <a:pt x="8" y="39"/>
                    </a:cubicBezTo>
                    <a:close/>
                    <a:moveTo>
                      <a:pt x="11" y="45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5" y="45"/>
                      <a:pt x="26" y="47"/>
                      <a:pt x="26" y="48"/>
                    </a:cubicBezTo>
                    <a:cubicBezTo>
                      <a:pt x="26" y="49"/>
                      <a:pt x="25" y="50"/>
                      <a:pt x="23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50"/>
                      <a:pt x="8" y="49"/>
                      <a:pt x="8" y="48"/>
                    </a:cubicBezTo>
                    <a:cubicBezTo>
                      <a:pt x="8" y="47"/>
                      <a:pt x="9" y="45"/>
                      <a:pt x="11" y="45"/>
                    </a:cubicBezTo>
                    <a:close/>
                    <a:moveTo>
                      <a:pt x="23" y="52"/>
                    </a:moveTo>
                    <a:cubicBezTo>
                      <a:pt x="26" y="52"/>
                      <a:pt x="28" y="50"/>
                      <a:pt x="28" y="48"/>
                    </a:cubicBezTo>
                    <a:cubicBezTo>
                      <a:pt x="28" y="46"/>
                      <a:pt x="26" y="44"/>
                      <a:pt x="24" y="44"/>
                    </a:cubicBezTo>
                    <a:cubicBezTo>
                      <a:pt x="25" y="43"/>
                      <a:pt x="25" y="42"/>
                      <a:pt x="25" y="41"/>
                    </a:cubicBezTo>
                    <a:cubicBezTo>
                      <a:pt x="25" y="39"/>
                      <a:pt x="24" y="38"/>
                      <a:pt x="22" y="37"/>
                    </a:cubicBezTo>
                    <a:cubicBezTo>
                      <a:pt x="22" y="36"/>
                      <a:pt x="23" y="35"/>
                      <a:pt x="23" y="34"/>
                    </a:cubicBezTo>
                    <a:cubicBezTo>
                      <a:pt x="23" y="33"/>
                      <a:pt x="22" y="33"/>
                      <a:pt x="21" y="32"/>
                    </a:cubicBezTo>
                    <a:cubicBezTo>
                      <a:pt x="24" y="32"/>
                      <a:pt x="26" y="30"/>
                      <a:pt x="26" y="28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7"/>
                      <a:pt x="28" y="29"/>
                      <a:pt x="28" y="31"/>
                    </a:cubicBezTo>
                    <a:cubicBezTo>
                      <a:pt x="29" y="38"/>
                      <a:pt x="37" y="41"/>
                      <a:pt x="37" y="41"/>
                    </a:cubicBezTo>
                    <a:cubicBezTo>
                      <a:pt x="38" y="41"/>
                      <a:pt x="38" y="41"/>
                      <a:pt x="39" y="40"/>
                    </a:cubicBezTo>
                    <a:cubicBezTo>
                      <a:pt x="39" y="40"/>
                      <a:pt x="38" y="39"/>
                      <a:pt x="38" y="39"/>
                    </a:cubicBezTo>
                    <a:cubicBezTo>
                      <a:pt x="38" y="39"/>
                      <a:pt x="31" y="37"/>
                      <a:pt x="30" y="31"/>
                    </a:cubicBezTo>
                    <a:cubicBezTo>
                      <a:pt x="30" y="28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3"/>
                    </a:cubicBezTo>
                    <a:cubicBezTo>
                      <a:pt x="29" y="23"/>
                      <a:pt x="21" y="16"/>
                      <a:pt x="22" y="8"/>
                    </a:cubicBezTo>
                    <a:cubicBezTo>
                      <a:pt x="23" y="5"/>
                      <a:pt x="24" y="4"/>
                      <a:pt x="25" y="3"/>
                    </a:cubicBezTo>
                    <a:cubicBezTo>
                      <a:pt x="26" y="3"/>
                      <a:pt x="27" y="3"/>
                      <a:pt x="28" y="4"/>
                    </a:cubicBezTo>
                    <a:cubicBezTo>
                      <a:pt x="28" y="4"/>
                      <a:pt x="29" y="5"/>
                      <a:pt x="29" y="7"/>
                    </a:cubicBezTo>
                    <a:cubicBezTo>
                      <a:pt x="30" y="9"/>
                      <a:pt x="31" y="11"/>
                      <a:pt x="32" y="14"/>
                    </a:cubicBezTo>
                    <a:cubicBezTo>
                      <a:pt x="35" y="17"/>
                      <a:pt x="38" y="18"/>
                      <a:pt x="40" y="19"/>
                    </a:cubicBezTo>
                    <a:cubicBezTo>
                      <a:pt x="41" y="19"/>
                      <a:pt x="42" y="20"/>
                      <a:pt x="43" y="20"/>
                    </a:cubicBezTo>
                    <a:cubicBezTo>
                      <a:pt x="44" y="21"/>
                      <a:pt x="47" y="25"/>
                      <a:pt x="48" y="26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2"/>
                      <a:pt x="39" y="54"/>
                      <a:pt x="34" y="54"/>
                    </a:cubicBezTo>
                    <a:cubicBezTo>
                      <a:pt x="27" y="55"/>
                      <a:pt x="14" y="54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lnTo>
                      <a:pt x="23" y="52"/>
                    </a:lnTo>
                    <a:close/>
                    <a:moveTo>
                      <a:pt x="50" y="26"/>
                    </a:moveTo>
                    <a:cubicBezTo>
                      <a:pt x="61" y="27"/>
                      <a:pt x="61" y="27"/>
                      <a:pt x="61" y="27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48" y="53"/>
                      <a:pt x="48" y="53"/>
                      <a:pt x="48" y="53"/>
                    </a:cubicBezTo>
                    <a:lnTo>
                      <a:pt x="5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1" name="Freeform 39">
                <a:extLst>
                  <a:ext uri="{FF2B5EF4-FFF2-40B4-BE49-F238E27FC236}">
                    <a16:creationId xmlns:a16="http://schemas.microsoft.com/office/drawing/2014/main" id="{AEC7131E-E66B-42D4-965A-5AA2DA8584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5126" y="3182741"/>
                <a:ext cx="509342" cy="456038"/>
              </a:xfrm>
              <a:custGeom>
                <a:avLst/>
                <a:gdLst>
                  <a:gd name="T0" fmla="*/ 20 w 73"/>
                  <a:gd name="T1" fmla="*/ 52 h 65"/>
                  <a:gd name="T2" fmla="*/ 26 w 73"/>
                  <a:gd name="T3" fmla="*/ 46 h 65"/>
                  <a:gd name="T4" fmla="*/ 33 w 73"/>
                  <a:gd name="T5" fmla="*/ 42 h 65"/>
                  <a:gd name="T6" fmla="*/ 35 w 73"/>
                  <a:gd name="T7" fmla="*/ 37 h 65"/>
                  <a:gd name="T8" fmla="*/ 32 w 73"/>
                  <a:gd name="T9" fmla="*/ 30 h 65"/>
                  <a:gd name="T10" fmla="*/ 30 w 73"/>
                  <a:gd name="T11" fmla="*/ 22 h 65"/>
                  <a:gd name="T12" fmla="*/ 26 w 73"/>
                  <a:gd name="T13" fmla="*/ 19 h 65"/>
                  <a:gd name="T14" fmla="*/ 16 w 73"/>
                  <a:gd name="T15" fmla="*/ 18 h 65"/>
                  <a:gd name="T16" fmla="*/ 10 w 73"/>
                  <a:gd name="T17" fmla="*/ 20 h 65"/>
                  <a:gd name="T18" fmla="*/ 2 w 73"/>
                  <a:gd name="T19" fmla="*/ 26 h 65"/>
                  <a:gd name="T20" fmla="*/ 1 w 73"/>
                  <a:gd name="T21" fmla="*/ 32 h 65"/>
                  <a:gd name="T22" fmla="*/ 2 w 73"/>
                  <a:gd name="T23" fmla="*/ 38 h 65"/>
                  <a:gd name="T24" fmla="*/ 5 w 73"/>
                  <a:gd name="T25" fmla="*/ 47 h 65"/>
                  <a:gd name="T26" fmla="*/ 10 w 73"/>
                  <a:gd name="T27" fmla="*/ 50 h 65"/>
                  <a:gd name="T28" fmla="*/ 14 w 73"/>
                  <a:gd name="T29" fmla="*/ 50 h 65"/>
                  <a:gd name="T30" fmla="*/ 6 w 73"/>
                  <a:gd name="T31" fmla="*/ 38 h 65"/>
                  <a:gd name="T32" fmla="*/ 5 w 73"/>
                  <a:gd name="T33" fmla="*/ 26 h 65"/>
                  <a:gd name="T34" fmla="*/ 18 w 73"/>
                  <a:gd name="T35" fmla="*/ 22 h 65"/>
                  <a:gd name="T36" fmla="*/ 31 w 73"/>
                  <a:gd name="T37" fmla="*/ 26 h 65"/>
                  <a:gd name="T38" fmla="*/ 30 w 73"/>
                  <a:gd name="T39" fmla="*/ 38 h 65"/>
                  <a:gd name="T40" fmla="*/ 22 w 73"/>
                  <a:gd name="T41" fmla="*/ 50 h 65"/>
                  <a:gd name="T42" fmla="*/ 34 w 73"/>
                  <a:gd name="T43" fmla="*/ 8 h 65"/>
                  <a:gd name="T44" fmla="*/ 32 w 73"/>
                  <a:gd name="T45" fmla="*/ 13 h 65"/>
                  <a:gd name="T46" fmla="*/ 33 w 73"/>
                  <a:gd name="T47" fmla="*/ 16 h 65"/>
                  <a:gd name="T48" fmla="*/ 37 w 73"/>
                  <a:gd name="T49" fmla="*/ 19 h 65"/>
                  <a:gd name="T50" fmla="*/ 42 w 73"/>
                  <a:gd name="T51" fmla="*/ 22 h 65"/>
                  <a:gd name="T52" fmla="*/ 45 w 73"/>
                  <a:gd name="T53" fmla="*/ 23 h 65"/>
                  <a:gd name="T54" fmla="*/ 50 w 73"/>
                  <a:gd name="T55" fmla="*/ 19 h 65"/>
                  <a:gd name="T56" fmla="*/ 53 w 73"/>
                  <a:gd name="T57" fmla="*/ 15 h 65"/>
                  <a:gd name="T58" fmla="*/ 54 w 73"/>
                  <a:gd name="T59" fmla="*/ 11 h 65"/>
                  <a:gd name="T60" fmla="*/ 53 w 73"/>
                  <a:gd name="T61" fmla="*/ 7 h 65"/>
                  <a:gd name="T62" fmla="*/ 50 w 73"/>
                  <a:gd name="T63" fmla="*/ 4 h 65"/>
                  <a:gd name="T64" fmla="*/ 45 w 73"/>
                  <a:gd name="T65" fmla="*/ 0 h 65"/>
                  <a:gd name="T66" fmla="*/ 41 w 73"/>
                  <a:gd name="T67" fmla="*/ 0 h 65"/>
                  <a:gd name="T68" fmla="*/ 36 w 73"/>
                  <a:gd name="T69" fmla="*/ 4 h 65"/>
                  <a:gd name="T70" fmla="*/ 36 w 73"/>
                  <a:gd name="T71" fmla="*/ 9 h 65"/>
                  <a:gd name="T72" fmla="*/ 41 w 73"/>
                  <a:gd name="T73" fmla="*/ 2 h 65"/>
                  <a:gd name="T74" fmla="*/ 50 w 73"/>
                  <a:gd name="T75" fmla="*/ 6 h 65"/>
                  <a:gd name="T76" fmla="*/ 52 w 73"/>
                  <a:gd name="T77" fmla="*/ 12 h 65"/>
                  <a:gd name="T78" fmla="*/ 46 w 73"/>
                  <a:gd name="T79" fmla="*/ 20 h 65"/>
                  <a:gd name="T80" fmla="*/ 39 w 73"/>
                  <a:gd name="T81" fmla="*/ 17 h 65"/>
                  <a:gd name="T82" fmla="*/ 34 w 73"/>
                  <a:gd name="T83" fmla="*/ 11 h 65"/>
                  <a:gd name="T84" fmla="*/ 55 w 73"/>
                  <a:gd name="T85" fmla="*/ 65 h 65"/>
                  <a:gd name="T86" fmla="*/ 55 w 73"/>
                  <a:gd name="T87" fmla="*/ 32 h 65"/>
                  <a:gd name="T88" fmla="*/ 43 w 73"/>
                  <a:gd name="T89" fmla="*/ 5 h 65"/>
                  <a:gd name="T90" fmla="*/ 43 w 73"/>
                  <a:gd name="T91" fmla="*/ 15 h 65"/>
                  <a:gd name="T92" fmla="*/ 54 w 73"/>
                  <a:gd name="T93" fmla="*/ 54 h 65"/>
                  <a:gd name="T94" fmla="*/ 47 w 73"/>
                  <a:gd name="T95" fmla="*/ 45 h 65"/>
                  <a:gd name="T96" fmla="*/ 18 w 73"/>
                  <a:gd name="T97" fmla="*/ 25 h 65"/>
                  <a:gd name="T98" fmla="*/ 10 w 73"/>
                  <a:gd name="T99" fmla="*/ 35 h 65"/>
                  <a:gd name="T100" fmla="*/ 18 w 73"/>
                  <a:gd name="T101" fmla="*/ 38 h 65"/>
                  <a:gd name="T102" fmla="*/ 56 w 73"/>
                  <a:gd name="T103" fmla="*/ 11 h 65"/>
                  <a:gd name="T104" fmla="*/ 56 w 73"/>
                  <a:gd name="T105" fmla="*/ 14 h 65"/>
                  <a:gd name="T106" fmla="*/ 32 w 73"/>
                  <a:gd name="T107" fmla="*/ 5 h 65"/>
                  <a:gd name="T108" fmla="*/ 40 w 73"/>
                  <a:gd name="T109" fmla="*/ 59 h 65"/>
                  <a:gd name="T110" fmla="*/ 16 w 73"/>
                  <a:gd name="T111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3" h="65">
                    <a:moveTo>
                      <a:pt x="16" y="52"/>
                    </a:moveTo>
                    <a:cubicBezTo>
                      <a:pt x="16" y="51"/>
                      <a:pt x="16" y="51"/>
                      <a:pt x="16" y="51"/>
                    </a:cubicBezTo>
                    <a:cubicBezTo>
                      <a:pt x="16" y="50"/>
                      <a:pt x="17" y="49"/>
                      <a:pt x="18" y="49"/>
                    </a:cubicBezTo>
                    <a:cubicBezTo>
                      <a:pt x="19" y="49"/>
                      <a:pt x="20" y="50"/>
                      <a:pt x="20" y="51"/>
                    </a:cubicBezTo>
                    <a:cubicBezTo>
                      <a:pt x="20" y="51"/>
                      <a:pt x="20" y="51"/>
                      <a:pt x="20" y="52"/>
                    </a:cubicBezTo>
                    <a:cubicBezTo>
                      <a:pt x="20" y="52"/>
                      <a:pt x="21" y="52"/>
                      <a:pt x="21" y="52"/>
                    </a:cubicBezTo>
                    <a:cubicBezTo>
                      <a:pt x="23" y="52"/>
                      <a:pt x="24" y="51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6" y="49"/>
                      <a:pt x="26" y="49"/>
                    </a:cubicBezTo>
                    <a:cubicBezTo>
                      <a:pt x="25" y="48"/>
                      <a:pt x="26" y="47"/>
                      <a:pt x="26" y="46"/>
                    </a:cubicBezTo>
                    <a:cubicBezTo>
                      <a:pt x="27" y="46"/>
                      <a:pt x="28" y="46"/>
                      <a:pt x="29" y="47"/>
                    </a:cubicBezTo>
                    <a:cubicBezTo>
                      <a:pt x="29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1" y="47"/>
                    </a:cubicBezTo>
                    <a:cubicBezTo>
                      <a:pt x="32" y="46"/>
                      <a:pt x="33" y="44"/>
                      <a:pt x="33" y="43"/>
                    </a:cubicBezTo>
                    <a:cubicBezTo>
                      <a:pt x="33" y="43"/>
                      <a:pt x="34" y="42"/>
                      <a:pt x="33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2" y="41"/>
                      <a:pt x="31" y="40"/>
                      <a:pt x="32" y="39"/>
                    </a:cubicBezTo>
                    <a:cubicBezTo>
                      <a:pt x="32" y="38"/>
                      <a:pt x="33" y="38"/>
                      <a:pt x="34" y="38"/>
                    </a:cubicBezTo>
                    <a:cubicBezTo>
                      <a:pt x="34" y="38"/>
                      <a:pt x="35" y="38"/>
                      <a:pt x="35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6"/>
                      <a:pt x="35" y="35"/>
                      <a:pt x="35" y="35"/>
                    </a:cubicBezTo>
                    <a:cubicBezTo>
                      <a:pt x="35" y="34"/>
                      <a:pt x="35" y="33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1"/>
                      <a:pt x="34" y="31"/>
                      <a:pt x="34" y="31"/>
                    </a:cubicBezTo>
                    <a:cubicBezTo>
                      <a:pt x="33" y="32"/>
                      <a:pt x="32" y="31"/>
                      <a:pt x="32" y="30"/>
                    </a:cubicBezTo>
                    <a:cubicBezTo>
                      <a:pt x="31" y="29"/>
                      <a:pt x="32" y="28"/>
                      <a:pt x="33" y="28"/>
                    </a:cubicBezTo>
                    <a:cubicBezTo>
                      <a:pt x="33" y="28"/>
                      <a:pt x="33" y="27"/>
                      <a:pt x="33" y="27"/>
                    </a:cubicBezTo>
                    <a:cubicBezTo>
                      <a:pt x="34" y="27"/>
                      <a:pt x="33" y="27"/>
                      <a:pt x="33" y="26"/>
                    </a:cubicBezTo>
                    <a:cubicBezTo>
                      <a:pt x="33" y="25"/>
                      <a:pt x="32" y="24"/>
                      <a:pt x="3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29" y="22"/>
                      <a:pt x="29" y="22"/>
                    </a:cubicBezTo>
                    <a:cubicBezTo>
                      <a:pt x="28" y="23"/>
                      <a:pt x="27" y="23"/>
                      <a:pt x="26" y="23"/>
                    </a:cubicBezTo>
                    <a:cubicBezTo>
                      <a:pt x="26" y="22"/>
                      <a:pt x="25" y="21"/>
                      <a:pt x="26" y="20"/>
                    </a:cubicBezTo>
                    <a:cubicBezTo>
                      <a:pt x="26" y="20"/>
                      <a:pt x="26" y="20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4" y="18"/>
                      <a:pt x="23" y="18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9"/>
                      <a:pt x="19" y="20"/>
                      <a:pt x="18" y="20"/>
                    </a:cubicBezTo>
                    <a:cubicBezTo>
                      <a:pt x="17" y="20"/>
                      <a:pt x="16" y="19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3" y="18"/>
                      <a:pt x="12" y="18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1"/>
                      <a:pt x="10" y="22"/>
                      <a:pt x="9" y="23"/>
                    </a:cubicBezTo>
                    <a:cubicBezTo>
                      <a:pt x="9" y="23"/>
                      <a:pt x="7" y="23"/>
                      <a:pt x="7" y="22"/>
                    </a:cubicBezTo>
                    <a:cubicBezTo>
                      <a:pt x="7" y="22"/>
                      <a:pt x="6" y="22"/>
                      <a:pt x="6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4" y="24"/>
                      <a:pt x="3" y="25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3" y="28"/>
                      <a:pt x="3" y="28"/>
                    </a:cubicBezTo>
                    <a:cubicBezTo>
                      <a:pt x="4" y="28"/>
                      <a:pt x="4" y="29"/>
                      <a:pt x="4" y="30"/>
                    </a:cubicBezTo>
                    <a:cubicBezTo>
                      <a:pt x="4" y="31"/>
                      <a:pt x="3" y="32"/>
                      <a:pt x="2" y="31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5"/>
                      <a:pt x="0" y="36"/>
                      <a:pt x="1" y="37"/>
                    </a:cubicBezTo>
                    <a:cubicBezTo>
                      <a:pt x="1" y="37"/>
                      <a:pt x="1" y="37"/>
                      <a:pt x="1" y="38"/>
                    </a:cubicBezTo>
                    <a:cubicBezTo>
                      <a:pt x="1" y="38"/>
                      <a:pt x="1" y="38"/>
                      <a:pt x="2" y="38"/>
                    </a:cubicBezTo>
                    <a:cubicBezTo>
                      <a:pt x="3" y="38"/>
                      <a:pt x="4" y="38"/>
                      <a:pt x="4" y="39"/>
                    </a:cubicBezTo>
                    <a:cubicBezTo>
                      <a:pt x="4" y="40"/>
                      <a:pt x="4" y="41"/>
                      <a:pt x="3" y="42"/>
                    </a:cubicBezTo>
                    <a:cubicBezTo>
                      <a:pt x="3" y="42"/>
                      <a:pt x="2" y="42"/>
                      <a:pt x="2" y="42"/>
                    </a:cubicBezTo>
                    <a:cubicBezTo>
                      <a:pt x="2" y="42"/>
                      <a:pt x="2" y="43"/>
                      <a:pt x="2" y="43"/>
                    </a:cubicBezTo>
                    <a:cubicBezTo>
                      <a:pt x="3" y="44"/>
                      <a:pt x="4" y="46"/>
                      <a:pt x="5" y="47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6" y="47"/>
                      <a:pt x="7" y="47"/>
                      <a:pt x="7" y="47"/>
                    </a:cubicBezTo>
                    <a:cubicBezTo>
                      <a:pt x="7" y="46"/>
                      <a:pt x="9" y="46"/>
                      <a:pt x="9" y="46"/>
                    </a:cubicBezTo>
                    <a:cubicBezTo>
                      <a:pt x="10" y="47"/>
                      <a:pt x="10" y="48"/>
                      <a:pt x="10" y="49"/>
                    </a:cubicBezTo>
                    <a:cubicBezTo>
                      <a:pt x="10" y="49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2" y="51"/>
                      <a:pt x="13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6" y="52"/>
                    </a:cubicBezTo>
                    <a:close/>
                    <a:moveTo>
                      <a:pt x="14" y="50"/>
                    </a:moveTo>
                    <a:cubicBezTo>
                      <a:pt x="13" y="49"/>
                      <a:pt x="13" y="49"/>
                      <a:pt x="12" y="49"/>
                    </a:cubicBezTo>
                    <a:cubicBezTo>
                      <a:pt x="12" y="47"/>
                      <a:pt x="12" y="46"/>
                      <a:pt x="11" y="45"/>
                    </a:cubicBezTo>
                    <a:cubicBezTo>
                      <a:pt x="9" y="44"/>
                      <a:pt x="7" y="44"/>
                      <a:pt x="6" y="45"/>
                    </a:cubicBezTo>
                    <a:cubicBezTo>
                      <a:pt x="6" y="44"/>
                      <a:pt x="5" y="43"/>
                      <a:pt x="5" y="43"/>
                    </a:cubicBezTo>
                    <a:cubicBezTo>
                      <a:pt x="6" y="42"/>
                      <a:pt x="6" y="40"/>
                      <a:pt x="6" y="38"/>
                    </a:cubicBezTo>
                    <a:cubicBezTo>
                      <a:pt x="5" y="37"/>
                      <a:pt x="4" y="36"/>
                      <a:pt x="2" y="36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4"/>
                      <a:pt x="2" y="33"/>
                    </a:cubicBezTo>
                    <a:cubicBezTo>
                      <a:pt x="4" y="33"/>
                      <a:pt x="5" y="32"/>
                      <a:pt x="6" y="31"/>
                    </a:cubicBezTo>
                    <a:cubicBezTo>
                      <a:pt x="6" y="29"/>
                      <a:pt x="6" y="27"/>
                      <a:pt x="5" y="26"/>
                    </a:cubicBezTo>
                    <a:cubicBezTo>
                      <a:pt x="5" y="26"/>
                      <a:pt x="6" y="25"/>
                      <a:pt x="6" y="25"/>
                    </a:cubicBezTo>
                    <a:cubicBezTo>
                      <a:pt x="7" y="25"/>
                      <a:pt x="9" y="25"/>
                      <a:pt x="11" y="24"/>
                    </a:cubicBezTo>
                    <a:cubicBezTo>
                      <a:pt x="12" y="23"/>
                      <a:pt x="12" y="22"/>
                      <a:pt x="12" y="20"/>
                    </a:cubicBezTo>
                    <a:cubicBezTo>
                      <a:pt x="13" y="20"/>
                      <a:pt x="13" y="20"/>
                      <a:pt x="14" y="19"/>
                    </a:cubicBezTo>
                    <a:cubicBezTo>
                      <a:pt x="15" y="21"/>
                      <a:pt x="16" y="22"/>
                      <a:pt x="18" y="22"/>
                    </a:cubicBezTo>
                    <a:cubicBezTo>
                      <a:pt x="20" y="22"/>
                      <a:pt x="21" y="21"/>
                      <a:pt x="22" y="19"/>
                    </a:cubicBezTo>
                    <a:cubicBezTo>
                      <a:pt x="22" y="20"/>
                      <a:pt x="23" y="20"/>
                      <a:pt x="24" y="20"/>
                    </a:cubicBezTo>
                    <a:cubicBezTo>
                      <a:pt x="23" y="22"/>
                      <a:pt x="24" y="23"/>
                      <a:pt x="25" y="24"/>
                    </a:cubicBezTo>
                    <a:cubicBezTo>
                      <a:pt x="27" y="25"/>
                      <a:pt x="28" y="25"/>
                      <a:pt x="30" y="25"/>
                    </a:cubicBezTo>
                    <a:cubicBezTo>
                      <a:pt x="30" y="25"/>
                      <a:pt x="31" y="26"/>
                      <a:pt x="31" y="26"/>
                    </a:cubicBezTo>
                    <a:cubicBezTo>
                      <a:pt x="30" y="27"/>
                      <a:pt x="29" y="29"/>
                      <a:pt x="30" y="31"/>
                    </a:cubicBezTo>
                    <a:cubicBezTo>
                      <a:pt x="30" y="32"/>
                      <a:pt x="32" y="33"/>
                      <a:pt x="33" y="33"/>
                    </a:cubicBezTo>
                    <a:cubicBezTo>
                      <a:pt x="33" y="34"/>
                      <a:pt x="33" y="34"/>
                      <a:pt x="33" y="35"/>
                    </a:cubicBezTo>
                    <a:cubicBezTo>
                      <a:pt x="33" y="35"/>
                      <a:pt x="33" y="35"/>
                      <a:pt x="33" y="36"/>
                    </a:cubicBezTo>
                    <a:cubicBezTo>
                      <a:pt x="32" y="36"/>
                      <a:pt x="30" y="37"/>
                      <a:pt x="30" y="38"/>
                    </a:cubicBezTo>
                    <a:cubicBezTo>
                      <a:pt x="29" y="40"/>
                      <a:pt x="30" y="42"/>
                      <a:pt x="31" y="43"/>
                    </a:cubicBezTo>
                    <a:cubicBezTo>
                      <a:pt x="31" y="43"/>
                      <a:pt x="30" y="44"/>
                      <a:pt x="30" y="45"/>
                    </a:cubicBezTo>
                    <a:cubicBezTo>
                      <a:pt x="28" y="44"/>
                      <a:pt x="27" y="44"/>
                      <a:pt x="25" y="45"/>
                    </a:cubicBezTo>
                    <a:cubicBezTo>
                      <a:pt x="24" y="46"/>
                      <a:pt x="23" y="47"/>
                      <a:pt x="24" y="49"/>
                    </a:cubicBezTo>
                    <a:cubicBezTo>
                      <a:pt x="23" y="49"/>
                      <a:pt x="22" y="49"/>
                      <a:pt x="22" y="50"/>
                    </a:cubicBezTo>
                    <a:cubicBezTo>
                      <a:pt x="21" y="48"/>
                      <a:pt x="20" y="47"/>
                      <a:pt x="18" y="47"/>
                    </a:cubicBezTo>
                    <a:cubicBezTo>
                      <a:pt x="16" y="47"/>
                      <a:pt x="15" y="48"/>
                      <a:pt x="14" y="50"/>
                    </a:cubicBezTo>
                    <a:close/>
                    <a:moveTo>
                      <a:pt x="33" y="7"/>
                    </a:moveTo>
                    <a:cubicBezTo>
                      <a:pt x="33" y="7"/>
                      <a:pt x="33" y="7"/>
                      <a:pt x="34" y="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2" y="9"/>
                      <a:pt x="32" y="10"/>
                      <a:pt x="32" y="10"/>
                    </a:cubicBezTo>
                    <a:cubicBezTo>
                      <a:pt x="32" y="10"/>
                      <a:pt x="32" y="11"/>
                      <a:pt x="32" y="11"/>
                    </a:cubicBezTo>
                    <a:cubicBezTo>
                      <a:pt x="32" y="12"/>
                      <a:pt x="32" y="12"/>
                      <a:pt x="32" y="13"/>
                    </a:cubicBezTo>
                    <a:cubicBezTo>
                      <a:pt x="32" y="13"/>
                      <a:pt x="32" y="13"/>
                      <a:pt x="32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6"/>
                      <a:pt x="33" y="17"/>
                      <a:pt x="33" y="17"/>
                    </a:cubicBezTo>
                    <a:cubicBezTo>
                      <a:pt x="34" y="18"/>
                      <a:pt x="34" y="18"/>
                      <a:pt x="35" y="19"/>
                    </a:cubicBezTo>
                    <a:cubicBezTo>
                      <a:pt x="35" y="19"/>
                      <a:pt x="35" y="20"/>
                      <a:pt x="36" y="20"/>
                    </a:cubicBezTo>
                    <a:cubicBezTo>
                      <a:pt x="36" y="20"/>
                      <a:pt x="36" y="19"/>
                      <a:pt x="36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8" y="19"/>
                      <a:pt x="38" y="20"/>
                      <a:pt x="38" y="20"/>
                    </a:cubicBezTo>
                    <a:cubicBezTo>
                      <a:pt x="38" y="20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2"/>
                    </a:cubicBezTo>
                    <a:cubicBezTo>
                      <a:pt x="39" y="22"/>
                      <a:pt x="40" y="22"/>
                      <a:pt x="41" y="23"/>
                    </a:cubicBezTo>
                    <a:cubicBezTo>
                      <a:pt x="41" y="23"/>
                      <a:pt x="42" y="23"/>
                      <a:pt x="42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1"/>
                      <a:pt x="44" y="21"/>
                      <a:pt x="44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4" y="22"/>
                      <a:pt x="45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6" y="22"/>
                      <a:pt x="47" y="22"/>
                      <a:pt x="48" y="22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9" y="21"/>
                      <a:pt x="49" y="20"/>
                      <a:pt x="48" y="20"/>
                    </a:cubicBezTo>
                    <a:cubicBezTo>
                      <a:pt x="48" y="20"/>
                      <a:pt x="48" y="19"/>
                      <a:pt x="49" y="19"/>
                    </a:cubicBezTo>
                    <a:cubicBezTo>
                      <a:pt x="49" y="19"/>
                      <a:pt x="49" y="19"/>
                      <a:pt x="50" y="19"/>
                    </a:cubicBezTo>
                    <a:cubicBezTo>
                      <a:pt x="50" y="19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9"/>
                    </a:cubicBezTo>
                    <a:cubicBezTo>
                      <a:pt x="52" y="18"/>
                      <a:pt x="53" y="18"/>
                      <a:pt x="53" y="17"/>
                    </a:cubicBezTo>
                    <a:cubicBezTo>
                      <a:pt x="53" y="17"/>
                      <a:pt x="53" y="16"/>
                      <a:pt x="53" y="16"/>
                    </a:cubicBezTo>
                    <a:cubicBezTo>
                      <a:pt x="53" y="16"/>
                      <a:pt x="53" y="15"/>
                      <a:pt x="53" y="15"/>
                    </a:cubicBezTo>
                    <a:cubicBezTo>
                      <a:pt x="52" y="15"/>
                      <a:pt x="52" y="15"/>
                      <a:pt x="52" y="14"/>
                    </a:cubicBezTo>
                    <a:cubicBezTo>
                      <a:pt x="52" y="14"/>
                      <a:pt x="53" y="14"/>
                      <a:pt x="53" y="14"/>
                    </a:cubicBezTo>
                    <a:cubicBezTo>
                      <a:pt x="53" y="14"/>
                      <a:pt x="54" y="14"/>
                      <a:pt x="54" y="14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2"/>
                      <a:pt x="54" y="12"/>
                      <a:pt x="54" y="11"/>
                    </a:cubicBezTo>
                    <a:cubicBezTo>
                      <a:pt x="54" y="11"/>
                      <a:pt x="54" y="10"/>
                      <a:pt x="54" y="10"/>
                    </a:cubicBezTo>
                    <a:cubicBezTo>
                      <a:pt x="54" y="10"/>
                      <a:pt x="54" y="9"/>
                      <a:pt x="54" y="9"/>
                    </a:cubicBezTo>
                    <a:cubicBezTo>
                      <a:pt x="54" y="9"/>
                      <a:pt x="53" y="9"/>
                      <a:pt x="53" y="9"/>
                    </a:cubicBezTo>
                    <a:cubicBezTo>
                      <a:pt x="52" y="9"/>
                      <a:pt x="52" y="9"/>
                      <a:pt x="52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6"/>
                      <a:pt x="53" y="6"/>
                    </a:cubicBezTo>
                    <a:cubicBezTo>
                      <a:pt x="53" y="5"/>
                      <a:pt x="52" y="4"/>
                      <a:pt x="51" y="4"/>
                    </a:cubicBezTo>
                    <a:cubicBezTo>
                      <a:pt x="51" y="3"/>
                      <a:pt x="51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2"/>
                      <a:pt x="49" y="2"/>
                      <a:pt x="48" y="2"/>
                    </a:cubicBezTo>
                    <a:cubicBezTo>
                      <a:pt x="48" y="2"/>
                      <a:pt x="48" y="1"/>
                      <a:pt x="48" y="1"/>
                    </a:cubicBezTo>
                    <a:cubicBezTo>
                      <a:pt x="47" y="1"/>
                      <a:pt x="46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2"/>
                      <a:pt x="42" y="2"/>
                      <a:pt x="42" y="1"/>
                    </a:cubicBezTo>
                    <a:cubicBezTo>
                      <a:pt x="42" y="1"/>
                      <a:pt x="42" y="1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0" y="0"/>
                      <a:pt x="39" y="1"/>
                      <a:pt x="38" y="1"/>
                    </a:cubicBezTo>
                    <a:cubicBezTo>
                      <a:pt x="38" y="1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3"/>
                    </a:cubicBezTo>
                    <a:cubicBezTo>
                      <a:pt x="38" y="3"/>
                      <a:pt x="38" y="3"/>
                      <a:pt x="37" y="4"/>
                    </a:cubicBezTo>
                    <a:cubicBezTo>
                      <a:pt x="37" y="4"/>
                      <a:pt x="37" y="4"/>
                      <a:pt x="36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3"/>
                      <a:pt x="35" y="3"/>
                      <a:pt x="35" y="4"/>
                    </a:cubicBezTo>
                    <a:cubicBezTo>
                      <a:pt x="34" y="4"/>
                      <a:pt x="34" y="5"/>
                      <a:pt x="33" y="6"/>
                    </a:cubicBezTo>
                    <a:cubicBezTo>
                      <a:pt x="33" y="6"/>
                      <a:pt x="33" y="7"/>
                      <a:pt x="33" y="7"/>
                    </a:cubicBezTo>
                    <a:close/>
                    <a:moveTo>
                      <a:pt x="36" y="9"/>
                    </a:moveTo>
                    <a:cubicBezTo>
                      <a:pt x="36" y="8"/>
                      <a:pt x="36" y="7"/>
                      <a:pt x="35" y="6"/>
                    </a:cubicBezTo>
                    <a:cubicBezTo>
                      <a:pt x="35" y="6"/>
                      <a:pt x="36" y="6"/>
                      <a:pt x="36" y="6"/>
                    </a:cubicBezTo>
                    <a:cubicBezTo>
                      <a:pt x="37" y="6"/>
                      <a:pt x="38" y="6"/>
                      <a:pt x="39" y="5"/>
                    </a:cubicBezTo>
                    <a:cubicBezTo>
                      <a:pt x="40" y="5"/>
                      <a:pt x="40" y="4"/>
                      <a:pt x="40" y="3"/>
                    </a:cubicBezTo>
                    <a:cubicBezTo>
                      <a:pt x="40" y="3"/>
                      <a:pt x="40" y="3"/>
                      <a:pt x="41" y="2"/>
                    </a:cubicBezTo>
                    <a:cubicBezTo>
                      <a:pt x="41" y="3"/>
                      <a:pt x="42" y="4"/>
                      <a:pt x="43" y="4"/>
                    </a:cubicBezTo>
                    <a:cubicBezTo>
                      <a:pt x="44" y="4"/>
                      <a:pt x="45" y="3"/>
                      <a:pt x="46" y="2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4"/>
                      <a:pt x="47" y="5"/>
                      <a:pt x="47" y="5"/>
                    </a:cubicBezTo>
                    <a:cubicBezTo>
                      <a:pt x="48" y="6"/>
                      <a:pt x="49" y="6"/>
                      <a:pt x="50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7"/>
                      <a:pt x="50" y="8"/>
                      <a:pt x="50" y="9"/>
                    </a:cubicBezTo>
                    <a:cubicBezTo>
                      <a:pt x="50" y="10"/>
                      <a:pt x="51" y="11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1" y="12"/>
                      <a:pt x="50" y="13"/>
                      <a:pt x="50" y="14"/>
                    </a:cubicBezTo>
                    <a:cubicBezTo>
                      <a:pt x="50" y="15"/>
                      <a:pt x="50" y="16"/>
                      <a:pt x="51" y="17"/>
                    </a:cubicBezTo>
                    <a:cubicBezTo>
                      <a:pt x="51" y="17"/>
                      <a:pt x="51" y="17"/>
                      <a:pt x="50" y="17"/>
                    </a:cubicBezTo>
                    <a:cubicBezTo>
                      <a:pt x="49" y="17"/>
                      <a:pt x="48" y="17"/>
                      <a:pt x="47" y="17"/>
                    </a:cubicBezTo>
                    <a:cubicBezTo>
                      <a:pt x="47" y="18"/>
                      <a:pt x="46" y="19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5" y="19"/>
                      <a:pt x="44" y="19"/>
                      <a:pt x="43" y="19"/>
                    </a:cubicBezTo>
                    <a:cubicBezTo>
                      <a:pt x="42" y="19"/>
                      <a:pt x="41" y="19"/>
                      <a:pt x="41" y="20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9"/>
                      <a:pt x="40" y="18"/>
                      <a:pt x="39" y="17"/>
                    </a:cubicBezTo>
                    <a:cubicBezTo>
                      <a:pt x="38" y="17"/>
                      <a:pt x="37" y="17"/>
                      <a:pt x="36" y="17"/>
                    </a:cubicBezTo>
                    <a:cubicBezTo>
                      <a:pt x="36" y="17"/>
                      <a:pt x="35" y="17"/>
                      <a:pt x="35" y="17"/>
                    </a:cubicBezTo>
                    <a:cubicBezTo>
                      <a:pt x="36" y="16"/>
                      <a:pt x="36" y="15"/>
                      <a:pt x="36" y="14"/>
                    </a:cubicBezTo>
                    <a:cubicBezTo>
                      <a:pt x="36" y="13"/>
                      <a:pt x="35" y="12"/>
                      <a:pt x="34" y="12"/>
                    </a:cubicBezTo>
                    <a:cubicBezTo>
                      <a:pt x="34" y="12"/>
                      <a:pt x="34" y="12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11"/>
                      <a:pt x="36" y="10"/>
                      <a:pt x="36" y="9"/>
                    </a:cubicBezTo>
                    <a:close/>
                    <a:moveTo>
                      <a:pt x="55" y="30"/>
                    </a:moveTo>
                    <a:cubicBezTo>
                      <a:pt x="45" y="30"/>
                      <a:pt x="37" y="38"/>
                      <a:pt x="37" y="47"/>
                    </a:cubicBezTo>
                    <a:cubicBezTo>
                      <a:pt x="37" y="57"/>
                      <a:pt x="45" y="65"/>
                      <a:pt x="55" y="65"/>
                    </a:cubicBezTo>
                    <a:cubicBezTo>
                      <a:pt x="65" y="65"/>
                      <a:pt x="73" y="57"/>
                      <a:pt x="73" y="47"/>
                    </a:cubicBezTo>
                    <a:cubicBezTo>
                      <a:pt x="73" y="38"/>
                      <a:pt x="65" y="30"/>
                      <a:pt x="55" y="30"/>
                    </a:cubicBezTo>
                    <a:close/>
                    <a:moveTo>
                      <a:pt x="55" y="63"/>
                    </a:moveTo>
                    <a:cubicBezTo>
                      <a:pt x="46" y="63"/>
                      <a:pt x="39" y="56"/>
                      <a:pt x="39" y="47"/>
                    </a:cubicBezTo>
                    <a:cubicBezTo>
                      <a:pt x="39" y="39"/>
                      <a:pt x="46" y="32"/>
                      <a:pt x="55" y="32"/>
                    </a:cubicBezTo>
                    <a:cubicBezTo>
                      <a:pt x="64" y="32"/>
                      <a:pt x="71" y="39"/>
                      <a:pt x="71" y="47"/>
                    </a:cubicBezTo>
                    <a:cubicBezTo>
                      <a:pt x="71" y="56"/>
                      <a:pt x="64" y="63"/>
                      <a:pt x="55" y="63"/>
                    </a:cubicBezTo>
                    <a:close/>
                    <a:moveTo>
                      <a:pt x="43" y="17"/>
                    </a:moveTo>
                    <a:cubicBezTo>
                      <a:pt x="46" y="17"/>
                      <a:pt x="49" y="15"/>
                      <a:pt x="49" y="11"/>
                    </a:cubicBezTo>
                    <a:cubicBezTo>
                      <a:pt x="49" y="8"/>
                      <a:pt x="46" y="5"/>
                      <a:pt x="43" y="5"/>
                    </a:cubicBezTo>
                    <a:cubicBezTo>
                      <a:pt x="40" y="5"/>
                      <a:pt x="37" y="8"/>
                      <a:pt x="37" y="11"/>
                    </a:cubicBezTo>
                    <a:cubicBezTo>
                      <a:pt x="37" y="15"/>
                      <a:pt x="40" y="17"/>
                      <a:pt x="43" y="17"/>
                    </a:cubicBezTo>
                    <a:close/>
                    <a:moveTo>
                      <a:pt x="43" y="7"/>
                    </a:moveTo>
                    <a:cubicBezTo>
                      <a:pt x="45" y="7"/>
                      <a:pt x="47" y="9"/>
                      <a:pt x="47" y="11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41" y="15"/>
                      <a:pt x="39" y="14"/>
                      <a:pt x="39" y="11"/>
                    </a:cubicBezTo>
                    <a:cubicBezTo>
                      <a:pt x="39" y="9"/>
                      <a:pt x="41" y="7"/>
                      <a:pt x="43" y="7"/>
                    </a:cubicBezTo>
                    <a:close/>
                    <a:moveTo>
                      <a:pt x="66" y="40"/>
                    </a:moveTo>
                    <a:cubicBezTo>
                      <a:pt x="66" y="41"/>
                      <a:pt x="66" y="42"/>
                      <a:pt x="66" y="43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2" y="55"/>
                      <a:pt x="52" y="55"/>
                      <a:pt x="52" y="54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47"/>
                      <a:pt x="44" y="46"/>
                      <a:pt x="45" y="45"/>
                    </a:cubicBezTo>
                    <a:cubicBezTo>
                      <a:pt x="45" y="45"/>
                      <a:pt x="46" y="45"/>
                      <a:pt x="47" y="45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4" y="40"/>
                      <a:pt x="65" y="40"/>
                      <a:pt x="66" y="40"/>
                    </a:cubicBezTo>
                    <a:close/>
                    <a:moveTo>
                      <a:pt x="27" y="35"/>
                    </a:moveTo>
                    <a:cubicBezTo>
                      <a:pt x="27" y="29"/>
                      <a:pt x="23" y="25"/>
                      <a:pt x="18" y="25"/>
                    </a:cubicBezTo>
                    <a:cubicBezTo>
                      <a:pt x="12" y="25"/>
                      <a:pt x="8" y="29"/>
                      <a:pt x="8" y="35"/>
                    </a:cubicBezTo>
                    <a:cubicBezTo>
                      <a:pt x="8" y="40"/>
                      <a:pt x="12" y="44"/>
                      <a:pt x="18" y="44"/>
                    </a:cubicBezTo>
                    <a:cubicBezTo>
                      <a:pt x="23" y="44"/>
                      <a:pt x="27" y="40"/>
                      <a:pt x="27" y="35"/>
                    </a:cubicBezTo>
                    <a:close/>
                    <a:moveTo>
                      <a:pt x="18" y="42"/>
                    </a:moveTo>
                    <a:cubicBezTo>
                      <a:pt x="14" y="42"/>
                      <a:pt x="10" y="39"/>
                      <a:pt x="10" y="35"/>
                    </a:cubicBezTo>
                    <a:cubicBezTo>
                      <a:pt x="10" y="31"/>
                      <a:pt x="14" y="27"/>
                      <a:pt x="18" y="27"/>
                    </a:cubicBezTo>
                    <a:cubicBezTo>
                      <a:pt x="22" y="27"/>
                      <a:pt x="25" y="31"/>
                      <a:pt x="25" y="35"/>
                    </a:cubicBezTo>
                    <a:cubicBezTo>
                      <a:pt x="25" y="39"/>
                      <a:pt x="22" y="42"/>
                      <a:pt x="18" y="42"/>
                    </a:cubicBezTo>
                    <a:close/>
                    <a:moveTo>
                      <a:pt x="21" y="35"/>
                    </a:moveTo>
                    <a:cubicBezTo>
                      <a:pt x="21" y="37"/>
                      <a:pt x="20" y="38"/>
                      <a:pt x="18" y="38"/>
                    </a:cubicBezTo>
                    <a:cubicBezTo>
                      <a:pt x="16" y="38"/>
                      <a:pt x="14" y="37"/>
                      <a:pt x="14" y="35"/>
                    </a:cubicBezTo>
                    <a:cubicBezTo>
                      <a:pt x="14" y="33"/>
                      <a:pt x="16" y="31"/>
                      <a:pt x="18" y="31"/>
                    </a:cubicBezTo>
                    <a:cubicBezTo>
                      <a:pt x="20" y="31"/>
                      <a:pt x="21" y="33"/>
                      <a:pt x="21" y="35"/>
                    </a:cubicBezTo>
                    <a:close/>
                    <a:moveTo>
                      <a:pt x="56" y="13"/>
                    </a:moveTo>
                    <a:cubicBezTo>
                      <a:pt x="56" y="13"/>
                      <a:pt x="56" y="12"/>
                      <a:pt x="56" y="11"/>
                    </a:cubicBezTo>
                    <a:cubicBezTo>
                      <a:pt x="56" y="11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62" y="15"/>
                      <a:pt x="66" y="23"/>
                      <a:pt x="67" y="32"/>
                    </a:cubicBezTo>
                    <a:cubicBezTo>
                      <a:pt x="66" y="31"/>
                      <a:pt x="65" y="31"/>
                      <a:pt x="63" y="30"/>
                    </a:cubicBezTo>
                    <a:cubicBezTo>
                      <a:pt x="63" y="24"/>
                      <a:pt x="60" y="18"/>
                      <a:pt x="56" y="14"/>
                    </a:cubicBezTo>
                    <a:cubicBezTo>
                      <a:pt x="56" y="13"/>
                      <a:pt x="56" y="13"/>
                      <a:pt x="56" y="13"/>
                    </a:cubicBezTo>
                    <a:close/>
                    <a:moveTo>
                      <a:pt x="14" y="16"/>
                    </a:moveTo>
                    <a:cubicBezTo>
                      <a:pt x="13" y="16"/>
                      <a:pt x="12" y="16"/>
                      <a:pt x="11" y="17"/>
                    </a:cubicBezTo>
                    <a:cubicBezTo>
                      <a:pt x="16" y="9"/>
                      <a:pt x="24" y="4"/>
                      <a:pt x="34" y="3"/>
                    </a:cubicBezTo>
                    <a:cubicBezTo>
                      <a:pt x="33" y="4"/>
                      <a:pt x="32" y="4"/>
                      <a:pt x="32" y="5"/>
                    </a:cubicBezTo>
                    <a:cubicBezTo>
                      <a:pt x="32" y="6"/>
                      <a:pt x="32" y="6"/>
                      <a:pt x="31" y="6"/>
                    </a:cubicBezTo>
                    <a:cubicBezTo>
                      <a:pt x="25" y="7"/>
                      <a:pt x="19" y="11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lnTo>
                      <a:pt x="14" y="16"/>
                    </a:lnTo>
                    <a:close/>
                    <a:moveTo>
                      <a:pt x="40" y="59"/>
                    </a:moveTo>
                    <a:cubicBezTo>
                      <a:pt x="41" y="60"/>
                      <a:pt x="42" y="61"/>
                      <a:pt x="43" y="62"/>
                    </a:cubicBezTo>
                    <a:cubicBezTo>
                      <a:pt x="41" y="63"/>
                      <a:pt x="39" y="63"/>
                      <a:pt x="37" y="63"/>
                    </a:cubicBezTo>
                    <a:cubicBezTo>
                      <a:pt x="28" y="63"/>
                      <a:pt x="20" y="59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6" y="53"/>
                      <a:pt x="16" y="53"/>
                    </a:cubicBezTo>
                    <a:cubicBezTo>
                      <a:pt x="17" y="53"/>
                      <a:pt x="17" y="52"/>
                      <a:pt x="17" y="52"/>
                    </a:cubicBezTo>
                    <a:cubicBezTo>
                      <a:pt x="22" y="57"/>
                      <a:pt x="29" y="60"/>
                      <a:pt x="37" y="60"/>
                    </a:cubicBezTo>
                    <a:cubicBezTo>
                      <a:pt x="38" y="60"/>
                      <a:pt x="39" y="60"/>
                      <a:pt x="4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2" name="Freeform 31">
                <a:extLst>
                  <a:ext uri="{FF2B5EF4-FFF2-40B4-BE49-F238E27FC236}">
                    <a16:creationId xmlns:a16="http://schemas.microsoft.com/office/drawing/2014/main" id="{1238E861-DDDC-4867-B953-20FEBF7596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53859" y="2556445"/>
                <a:ext cx="499717" cy="543488"/>
              </a:xfrm>
              <a:custGeom>
                <a:avLst/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8" h="63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3" name="Freeform 14">
                <a:extLst>
                  <a:ext uri="{FF2B5EF4-FFF2-40B4-BE49-F238E27FC236}">
                    <a16:creationId xmlns:a16="http://schemas.microsoft.com/office/drawing/2014/main" id="{AE9C7C78-EEAD-4F85-84A8-4C370328B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5234" y="3401580"/>
                <a:ext cx="323634" cy="377574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4" name="Freeform 37">
                <a:extLst>
                  <a:ext uri="{FF2B5EF4-FFF2-40B4-BE49-F238E27FC236}">
                    <a16:creationId xmlns:a16="http://schemas.microsoft.com/office/drawing/2014/main" id="{FD28F269-4E0B-4370-85D0-30B359E87C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61677" y="3898116"/>
                <a:ext cx="225912" cy="225914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5" name="Freeform 36">
                <a:extLst>
                  <a:ext uri="{FF2B5EF4-FFF2-40B4-BE49-F238E27FC236}">
                    <a16:creationId xmlns:a16="http://schemas.microsoft.com/office/drawing/2014/main" id="{87F8AE16-4639-4C13-9C71-B26CFFCBC5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8974" y="4152799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6" name="Freeform 36">
                <a:extLst>
                  <a:ext uri="{FF2B5EF4-FFF2-40B4-BE49-F238E27FC236}">
                    <a16:creationId xmlns:a16="http://schemas.microsoft.com/office/drawing/2014/main" id="{D64070FD-CA1F-4185-B58A-D583B1DC7A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36031" y="2796476"/>
                <a:ext cx="273298" cy="273300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7" name="Freeform 36">
                <a:extLst>
                  <a:ext uri="{FF2B5EF4-FFF2-40B4-BE49-F238E27FC236}">
                    <a16:creationId xmlns:a16="http://schemas.microsoft.com/office/drawing/2014/main" id="{294ED540-11D2-47B0-B6F3-3BB7062648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0" y="2388009"/>
                <a:ext cx="496706" cy="414895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8" name="Freeform 18">
                <a:extLst>
                  <a:ext uri="{FF2B5EF4-FFF2-40B4-BE49-F238E27FC236}">
                    <a16:creationId xmlns:a16="http://schemas.microsoft.com/office/drawing/2014/main" id="{BA628A09-52C3-46EE-AA2B-C306E4D06A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29104" y="5189859"/>
                <a:ext cx="382800" cy="361294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9" name="Freeform 24">
                <a:extLst>
                  <a:ext uri="{FF2B5EF4-FFF2-40B4-BE49-F238E27FC236}">
                    <a16:creationId xmlns:a16="http://schemas.microsoft.com/office/drawing/2014/main" id="{A9CBAC9E-10D8-4956-9781-2B318BF377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7591" y="5586353"/>
                <a:ext cx="421075" cy="444148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0" name="Freeform 34">
                <a:extLst>
                  <a:ext uri="{FF2B5EF4-FFF2-40B4-BE49-F238E27FC236}">
                    <a16:creationId xmlns:a16="http://schemas.microsoft.com/office/drawing/2014/main" id="{2311B51A-D4C0-4919-9AA1-D87F16E89B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53581" y="2975161"/>
                <a:ext cx="319061" cy="428009"/>
              </a:xfrm>
              <a:custGeom>
                <a:avLst/>
                <a:gdLst>
                  <a:gd name="T0" fmla="*/ 13 w 52"/>
                  <a:gd name="T1" fmla="*/ 18 h 70"/>
                  <a:gd name="T2" fmla="*/ 12 w 52"/>
                  <a:gd name="T3" fmla="*/ 17 h 70"/>
                  <a:gd name="T4" fmla="*/ 11 w 52"/>
                  <a:gd name="T5" fmla="*/ 15 h 70"/>
                  <a:gd name="T6" fmla="*/ 51 w 52"/>
                  <a:gd name="T7" fmla="*/ 50 h 70"/>
                  <a:gd name="T8" fmla="*/ 49 w 52"/>
                  <a:gd name="T9" fmla="*/ 60 h 70"/>
                  <a:gd name="T10" fmla="*/ 51 w 52"/>
                  <a:gd name="T11" fmla="*/ 69 h 70"/>
                  <a:gd name="T12" fmla="*/ 0 w 52"/>
                  <a:gd name="T13" fmla="*/ 69 h 70"/>
                  <a:gd name="T14" fmla="*/ 1 w 52"/>
                  <a:gd name="T15" fmla="*/ 60 h 70"/>
                  <a:gd name="T16" fmla="*/ 4 w 52"/>
                  <a:gd name="T17" fmla="*/ 45 h 70"/>
                  <a:gd name="T18" fmla="*/ 19 w 52"/>
                  <a:gd name="T19" fmla="*/ 27 h 70"/>
                  <a:gd name="T20" fmla="*/ 15 w 52"/>
                  <a:gd name="T21" fmla="*/ 30 h 70"/>
                  <a:gd name="T22" fmla="*/ 10 w 52"/>
                  <a:gd name="T23" fmla="*/ 34 h 70"/>
                  <a:gd name="T24" fmla="*/ 2 w 52"/>
                  <a:gd name="T25" fmla="*/ 28 h 70"/>
                  <a:gd name="T26" fmla="*/ 8 w 52"/>
                  <a:gd name="T27" fmla="*/ 14 h 70"/>
                  <a:gd name="T28" fmla="*/ 13 w 52"/>
                  <a:gd name="T29" fmla="*/ 5 h 70"/>
                  <a:gd name="T30" fmla="*/ 12 w 52"/>
                  <a:gd name="T31" fmla="*/ 0 h 70"/>
                  <a:gd name="T32" fmla="*/ 12 w 52"/>
                  <a:gd name="T33" fmla="*/ 0 h 70"/>
                  <a:gd name="T34" fmla="*/ 14 w 52"/>
                  <a:gd name="T35" fmla="*/ 0 h 70"/>
                  <a:gd name="T36" fmla="*/ 43 w 52"/>
                  <a:gd name="T37" fmla="*/ 13 h 70"/>
                  <a:gd name="T38" fmla="*/ 51 w 52"/>
                  <a:gd name="T39" fmla="*/ 47 h 70"/>
                  <a:gd name="T40" fmla="*/ 2 w 52"/>
                  <a:gd name="T41" fmla="*/ 62 h 70"/>
                  <a:gd name="T42" fmla="*/ 48 w 52"/>
                  <a:gd name="T43" fmla="*/ 62 h 70"/>
                  <a:gd name="T44" fmla="*/ 2 w 52"/>
                  <a:gd name="T45" fmla="*/ 62 h 70"/>
                  <a:gd name="T46" fmla="*/ 6 w 52"/>
                  <a:gd name="T47" fmla="*/ 56 h 70"/>
                  <a:gd name="T48" fmla="*/ 44 w 52"/>
                  <a:gd name="T49" fmla="*/ 60 h 70"/>
                  <a:gd name="T50" fmla="*/ 12 w 52"/>
                  <a:gd name="T51" fmla="*/ 41 h 70"/>
                  <a:gd name="T52" fmla="*/ 6 w 52"/>
                  <a:gd name="T53" fmla="*/ 54 h 70"/>
                  <a:gd name="T54" fmla="*/ 15 w 52"/>
                  <a:gd name="T55" fmla="*/ 42 h 70"/>
                  <a:gd name="T56" fmla="*/ 12 w 52"/>
                  <a:gd name="T57" fmla="*/ 48 h 70"/>
                  <a:gd name="T58" fmla="*/ 41 w 52"/>
                  <a:gd name="T59" fmla="*/ 54 h 70"/>
                  <a:gd name="T60" fmla="*/ 39 w 52"/>
                  <a:gd name="T61" fmla="*/ 17 h 70"/>
                  <a:gd name="T62" fmla="*/ 22 w 52"/>
                  <a:gd name="T63" fmla="*/ 6 h 70"/>
                  <a:gd name="T64" fmla="*/ 20 w 52"/>
                  <a:gd name="T65" fmla="*/ 5 h 70"/>
                  <a:gd name="T66" fmla="*/ 18 w 52"/>
                  <a:gd name="T67" fmla="*/ 4 h 70"/>
                  <a:gd name="T68" fmla="*/ 19 w 52"/>
                  <a:gd name="T69" fmla="*/ 7 h 70"/>
                  <a:gd name="T70" fmla="*/ 17 w 52"/>
                  <a:gd name="T71" fmla="*/ 8 h 70"/>
                  <a:gd name="T72" fmla="*/ 11 w 52"/>
                  <a:gd name="T73" fmla="*/ 14 h 70"/>
                  <a:gd name="T74" fmla="*/ 4 w 52"/>
                  <a:gd name="T75" fmla="*/ 28 h 70"/>
                  <a:gd name="T76" fmla="*/ 10 w 52"/>
                  <a:gd name="T77" fmla="*/ 31 h 70"/>
                  <a:gd name="T78" fmla="*/ 16 w 52"/>
                  <a:gd name="T79" fmla="*/ 25 h 70"/>
                  <a:gd name="T80" fmla="*/ 21 w 52"/>
                  <a:gd name="T81" fmla="*/ 25 h 70"/>
                  <a:gd name="T82" fmla="*/ 30 w 52"/>
                  <a:gd name="T83" fmla="*/ 19 h 70"/>
                  <a:gd name="T84" fmla="*/ 44 w 52"/>
                  <a:gd name="T85" fmla="*/ 36 h 70"/>
                  <a:gd name="T86" fmla="*/ 40 w 52"/>
                  <a:gd name="T87" fmla="*/ 16 h 70"/>
                  <a:gd name="T88" fmla="*/ 43 w 52"/>
                  <a:gd name="T89" fmla="*/ 53 h 70"/>
                  <a:gd name="T90" fmla="*/ 44 w 52"/>
                  <a:gd name="T91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0">
                    <a:moveTo>
                      <a:pt x="16" y="14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6" y="14"/>
                      <a:pt x="16" y="14"/>
                    </a:cubicBezTo>
                    <a:close/>
                    <a:moveTo>
                      <a:pt x="51" y="50"/>
                    </a:move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5"/>
                      <a:pt x="49" y="56"/>
                      <a:pt x="49" y="58"/>
                    </a:cubicBezTo>
                    <a:cubicBezTo>
                      <a:pt x="49" y="59"/>
                      <a:pt x="49" y="59"/>
                      <a:pt x="49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1" y="60"/>
                      <a:pt x="51" y="61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0" y="70"/>
                      <a:pt x="49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7"/>
                      <a:pt x="2" y="55"/>
                      <a:pt x="3" y="54"/>
                    </a:cubicBezTo>
                    <a:cubicBezTo>
                      <a:pt x="3" y="53"/>
                      <a:pt x="2" y="49"/>
                      <a:pt x="4" y="45"/>
                    </a:cubicBezTo>
                    <a:cubicBezTo>
                      <a:pt x="5" y="43"/>
                      <a:pt x="8" y="41"/>
                      <a:pt x="11" y="39"/>
                    </a:cubicBezTo>
                    <a:cubicBezTo>
                      <a:pt x="13" y="37"/>
                      <a:pt x="16" y="35"/>
                      <a:pt x="18" y="33"/>
                    </a:cubicBezTo>
                    <a:cubicBezTo>
                      <a:pt x="19" y="31"/>
                      <a:pt x="19" y="29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5" y="28"/>
                      <a:pt x="15" y="30"/>
                    </a:cubicBezTo>
                    <a:cubicBezTo>
                      <a:pt x="14" y="31"/>
                      <a:pt x="14" y="32"/>
                      <a:pt x="13" y="32"/>
                    </a:cubicBezTo>
                    <a:cubicBezTo>
                      <a:pt x="13" y="33"/>
                      <a:pt x="12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3"/>
                      <a:pt x="7" y="32"/>
                    </a:cubicBezTo>
                    <a:cubicBezTo>
                      <a:pt x="6" y="32"/>
                      <a:pt x="6" y="32"/>
                      <a:pt x="5" y="31"/>
                    </a:cubicBezTo>
                    <a:cubicBezTo>
                      <a:pt x="4" y="31"/>
                      <a:pt x="2" y="30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3"/>
                      <a:pt x="4" y="20"/>
                    </a:cubicBezTo>
                    <a:cubicBezTo>
                      <a:pt x="7" y="17"/>
                      <a:pt x="8" y="15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2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4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1" y="2"/>
                      <a:pt x="23" y="2"/>
                      <a:pt x="24" y="2"/>
                    </a:cubicBezTo>
                    <a:cubicBezTo>
                      <a:pt x="30" y="2"/>
                      <a:pt x="37" y="4"/>
                      <a:pt x="43" y="13"/>
                    </a:cubicBezTo>
                    <a:cubicBezTo>
                      <a:pt x="48" y="22"/>
                      <a:pt x="47" y="30"/>
                      <a:pt x="47" y="36"/>
                    </a:cubicBezTo>
                    <a:cubicBezTo>
                      <a:pt x="47" y="39"/>
                      <a:pt x="46" y="41"/>
                      <a:pt x="47" y="42"/>
                    </a:cubicBezTo>
                    <a:cubicBezTo>
                      <a:pt x="48" y="45"/>
                      <a:pt x="51" y="47"/>
                      <a:pt x="51" y="47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9"/>
                      <a:pt x="52" y="49"/>
                      <a:pt x="51" y="50"/>
                    </a:cubicBezTo>
                    <a:close/>
                    <a:moveTo>
                      <a:pt x="2" y="62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6" y="62"/>
                      <a:pt x="6" y="62"/>
                      <a:pt x="6" y="62"/>
                    </a:cubicBezTo>
                    <a:lnTo>
                      <a:pt x="2" y="62"/>
                    </a:lnTo>
                    <a:close/>
                    <a:moveTo>
                      <a:pt x="47" y="58"/>
                    </a:moveTo>
                    <a:cubicBezTo>
                      <a:pt x="47" y="57"/>
                      <a:pt x="46" y="56"/>
                      <a:pt x="44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4" y="56"/>
                      <a:pt x="3" y="57"/>
                      <a:pt x="3" y="58"/>
                    </a:cubicBezTo>
                    <a:cubicBezTo>
                      <a:pt x="3" y="59"/>
                      <a:pt x="4" y="60"/>
                      <a:pt x="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6" y="60"/>
                      <a:pt x="47" y="59"/>
                      <a:pt x="47" y="58"/>
                    </a:cubicBezTo>
                    <a:close/>
                    <a:moveTo>
                      <a:pt x="20" y="34"/>
                    </a:moveTo>
                    <a:cubicBezTo>
                      <a:pt x="18" y="36"/>
                      <a:pt x="15" y="39"/>
                      <a:pt x="12" y="41"/>
                    </a:cubicBezTo>
                    <a:cubicBezTo>
                      <a:pt x="10" y="43"/>
                      <a:pt x="7" y="45"/>
                      <a:pt x="7" y="46"/>
                    </a:cubicBezTo>
                    <a:cubicBezTo>
                      <a:pt x="4" y="50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3"/>
                      <a:pt x="8" y="49"/>
                      <a:pt x="10" y="46"/>
                    </a:cubicBezTo>
                    <a:cubicBezTo>
                      <a:pt x="13" y="44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7" y="43"/>
                    </a:cubicBezTo>
                    <a:cubicBezTo>
                      <a:pt x="17" y="43"/>
                      <a:pt x="17" y="44"/>
                      <a:pt x="16" y="44"/>
                    </a:cubicBezTo>
                    <a:cubicBezTo>
                      <a:pt x="16" y="44"/>
                      <a:pt x="14" y="46"/>
                      <a:pt x="12" y="48"/>
                    </a:cubicBezTo>
                    <a:cubicBezTo>
                      <a:pt x="10" y="50"/>
                      <a:pt x="10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39" y="49"/>
                      <a:pt x="39" y="45"/>
                    </a:cubicBezTo>
                    <a:cubicBezTo>
                      <a:pt x="39" y="44"/>
                      <a:pt x="39" y="42"/>
                      <a:pt x="40" y="40"/>
                    </a:cubicBezTo>
                    <a:cubicBezTo>
                      <a:pt x="40" y="35"/>
                      <a:pt x="42" y="26"/>
                      <a:pt x="39" y="17"/>
                    </a:cubicBezTo>
                    <a:cubicBezTo>
                      <a:pt x="35" y="7"/>
                      <a:pt x="26" y="6"/>
                      <a:pt x="23" y="6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4" y="10"/>
                      <a:pt x="11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8"/>
                      <a:pt x="6" y="22"/>
                    </a:cubicBezTo>
                    <a:cubicBezTo>
                      <a:pt x="4" y="24"/>
                      <a:pt x="4" y="26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3" y="27"/>
                      <a:pt x="14" y="24"/>
                      <a:pt x="16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0" y="25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cubicBezTo>
                      <a:pt x="26" y="24"/>
                      <a:pt x="27" y="19"/>
                      <a:pt x="28" y="19"/>
                    </a:cubicBezTo>
                    <a:cubicBezTo>
                      <a:pt x="28" y="18"/>
                      <a:pt x="28" y="18"/>
                      <a:pt x="29" y="18"/>
                    </a:cubicBezTo>
                    <a:cubicBezTo>
                      <a:pt x="29" y="18"/>
                      <a:pt x="30" y="19"/>
                      <a:pt x="30" y="19"/>
                    </a:cubicBezTo>
                    <a:cubicBezTo>
                      <a:pt x="29" y="19"/>
                      <a:pt x="28" y="25"/>
                      <a:pt x="22" y="27"/>
                    </a:cubicBezTo>
                    <a:cubicBezTo>
                      <a:pt x="22" y="29"/>
                      <a:pt x="21" y="32"/>
                      <a:pt x="20" y="34"/>
                    </a:cubicBezTo>
                    <a:close/>
                    <a:moveTo>
                      <a:pt x="44" y="36"/>
                    </a:moveTo>
                    <a:cubicBezTo>
                      <a:pt x="45" y="30"/>
                      <a:pt x="45" y="22"/>
                      <a:pt x="40" y="14"/>
                    </a:cubicBezTo>
                    <a:cubicBezTo>
                      <a:pt x="37" y="8"/>
                      <a:pt x="32" y="6"/>
                      <a:pt x="28" y="5"/>
                    </a:cubicBezTo>
                    <a:cubicBezTo>
                      <a:pt x="33" y="6"/>
                      <a:pt x="38" y="9"/>
                      <a:pt x="40" y="16"/>
                    </a:cubicBezTo>
                    <a:cubicBezTo>
                      <a:pt x="44" y="26"/>
                      <a:pt x="42" y="35"/>
                      <a:pt x="42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8"/>
                      <a:pt x="42" y="51"/>
                      <a:pt x="43" y="5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8" y="47"/>
                      <a:pt x="46" y="45"/>
                      <a:pt x="45" y="43"/>
                    </a:cubicBezTo>
                    <a:cubicBezTo>
                      <a:pt x="44" y="41"/>
                      <a:pt x="44" y="39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1" name="Freeform 33">
                <a:extLst>
                  <a:ext uri="{FF2B5EF4-FFF2-40B4-BE49-F238E27FC236}">
                    <a16:creationId xmlns:a16="http://schemas.microsoft.com/office/drawing/2014/main" id="{30F96129-C875-41E5-B739-7BB9F1AD26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65365" y="3239335"/>
                <a:ext cx="282099" cy="288980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2" name="Freeform 16">
                <a:extLst>
                  <a:ext uri="{FF2B5EF4-FFF2-40B4-BE49-F238E27FC236}">
                    <a16:creationId xmlns:a16="http://schemas.microsoft.com/office/drawing/2014/main" id="{FD9466F8-3F80-487C-9C57-0BB7276389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44747" y="4260717"/>
                <a:ext cx="247650" cy="273050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3" name="Freeform 31">
                <a:extLst>
                  <a:ext uri="{FF2B5EF4-FFF2-40B4-BE49-F238E27FC236}">
                    <a16:creationId xmlns:a16="http://schemas.microsoft.com/office/drawing/2014/main" id="{49558499-A281-473D-9387-2E8EC5A3C3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3661" y="4817269"/>
                <a:ext cx="342426" cy="372420"/>
              </a:xfrm>
              <a:custGeom>
                <a:avLst/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8" h="63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4" name="Freeform 85">
                <a:extLst>
                  <a:ext uri="{FF2B5EF4-FFF2-40B4-BE49-F238E27FC236}">
                    <a16:creationId xmlns:a16="http://schemas.microsoft.com/office/drawing/2014/main" id="{F0382EE0-986D-4013-B090-0AF803FA5C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1876" y="2560044"/>
                <a:ext cx="295420" cy="222001"/>
              </a:xfrm>
              <a:custGeom>
                <a:avLst/>
                <a:gdLst>
                  <a:gd name="T0" fmla="*/ 53 w 71"/>
                  <a:gd name="T1" fmla="*/ 5 h 51"/>
                  <a:gd name="T2" fmla="*/ 0 w 71"/>
                  <a:gd name="T3" fmla="*/ 12 h 51"/>
                  <a:gd name="T4" fmla="*/ 8 w 71"/>
                  <a:gd name="T5" fmla="*/ 33 h 51"/>
                  <a:gd name="T6" fmla="*/ 12 w 71"/>
                  <a:gd name="T7" fmla="*/ 43 h 51"/>
                  <a:gd name="T8" fmla="*/ 46 w 71"/>
                  <a:gd name="T9" fmla="*/ 40 h 51"/>
                  <a:gd name="T10" fmla="*/ 11 w 71"/>
                  <a:gd name="T11" fmla="*/ 35 h 51"/>
                  <a:gd name="T12" fmla="*/ 48 w 71"/>
                  <a:gd name="T13" fmla="*/ 31 h 51"/>
                  <a:gd name="T14" fmla="*/ 56 w 71"/>
                  <a:gd name="T15" fmla="*/ 6 h 51"/>
                  <a:gd name="T16" fmla="*/ 71 w 71"/>
                  <a:gd name="T17" fmla="*/ 2 h 51"/>
                  <a:gd name="T18" fmla="*/ 45 w 71"/>
                  <a:gd name="T19" fmla="*/ 18 h 51"/>
                  <a:gd name="T20" fmla="*/ 49 w 71"/>
                  <a:gd name="T21" fmla="*/ 18 h 51"/>
                  <a:gd name="T22" fmla="*/ 45 w 71"/>
                  <a:gd name="T23" fmla="*/ 20 h 51"/>
                  <a:gd name="T24" fmla="*/ 9 w 71"/>
                  <a:gd name="T25" fmla="*/ 30 h 51"/>
                  <a:gd name="T26" fmla="*/ 12 w 71"/>
                  <a:gd name="T27" fmla="*/ 32 h 51"/>
                  <a:gd name="T28" fmla="*/ 28 w 71"/>
                  <a:gd name="T29" fmla="*/ 18 h 51"/>
                  <a:gd name="T30" fmla="*/ 35 w 71"/>
                  <a:gd name="T31" fmla="*/ 18 h 51"/>
                  <a:gd name="T32" fmla="*/ 43 w 71"/>
                  <a:gd name="T33" fmla="*/ 18 h 51"/>
                  <a:gd name="T34" fmla="*/ 28 w 71"/>
                  <a:gd name="T35" fmla="*/ 20 h 51"/>
                  <a:gd name="T36" fmla="*/ 28 w 71"/>
                  <a:gd name="T37" fmla="*/ 25 h 51"/>
                  <a:gd name="T38" fmla="*/ 21 w 71"/>
                  <a:gd name="T39" fmla="*/ 25 h 51"/>
                  <a:gd name="T40" fmla="*/ 26 w 71"/>
                  <a:gd name="T41" fmla="*/ 25 h 51"/>
                  <a:gd name="T42" fmla="*/ 20 w 71"/>
                  <a:gd name="T43" fmla="*/ 13 h 51"/>
                  <a:gd name="T44" fmla="*/ 18 w 71"/>
                  <a:gd name="T45" fmla="*/ 18 h 51"/>
                  <a:gd name="T46" fmla="*/ 18 w 71"/>
                  <a:gd name="T47" fmla="*/ 13 h 51"/>
                  <a:gd name="T48" fmla="*/ 19 w 71"/>
                  <a:gd name="T49" fmla="*/ 25 h 51"/>
                  <a:gd name="T50" fmla="*/ 18 w 71"/>
                  <a:gd name="T51" fmla="*/ 20 h 51"/>
                  <a:gd name="T52" fmla="*/ 5 w 71"/>
                  <a:gd name="T53" fmla="*/ 20 h 51"/>
                  <a:gd name="T54" fmla="*/ 13 w 71"/>
                  <a:gd name="T55" fmla="*/ 27 h 51"/>
                  <a:gd name="T56" fmla="*/ 14 w 71"/>
                  <a:gd name="T57" fmla="*/ 32 h 51"/>
                  <a:gd name="T58" fmla="*/ 26 w 71"/>
                  <a:gd name="T59" fmla="*/ 27 h 51"/>
                  <a:gd name="T60" fmla="*/ 21 w 71"/>
                  <a:gd name="T61" fmla="*/ 27 h 51"/>
                  <a:gd name="T62" fmla="*/ 33 w 71"/>
                  <a:gd name="T63" fmla="*/ 32 h 51"/>
                  <a:gd name="T64" fmla="*/ 36 w 71"/>
                  <a:gd name="T65" fmla="*/ 27 h 51"/>
                  <a:gd name="T66" fmla="*/ 35 w 71"/>
                  <a:gd name="T67" fmla="*/ 32 h 51"/>
                  <a:gd name="T68" fmla="*/ 37 w 71"/>
                  <a:gd name="T69" fmla="*/ 20 h 51"/>
                  <a:gd name="T70" fmla="*/ 36 w 71"/>
                  <a:gd name="T71" fmla="*/ 25 h 51"/>
                  <a:gd name="T72" fmla="*/ 9 w 71"/>
                  <a:gd name="T73" fmla="*/ 13 h 51"/>
                  <a:gd name="T74" fmla="*/ 3 w 71"/>
                  <a:gd name="T75" fmla="*/ 14 h 51"/>
                  <a:gd name="T76" fmla="*/ 42 w 71"/>
                  <a:gd name="T77" fmla="*/ 32 h 51"/>
                  <a:gd name="T78" fmla="*/ 46 w 71"/>
                  <a:gd name="T79" fmla="*/ 27 h 51"/>
                  <a:gd name="T80" fmla="*/ 13 w 71"/>
                  <a:gd name="T81" fmla="*/ 44 h 51"/>
                  <a:gd name="T82" fmla="*/ 17 w 71"/>
                  <a:gd name="T83" fmla="*/ 48 h 51"/>
                  <a:gd name="T84" fmla="*/ 12 w 71"/>
                  <a:gd name="T85" fmla="*/ 48 h 51"/>
                  <a:gd name="T86" fmla="*/ 13 w 71"/>
                  <a:gd name="T87" fmla="*/ 49 h 51"/>
                  <a:gd name="T88" fmla="*/ 40 w 71"/>
                  <a:gd name="T89" fmla="*/ 51 h 51"/>
                  <a:gd name="T90" fmla="*/ 40 w 71"/>
                  <a:gd name="T91" fmla="*/ 49 h 51"/>
                  <a:gd name="T92" fmla="*/ 42 w 71"/>
                  <a:gd name="T93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1" h="51">
                    <a:moveTo>
                      <a:pt x="7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6" y="0"/>
                      <a:pt x="54" y="2"/>
                      <a:pt x="5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2"/>
                      <a:pt x="7" y="32"/>
                      <a:pt x="8" y="33"/>
                    </a:cubicBezTo>
                    <a:cubicBezTo>
                      <a:pt x="8" y="33"/>
                      <a:pt x="8" y="33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1"/>
                      <a:pt x="10" y="43"/>
                      <a:pt x="12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2"/>
                      <a:pt x="47" y="41"/>
                    </a:cubicBezTo>
                    <a:cubicBezTo>
                      <a:pt x="47" y="41"/>
                      <a:pt x="46" y="40"/>
                      <a:pt x="46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1" y="39"/>
                      <a:pt x="11" y="38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5" y="35"/>
                      <a:pt x="47" y="33"/>
                      <a:pt x="48" y="31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4"/>
                      <a:pt x="58" y="3"/>
                      <a:pt x="59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1"/>
                      <a:pt x="70" y="0"/>
                      <a:pt x="70" y="0"/>
                    </a:cubicBezTo>
                    <a:close/>
                    <a:moveTo>
                      <a:pt x="49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0" y="13"/>
                      <a:pt x="50" y="13"/>
                    </a:cubicBezTo>
                    <a:lnTo>
                      <a:pt x="49" y="18"/>
                    </a:lnTo>
                    <a:close/>
                    <a:moveTo>
                      <a:pt x="47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8" y="20"/>
                      <a:pt x="48" y="20"/>
                      <a:pt x="48" y="20"/>
                    </a:cubicBezTo>
                    <a:lnTo>
                      <a:pt x="47" y="25"/>
                    </a:lnTo>
                    <a:close/>
                    <a:moveTo>
                      <a:pt x="9" y="30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35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5" y="13"/>
                      <a:pt x="35" y="13"/>
                      <a:pt x="35" y="13"/>
                    </a:cubicBezTo>
                    <a:lnTo>
                      <a:pt x="35" y="18"/>
                    </a:lnTo>
                    <a:close/>
                    <a:moveTo>
                      <a:pt x="37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7" y="18"/>
                      <a:pt x="37" y="18"/>
                      <a:pt x="37" y="18"/>
                    </a:cubicBezTo>
                    <a:lnTo>
                      <a:pt x="37" y="13"/>
                    </a:lnTo>
                    <a:close/>
                    <a:moveTo>
                      <a:pt x="28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8" y="20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6" y="25"/>
                    </a:lnTo>
                    <a:close/>
                    <a:moveTo>
                      <a:pt x="26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6" y="18"/>
                    </a:lnTo>
                    <a:close/>
                    <a:moveTo>
                      <a:pt x="18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18"/>
                    </a:lnTo>
                    <a:close/>
                    <a:moveTo>
                      <a:pt x="18" y="20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18" y="20"/>
                    </a:lnTo>
                    <a:close/>
                    <a:moveTo>
                      <a:pt x="11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1" y="25"/>
                    </a:lnTo>
                    <a:close/>
                    <a:moveTo>
                      <a:pt x="13" y="27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4" y="32"/>
                      <a:pt x="14" y="32"/>
                      <a:pt x="14" y="32"/>
                    </a:cubicBezTo>
                    <a:lnTo>
                      <a:pt x="13" y="27"/>
                    </a:lnTo>
                    <a:close/>
                    <a:moveTo>
                      <a:pt x="21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1" y="32"/>
                      <a:pt x="21" y="32"/>
                      <a:pt x="21" y="32"/>
                    </a:cubicBezTo>
                    <a:lnTo>
                      <a:pt x="21" y="27"/>
                    </a:lnTo>
                    <a:close/>
                    <a:moveTo>
                      <a:pt x="28" y="27"/>
                    </a:move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8" y="32"/>
                      <a:pt x="28" y="32"/>
                      <a:pt x="28" y="32"/>
                    </a:cubicBezTo>
                    <a:lnTo>
                      <a:pt x="28" y="27"/>
                    </a:lnTo>
                    <a:close/>
                    <a:moveTo>
                      <a:pt x="36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36" y="27"/>
                    </a:lnTo>
                    <a:close/>
                    <a:moveTo>
                      <a:pt x="36" y="25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5"/>
                      <a:pt x="42" y="25"/>
                      <a:pt x="42" y="25"/>
                    </a:cubicBezTo>
                    <a:lnTo>
                      <a:pt x="36" y="25"/>
                    </a:ln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4" y="13"/>
                    </a:cubicBezTo>
                    <a:close/>
                    <a:moveTo>
                      <a:pt x="42" y="32"/>
                    </a:moveTo>
                    <a:cubicBezTo>
                      <a:pt x="42" y="32"/>
                      <a:pt x="42" y="32"/>
                      <a:pt x="42" y="3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1"/>
                      <a:pt x="43" y="32"/>
                      <a:pt x="42" y="32"/>
                    </a:cubicBezTo>
                    <a:close/>
                    <a:moveTo>
                      <a:pt x="13" y="44"/>
                    </a:moveTo>
                    <a:cubicBezTo>
                      <a:pt x="11" y="44"/>
                      <a:pt x="10" y="46"/>
                      <a:pt x="10" y="48"/>
                    </a:cubicBezTo>
                    <a:cubicBezTo>
                      <a:pt x="10" y="50"/>
                      <a:pt x="11" y="51"/>
                      <a:pt x="13" y="51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6"/>
                      <a:pt x="15" y="44"/>
                      <a:pt x="13" y="44"/>
                    </a:cubicBezTo>
                    <a:close/>
                    <a:moveTo>
                      <a:pt x="13" y="49"/>
                    </a:moveTo>
                    <a:cubicBezTo>
                      <a:pt x="13" y="49"/>
                      <a:pt x="12" y="48"/>
                      <a:pt x="12" y="48"/>
                    </a:cubicBezTo>
                    <a:cubicBezTo>
                      <a:pt x="12" y="47"/>
                      <a:pt x="13" y="46"/>
                      <a:pt x="13" y="46"/>
                    </a:cubicBezTo>
                    <a:cubicBezTo>
                      <a:pt x="14" y="46"/>
                      <a:pt x="15" y="47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lose/>
                    <a:moveTo>
                      <a:pt x="40" y="44"/>
                    </a:moveTo>
                    <a:cubicBezTo>
                      <a:pt x="38" y="44"/>
                      <a:pt x="37" y="46"/>
                      <a:pt x="37" y="48"/>
                    </a:cubicBezTo>
                    <a:cubicBezTo>
                      <a:pt x="37" y="50"/>
                      <a:pt x="38" y="51"/>
                      <a:pt x="40" y="51"/>
                    </a:cubicBezTo>
                    <a:cubicBezTo>
                      <a:pt x="42" y="51"/>
                      <a:pt x="44" y="50"/>
                      <a:pt x="44" y="48"/>
                    </a:cubicBezTo>
                    <a:cubicBezTo>
                      <a:pt x="44" y="46"/>
                      <a:pt x="42" y="44"/>
                      <a:pt x="40" y="44"/>
                    </a:cubicBezTo>
                    <a:close/>
                    <a:moveTo>
                      <a:pt x="40" y="49"/>
                    </a:moveTo>
                    <a:cubicBezTo>
                      <a:pt x="39" y="49"/>
                      <a:pt x="39" y="48"/>
                      <a:pt x="39" y="48"/>
                    </a:cubicBezTo>
                    <a:cubicBezTo>
                      <a:pt x="39" y="47"/>
                      <a:pt x="39" y="46"/>
                      <a:pt x="40" y="46"/>
                    </a:cubicBezTo>
                    <a:cubicBezTo>
                      <a:pt x="41" y="46"/>
                      <a:pt x="42" y="47"/>
                      <a:pt x="42" y="48"/>
                    </a:cubicBezTo>
                    <a:cubicBezTo>
                      <a:pt x="42" y="48"/>
                      <a:pt x="41" y="49"/>
                      <a:pt x="40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5" name="Freeform 24">
                <a:extLst>
                  <a:ext uri="{FF2B5EF4-FFF2-40B4-BE49-F238E27FC236}">
                    <a16:creationId xmlns:a16="http://schemas.microsoft.com/office/drawing/2014/main" id="{C9B124FF-8953-4B2F-A0BB-C7E7586E57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6359" y="3087540"/>
                <a:ext cx="380570" cy="40142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6" name="Freeform 30">
                <a:extLst>
                  <a:ext uri="{FF2B5EF4-FFF2-40B4-BE49-F238E27FC236}">
                    <a16:creationId xmlns:a16="http://schemas.microsoft.com/office/drawing/2014/main" id="{F9C03FBC-D6FB-4EBD-ACAF-01A50A4005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7861" y="2875584"/>
                <a:ext cx="353067" cy="335114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7" name="Freeform 30">
                <a:extLst>
                  <a:ext uri="{FF2B5EF4-FFF2-40B4-BE49-F238E27FC236}">
                    <a16:creationId xmlns:a16="http://schemas.microsoft.com/office/drawing/2014/main" id="{383A3E9B-A075-4183-B9D7-6722CE3834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9880" y="6096357"/>
                <a:ext cx="353067" cy="335114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8" name="Freeform 32">
                <a:extLst>
                  <a:ext uri="{FF2B5EF4-FFF2-40B4-BE49-F238E27FC236}">
                    <a16:creationId xmlns:a16="http://schemas.microsoft.com/office/drawing/2014/main" id="{27331D8D-F9FA-40C4-92AC-886E04EF9B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26410" y="6105313"/>
                <a:ext cx="366352" cy="409055"/>
              </a:xfrm>
              <a:custGeom>
                <a:avLst/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9" name="Freeform 14">
                <a:extLst>
                  <a:ext uri="{FF2B5EF4-FFF2-40B4-BE49-F238E27FC236}">
                    <a16:creationId xmlns:a16="http://schemas.microsoft.com/office/drawing/2014/main" id="{AE5FDAFB-F39E-4938-9FE6-90B464CFC9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82725" y="6349082"/>
                <a:ext cx="390810" cy="455946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0" name="Freeform 41">
                <a:extLst>
                  <a:ext uri="{FF2B5EF4-FFF2-40B4-BE49-F238E27FC236}">
                    <a16:creationId xmlns:a16="http://schemas.microsoft.com/office/drawing/2014/main" id="{CD14E4E2-6319-4465-838B-2526BD6DBB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53598" y="3863781"/>
                <a:ext cx="386783" cy="373891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1" name="Freeform 17">
                <a:extLst>
                  <a:ext uri="{FF2B5EF4-FFF2-40B4-BE49-F238E27FC236}">
                    <a16:creationId xmlns:a16="http://schemas.microsoft.com/office/drawing/2014/main" id="{0136AC4A-57DB-4582-9916-E1B9223A36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31782" y="4766800"/>
                <a:ext cx="416750" cy="353012"/>
              </a:xfrm>
              <a:custGeom>
                <a:avLst/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2" name="Freeform 52">
                <a:extLst>
                  <a:ext uri="{FF2B5EF4-FFF2-40B4-BE49-F238E27FC236}">
                    <a16:creationId xmlns:a16="http://schemas.microsoft.com/office/drawing/2014/main" id="{7E059D88-C4E9-497F-B2C1-935FDEA492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6293" y="4941622"/>
                <a:ext cx="503402" cy="473617"/>
              </a:xfrm>
              <a:custGeom>
                <a:avLst/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3" name="Freeform 36">
                <a:extLst>
                  <a:ext uri="{FF2B5EF4-FFF2-40B4-BE49-F238E27FC236}">
                    <a16:creationId xmlns:a16="http://schemas.microsoft.com/office/drawing/2014/main" id="{6A5ED28C-6B52-49DD-A6DE-7E48C6EFD7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7800" y="4011142"/>
                <a:ext cx="496706" cy="414895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4" name="Freeform 24">
                <a:extLst>
                  <a:ext uri="{FF2B5EF4-FFF2-40B4-BE49-F238E27FC236}">
                    <a16:creationId xmlns:a16="http://schemas.microsoft.com/office/drawing/2014/main" id="{BA286176-2D73-4CD5-A09C-F02F55846D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8829" y="1581445"/>
                <a:ext cx="339174" cy="357759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5" name="Freeform 115">
                <a:extLst>
                  <a:ext uri="{FF2B5EF4-FFF2-40B4-BE49-F238E27FC236}">
                    <a16:creationId xmlns:a16="http://schemas.microsoft.com/office/drawing/2014/main" id="{5E0C9FAB-B1AE-4ADC-81D4-E60C7DA1D1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73308" y="3475684"/>
                <a:ext cx="488527" cy="569946"/>
              </a:xfrm>
              <a:custGeom>
                <a:avLst/>
                <a:gdLst>
                  <a:gd name="T0" fmla="*/ 18 w 58"/>
                  <a:gd name="T1" fmla="*/ 37 h 68"/>
                  <a:gd name="T2" fmla="*/ 17 w 58"/>
                  <a:gd name="T3" fmla="*/ 31 h 68"/>
                  <a:gd name="T4" fmla="*/ 40 w 58"/>
                  <a:gd name="T5" fmla="*/ 16 h 68"/>
                  <a:gd name="T6" fmla="*/ 17 w 58"/>
                  <a:gd name="T7" fmla="*/ 30 h 68"/>
                  <a:gd name="T8" fmla="*/ 44 w 58"/>
                  <a:gd name="T9" fmla="*/ 18 h 68"/>
                  <a:gd name="T10" fmla="*/ 17 w 58"/>
                  <a:gd name="T11" fmla="*/ 23 h 68"/>
                  <a:gd name="T12" fmla="*/ 30 w 58"/>
                  <a:gd name="T13" fmla="*/ 16 h 68"/>
                  <a:gd name="T14" fmla="*/ 14 w 58"/>
                  <a:gd name="T15" fmla="*/ 21 h 68"/>
                  <a:gd name="T16" fmla="*/ 34 w 58"/>
                  <a:gd name="T17" fmla="*/ 66 h 68"/>
                  <a:gd name="T18" fmla="*/ 28 w 58"/>
                  <a:gd name="T19" fmla="*/ 68 h 68"/>
                  <a:gd name="T20" fmla="*/ 20 w 58"/>
                  <a:gd name="T21" fmla="*/ 62 h 68"/>
                  <a:gd name="T22" fmla="*/ 23 w 58"/>
                  <a:gd name="T23" fmla="*/ 50 h 68"/>
                  <a:gd name="T24" fmla="*/ 17 w 58"/>
                  <a:gd name="T25" fmla="*/ 44 h 68"/>
                  <a:gd name="T26" fmla="*/ 40 w 58"/>
                  <a:gd name="T27" fmla="*/ 30 h 68"/>
                  <a:gd name="T28" fmla="*/ 25 w 58"/>
                  <a:gd name="T29" fmla="*/ 41 h 68"/>
                  <a:gd name="T30" fmla="*/ 29 w 58"/>
                  <a:gd name="T31" fmla="*/ 50 h 68"/>
                  <a:gd name="T32" fmla="*/ 40 w 58"/>
                  <a:gd name="T33" fmla="*/ 39 h 68"/>
                  <a:gd name="T34" fmla="*/ 35 w 58"/>
                  <a:gd name="T35" fmla="*/ 50 h 68"/>
                  <a:gd name="T36" fmla="*/ 34 w 58"/>
                  <a:gd name="T37" fmla="*/ 52 h 68"/>
                  <a:gd name="T38" fmla="*/ 33 w 58"/>
                  <a:gd name="T39" fmla="*/ 52 h 68"/>
                  <a:gd name="T40" fmla="*/ 28 w 58"/>
                  <a:gd name="T41" fmla="*/ 52 h 68"/>
                  <a:gd name="T42" fmla="*/ 22 w 58"/>
                  <a:gd name="T43" fmla="*/ 54 h 68"/>
                  <a:gd name="T44" fmla="*/ 25 w 58"/>
                  <a:gd name="T45" fmla="*/ 64 h 68"/>
                  <a:gd name="T46" fmla="*/ 36 w 58"/>
                  <a:gd name="T47" fmla="*/ 62 h 68"/>
                  <a:gd name="T48" fmla="*/ 39 w 58"/>
                  <a:gd name="T49" fmla="*/ 9 h 68"/>
                  <a:gd name="T50" fmla="*/ 41 w 58"/>
                  <a:gd name="T51" fmla="*/ 10 h 68"/>
                  <a:gd name="T52" fmla="*/ 42 w 58"/>
                  <a:gd name="T53" fmla="*/ 4 h 68"/>
                  <a:gd name="T54" fmla="*/ 15 w 58"/>
                  <a:gd name="T55" fmla="*/ 54 h 68"/>
                  <a:gd name="T56" fmla="*/ 19 w 58"/>
                  <a:gd name="T57" fmla="*/ 49 h 68"/>
                  <a:gd name="T58" fmla="*/ 48 w 58"/>
                  <a:gd name="T59" fmla="*/ 19 h 68"/>
                  <a:gd name="T60" fmla="*/ 54 w 58"/>
                  <a:gd name="T61" fmla="*/ 14 h 68"/>
                  <a:gd name="T62" fmla="*/ 47 w 58"/>
                  <a:gd name="T63" fmla="*/ 18 h 68"/>
                  <a:gd name="T64" fmla="*/ 4 w 58"/>
                  <a:gd name="T65" fmla="*/ 42 h 68"/>
                  <a:gd name="T66" fmla="*/ 5 w 58"/>
                  <a:gd name="T67" fmla="*/ 44 h 68"/>
                  <a:gd name="T68" fmla="*/ 9 w 58"/>
                  <a:gd name="T69" fmla="*/ 39 h 68"/>
                  <a:gd name="T70" fmla="*/ 50 w 58"/>
                  <a:gd name="T71" fmla="*/ 29 h 68"/>
                  <a:gd name="T72" fmla="*/ 58 w 58"/>
                  <a:gd name="T73" fmla="*/ 29 h 68"/>
                  <a:gd name="T74" fmla="*/ 7 w 58"/>
                  <a:gd name="T75" fmla="*/ 28 h 68"/>
                  <a:gd name="T76" fmla="*/ 1 w 58"/>
                  <a:gd name="T77" fmla="*/ 30 h 68"/>
                  <a:gd name="T78" fmla="*/ 49 w 58"/>
                  <a:gd name="T79" fmla="*/ 39 h 68"/>
                  <a:gd name="T80" fmla="*/ 53 w 58"/>
                  <a:gd name="T81" fmla="*/ 44 h 68"/>
                  <a:gd name="T82" fmla="*/ 54 w 58"/>
                  <a:gd name="T83" fmla="*/ 42 h 68"/>
                  <a:gd name="T84" fmla="*/ 4 w 58"/>
                  <a:gd name="T85" fmla="*/ 14 h 68"/>
                  <a:gd name="T86" fmla="*/ 10 w 58"/>
                  <a:gd name="T87" fmla="*/ 19 h 68"/>
                  <a:gd name="T88" fmla="*/ 5 w 58"/>
                  <a:gd name="T89" fmla="*/ 14 h 68"/>
                  <a:gd name="T90" fmla="*/ 39 w 58"/>
                  <a:gd name="T91" fmla="*/ 49 h 68"/>
                  <a:gd name="T92" fmla="*/ 44 w 58"/>
                  <a:gd name="T93" fmla="*/ 54 h 68"/>
                  <a:gd name="T94" fmla="*/ 17 w 58"/>
                  <a:gd name="T95" fmla="*/ 10 h 68"/>
                  <a:gd name="T96" fmla="*/ 19 w 58"/>
                  <a:gd name="T97" fmla="*/ 9 h 68"/>
                  <a:gd name="T98" fmla="*/ 14 w 58"/>
                  <a:gd name="T99" fmla="*/ 5 h 68"/>
                  <a:gd name="T100" fmla="*/ 30 w 58"/>
                  <a:gd name="T101" fmla="*/ 7 h 68"/>
                  <a:gd name="T102" fmla="*/ 28 w 58"/>
                  <a:gd name="T10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68">
                    <a:moveTo>
                      <a:pt x="44" y="25"/>
                    </a:moveTo>
                    <a:cubicBezTo>
                      <a:pt x="44" y="26"/>
                      <a:pt x="42" y="28"/>
                      <a:pt x="41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33"/>
                      <a:pt x="16" y="32"/>
                      <a:pt x="17" y="31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2"/>
                      <a:pt x="44" y="23"/>
                      <a:pt x="44" y="25"/>
                    </a:cubicBezTo>
                    <a:close/>
                    <a:moveTo>
                      <a:pt x="40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4" y="26"/>
                      <a:pt x="14" y="28"/>
                    </a:cubicBezTo>
                    <a:cubicBezTo>
                      <a:pt x="14" y="29"/>
                      <a:pt x="15" y="30"/>
                      <a:pt x="17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1"/>
                      <a:pt x="44" y="19"/>
                      <a:pt x="44" y="18"/>
                    </a:cubicBezTo>
                    <a:cubicBezTo>
                      <a:pt x="44" y="16"/>
                      <a:pt x="42" y="15"/>
                      <a:pt x="40" y="16"/>
                    </a:cubicBezTo>
                    <a:close/>
                    <a:moveTo>
                      <a:pt x="14" y="21"/>
                    </a:moveTo>
                    <a:cubicBezTo>
                      <a:pt x="14" y="22"/>
                      <a:pt x="15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9" y="19"/>
                      <a:pt x="30" y="17"/>
                      <a:pt x="30" y="16"/>
                    </a:cubicBezTo>
                    <a:cubicBezTo>
                      <a:pt x="30" y="14"/>
                      <a:pt x="28" y="13"/>
                      <a:pt x="26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4" y="19"/>
                      <a:pt x="14" y="21"/>
                    </a:cubicBezTo>
                    <a:close/>
                    <a:moveTo>
                      <a:pt x="38" y="54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4"/>
                      <a:pt x="36" y="66"/>
                      <a:pt x="34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2" y="68"/>
                      <a:pt x="30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7"/>
                      <a:pt x="25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0" y="64"/>
                      <a:pt x="20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2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1" y="44"/>
                      <a:pt x="20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5" y="44"/>
                      <a:pt x="14" y="43"/>
                      <a:pt x="14" y="42"/>
                    </a:cubicBezTo>
                    <a:cubicBezTo>
                      <a:pt x="14" y="40"/>
                      <a:pt x="16" y="39"/>
                      <a:pt x="17" y="3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9"/>
                      <a:pt x="44" y="30"/>
                      <a:pt x="44" y="32"/>
                    </a:cubicBezTo>
                    <a:cubicBezTo>
                      <a:pt x="44" y="33"/>
                      <a:pt x="42" y="35"/>
                      <a:pt x="41" y="36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43"/>
                      <a:pt x="29" y="46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3"/>
                      <a:pt x="36" y="38"/>
                      <a:pt x="37" y="38"/>
                    </a:cubicBezTo>
                    <a:cubicBezTo>
                      <a:pt x="38" y="37"/>
                      <a:pt x="39" y="38"/>
                      <a:pt x="40" y="39"/>
                    </a:cubicBezTo>
                    <a:cubicBezTo>
                      <a:pt x="41" y="40"/>
                      <a:pt x="41" y="42"/>
                      <a:pt x="39" y="43"/>
                    </a:cubicBezTo>
                    <a:cubicBezTo>
                      <a:pt x="39" y="43"/>
                      <a:pt x="35" y="46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1"/>
                      <a:pt x="38" y="52"/>
                      <a:pt x="38" y="54"/>
                    </a:cubicBezTo>
                    <a:close/>
                    <a:moveTo>
                      <a:pt x="36" y="54"/>
                    </a:moveTo>
                    <a:cubicBezTo>
                      <a:pt x="36" y="53"/>
                      <a:pt x="35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2" y="53"/>
                      <a:pt x="22" y="54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3"/>
                      <a:pt x="36" y="62"/>
                    </a:cubicBezTo>
                    <a:lnTo>
                      <a:pt x="36" y="54"/>
                    </a:lnTo>
                    <a:close/>
                    <a:moveTo>
                      <a:pt x="42" y="4"/>
                    </a:moveTo>
                    <a:cubicBezTo>
                      <a:pt x="39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3" y="4"/>
                      <a:pt x="42" y="4"/>
                      <a:pt x="42" y="4"/>
                    </a:cubicBezTo>
                    <a:close/>
                    <a:moveTo>
                      <a:pt x="17" y="48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6" y="54"/>
                      <a:pt x="16" y="54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7"/>
                      <a:pt x="18" y="47"/>
                    </a:cubicBezTo>
                    <a:cubicBezTo>
                      <a:pt x="18" y="47"/>
                      <a:pt x="17" y="47"/>
                      <a:pt x="17" y="48"/>
                    </a:cubicBezTo>
                    <a:close/>
                    <a:moveTo>
                      <a:pt x="48" y="19"/>
                    </a:moveTo>
                    <a:cubicBezTo>
                      <a:pt x="48" y="19"/>
                      <a:pt x="48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7" y="18"/>
                    </a:cubicBezTo>
                    <a:cubicBezTo>
                      <a:pt x="47" y="19"/>
                      <a:pt x="48" y="19"/>
                      <a:pt x="48" y="19"/>
                    </a:cubicBezTo>
                    <a:close/>
                    <a:moveTo>
                      <a:pt x="9" y="39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1" y="40"/>
                    </a:cubicBezTo>
                    <a:cubicBezTo>
                      <a:pt x="10" y="39"/>
                      <a:pt x="10" y="39"/>
                      <a:pt x="9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30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7" y="40"/>
                    </a:cubicBezTo>
                    <a:cubicBezTo>
                      <a:pt x="47" y="40"/>
                      <a:pt x="47" y="41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4" y="43"/>
                      <a:pt x="54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5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0" y="17"/>
                    </a:cubicBezTo>
                    <a:lnTo>
                      <a:pt x="5" y="14"/>
                    </a:lnTo>
                    <a:close/>
                    <a:moveTo>
                      <a:pt x="41" y="48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8"/>
                    </a:lnTo>
                    <a:close/>
                    <a:moveTo>
                      <a:pt x="17" y="10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8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6" name="Freeform 54">
                <a:extLst>
                  <a:ext uri="{FF2B5EF4-FFF2-40B4-BE49-F238E27FC236}">
                    <a16:creationId xmlns:a16="http://schemas.microsoft.com/office/drawing/2014/main" id="{66675ADB-146D-4FD3-9EC8-3B3C0ABDDB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0621" y="5722442"/>
                <a:ext cx="387472" cy="450072"/>
              </a:xfrm>
              <a:custGeom>
                <a:avLst/>
                <a:gdLst>
                  <a:gd name="T0" fmla="*/ 31 w 62"/>
                  <a:gd name="T1" fmla="*/ 49 h 70"/>
                  <a:gd name="T2" fmla="*/ 45 w 62"/>
                  <a:gd name="T3" fmla="*/ 35 h 70"/>
                  <a:gd name="T4" fmla="*/ 45 w 62"/>
                  <a:gd name="T5" fmla="*/ 8 h 70"/>
                  <a:gd name="T6" fmla="*/ 17 w 62"/>
                  <a:gd name="T7" fmla="*/ 8 h 70"/>
                  <a:gd name="T8" fmla="*/ 17 w 62"/>
                  <a:gd name="T9" fmla="*/ 35 h 70"/>
                  <a:gd name="T10" fmla="*/ 31 w 62"/>
                  <a:gd name="T11" fmla="*/ 49 h 70"/>
                  <a:gd name="T12" fmla="*/ 31 w 62"/>
                  <a:gd name="T13" fmla="*/ 8 h 70"/>
                  <a:gd name="T14" fmla="*/ 44 w 62"/>
                  <a:gd name="T15" fmla="*/ 21 h 70"/>
                  <a:gd name="T16" fmla="*/ 31 w 62"/>
                  <a:gd name="T17" fmla="*/ 34 h 70"/>
                  <a:gd name="T18" fmla="*/ 18 w 62"/>
                  <a:gd name="T19" fmla="*/ 21 h 70"/>
                  <a:gd name="T20" fmla="*/ 31 w 62"/>
                  <a:gd name="T21" fmla="*/ 8 h 70"/>
                  <a:gd name="T22" fmla="*/ 25 w 62"/>
                  <a:gd name="T23" fmla="*/ 50 h 70"/>
                  <a:gd name="T24" fmla="*/ 27 w 62"/>
                  <a:gd name="T25" fmla="*/ 48 h 70"/>
                  <a:gd name="T26" fmla="*/ 30 w 62"/>
                  <a:gd name="T27" fmla="*/ 50 h 70"/>
                  <a:gd name="T28" fmla="*/ 31 w 62"/>
                  <a:gd name="T29" fmla="*/ 51 h 70"/>
                  <a:gd name="T30" fmla="*/ 32 w 62"/>
                  <a:gd name="T31" fmla="*/ 50 h 70"/>
                  <a:gd name="T32" fmla="*/ 34 w 62"/>
                  <a:gd name="T33" fmla="*/ 48 h 70"/>
                  <a:gd name="T34" fmla="*/ 37 w 62"/>
                  <a:gd name="T35" fmla="*/ 50 h 70"/>
                  <a:gd name="T36" fmla="*/ 31 w 62"/>
                  <a:gd name="T37" fmla="*/ 53 h 70"/>
                  <a:gd name="T38" fmla="*/ 25 w 62"/>
                  <a:gd name="T39" fmla="*/ 50 h 70"/>
                  <a:gd name="T40" fmla="*/ 8 w 62"/>
                  <a:gd name="T41" fmla="*/ 53 h 70"/>
                  <a:gd name="T42" fmla="*/ 31 w 62"/>
                  <a:gd name="T43" fmla="*/ 62 h 70"/>
                  <a:gd name="T44" fmla="*/ 54 w 62"/>
                  <a:gd name="T45" fmla="*/ 53 h 70"/>
                  <a:gd name="T46" fmla="*/ 39 w 62"/>
                  <a:gd name="T47" fmla="*/ 44 h 70"/>
                  <a:gd name="T48" fmla="*/ 35 w 62"/>
                  <a:gd name="T49" fmla="*/ 47 h 70"/>
                  <a:gd name="T50" fmla="*/ 44 w 62"/>
                  <a:gd name="T51" fmla="*/ 51 h 70"/>
                  <a:gd name="T52" fmla="*/ 31 w 62"/>
                  <a:gd name="T53" fmla="*/ 54 h 70"/>
                  <a:gd name="T54" fmla="*/ 18 w 62"/>
                  <a:gd name="T55" fmla="*/ 51 h 70"/>
                  <a:gd name="T56" fmla="*/ 26 w 62"/>
                  <a:gd name="T57" fmla="*/ 47 h 70"/>
                  <a:gd name="T58" fmla="*/ 23 w 62"/>
                  <a:gd name="T59" fmla="*/ 44 h 70"/>
                  <a:gd name="T60" fmla="*/ 8 w 62"/>
                  <a:gd name="T61" fmla="*/ 53 h 70"/>
                  <a:gd name="T62" fmla="*/ 16 w 62"/>
                  <a:gd name="T63" fmla="*/ 51 h 70"/>
                  <a:gd name="T64" fmla="*/ 31 w 62"/>
                  <a:gd name="T65" fmla="*/ 56 h 70"/>
                  <a:gd name="T66" fmla="*/ 46 w 62"/>
                  <a:gd name="T67" fmla="*/ 51 h 70"/>
                  <a:gd name="T68" fmla="*/ 42 w 62"/>
                  <a:gd name="T69" fmla="*/ 47 h 70"/>
                  <a:gd name="T70" fmla="*/ 52 w 62"/>
                  <a:gd name="T71" fmla="*/ 53 h 70"/>
                  <a:gd name="T72" fmla="*/ 31 w 62"/>
                  <a:gd name="T73" fmla="*/ 60 h 70"/>
                  <a:gd name="T74" fmla="*/ 10 w 62"/>
                  <a:gd name="T75" fmla="*/ 53 h 70"/>
                  <a:gd name="T76" fmla="*/ 20 w 62"/>
                  <a:gd name="T77" fmla="*/ 47 h 70"/>
                  <a:gd name="T78" fmla="*/ 16 w 62"/>
                  <a:gd name="T79" fmla="*/ 51 h 70"/>
                  <a:gd name="T80" fmla="*/ 62 w 62"/>
                  <a:gd name="T81" fmla="*/ 55 h 70"/>
                  <a:gd name="T82" fmla="*/ 31 w 62"/>
                  <a:gd name="T83" fmla="*/ 70 h 70"/>
                  <a:gd name="T84" fmla="*/ 0 w 62"/>
                  <a:gd name="T85" fmla="*/ 55 h 70"/>
                  <a:gd name="T86" fmla="*/ 20 w 62"/>
                  <a:gd name="T87" fmla="*/ 41 h 70"/>
                  <a:gd name="T88" fmla="*/ 23 w 62"/>
                  <a:gd name="T89" fmla="*/ 44 h 70"/>
                  <a:gd name="T90" fmla="*/ 3 w 62"/>
                  <a:gd name="T91" fmla="*/ 55 h 70"/>
                  <a:gd name="T92" fmla="*/ 31 w 62"/>
                  <a:gd name="T93" fmla="*/ 67 h 70"/>
                  <a:gd name="T94" fmla="*/ 59 w 62"/>
                  <a:gd name="T95" fmla="*/ 55 h 70"/>
                  <a:gd name="T96" fmla="*/ 39 w 62"/>
                  <a:gd name="T97" fmla="*/ 44 h 70"/>
                  <a:gd name="T98" fmla="*/ 42 w 62"/>
                  <a:gd name="T99" fmla="*/ 41 h 70"/>
                  <a:gd name="T100" fmla="*/ 62 w 62"/>
                  <a:gd name="T101" fmla="*/ 5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" h="70">
                    <a:moveTo>
                      <a:pt x="31" y="49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2" y="27"/>
                      <a:pt x="52" y="15"/>
                      <a:pt x="45" y="8"/>
                    </a:cubicBezTo>
                    <a:cubicBezTo>
                      <a:pt x="37" y="0"/>
                      <a:pt x="25" y="0"/>
                      <a:pt x="17" y="8"/>
                    </a:cubicBezTo>
                    <a:cubicBezTo>
                      <a:pt x="10" y="15"/>
                      <a:pt x="10" y="27"/>
                      <a:pt x="17" y="35"/>
                    </a:cubicBezTo>
                    <a:lnTo>
                      <a:pt x="31" y="49"/>
                    </a:lnTo>
                    <a:close/>
                    <a:moveTo>
                      <a:pt x="31" y="8"/>
                    </a:moveTo>
                    <a:cubicBezTo>
                      <a:pt x="38" y="8"/>
                      <a:pt x="44" y="14"/>
                      <a:pt x="44" y="21"/>
                    </a:cubicBezTo>
                    <a:cubicBezTo>
                      <a:pt x="44" y="29"/>
                      <a:pt x="38" y="34"/>
                      <a:pt x="31" y="34"/>
                    </a:cubicBezTo>
                    <a:cubicBezTo>
                      <a:pt x="24" y="34"/>
                      <a:pt x="18" y="29"/>
                      <a:pt x="18" y="21"/>
                    </a:cubicBezTo>
                    <a:cubicBezTo>
                      <a:pt x="18" y="14"/>
                      <a:pt x="24" y="8"/>
                      <a:pt x="31" y="8"/>
                    </a:cubicBezTo>
                    <a:close/>
                    <a:moveTo>
                      <a:pt x="25" y="50"/>
                    </a:moveTo>
                    <a:cubicBezTo>
                      <a:pt x="25" y="49"/>
                      <a:pt x="26" y="49"/>
                      <a:pt x="27" y="48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1"/>
                      <a:pt x="30" y="51"/>
                      <a:pt x="31" y="51"/>
                    </a:cubicBezTo>
                    <a:cubicBezTo>
                      <a:pt x="31" y="51"/>
                      <a:pt x="32" y="51"/>
                      <a:pt x="32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6" y="49"/>
                      <a:pt x="37" y="49"/>
                      <a:pt x="37" y="50"/>
                    </a:cubicBezTo>
                    <a:cubicBezTo>
                      <a:pt x="37" y="52"/>
                      <a:pt x="34" y="53"/>
                      <a:pt x="31" y="53"/>
                    </a:cubicBezTo>
                    <a:cubicBezTo>
                      <a:pt x="28" y="53"/>
                      <a:pt x="25" y="52"/>
                      <a:pt x="25" y="50"/>
                    </a:cubicBezTo>
                    <a:close/>
                    <a:moveTo>
                      <a:pt x="8" y="53"/>
                    </a:moveTo>
                    <a:cubicBezTo>
                      <a:pt x="8" y="58"/>
                      <a:pt x="18" y="62"/>
                      <a:pt x="31" y="62"/>
                    </a:cubicBezTo>
                    <a:cubicBezTo>
                      <a:pt x="44" y="62"/>
                      <a:pt x="54" y="58"/>
                      <a:pt x="54" y="53"/>
                    </a:cubicBezTo>
                    <a:cubicBezTo>
                      <a:pt x="54" y="49"/>
                      <a:pt x="48" y="45"/>
                      <a:pt x="39" y="4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1" y="48"/>
                      <a:pt x="44" y="49"/>
                      <a:pt x="44" y="51"/>
                    </a:cubicBezTo>
                    <a:cubicBezTo>
                      <a:pt x="44" y="52"/>
                      <a:pt x="39" y="54"/>
                      <a:pt x="31" y="54"/>
                    </a:cubicBezTo>
                    <a:cubicBezTo>
                      <a:pt x="23" y="54"/>
                      <a:pt x="18" y="52"/>
                      <a:pt x="18" y="51"/>
                    </a:cubicBezTo>
                    <a:cubicBezTo>
                      <a:pt x="18" y="49"/>
                      <a:pt x="21" y="48"/>
                      <a:pt x="26" y="47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4" y="45"/>
                      <a:pt x="8" y="49"/>
                      <a:pt x="8" y="53"/>
                    </a:cubicBezTo>
                    <a:close/>
                    <a:moveTo>
                      <a:pt x="16" y="51"/>
                    </a:moveTo>
                    <a:cubicBezTo>
                      <a:pt x="16" y="54"/>
                      <a:pt x="23" y="56"/>
                      <a:pt x="31" y="56"/>
                    </a:cubicBezTo>
                    <a:cubicBezTo>
                      <a:pt x="39" y="56"/>
                      <a:pt x="46" y="54"/>
                      <a:pt x="46" y="51"/>
                    </a:cubicBezTo>
                    <a:cubicBezTo>
                      <a:pt x="46" y="49"/>
                      <a:pt x="44" y="47"/>
                      <a:pt x="42" y="47"/>
                    </a:cubicBezTo>
                    <a:cubicBezTo>
                      <a:pt x="48" y="48"/>
                      <a:pt x="52" y="50"/>
                      <a:pt x="52" y="53"/>
                    </a:cubicBezTo>
                    <a:cubicBezTo>
                      <a:pt x="52" y="56"/>
                      <a:pt x="43" y="60"/>
                      <a:pt x="31" y="60"/>
                    </a:cubicBezTo>
                    <a:cubicBezTo>
                      <a:pt x="19" y="60"/>
                      <a:pt x="10" y="56"/>
                      <a:pt x="10" y="53"/>
                    </a:cubicBezTo>
                    <a:cubicBezTo>
                      <a:pt x="10" y="50"/>
                      <a:pt x="14" y="48"/>
                      <a:pt x="20" y="47"/>
                    </a:cubicBezTo>
                    <a:cubicBezTo>
                      <a:pt x="17" y="47"/>
                      <a:pt x="16" y="49"/>
                      <a:pt x="16" y="51"/>
                    </a:cubicBezTo>
                    <a:close/>
                    <a:moveTo>
                      <a:pt x="62" y="55"/>
                    </a:moveTo>
                    <a:cubicBezTo>
                      <a:pt x="62" y="64"/>
                      <a:pt x="49" y="70"/>
                      <a:pt x="31" y="70"/>
                    </a:cubicBezTo>
                    <a:cubicBezTo>
                      <a:pt x="13" y="70"/>
                      <a:pt x="0" y="64"/>
                      <a:pt x="0" y="55"/>
                    </a:cubicBezTo>
                    <a:cubicBezTo>
                      <a:pt x="0" y="49"/>
                      <a:pt x="8" y="43"/>
                      <a:pt x="20" y="4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0" y="45"/>
                      <a:pt x="3" y="50"/>
                      <a:pt x="3" y="55"/>
                    </a:cubicBezTo>
                    <a:cubicBezTo>
                      <a:pt x="3" y="61"/>
                      <a:pt x="14" y="67"/>
                      <a:pt x="31" y="67"/>
                    </a:cubicBezTo>
                    <a:cubicBezTo>
                      <a:pt x="48" y="67"/>
                      <a:pt x="59" y="61"/>
                      <a:pt x="59" y="55"/>
                    </a:cubicBezTo>
                    <a:cubicBezTo>
                      <a:pt x="59" y="50"/>
                      <a:pt x="51" y="45"/>
                      <a:pt x="39" y="44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54" y="43"/>
                      <a:pt x="62" y="49"/>
                      <a:pt x="62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7" name="Freeform 55">
                <a:extLst>
                  <a:ext uri="{FF2B5EF4-FFF2-40B4-BE49-F238E27FC236}">
                    <a16:creationId xmlns:a16="http://schemas.microsoft.com/office/drawing/2014/main" id="{9C2B4797-A73C-48B1-8F89-9967408E08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82444" y="4255260"/>
                <a:ext cx="400364" cy="438860"/>
              </a:xfrm>
              <a:custGeom>
                <a:avLst/>
                <a:gdLst>
                  <a:gd name="T0" fmla="*/ 31 w 63"/>
                  <a:gd name="T1" fmla="*/ 45 h 67"/>
                  <a:gd name="T2" fmla="*/ 42 w 63"/>
                  <a:gd name="T3" fmla="*/ 33 h 67"/>
                  <a:gd name="T4" fmla="*/ 52 w 63"/>
                  <a:gd name="T5" fmla="*/ 33 h 67"/>
                  <a:gd name="T6" fmla="*/ 52 w 63"/>
                  <a:gd name="T7" fmla="*/ 0 h 67"/>
                  <a:gd name="T8" fmla="*/ 11 w 63"/>
                  <a:gd name="T9" fmla="*/ 0 h 67"/>
                  <a:gd name="T10" fmla="*/ 11 w 63"/>
                  <a:gd name="T11" fmla="*/ 33 h 67"/>
                  <a:gd name="T12" fmla="*/ 21 w 63"/>
                  <a:gd name="T13" fmla="*/ 33 h 67"/>
                  <a:gd name="T14" fmla="*/ 31 w 63"/>
                  <a:gd name="T15" fmla="*/ 45 h 67"/>
                  <a:gd name="T16" fmla="*/ 15 w 63"/>
                  <a:gd name="T17" fmla="*/ 29 h 67"/>
                  <a:gd name="T18" fmla="*/ 15 w 63"/>
                  <a:gd name="T19" fmla="*/ 4 h 67"/>
                  <a:gd name="T20" fmla="*/ 48 w 63"/>
                  <a:gd name="T21" fmla="*/ 4 h 67"/>
                  <a:gd name="T22" fmla="*/ 48 w 63"/>
                  <a:gd name="T23" fmla="*/ 29 h 67"/>
                  <a:gd name="T24" fmla="*/ 45 w 63"/>
                  <a:gd name="T25" fmla="*/ 29 h 67"/>
                  <a:gd name="T26" fmla="*/ 17 w 63"/>
                  <a:gd name="T27" fmla="*/ 29 h 67"/>
                  <a:gd name="T28" fmla="*/ 15 w 63"/>
                  <a:gd name="T29" fmla="*/ 29 h 67"/>
                  <a:gd name="T30" fmla="*/ 25 w 63"/>
                  <a:gd name="T31" fmla="*/ 47 h 67"/>
                  <a:gd name="T32" fmla="*/ 29 w 63"/>
                  <a:gd name="T33" fmla="*/ 45 h 67"/>
                  <a:gd name="T34" fmla="*/ 30 w 63"/>
                  <a:gd name="T35" fmla="*/ 46 h 67"/>
                  <a:gd name="T36" fmla="*/ 31 w 63"/>
                  <a:gd name="T37" fmla="*/ 47 h 67"/>
                  <a:gd name="T38" fmla="*/ 33 w 63"/>
                  <a:gd name="T39" fmla="*/ 46 h 67"/>
                  <a:gd name="T40" fmla="*/ 34 w 63"/>
                  <a:gd name="T41" fmla="*/ 45 h 67"/>
                  <a:gd name="T42" fmla="*/ 37 w 63"/>
                  <a:gd name="T43" fmla="*/ 47 h 67"/>
                  <a:gd name="T44" fmla="*/ 31 w 63"/>
                  <a:gd name="T45" fmla="*/ 50 h 67"/>
                  <a:gd name="T46" fmla="*/ 25 w 63"/>
                  <a:gd name="T47" fmla="*/ 47 h 67"/>
                  <a:gd name="T48" fmla="*/ 8 w 63"/>
                  <a:gd name="T49" fmla="*/ 50 h 67"/>
                  <a:gd name="T50" fmla="*/ 31 w 63"/>
                  <a:gd name="T51" fmla="*/ 59 h 67"/>
                  <a:gd name="T52" fmla="*/ 54 w 63"/>
                  <a:gd name="T53" fmla="*/ 50 h 67"/>
                  <a:gd name="T54" fmla="*/ 37 w 63"/>
                  <a:gd name="T55" fmla="*/ 41 h 67"/>
                  <a:gd name="T56" fmla="*/ 34 w 63"/>
                  <a:gd name="T57" fmla="*/ 44 h 67"/>
                  <a:gd name="T58" fmla="*/ 44 w 63"/>
                  <a:gd name="T59" fmla="*/ 48 h 67"/>
                  <a:gd name="T60" fmla="*/ 31 w 63"/>
                  <a:gd name="T61" fmla="*/ 51 h 67"/>
                  <a:gd name="T62" fmla="*/ 18 w 63"/>
                  <a:gd name="T63" fmla="*/ 48 h 67"/>
                  <a:gd name="T64" fmla="*/ 28 w 63"/>
                  <a:gd name="T65" fmla="*/ 44 h 67"/>
                  <a:gd name="T66" fmla="*/ 25 w 63"/>
                  <a:gd name="T67" fmla="*/ 41 h 67"/>
                  <a:gd name="T68" fmla="*/ 8 w 63"/>
                  <a:gd name="T69" fmla="*/ 50 h 67"/>
                  <a:gd name="T70" fmla="*/ 16 w 63"/>
                  <a:gd name="T71" fmla="*/ 48 h 67"/>
                  <a:gd name="T72" fmla="*/ 31 w 63"/>
                  <a:gd name="T73" fmla="*/ 53 h 67"/>
                  <a:gd name="T74" fmla="*/ 46 w 63"/>
                  <a:gd name="T75" fmla="*/ 48 h 67"/>
                  <a:gd name="T76" fmla="*/ 42 w 63"/>
                  <a:gd name="T77" fmla="*/ 44 h 67"/>
                  <a:gd name="T78" fmla="*/ 52 w 63"/>
                  <a:gd name="T79" fmla="*/ 50 h 67"/>
                  <a:gd name="T80" fmla="*/ 31 w 63"/>
                  <a:gd name="T81" fmla="*/ 57 h 67"/>
                  <a:gd name="T82" fmla="*/ 10 w 63"/>
                  <a:gd name="T83" fmla="*/ 50 h 67"/>
                  <a:gd name="T84" fmla="*/ 20 w 63"/>
                  <a:gd name="T85" fmla="*/ 44 h 67"/>
                  <a:gd name="T86" fmla="*/ 16 w 63"/>
                  <a:gd name="T87" fmla="*/ 48 h 67"/>
                  <a:gd name="T88" fmla="*/ 63 w 63"/>
                  <a:gd name="T89" fmla="*/ 52 h 67"/>
                  <a:gd name="T90" fmla="*/ 31 w 63"/>
                  <a:gd name="T91" fmla="*/ 67 h 67"/>
                  <a:gd name="T92" fmla="*/ 0 w 63"/>
                  <a:gd name="T93" fmla="*/ 52 h 67"/>
                  <a:gd name="T94" fmla="*/ 22 w 63"/>
                  <a:gd name="T95" fmla="*/ 38 h 67"/>
                  <a:gd name="T96" fmla="*/ 25 w 63"/>
                  <a:gd name="T97" fmla="*/ 40 h 67"/>
                  <a:gd name="T98" fmla="*/ 3 w 63"/>
                  <a:gd name="T99" fmla="*/ 52 h 67"/>
                  <a:gd name="T100" fmla="*/ 31 w 63"/>
                  <a:gd name="T101" fmla="*/ 64 h 67"/>
                  <a:gd name="T102" fmla="*/ 60 w 63"/>
                  <a:gd name="T103" fmla="*/ 52 h 67"/>
                  <a:gd name="T104" fmla="*/ 38 w 63"/>
                  <a:gd name="T105" fmla="*/ 40 h 67"/>
                  <a:gd name="T106" fmla="*/ 40 w 63"/>
                  <a:gd name="T107" fmla="*/ 38 h 67"/>
                  <a:gd name="T108" fmla="*/ 63 w 63"/>
                  <a:gd name="T109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67">
                    <a:moveTo>
                      <a:pt x="31" y="45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21" y="33"/>
                      <a:pt x="21" y="33"/>
                      <a:pt x="21" y="33"/>
                    </a:cubicBezTo>
                    <a:lnTo>
                      <a:pt x="31" y="45"/>
                    </a:lnTo>
                    <a:close/>
                    <a:moveTo>
                      <a:pt x="15" y="29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15" y="29"/>
                    </a:lnTo>
                    <a:close/>
                    <a:moveTo>
                      <a:pt x="25" y="47"/>
                    </a:moveTo>
                    <a:cubicBezTo>
                      <a:pt x="25" y="46"/>
                      <a:pt x="27" y="45"/>
                      <a:pt x="29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1" y="47"/>
                      <a:pt x="31" y="47"/>
                    </a:cubicBezTo>
                    <a:cubicBezTo>
                      <a:pt x="32" y="47"/>
                      <a:pt x="32" y="46"/>
                      <a:pt x="33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5"/>
                      <a:pt x="37" y="46"/>
                      <a:pt x="37" y="47"/>
                    </a:cubicBezTo>
                    <a:cubicBezTo>
                      <a:pt x="37" y="49"/>
                      <a:pt x="34" y="50"/>
                      <a:pt x="31" y="50"/>
                    </a:cubicBezTo>
                    <a:cubicBezTo>
                      <a:pt x="28" y="50"/>
                      <a:pt x="25" y="49"/>
                      <a:pt x="25" y="47"/>
                    </a:cubicBezTo>
                    <a:close/>
                    <a:moveTo>
                      <a:pt x="8" y="50"/>
                    </a:moveTo>
                    <a:cubicBezTo>
                      <a:pt x="8" y="55"/>
                      <a:pt x="18" y="59"/>
                      <a:pt x="31" y="59"/>
                    </a:cubicBezTo>
                    <a:cubicBezTo>
                      <a:pt x="44" y="59"/>
                      <a:pt x="54" y="55"/>
                      <a:pt x="54" y="50"/>
                    </a:cubicBezTo>
                    <a:cubicBezTo>
                      <a:pt x="54" y="45"/>
                      <a:pt x="47" y="42"/>
                      <a:pt x="37" y="41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41" y="45"/>
                      <a:pt x="44" y="46"/>
                      <a:pt x="44" y="48"/>
                    </a:cubicBezTo>
                    <a:cubicBezTo>
                      <a:pt x="44" y="49"/>
                      <a:pt x="39" y="51"/>
                      <a:pt x="31" y="51"/>
                    </a:cubicBezTo>
                    <a:cubicBezTo>
                      <a:pt x="23" y="51"/>
                      <a:pt x="18" y="49"/>
                      <a:pt x="18" y="48"/>
                    </a:cubicBezTo>
                    <a:cubicBezTo>
                      <a:pt x="18" y="46"/>
                      <a:pt x="22" y="45"/>
                      <a:pt x="28" y="44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15" y="42"/>
                      <a:pt x="8" y="45"/>
                      <a:pt x="8" y="50"/>
                    </a:cubicBezTo>
                    <a:close/>
                    <a:moveTo>
                      <a:pt x="16" y="48"/>
                    </a:moveTo>
                    <a:cubicBezTo>
                      <a:pt x="16" y="51"/>
                      <a:pt x="24" y="53"/>
                      <a:pt x="31" y="53"/>
                    </a:cubicBezTo>
                    <a:cubicBezTo>
                      <a:pt x="39" y="53"/>
                      <a:pt x="46" y="51"/>
                      <a:pt x="46" y="48"/>
                    </a:cubicBezTo>
                    <a:cubicBezTo>
                      <a:pt x="46" y="46"/>
                      <a:pt x="45" y="44"/>
                      <a:pt x="42" y="44"/>
                    </a:cubicBezTo>
                    <a:cubicBezTo>
                      <a:pt x="48" y="45"/>
                      <a:pt x="52" y="47"/>
                      <a:pt x="52" y="50"/>
                    </a:cubicBezTo>
                    <a:cubicBezTo>
                      <a:pt x="52" y="53"/>
                      <a:pt x="44" y="57"/>
                      <a:pt x="31" y="57"/>
                    </a:cubicBezTo>
                    <a:cubicBezTo>
                      <a:pt x="19" y="57"/>
                      <a:pt x="10" y="53"/>
                      <a:pt x="10" y="50"/>
                    </a:cubicBezTo>
                    <a:cubicBezTo>
                      <a:pt x="10" y="47"/>
                      <a:pt x="14" y="45"/>
                      <a:pt x="20" y="44"/>
                    </a:cubicBezTo>
                    <a:cubicBezTo>
                      <a:pt x="18" y="44"/>
                      <a:pt x="16" y="46"/>
                      <a:pt x="16" y="48"/>
                    </a:cubicBezTo>
                    <a:close/>
                    <a:moveTo>
                      <a:pt x="63" y="52"/>
                    </a:moveTo>
                    <a:cubicBezTo>
                      <a:pt x="63" y="61"/>
                      <a:pt x="49" y="67"/>
                      <a:pt x="31" y="67"/>
                    </a:cubicBezTo>
                    <a:cubicBezTo>
                      <a:pt x="14" y="67"/>
                      <a:pt x="0" y="61"/>
                      <a:pt x="0" y="52"/>
                    </a:cubicBezTo>
                    <a:cubicBezTo>
                      <a:pt x="0" y="45"/>
                      <a:pt x="9" y="40"/>
                      <a:pt x="22" y="3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1" y="42"/>
                      <a:pt x="3" y="47"/>
                      <a:pt x="3" y="52"/>
                    </a:cubicBezTo>
                    <a:cubicBezTo>
                      <a:pt x="3" y="58"/>
                      <a:pt x="14" y="64"/>
                      <a:pt x="31" y="64"/>
                    </a:cubicBezTo>
                    <a:cubicBezTo>
                      <a:pt x="48" y="64"/>
                      <a:pt x="60" y="58"/>
                      <a:pt x="60" y="52"/>
                    </a:cubicBezTo>
                    <a:cubicBezTo>
                      <a:pt x="60" y="47"/>
                      <a:pt x="51" y="42"/>
                      <a:pt x="38" y="4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53" y="40"/>
                      <a:pt x="63" y="45"/>
                      <a:pt x="63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8" name="Freeform 55">
                <a:extLst>
                  <a:ext uri="{FF2B5EF4-FFF2-40B4-BE49-F238E27FC236}">
                    <a16:creationId xmlns:a16="http://schemas.microsoft.com/office/drawing/2014/main" id="{5DE7F6B5-DD85-4740-B00B-43BBA1F47F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6117" y="2413026"/>
                <a:ext cx="315665" cy="346017"/>
              </a:xfrm>
              <a:custGeom>
                <a:avLst/>
                <a:gdLst>
                  <a:gd name="T0" fmla="*/ 31 w 63"/>
                  <a:gd name="T1" fmla="*/ 45 h 67"/>
                  <a:gd name="T2" fmla="*/ 42 w 63"/>
                  <a:gd name="T3" fmla="*/ 33 h 67"/>
                  <a:gd name="T4" fmla="*/ 52 w 63"/>
                  <a:gd name="T5" fmla="*/ 33 h 67"/>
                  <a:gd name="T6" fmla="*/ 52 w 63"/>
                  <a:gd name="T7" fmla="*/ 0 h 67"/>
                  <a:gd name="T8" fmla="*/ 11 w 63"/>
                  <a:gd name="T9" fmla="*/ 0 h 67"/>
                  <a:gd name="T10" fmla="*/ 11 w 63"/>
                  <a:gd name="T11" fmla="*/ 33 h 67"/>
                  <a:gd name="T12" fmla="*/ 21 w 63"/>
                  <a:gd name="T13" fmla="*/ 33 h 67"/>
                  <a:gd name="T14" fmla="*/ 31 w 63"/>
                  <a:gd name="T15" fmla="*/ 45 h 67"/>
                  <a:gd name="T16" fmla="*/ 15 w 63"/>
                  <a:gd name="T17" fmla="*/ 29 h 67"/>
                  <a:gd name="T18" fmla="*/ 15 w 63"/>
                  <a:gd name="T19" fmla="*/ 4 h 67"/>
                  <a:gd name="T20" fmla="*/ 48 w 63"/>
                  <a:gd name="T21" fmla="*/ 4 h 67"/>
                  <a:gd name="T22" fmla="*/ 48 w 63"/>
                  <a:gd name="T23" fmla="*/ 29 h 67"/>
                  <a:gd name="T24" fmla="*/ 45 w 63"/>
                  <a:gd name="T25" fmla="*/ 29 h 67"/>
                  <a:gd name="T26" fmla="*/ 17 w 63"/>
                  <a:gd name="T27" fmla="*/ 29 h 67"/>
                  <a:gd name="T28" fmla="*/ 15 w 63"/>
                  <a:gd name="T29" fmla="*/ 29 h 67"/>
                  <a:gd name="T30" fmla="*/ 25 w 63"/>
                  <a:gd name="T31" fmla="*/ 47 h 67"/>
                  <a:gd name="T32" fmla="*/ 29 w 63"/>
                  <a:gd name="T33" fmla="*/ 45 h 67"/>
                  <a:gd name="T34" fmla="*/ 30 w 63"/>
                  <a:gd name="T35" fmla="*/ 46 h 67"/>
                  <a:gd name="T36" fmla="*/ 31 w 63"/>
                  <a:gd name="T37" fmla="*/ 47 h 67"/>
                  <a:gd name="T38" fmla="*/ 33 w 63"/>
                  <a:gd name="T39" fmla="*/ 46 h 67"/>
                  <a:gd name="T40" fmla="*/ 34 w 63"/>
                  <a:gd name="T41" fmla="*/ 45 h 67"/>
                  <a:gd name="T42" fmla="*/ 37 w 63"/>
                  <a:gd name="T43" fmla="*/ 47 h 67"/>
                  <a:gd name="T44" fmla="*/ 31 w 63"/>
                  <a:gd name="T45" fmla="*/ 50 h 67"/>
                  <a:gd name="T46" fmla="*/ 25 w 63"/>
                  <a:gd name="T47" fmla="*/ 47 h 67"/>
                  <a:gd name="T48" fmla="*/ 8 w 63"/>
                  <a:gd name="T49" fmla="*/ 50 h 67"/>
                  <a:gd name="T50" fmla="*/ 31 w 63"/>
                  <a:gd name="T51" fmla="*/ 59 h 67"/>
                  <a:gd name="T52" fmla="*/ 54 w 63"/>
                  <a:gd name="T53" fmla="*/ 50 h 67"/>
                  <a:gd name="T54" fmla="*/ 37 w 63"/>
                  <a:gd name="T55" fmla="*/ 41 h 67"/>
                  <a:gd name="T56" fmla="*/ 34 w 63"/>
                  <a:gd name="T57" fmla="*/ 44 h 67"/>
                  <a:gd name="T58" fmla="*/ 44 w 63"/>
                  <a:gd name="T59" fmla="*/ 48 h 67"/>
                  <a:gd name="T60" fmla="*/ 31 w 63"/>
                  <a:gd name="T61" fmla="*/ 51 h 67"/>
                  <a:gd name="T62" fmla="*/ 18 w 63"/>
                  <a:gd name="T63" fmla="*/ 48 h 67"/>
                  <a:gd name="T64" fmla="*/ 28 w 63"/>
                  <a:gd name="T65" fmla="*/ 44 h 67"/>
                  <a:gd name="T66" fmla="*/ 25 w 63"/>
                  <a:gd name="T67" fmla="*/ 41 h 67"/>
                  <a:gd name="T68" fmla="*/ 8 w 63"/>
                  <a:gd name="T69" fmla="*/ 50 h 67"/>
                  <a:gd name="T70" fmla="*/ 16 w 63"/>
                  <a:gd name="T71" fmla="*/ 48 h 67"/>
                  <a:gd name="T72" fmla="*/ 31 w 63"/>
                  <a:gd name="T73" fmla="*/ 53 h 67"/>
                  <a:gd name="T74" fmla="*/ 46 w 63"/>
                  <a:gd name="T75" fmla="*/ 48 h 67"/>
                  <a:gd name="T76" fmla="*/ 42 w 63"/>
                  <a:gd name="T77" fmla="*/ 44 h 67"/>
                  <a:gd name="T78" fmla="*/ 52 w 63"/>
                  <a:gd name="T79" fmla="*/ 50 h 67"/>
                  <a:gd name="T80" fmla="*/ 31 w 63"/>
                  <a:gd name="T81" fmla="*/ 57 h 67"/>
                  <a:gd name="T82" fmla="*/ 10 w 63"/>
                  <a:gd name="T83" fmla="*/ 50 h 67"/>
                  <a:gd name="T84" fmla="*/ 20 w 63"/>
                  <a:gd name="T85" fmla="*/ 44 h 67"/>
                  <a:gd name="T86" fmla="*/ 16 w 63"/>
                  <a:gd name="T87" fmla="*/ 48 h 67"/>
                  <a:gd name="T88" fmla="*/ 63 w 63"/>
                  <a:gd name="T89" fmla="*/ 52 h 67"/>
                  <a:gd name="T90" fmla="*/ 31 w 63"/>
                  <a:gd name="T91" fmla="*/ 67 h 67"/>
                  <a:gd name="T92" fmla="*/ 0 w 63"/>
                  <a:gd name="T93" fmla="*/ 52 h 67"/>
                  <a:gd name="T94" fmla="*/ 22 w 63"/>
                  <a:gd name="T95" fmla="*/ 38 h 67"/>
                  <a:gd name="T96" fmla="*/ 25 w 63"/>
                  <a:gd name="T97" fmla="*/ 40 h 67"/>
                  <a:gd name="T98" fmla="*/ 3 w 63"/>
                  <a:gd name="T99" fmla="*/ 52 h 67"/>
                  <a:gd name="T100" fmla="*/ 31 w 63"/>
                  <a:gd name="T101" fmla="*/ 64 h 67"/>
                  <a:gd name="T102" fmla="*/ 60 w 63"/>
                  <a:gd name="T103" fmla="*/ 52 h 67"/>
                  <a:gd name="T104" fmla="*/ 38 w 63"/>
                  <a:gd name="T105" fmla="*/ 40 h 67"/>
                  <a:gd name="T106" fmla="*/ 40 w 63"/>
                  <a:gd name="T107" fmla="*/ 38 h 67"/>
                  <a:gd name="T108" fmla="*/ 63 w 63"/>
                  <a:gd name="T109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67">
                    <a:moveTo>
                      <a:pt x="31" y="45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21" y="33"/>
                      <a:pt x="21" y="33"/>
                      <a:pt x="21" y="33"/>
                    </a:cubicBezTo>
                    <a:lnTo>
                      <a:pt x="31" y="45"/>
                    </a:lnTo>
                    <a:close/>
                    <a:moveTo>
                      <a:pt x="15" y="29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15" y="29"/>
                    </a:lnTo>
                    <a:close/>
                    <a:moveTo>
                      <a:pt x="25" y="47"/>
                    </a:moveTo>
                    <a:cubicBezTo>
                      <a:pt x="25" y="46"/>
                      <a:pt x="27" y="45"/>
                      <a:pt x="29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1" y="47"/>
                      <a:pt x="31" y="47"/>
                    </a:cubicBezTo>
                    <a:cubicBezTo>
                      <a:pt x="32" y="47"/>
                      <a:pt x="32" y="46"/>
                      <a:pt x="33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5"/>
                      <a:pt x="37" y="46"/>
                      <a:pt x="37" y="47"/>
                    </a:cubicBezTo>
                    <a:cubicBezTo>
                      <a:pt x="37" y="49"/>
                      <a:pt x="34" y="50"/>
                      <a:pt x="31" y="50"/>
                    </a:cubicBezTo>
                    <a:cubicBezTo>
                      <a:pt x="28" y="50"/>
                      <a:pt x="25" y="49"/>
                      <a:pt x="25" y="47"/>
                    </a:cubicBezTo>
                    <a:close/>
                    <a:moveTo>
                      <a:pt x="8" y="50"/>
                    </a:moveTo>
                    <a:cubicBezTo>
                      <a:pt x="8" y="55"/>
                      <a:pt x="18" y="59"/>
                      <a:pt x="31" y="59"/>
                    </a:cubicBezTo>
                    <a:cubicBezTo>
                      <a:pt x="44" y="59"/>
                      <a:pt x="54" y="55"/>
                      <a:pt x="54" y="50"/>
                    </a:cubicBezTo>
                    <a:cubicBezTo>
                      <a:pt x="54" y="45"/>
                      <a:pt x="47" y="42"/>
                      <a:pt x="37" y="41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41" y="45"/>
                      <a:pt x="44" y="46"/>
                      <a:pt x="44" y="48"/>
                    </a:cubicBezTo>
                    <a:cubicBezTo>
                      <a:pt x="44" y="49"/>
                      <a:pt x="39" y="51"/>
                      <a:pt x="31" y="51"/>
                    </a:cubicBezTo>
                    <a:cubicBezTo>
                      <a:pt x="23" y="51"/>
                      <a:pt x="18" y="49"/>
                      <a:pt x="18" y="48"/>
                    </a:cubicBezTo>
                    <a:cubicBezTo>
                      <a:pt x="18" y="46"/>
                      <a:pt x="22" y="45"/>
                      <a:pt x="28" y="44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15" y="42"/>
                      <a:pt x="8" y="45"/>
                      <a:pt x="8" y="50"/>
                    </a:cubicBezTo>
                    <a:close/>
                    <a:moveTo>
                      <a:pt x="16" y="48"/>
                    </a:moveTo>
                    <a:cubicBezTo>
                      <a:pt x="16" y="51"/>
                      <a:pt x="24" y="53"/>
                      <a:pt x="31" y="53"/>
                    </a:cubicBezTo>
                    <a:cubicBezTo>
                      <a:pt x="39" y="53"/>
                      <a:pt x="46" y="51"/>
                      <a:pt x="46" y="48"/>
                    </a:cubicBezTo>
                    <a:cubicBezTo>
                      <a:pt x="46" y="46"/>
                      <a:pt x="45" y="44"/>
                      <a:pt x="42" y="44"/>
                    </a:cubicBezTo>
                    <a:cubicBezTo>
                      <a:pt x="48" y="45"/>
                      <a:pt x="52" y="47"/>
                      <a:pt x="52" y="50"/>
                    </a:cubicBezTo>
                    <a:cubicBezTo>
                      <a:pt x="52" y="53"/>
                      <a:pt x="44" y="57"/>
                      <a:pt x="31" y="57"/>
                    </a:cubicBezTo>
                    <a:cubicBezTo>
                      <a:pt x="19" y="57"/>
                      <a:pt x="10" y="53"/>
                      <a:pt x="10" y="50"/>
                    </a:cubicBezTo>
                    <a:cubicBezTo>
                      <a:pt x="10" y="47"/>
                      <a:pt x="14" y="45"/>
                      <a:pt x="20" y="44"/>
                    </a:cubicBezTo>
                    <a:cubicBezTo>
                      <a:pt x="18" y="44"/>
                      <a:pt x="16" y="46"/>
                      <a:pt x="16" y="48"/>
                    </a:cubicBezTo>
                    <a:close/>
                    <a:moveTo>
                      <a:pt x="63" y="52"/>
                    </a:moveTo>
                    <a:cubicBezTo>
                      <a:pt x="63" y="61"/>
                      <a:pt x="49" y="67"/>
                      <a:pt x="31" y="67"/>
                    </a:cubicBezTo>
                    <a:cubicBezTo>
                      <a:pt x="14" y="67"/>
                      <a:pt x="0" y="61"/>
                      <a:pt x="0" y="52"/>
                    </a:cubicBezTo>
                    <a:cubicBezTo>
                      <a:pt x="0" y="45"/>
                      <a:pt x="9" y="40"/>
                      <a:pt x="22" y="3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1" y="42"/>
                      <a:pt x="3" y="47"/>
                      <a:pt x="3" y="52"/>
                    </a:cubicBezTo>
                    <a:cubicBezTo>
                      <a:pt x="3" y="58"/>
                      <a:pt x="14" y="64"/>
                      <a:pt x="31" y="64"/>
                    </a:cubicBezTo>
                    <a:cubicBezTo>
                      <a:pt x="48" y="64"/>
                      <a:pt x="60" y="58"/>
                      <a:pt x="60" y="52"/>
                    </a:cubicBezTo>
                    <a:cubicBezTo>
                      <a:pt x="60" y="47"/>
                      <a:pt x="51" y="42"/>
                      <a:pt x="38" y="4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53" y="40"/>
                      <a:pt x="63" y="45"/>
                      <a:pt x="63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9" name="Freeform 119">
                <a:extLst>
                  <a:ext uri="{FF2B5EF4-FFF2-40B4-BE49-F238E27FC236}">
                    <a16:creationId xmlns:a16="http://schemas.microsoft.com/office/drawing/2014/main" id="{2A43312E-C4D6-4FF5-8686-251FF7097E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1237" y="3485094"/>
                <a:ext cx="301290" cy="301289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0" name="Freeform 36">
                <a:extLst>
                  <a:ext uri="{FF2B5EF4-FFF2-40B4-BE49-F238E27FC236}">
                    <a16:creationId xmlns:a16="http://schemas.microsoft.com/office/drawing/2014/main" id="{1C874D01-0A4B-43AE-8798-2DAD70D58F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4340" y="5512059"/>
                <a:ext cx="368224" cy="307574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1" name="Freeform 34">
                <a:extLst>
                  <a:ext uri="{FF2B5EF4-FFF2-40B4-BE49-F238E27FC236}">
                    <a16:creationId xmlns:a16="http://schemas.microsoft.com/office/drawing/2014/main" id="{8F1B2C02-EE73-418C-A914-50E93EC601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1247" y="6320200"/>
                <a:ext cx="315804" cy="423639"/>
              </a:xfrm>
              <a:custGeom>
                <a:avLst/>
                <a:gdLst>
                  <a:gd name="T0" fmla="*/ 13 w 52"/>
                  <a:gd name="T1" fmla="*/ 18 h 70"/>
                  <a:gd name="T2" fmla="*/ 12 w 52"/>
                  <a:gd name="T3" fmla="*/ 17 h 70"/>
                  <a:gd name="T4" fmla="*/ 11 w 52"/>
                  <a:gd name="T5" fmla="*/ 15 h 70"/>
                  <a:gd name="T6" fmla="*/ 51 w 52"/>
                  <a:gd name="T7" fmla="*/ 50 h 70"/>
                  <a:gd name="T8" fmla="*/ 49 w 52"/>
                  <a:gd name="T9" fmla="*/ 60 h 70"/>
                  <a:gd name="T10" fmla="*/ 51 w 52"/>
                  <a:gd name="T11" fmla="*/ 69 h 70"/>
                  <a:gd name="T12" fmla="*/ 0 w 52"/>
                  <a:gd name="T13" fmla="*/ 69 h 70"/>
                  <a:gd name="T14" fmla="*/ 1 w 52"/>
                  <a:gd name="T15" fmla="*/ 60 h 70"/>
                  <a:gd name="T16" fmla="*/ 4 w 52"/>
                  <a:gd name="T17" fmla="*/ 45 h 70"/>
                  <a:gd name="T18" fmla="*/ 19 w 52"/>
                  <a:gd name="T19" fmla="*/ 27 h 70"/>
                  <a:gd name="T20" fmla="*/ 15 w 52"/>
                  <a:gd name="T21" fmla="*/ 30 h 70"/>
                  <a:gd name="T22" fmla="*/ 10 w 52"/>
                  <a:gd name="T23" fmla="*/ 34 h 70"/>
                  <a:gd name="T24" fmla="*/ 2 w 52"/>
                  <a:gd name="T25" fmla="*/ 28 h 70"/>
                  <a:gd name="T26" fmla="*/ 8 w 52"/>
                  <a:gd name="T27" fmla="*/ 14 h 70"/>
                  <a:gd name="T28" fmla="*/ 13 w 52"/>
                  <a:gd name="T29" fmla="*/ 5 h 70"/>
                  <a:gd name="T30" fmla="*/ 12 w 52"/>
                  <a:gd name="T31" fmla="*/ 0 h 70"/>
                  <a:gd name="T32" fmla="*/ 12 w 52"/>
                  <a:gd name="T33" fmla="*/ 0 h 70"/>
                  <a:gd name="T34" fmla="*/ 14 w 52"/>
                  <a:gd name="T35" fmla="*/ 0 h 70"/>
                  <a:gd name="T36" fmla="*/ 43 w 52"/>
                  <a:gd name="T37" fmla="*/ 13 h 70"/>
                  <a:gd name="T38" fmla="*/ 51 w 52"/>
                  <a:gd name="T39" fmla="*/ 47 h 70"/>
                  <a:gd name="T40" fmla="*/ 2 w 52"/>
                  <a:gd name="T41" fmla="*/ 62 h 70"/>
                  <a:gd name="T42" fmla="*/ 48 w 52"/>
                  <a:gd name="T43" fmla="*/ 62 h 70"/>
                  <a:gd name="T44" fmla="*/ 2 w 52"/>
                  <a:gd name="T45" fmla="*/ 62 h 70"/>
                  <a:gd name="T46" fmla="*/ 6 w 52"/>
                  <a:gd name="T47" fmla="*/ 56 h 70"/>
                  <a:gd name="T48" fmla="*/ 44 w 52"/>
                  <a:gd name="T49" fmla="*/ 60 h 70"/>
                  <a:gd name="T50" fmla="*/ 12 w 52"/>
                  <a:gd name="T51" fmla="*/ 41 h 70"/>
                  <a:gd name="T52" fmla="*/ 6 w 52"/>
                  <a:gd name="T53" fmla="*/ 54 h 70"/>
                  <a:gd name="T54" fmla="*/ 15 w 52"/>
                  <a:gd name="T55" fmla="*/ 42 h 70"/>
                  <a:gd name="T56" fmla="*/ 12 w 52"/>
                  <a:gd name="T57" fmla="*/ 48 h 70"/>
                  <a:gd name="T58" fmla="*/ 41 w 52"/>
                  <a:gd name="T59" fmla="*/ 54 h 70"/>
                  <a:gd name="T60" fmla="*/ 39 w 52"/>
                  <a:gd name="T61" fmla="*/ 17 h 70"/>
                  <a:gd name="T62" fmla="*/ 22 w 52"/>
                  <a:gd name="T63" fmla="*/ 6 h 70"/>
                  <a:gd name="T64" fmla="*/ 20 w 52"/>
                  <a:gd name="T65" fmla="*/ 5 h 70"/>
                  <a:gd name="T66" fmla="*/ 18 w 52"/>
                  <a:gd name="T67" fmla="*/ 4 h 70"/>
                  <a:gd name="T68" fmla="*/ 19 w 52"/>
                  <a:gd name="T69" fmla="*/ 7 h 70"/>
                  <a:gd name="T70" fmla="*/ 17 w 52"/>
                  <a:gd name="T71" fmla="*/ 8 h 70"/>
                  <a:gd name="T72" fmla="*/ 11 w 52"/>
                  <a:gd name="T73" fmla="*/ 14 h 70"/>
                  <a:gd name="T74" fmla="*/ 4 w 52"/>
                  <a:gd name="T75" fmla="*/ 28 h 70"/>
                  <a:gd name="T76" fmla="*/ 10 w 52"/>
                  <a:gd name="T77" fmla="*/ 31 h 70"/>
                  <a:gd name="T78" fmla="*/ 16 w 52"/>
                  <a:gd name="T79" fmla="*/ 25 h 70"/>
                  <a:gd name="T80" fmla="*/ 21 w 52"/>
                  <a:gd name="T81" fmla="*/ 25 h 70"/>
                  <a:gd name="T82" fmla="*/ 30 w 52"/>
                  <a:gd name="T83" fmla="*/ 19 h 70"/>
                  <a:gd name="T84" fmla="*/ 44 w 52"/>
                  <a:gd name="T85" fmla="*/ 36 h 70"/>
                  <a:gd name="T86" fmla="*/ 40 w 52"/>
                  <a:gd name="T87" fmla="*/ 16 h 70"/>
                  <a:gd name="T88" fmla="*/ 43 w 52"/>
                  <a:gd name="T89" fmla="*/ 53 h 70"/>
                  <a:gd name="T90" fmla="*/ 44 w 52"/>
                  <a:gd name="T91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0">
                    <a:moveTo>
                      <a:pt x="16" y="14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6" y="14"/>
                      <a:pt x="16" y="14"/>
                    </a:cubicBezTo>
                    <a:close/>
                    <a:moveTo>
                      <a:pt x="51" y="50"/>
                    </a:move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5"/>
                      <a:pt x="49" y="56"/>
                      <a:pt x="49" y="58"/>
                    </a:cubicBezTo>
                    <a:cubicBezTo>
                      <a:pt x="49" y="59"/>
                      <a:pt x="49" y="59"/>
                      <a:pt x="49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1" y="60"/>
                      <a:pt x="51" y="61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0" y="70"/>
                      <a:pt x="49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7"/>
                      <a:pt x="2" y="55"/>
                      <a:pt x="3" y="54"/>
                    </a:cubicBezTo>
                    <a:cubicBezTo>
                      <a:pt x="3" y="53"/>
                      <a:pt x="2" y="49"/>
                      <a:pt x="4" y="45"/>
                    </a:cubicBezTo>
                    <a:cubicBezTo>
                      <a:pt x="5" y="43"/>
                      <a:pt x="8" y="41"/>
                      <a:pt x="11" y="39"/>
                    </a:cubicBezTo>
                    <a:cubicBezTo>
                      <a:pt x="13" y="37"/>
                      <a:pt x="16" y="35"/>
                      <a:pt x="18" y="33"/>
                    </a:cubicBezTo>
                    <a:cubicBezTo>
                      <a:pt x="19" y="31"/>
                      <a:pt x="19" y="29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5" y="28"/>
                      <a:pt x="15" y="30"/>
                    </a:cubicBezTo>
                    <a:cubicBezTo>
                      <a:pt x="14" y="31"/>
                      <a:pt x="14" y="32"/>
                      <a:pt x="13" y="32"/>
                    </a:cubicBezTo>
                    <a:cubicBezTo>
                      <a:pt x="13" y="33"/>
                      <a:pt x="12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3"/>
                      <a:pt x="7" y="32"/>
                    </a:cubicBezTo>
                    <a:cubicBezTo>
                      <a:pt x="6" y="32"/>
                      <a:pt x="6" y="32"/>
                      <a:pt x="5" y="31"/>
                    </a:cubicBezTo>
                    <a:cubicBezTo>
                      <a:pt x="4" y="31"/>
                      <a:pt x="2" y="30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3"/>
                      <a:pt x="4" y="20"/>
                    </a:cubicBezTo>
                    <a:cubicBezTo>
                      <a:pt x="7" y="17"/>
                      <a:pt x="8" y="15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2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4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1" y="2"/>
                      <a:pt x="23" y="2"/>
                      <a:pt x="24" y="2"/>
                    </a:cubicBezTo>
                    <a:cubicBezTo>
                      <a:pt x="30" y="2"/>
                      <a:pt x="37" y="4"/>
                      <a:pt x="43" y="13"/>
                    </a:cubicBezTo>
                    <a:cubicBezTo>
                      <a:pt x="48" y="22"/>
                      <a:pt x="47" y="30"/>
                      <a:pt x="47" y="36"/>
                    </a:cubicBezTo>
                    <a:cubicBezTo>
                      <a:pt x="47" y="39"/>
                      <a:pt x="46" y="41"/>
                      <a:pt x="47" y="42"/>
                    </a:cubicBezTo>
                    <a:cubicBezTo>
                      <a:pt x="48" y="45"/>
                      <a:pt x="51" y="47"/>
                      <a:pt x="51" y="47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9"/>
                      <a:pt x="52" y="49"/>
                      <a:pt x="51" y="50"/>
                    </a:cubicBezTo>
                    <a:close/>
                    <a:moveTo>
                      <a:pt x="2" y="62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6" y="62"/>
                      <a:pt x="6" y="62"/>
                      <a:pt x="6" y="62"/>
                    </a:cubicBezTo>
                    <a:lnTo>
                      <a:pt x="2" y="62"/>
                    </a:lnTo>
                    <a:close/>
                    <a:moveTo>
                      <a:pt x="47" y="58"/>
                    </a:moveTo>
                    <a:cubicBezTo>
                      <a:pt x="47" y="57"/>
                      <a:pt x="46" y="56"/>
                      <a:pt x="44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4" y="56"/>
                      <a:pt x="3" y="57"/>
                      <a:pt x="3" y="58"/>
                    </a:cubicBezTo>
                    <a:cubicBezTo>
                      <a:pt x="3" y="59"/>
                      <a:pt x="4" y="60"/>
                      <a:pt x="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6" y="60"/>
                      <a:pt x="47" y="59"/>
                      <a:pt x="47" y="58"/>
                    </a:cubicBezTo>
                    <a:close/>
                    <a:moveTo>
                      <a:pt x="20" y="34"/>
                    </a:moveTo>
                    <a:cubicBezTo>
                      <a:pt x="18" y="36"/>
                      <a:pt x="15" y="39"/>
                      <a:pt x="12" y="41"/>
                    </a:cubicBezTo>
                    <a:cubicBezTo>
                      <a:pt x="10" y="43"/>
                      <a:pt x="7" y="45"/>
                      <a:pt x="7" y="46"/>
                    </a:cubicBezTo>
                    <a:cubicBezTo>
                      <a:pt x="4" y="50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3"/>
                      <a:pt x="8" y="49"/>
                      <a:pt x="10" y="46"/>
                    </a:cubicBezTo>
                    <a:cubicBezTo>
                      <a:pt x="13" y="44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7" y="43"/>
                    </a:cubicBezTo>
                    <a:cubicBezTo>
                      <a:pt x="17" y="43"/>
                      <a:pt x="17" y="44"/>
                      <a:pt x="16" y="44"/>
                    </a:cubicBezTo>
                    <a:cubicBezTo>
                      <a:pt x="16" y="44"/>
                      <a:pt x="14" y="46"/>
                      <a:pt x="12" y="48"/>
                    </a:cubicBezTo>
                    <a:cubicBezTo>
                      <a:pt x="10" y="50"/>
                      <a:pt x="10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39" y="49"/>
                      <a:pt x="39" y="45"/>
                    </a:cubicBezTo>
                    <a:cubicBezTo>
                      <a:pt x="39" y="44"/>
                      <a:pt x="39" y="42"/>
                      <a:pt x="40" y="40"/>
                    </a:cubicBezTo>
                    <a:cubicBezTo>
                      <a:pt x="40" y="35"/>
                      <a:pt x="42" y="26"/>
                      <a:pt x="39" y="17"/>
                    </a:cubicBezTo>
                    <a:cubicBezTo>
                      <a:pt x="35" y="7"/>
                      <a:pt x="26" y="6"/>
                      <a:pt x="23" y="6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4" y="10"/>
                      <a:pt x="11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8"/>
                      <a:pt x="6" y="22"/>
                    </a:cubicBezTo>
                    <a:cubicBezTo>
                      <a:pt x="4" y="24"/>
                      <a:pt x="4" y="26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3" y="27"/>
                      <a:pt x="14" y="24"/>
                      <a:pt x="16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0" y="25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cubicBezTo>
                      <a:pt x="26" y="24"/>
                      <a:pt x="27" y="19"/>
                      <a:pt x="28" y="19"/>
                    </a:cubicBezTo>
                    <a:cubicBezTo>
                      <a:pt x="28" y="18"/>
                      <a:pt x="28" y="18"/>
                      <a:pt x="29" y="18"/>
                    </a:cubicBezTo>
                    <a:cubicBezTo>
                      <a:pt x="29" y="18"/>
                      <a:pt x="30" y="19"/>
                      <a:pt x="30" y="19"/>
                    </a:cubicBezTo>
                    <a:cubicBezTo>
                      <a:pt x="29" y="19"/>
                      <a:pt x="28" y="25"/>
                      <a:pt x="22" y="27"/>
                    </a:cubicBezTo>
                    <a:cubicBezTo>
                      <a:pt x="22" y="29"/>
                      <a:pt x="21" y="32"/>
                      <a:pt x="20" y="34"/>
                    </a:cubicBezTo>
                    <a:close/>
                    <a:moveTo>
                      <a:pt x="44" y="36"/>
                    </a:moveTo>
                    <a:cubicBezTo>
                      <a:pt x="45" y="30"/>
                      <a:pt x="45" y="22"/>
                      <a:pt x="40" y="14"/>
                    </a:cubicBezTo>
                    <a:cubicBezTo>
                      <a:pt x="37" y="8"/>
                      <a:pt x="32" y="6"/>
                      <a:pt x="28" y="5"/>
                    </a:cubicBezTo>
                    <a:cubicBezTo>
                      <a:pt x="33" y="6"/>
                      <a:pt x="38" y="9"/>
                      <a:pt x="40" y="16"/>
                    </a:cubicBezTo>
                    <a:cubicBezTo>
                      <a:pt x="44" y="26"/>
                      <a:pt x="42" y="35"/>
                      <a:pt x="42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8"/>
                      <a:pt x="42" y="51"/>
                      <a:pt x="43" y="5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8" y="47"/>
                      <a:pt x="46" y="45"/>
                      <a:pt x="45" y="43"/>
                    </a:cubicBezTo>
                    <a:cubicBezTo>
                      <a:pt x="44" y="41"/>
                      <a:pt x="44" y="39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2" name="Freeform 41">
                <a:extLst>
                  <a:ext uri="{FF2B5EF4-FFF2-40B4-BE49-F238E27FC236}">
                    <a16:creationId xmlns:a16="http://schemas.microsoft.com/office/drawing/2014/main" id="{F13301A5-F6ED-401B-9722-D036A26F0D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2947" y="6402039"/>
                <a:ext cx="354914" cy="343084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3" name="Freeform 54">
                <a:extLst>
                  <a:ext uri="{FF2B5EF4-FFF2-40B4-BE49-F238E27FC236}">
                    <a16:creationId xmlns:a16="http://schemas.microsoft.com/office/drawing/2014/main" id="{6C9DF3EA-A5EB-4AE6-9A2A-6A5C728267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15450" y="3586495"/>
                <a:ext cx="304249" cy="353403"/>
              </a:xfrm>
              <a:custGeom>
                <a:avLst/>
                <a:gdLst>
                  <a:gd name="T0" fmla="*/ 31 w 62"/>
                  <a:gd name="T1" fmla="*/ 49 h 70"/>
                  <a:gd name="T2" fmla="*/ 45 w 62"/>
                  <a:gd name="T3" fmla="*/ 35 h 70"/>
                  <a:gd name="T4" fmla="*/ 45 w 62"/>
                  <a:gd name="T5" fmla="*/ 8 h 70"/>
                  <a:gd name="T6" fmla="*/ 17 w 62"/>
                  <a:gd name="T7" fmla="*/ 8 h 70"/>
                  <a:gd name="T8" fmla="*/ 17 w 62"/>
                  <a:gd name="T9" fmla="*/ 35 h 70"/>
                  <a:gd name="T10" fmla="*/ 31 w 62"/>
                  <a:gd name="T11" fmla="*/ 49 h 70"/>
                  <a:gd name="T12" fmla="*/ 31 w 62"/>
                  <a:gd name="T13" fmla="*/ 8 h 70"/>
                  <a:gd name="T14" fmla="*/ 44 w 62"/>
                  <a:gd name="T15" fmla="*/ 21 h 70"/>
                  <a:gd name="T16" fmla="*/ 31 w 62"/>
                  <a:gd name="T17" fmla="*/ 34 h 70"/>
                  <a:gd name="T18" fmla="*/ 18 w 62"/>
                  <a:gd name="T19" fmla="*/ 21 h 70"/>
                  <a:gd name="T20" fmla="*/ 31 w 62"/>
                  <a:gd name="T21" fmla="*/ 8 h 70"/>
                  <a:gd name="T22" fmla="*/ 25 w 62"/>
                  <a:gd name="T23" fmla="*/ 50 h 70"/>
                  <a:gd name="T24" fmla="*/ 27 w 62"/>
                  <a:gd name="T25" fmla="*/ 48 h 70"/>
                  <a:gd name="T26" fmla="*/ 30 w 62"/>
                  <a:gd name="T27" fmla="*/ 50 h 70"/>
                  <a:gd name="T28" fmla="*/ 31 w 62"/>
                  <a:gd name="T29" fmla="*/ 51 h 70"/>
                  <a:gd name="T30" fmla="*/ 32 w 62"/>
                  <a:gd name="T31" fmla="*/ 50 h 70"/>
                  <a:gd name="T32" fmla="*/ 34 w 62"/>
                  <a:gd name="T33" fmla="*/ 48 h 70"/>
                  <a:gd name="T34" fmla="*/ 37 w 62"/>
                  <a:gd name="T35" fmla="*/ 50 h 70"/>
                  <a:gd name="T36" fmla="*/ 31 w 62"/>
                  <a:gd name="T37" fmla="*/ 53 h 70"/>
                  <a:gd name="T38" fmla="*/ 25 w 62"/>
                  <a:gd name="T39" fmla="*/ 50 h 70"/>
                  <a:gd name="T40" fmla="*/ 8 w 62"/>
                  <a:gd name="T41" fmla="*/ 53 h 70"/>
                  <a:gd name="T42" fmla="*/ 31 w 62"/>
                  <a:gd name="T43" fmla="*/ 62 h 70"/>
                  <a:gd name="T44" fmla="*/ 54 w 62"/>
                  <a:gd name="T45" fmla="*/ 53 h 70"/>
                  <a:gd name="T46" fmla="*/ 39 w 62"/>
                  <a:gd name="T47" fmla="*/ 44 h 70"/>
                  <a:gd name="T48" fmla="*/ 35 w 62"/>
                  <a:gd name="T49" fmla="*/ 47 h 70"/>
                  <a:gd name="T50" fmla="*/ 44 w 62"/>
                  <a:gd name="T51" fmla="*/ 51 h 70"/>
                  <a:gd name="T52" fmla="*/ 31 w 62"/>
                  <a:gd name="T53" fmla="*/ 54 h 70"/>
                  <a:gd name="T54" fmla="*/ 18 w 62"/>
                  <a:gd name="T55" fmla="*/ 51 h 70"/>
                  <a:gd name="T56" fmla="*/ 26 w 62"/>
                  <a:gd name="T57" fmla="*/ 47 h 70"/>
                  <a:gd name="T58" fmla="*/ 23 w 62"/>
                  <a:gd name="T59" fmla="*/ 44 h 70"/>
                  <a:gd name="T60" fmla="*/ 8 w 62"/>
                  <a:gd name="T61" fmla="*/ 53 h 70"/>
                  <a:gd name="T62" fmla="*/ 16 w 62"/>
                  <a:gd name="T63" fmla="*/ 51 h 70"/>
                  <a:gd name="T64" fmla="*/ 31 w 62"/>
                  <a:gd name="T65" fmla="*/ 56 h 70"/>
                  <a:gd name="T66" fmla="*/ 46 w 62"/>
                  <a:gd name="T67" fmla="*/ 51 h 70"/>
                  <a:gd name="T68" fmla="*/ 42 w 62"/>
                  <a:gd name="T69" fmla="*/ 47 h 70"/>
                  <a:gd name="T70" fmla="*/ 52 w 62"/>
                  <a:gd name="T71" fmla="*/ 53 h 70"/>
                  <a:gd name="T72" fmla="*/ 31 w 62"/>
                  <a:gd name="T73" fmla="*/ 60 h 70"/>
                  <a:gd name="T74" fmla="*/ 10 w 62"/>
                  <a:gd name="T75" fmla="*/ 53 h 70"/>
                  <a:gd name="T76" fmla="*/ 20 w 62"/>
                  <a:gd name="T77" fmla="*/ 47 h 70"/>
                  <a:gd name="T78" fmla="*/ 16 w 62"/>
                  <a:gd name="T79" fmla="*/ 51 h 70"/>
                  <a:gd name="T80" fmla="*/ 62 w 62"/>
                  <a:gd name="T81" fmla="*/ 55 h 70"/>
                  <a:gd name="T82" fmla="*/ 31 w 62"/>
                  <a:gd name="T83" fmla="*/ 70 h 70"/>
                  <a:gd name="T84" fmla="*/ 0 w 62"/>
                  <a:gd name="T85" fmla="*/ 55 h 70"/>
                  <a:gd name="T86" fmla="*/ 20 w 62"/>
                  <a:gd name="T87" fmla="*/ 41 h 70"/>
                  <a:gd name="T88" fmla="*/ 23 w 62"/>
                  <a:gd name="T89" fmla="*/ 44 h 70"/>
                  <a:gd name="T90" fmla="*/ 3 w 62"/>
                  <a:gd name="T91" fmla="*/ 55 h 70"/>
                  <a:gd name="T92" fmla="*/ 31 w 62"/>
                  <a:gd name="T93" fmla="*/ 67 h 70"/>
                  <a:gd name="T94" fmla="*/ 59 w 62"/>
                  <a:gd name="T95" fmla="*/ 55 h 70"/>
                  <a:gd name="T96" fmla="*/ 39 w 62"/>
                  <a:gd name="T97" fmla="*/ 44 h 70"/>
                  <a:gd name="T98" fmla="*/ 42 w 62"/>
                  <a:gd name="T99" fmla="*/ 41 h 70"/>
                  <a:gd name="T100" fmla="*/ 62 w 62"/>
                  <a:gd name="T101" fmla="*/ 5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" h="70">
                    <a:moveTo>
                      <a:pt x="31" y="49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2" y="27"/>
                      <a:pt x="52" y="15"/>
                      <a:pt x="45" y="8"/>
                    </a:cubicBezTo>
                    <a:cubicBezTo>
                      <a:pt x="37" y="0"/>
                      <a:pt x="25" y="0"/>
                      <a:pt x="17" y="8"/>
                    </a:cubicBezTo>
                    <a:cubicBezTo>
                      <a:pt x="10" y="15"/>
                      <a:pt x="10" y="27"/>
                      <a:pt x="17" y="35"/>
                    </a:cubicBezTo>
                    <a:lnTo>
                      <a:pt x="31" y="49"/>
                    </a:lnTo>
                    <a:close/>
                    <a:moveTo>
                      <a:pt x="31" y="8"/>
                    </a:moveTo>
                    <a:cubicBezTo>
                      <a:pt x="38" y="8"/>
                      <a:pt x="44" y="14"/>
                      <a:pt x="44" y="21"/>
                    </a:cubicBezTo>
                    <a:cubicBezTo>
                      <a:pt x="44" y="29"/>
                      <a:pt x="38" y="34"/>
                      <a:pt x="31" y="34"/>
                    </a:cubicBezTo>
                    <a:cubicBezTo>
                      <a:pt x="24" y="34"/>
                      <a:pt x="18" y="29"/>
                      <a:pt x="18" y="21"/>
                    </a:cubicBezTo>
                    <a:cubicBezTo>
                      <a:pt x="18" y="14"/>
                      <a:pt x="24" y="8"/>
                      <a:pt x="31" y="8"/>
                    </a:cubicBezTo>
                    <a:close/>
                    <a:moveTo>
                      <a:pt x="25" y="50"/>
                    </a:moveTo>
                    <a:cubicBezTo>
                      <a:pt x="25" y="49"/>
                      <a:pt x="26" y="49"/>
                      <a:pt x="27" y="48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1"/>
                      <a:pt x="30" y="51"/>
                      <a:pt x="31" y="51"/>
                    </a:cubicBezTo>
                    <a:cubicBezTo>
                      <a:pt x="31" y="51"/>
                      <a:pt x="32" y="51"/>
                      <a:pt x="32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6" y="49"/>
                      <a:pt x="37" y="49"/>
                      <a:pt x="37" y="50"/>
                    </a:cubicBezTo>
                    <a:cubicBezTo>
                      <a:pt x="37" y="52"/>
                      <a:pt x="34" y="53"/>
                      <a:pt x="31" y="53"/>
                    </a:cubicBezTo>
                    <a:cubicBezTo>
                      <a:pt x="28" y="53"/>
                      <a:pt x="25" y="52"/>
                      <a:pt x="25" y="50"/>
                    </a:cubicBezTo>
                    <a:close/>
                    <a:moveTo>
                      <a:pt x="8" y="53"/>
                    </a:moveTo>
                    <a:cubicBezTo>
                      <a:pt x="8" y="58"/>
                      <a:pt x="18" y="62"/>
                      <a:pt x="31" y="62"/>
                    </a:cubicBezTo>
                    <a:cubicBezTo>
                      <a:pt x="44" y="62"/>
                      <a:pt x="54" y="58"/>
                      <a:pt x="54" y="53"/>
                    </a:cubicBezTo>
                    <a:cubicBezTo>
                      <a:pt x="54" y="49"/>
                      <a:pt x="48" y="45"/>
                      <a:pt x="39" y="4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1" y="48"/>
                      <a:pt x="44" y="49"/>
                      <a:pt x="44" y="51"/>
                    </a:cubicBezTo>
                    <a:cubicBezTo>
                      <a:pt x="44" y="52"/>
                      <a:pt x="39" y="54"/>
                      <a:pt x="31" y="54"/>
                    </a:cubicBezTo>
                    <a:cubicBezTo>
                      <a:pt x="23" y="54"/>
                      <a:pt x="18" y="52"/>
                      <a:pt x="18" y="51"/>
                    </a:cubicBezTo>
                    <a:cubicBezTo>
                      <a:pt x="18" y="49"/>
                      <a:pt x="21" y="48"/>
                      <a:pt x="26" y="47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4" y="45"/>
                      <a:pt x="8" y="49"/>
                      <a:pt x="8" y="53"/>
                    </a:cubicBezTo>
                    <a:close/>
                    <a:moveTo>
                      <a:pt x="16" y="51"/>
                    </a:moveTo>
                    <a:cubicBezTo>
                      <a:pt x="16" y="54"/>
                      <a:pt x="23" y="56"/>
                      <a:pt x="31" y="56"/>
                    </a:cubicBezTo>
                    <a:cubicBezTo>
                      <a:pt x="39" y="56"/>
                      <a:pt x="46" y="54"/>
                      <a:pt x="46" y="51"/>
                    </a:cubicBezTo>
                    <a:cubicBezTo>
                      <a:pt x="46" y="49"/>
                      <a:pt x="44" y="47"/>
                      <a:pt x="42" y="47"/>
                    </a:cubicBezTo>
                    <a:cubicBezTo>
                      <a:pt x="48" y="48"/>
                      <a:pt x="52" y="50"/>
                      <a:pt x="52" y="53"/>
                    </a:cubicBezTo>
                    <a:cubicBezTo>
                      <a:pt x="52" y="56"/>
                      <a:pt x="43" y="60"/>
                      <a:pt x="31" y="60"/>
                    </a:cubicBezTo>
                    <a:cubicBezTo>
                      <a:pt x="19" y="60"/>
                      <a:pt x="10" y="56"/>
                      <a:pt x="10" y="53"/>
                    </a:cubicBezTo>
                    <a:cubicBezTo>
                      <a:pt x="10" y="50"/>
                      <a:pt x="14" y="48"/>
                      <a:pt x="20" y="47"/>
                    </a:cubicBezTo>
                    <a:cubicBezTo>
                      <a:pt x="17" y="47"/>
                      <a:pt x="16" y="49"/>
                      <a:pt x="16" y="51"/>
                    </a:cubicBezTo>
                    <a:close/>
                    <a:moveTo>
                      <a:pt x="62" y="55"/>
                    </a:moveTo>
                    <a:cubicBezTo>
                      <a:pt x="62" y="64"/>
                      <a:pt x="49" y="70"/>
                      <a:pt x="31" y="70"/>
                    </a:cubicBezTo>
                    <a:cubicBezTo>
                      <a:pt x="13" y="70"/>
                      <a:pt x="0" y="64"/>
                      <a:pt x="0" y="55"/>
                    </a:cubicBezTo>
                    <a:cubicBezTo>
                      <a:pt x="0" y="49"/>
                      <a:pt x="8" y="43"/>
                      <a:pt x="20" y="4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0" y="45"/>
                      <a:pt x="3" y="50"/>
                      <a:pt x="3" y="55"/>
                    </a:cubicBezTo>
                    <a:cubicBezTo>
                      <a:pt x="3" y="61"/>
                      <a:pt x="14" y="67"/>
                      <a:pt x="31" y="67"/>
                    </a:cubicBezTo>
                    <a:cubicBezTo>
                      <a:pt x="48" y="67"/>
                      <a:pt x="59" y="61"/>
                      <a:pt x="59" y="55"/>
                    </a:cubicBezTo>
                    <a:cubicBezTo>
                      <a:pt x="59" y="50"/>
                      <a:pt x="51" y="45"/>
                      <a:pt x="39" y="44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54" y="43"/>
                      <a:pt x="62" y="49"/>
                      <a:pt x="62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4" name="Freeform 124">
                <a:extLst>
                  <a:ext uri="{FF2B5EF4-FFF2-40B4-BE49-F238E27FC236}">
                    <a16:creationId xmlns:a16="http://schemas.microsoft.com/office/drawing/2014/main" id="{196D5819-D150-4E66-8C6B-A42ED14D88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2300" y="5458516"/>
                <a:ext cx="332792" cy="332791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5" name="Freeform 52">
                <a:extLst>
                  <a:ext uri="{FF2B5EF4-FFF2-40B4-BE49-F238E27FC236}">
                    <a16:creationId xmlns:a16="http://schemas.microsoft.com/office/drawing/2014/main" id="{5892B2D5-FBCF-4459-B03C-EF7CCAB679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44372" y="5950415"/>
                <a:ext cx="316777" cy="298034"/>
              </a:xfrm>
              <a:custGeom>
                <a:avLst/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6" name="Freeform 28">
                <a:extLst>
                  <a:ext uri="{FF2B5EF4-FFF2-40B4-BE49-F238E27FC236}">
                    <a16:creationId xmlns:a16="http://schemas.microsoft.com/office/drawing/2014/main" id="{72101BDF-B790-4AB7-953E-770512AD00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63668" y="4253054"/>
                <a:ext cx="530567" cy="430519"/>
              </a:xfrm>
              <a:custGeom>
                <a:avLst/>
                <a:gdLst>
                  <a:gd name="T0" fmla="*/ 26 w 74"/>
                  <a:gd name="T1" fmla="*/ 0 h 60"/>
                  <a:gd name="T2" fmla="*/ 19 w 74"/>
                  <a:gd name="T3" fmla="*/ 53 h 60"/>
                  <a:gd name="T4" fmla="*/ 49 w 74"/>
                  <a:gd name="T5" fmla="*/ 60 h 60"/>
                  <a:gd name="T6" fmla="*/ 56 w 74"/>
                  <a:gd name="T7" fmla="*/ 7 h 60"/>
                  <a:gd name="T8" fmla="*/ 53 w 74"/>
                  <a:gd name="T9" fmla="*/ 7 h 60"/>
                  <a:gd name="T10" fmla="*/ 49 w 74"/>
                  <a:gd name="T11" fmla="*/ 57 h 60"/>
                  <a:gd name="T12" fmla="*/ 22 w 74"/>
                  <a:gd name="T13" fmla="*/ 53 h 60"/>
                  <a:gd name="T14" fmla="*/ 26 w 74"/>
                  <a:gd name="T15" fmla="*/ 3 h 60"/>
                  <a:gd name="T16" fmla="*/ 53 w 74"/>
                  <a:gd name="T17" fmla="*/ 7 h 60"/>
                  <a:gd name="T18" fmla="*/ 25 w 74"/>
                  <a:gd name="T19" fmla="*/ 6 h 60"/>
                  <a:gd name="T20" fmla="*/ 24 w 74"/>
                  <a:gd name="T21" fmla="*/ 50 h 60"/>
                  <a:gd name="T22" fmla="*/ 50 w 74"/>
                  <a:gd name="T23" fmla="*/ 51 h 60"/>
                  <a:gd name="T24" fmla="*/ 51 w 74"/>
                  <a:gd name="T25" fmla="*/ 7 h 60"/>
                  <a:gd name="T26" fmla="*/ 49 w 74"/>
                  <a:gd name="T27" fmla="*/ 49 h 60"/>
                  <a:gd name="T28" fmla="*/ 26 w 74"/>
                  <a:gd name="T29" fmla="*/ 8 h 60"/>
                  <a:gd name="T30" fmla="*/ 49 w 74"/>
                  <a:gd name="T31" fmla="*/ 49 h 60"/>
                  <a:gd name="T32" fmla="*/ 37 w 74"/>
                  <a:gd name="T33" fmla="*/ 56 h 60"/>
                  <a:gd name="T34" fmla="*/ 37 w 74"/>
                  <a:gd name="T35" fmla="*/ 52 h 60"/>
                  <a:gd name="T36" fmla="*/ 74 w 74"/>
                  <a:gd name="T37" fmla="*/ 23 h 60"/>
                  <a:gd name="T38" fmla="*/ 67 w 74"/>
                  <a:gd name="T39" fmla="*/ 41 h 60"/>
                  <a:gd name="T40" fmla="*/ 66 w 74"/>
                  <a:gd name="T41" fmla="*/ 39 h 60"/>
                  <a:gd name="T42" fmla="*/ 66 w 74"/>
                  <a:gd name="T43" fmla="*/ 7 h 60"/>
                  <a:gd name="T44" fmla="*/ 68 w 74"/>
                  <a:gd name="T45" fmla="*/ 6 h 60"/>
                  <a:gd name="T46" fmla="*/ 69 w 74"/>
                  <a:gd name="T47" fmla="*/ 23 h 60"/>
                  <a:gd name="T48" fmla="*/ 64 w 74"/>
                  <a:gd name="T49" fmla="*/ 37 h 60"/>
                  <a:gd name="T50" fmla="*/ 63 w 74"/>
                  <a:gd name="T51" fmla="*/ 35 h 60"/>
                  <a:gd name="T52" fmla="*/ 63 w 74"/>
                  <a:gd name="T53" fmla="*/ 11 h 60"/>
                  <a:gd name="T54" fmla="*/ 65 w 74"/>
                  <a:gd name="T55" fmla="*/ 10 h 60"/>
                  <a:gd name="T56" fmla="*/ 64 w 74"/>
                  <a:gd name="T57" fmla="*/ 23 h 60"/>
                  <a:gd name="T58" fmla="*/ 60 w 74"/>
                  <a:gd name="T59" fmla="*/ 33 h 60"/>
                  <a:gd name="T60" fmla="*/ 60 w 74"/>
                  <a:gd name="T61" fmla="*/ 31 h 60"/>
                  <a:gd name="T62" fmla="*/ 60 w 74"/>
                  <a:gd name="T63" fmla="*/ 15 h 60"/>
                  <a:gd name="T64" fmla="*/ 61 w 74"/>
                  <a:gd name="T65" fmla="*/ 14 h 60"/>
                  <a:gd name="T66" fmla="*/ 8 w 74"/>
                  <a:gd name="T67" fmla="*/ 39 h 60"/>
                  <a:gd name="T68" fmla="*/ 7 w 74"/>
                  <a:gd name="T69" fmla="*/ 41 h 60"/>
                  <a:gd name="T70" fmla="*/ 0 w 74"/>
                  <a:gd name="T71" fmla="*/ 23 h 60"/>
                  <a:gd name="T72" fmla="*/ 8 w 74"/>
                  <a:gd name="T73" fmla="*/ 6 h 60"/>
                  <a:gd name="T74" fmla="*/ 2 w 74"/>
                  <a:gd name="T75" fmla="*/ 23 h 60"/>
                  <a:gd name="T76" fmla="*/ 12 w 74"/>
                  <a:gd name="T77" fmla="*/ 35 h 60"/>
                  <a:gd name="T78" fmla="*/ 11 w 74"/>
                  <a:gd name="T79" fmla="*/ 37 h 60"/>
                  <a:gd name="T80" fmla="*/ 6 w 74"/>
                  <a:gd name="T81" fmla="*/ 23 h 60"/>
                  <a:gd name="T82" fmla="*/ 11 w 74"/>
                  <a:gd name="T83" fmla="*/ 10 h 60"/>
                  <a:gd name="T84" fmla="*/ 8 w 74"/>
                  <a:gd name="T85" fmla="*/ 23 h 60"/>
                  <a:gd name="T86" fmla="*/ 15 w 74"/>
                  <a:gd name="T87" fmla="*/ 15 h 60"/>
                  <a:gd name="T88" fmla="*/ 15 w 74"/>
                  <a:gd name="T89" fmla="*/ 31 h 60"/>
                  <a:gd name="T90" fmla="*/ 14 w 74"/>
                  <a:gd name="T91" fmla="*/ 33 h 60"/>
                  <a:gd name="T92" fmla="*/ 11 w 74"/>
                  <a:gd name="T93" fmla="*/ 23 h 60"/>
                  <a:gd name="T94" fmla="*/ 15 w 74"/>
                  <a:gd name="T95" fmla="*/ 1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60">
                    <a:moveTo>
                      <a:pt x="49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6"/>
                      <a:pt x="22" y="60"/>
                      <a:pt x="26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3" y="60"/>
                      <a:pt x="56" y="56"/>
                      <a:pt x="56" y="53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3"/>
                      <a:pt x="53" y="0"/>
                      <a:pt x="49" y="0"/>
                    </a:cubicBezTo>
                    <a:close/>
                    <a:moveTo>
                      <a:pt x="53" y="7"/>
                    </a:move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5"/>
                      <a:pt x="51" y="57"/>
                      <a:pt x="49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4" y="57"/>
                      <a:pt x="22" y="55"/>
                      <a:pt x="22" y="5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5"/>
                      <a:pt x="24" y="3"/>
                      <a:pt x="26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3"/>
                      <a:pt x="53" y="5"/>
                      <a:pt x="53" y="7"/>
                    </a:cubicBezTo>
                    <a:close/>
                    <a:moveTo>
                      <a:pt x="50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1"/>
                      <a:pt x="24" y="51"/>
                      <a:pt x="25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1" y="51"/>
                      <a:pt x="51" y="5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0" y="6"/>
                      <a:pt x="50" y="6"/>
                    </a:cubicBezTo>
                    <a:close/>
                    <a:moveTo>
                      <a:pt x="49" y="49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49" y="8"/>
                      <a:pt x="49" y="8"/>
                      <a:pt x="49" y="8"/>
                    </a:cubicBezTo>
                    <a:lnTo>
                      <a:pt x="49" y="49"/>
                    </a:lnTo>
                    <a:close/>
                    <a:moveTo>
                      <a:pt x="39" y="54"/>
                    </a:moveTo>
                    <a:cubicBezTo>
                      <a:pt x="39" y="55"/>
                      <a:pt x="38" y="56"/>
                      <a:pt x="37" y="56"/>
                    </a:cubicBezTo>
                    <a:cubicBezTo>
                      <a:pt x="36" y="56"/>
                      <a:pt x="35" y="55"/>
                      <a:pt x="35" y="54"/>
                    </a:cubicBezTo>
                    <a:cubicBezTo>
                      <a:pt x="35" y="53"/>
                      <a:pt x="36" y="52"/>
                      <a:pt x="37" y="52"/>
                    </a:cubicBezTo>
                    <a:cubicBezTo>
                      <a:pt x="38" y="52"/>
                      <a:pt x="39" y="53"/>
                      <a:pt x="39" y="54"/>
                    </a:cubicBezTo>
                    <a:close/>
                    <a:moveTo>
                      <a:pt x="74" y="23"/>
                    </a:moveTo>
                    <a:cubicBezTo>
                      <a:pt x="74" y="30"/>
                      <a:pt x="72" y="36"/>
                      <a:pt x="68" y="41"/>
                    </a:cubicBezTo>
                    <a:cubicBezTo>
                      <a:pt x="68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6" y="40"/>
                      <a:pt x="66" y="40"/>
                      <a:pt x="66" y="39"/>
                    </a:cubicBezTo>
                    <a:cubicBezTo>
                      <a:pt x="70" y="35"/>
                      <a:pt x="72" y="29"/>
                      <a:pt x="72" y="23"/>
                    </a:cubicBezTo>
                    <a:cubicBezTo>
                      <a:pt x="72" y="17"/>
                      <a:pt x="70" y="12"/>
                      <a:pt x="66" y="7"/>
                    </a:cubicBezTo>
                    <a:cubicBezTo>
                      <a:pt x="66" y="7"/>
                      <a:pt x="66" y="6"/>
                      <a:pt x="67" y="6"/>
                    </a:cubicBezTo>
                    <a:cubicBezTo>
                      <a:pt x="67" y="5"/>
                      <a:pt x="68" y="6"/>
                      <a:pt x="68" y="6"/>
                    </a:cubicBezTo>
                    <a:cubicBezTo>
                      <a:pt x="72" y="11"/>
                      <a:pt x="74" y="17"/>
                      <a:pt x="74" y="23"/>
                    </a:cubicBezTo>
                    <a:close/>
                    <a:moveTo>
                      <a:pt x="69" y="23"/>
                    </a:moveTo>
                    <a:cubicBezTo>
                      <a:pt x="69" y="28"/>
                      <a:pt x="67" y="33"/>
                      <a:pt x="65" y="36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7"/>
                      <a:pt x="63" y="37"/>
                      <a:pt x="63" y="37"/>
                    </a:cubicBezTo>
                    <a:cubicBezTo>
                      <a:pt x="63" y="36"/>
                      <a:pt x="63" y="36"/>
                      <a:pt x="63" y="35"/>
                    </a:cubicBezTo>
                    <a:cubicBezTo>
                      <a:pt x="66" y="32"/>
                      <a:pt x="67" y="28"/>
                      <a:pt x="67" y="23"/>
                    </a:cubicBezTo>
                    <a:cubicBezTo>
                      <a:pt x="67" y="19"/>
                      <a:pt x="66" y="15"/>
                      <a:pt x="63" y="11"/>
                    </a:cubicBezTo>
                    <a:cubicBezTo>
                      <a:pt x="63" y="11"/>
                      <a:pt x="63" y="10"/>
                      <a:pt x="63" y="10"/>
                    </a:cubicBezTo>
                    <a:cubicBezTo>
                      <a:pt x="64" y="10"/>
                      <a:pt x="64" y="10"/>
                      <a:pt x="65" y="10"/>
                    </a:cubicBezTo>
                    <a:cubicBezTo>
                      <a:pt x="67" y="14"/>
                      <a:pt x="69" y="19"/>
                      <a:pt x="69" y="23"/>
                    </a:cubicBezTo>
                    <a:close/>
                    <a:moveTo>
                      <a:pt x="64" y="23"/>
                    </a:moveTo>
                    <a:cubicBezTo>
                      <a:pt x="64" y="26"/>
                      <a:pt x="63" y="29"/>
                      <a:pt x="61" y="32"/>
                    </a:cubicBezTo>
                    <a:cubicBezTo>
                      <a:pt x="61" y="32"/>
                      <a:pt x="61" y="33"/>
                      <a:pt x="60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59" y="32"/>
                      <a:pt x="59" y="32"/>
                      <a:pt x="60" y="31"/>
                    </a:cubicBezTo>
                    <a:cubicBezTo>
                      <a:pt x="61" y="29"/>
                      <a:pt x="62" y="26"/>
                      <a:pt x="62" y="23"/>
                    </a:cubicBezTo>
                    <a:cubicBezTo>
                      <a:pt x="62" y="21"/>
                      <a:pt x="61" y="18"/>
                      <a:pt x="60" y="15"/>
                    </a:cubicBezTo>
                    <a:cubicBezTo>
                      <a:pt x="59" y="15"/>
                      <a:pt x="59" y="14"/>
                      <a:pt x="60" y="14"/>
                    </a:cubicBezTo>
                    <a:cubicBezTo>
                      <a:pt x="60" y="14"/>
                      <a:pt x="61" y="14"/>
                      <a:pt x="61" y="14"/>
                    </a:cubicBezTo>
                    <a:cubicBezTo>
                      <a:pt x="63" y="17"/>
                      <a:pt x="64" y="20"/>
                      <a:pt x="64" y="23"/>
                    </a:cubicBezTo>
                    <a:close/>
                    <a:moveTo>
                      <a:pt x="8" y="39"/>
                    </a:moveTo>
                    <a:cubicBezTo>
                      <a:pt x="9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36"/>
                      <a:pt x="0" y="30"/>
                      <a:pt x="0" y="23"/>
                    </a:cubicBezTo>
                    <a:cubicBezTo>
                      <a:pt x="0" y="17"/>
                      <a:pt x="3" y="11"/>
                      <a:pt x="7" y="6"/>
                    </a:cubicBezTo>
                    <a:cubicBezTo>
                      <a:pt x="7" y="6"/>
                      <a:pt x="8" y="5"/>
                      <a:pt x="8" y="6"/>
                    </a:cubicBezTo>
                    <a:cubicBezTo>
                      <a:pt x="8" y="6"/>
                      <a:pt x="9" y="7"/>
                      <a:pt x="8" y="7"/>
                    </a:cubicBezTo>
                    <a:cubicBezTo>
                      <a:pt x="5" y="12"/>
                      <a:pt x="2" y="17"/>
                      <a:pt x="2" y="23"/>
                    </a:cubicBezTo>
                    <a:cubicBezTo>
                      <a:pt x="2" y="29"/>
                      <a:pt x="5" y="35"/>
                      <a:pt x="8" y="39"/>
                    </a:cubicBezTo>
                    <a:close/>
                    <a:moveTo>
                      <a:pt x="12" y="35"/>
                    </a:moveTo>
                    <a:cubicBezTo>
                      <a:pt x="12" y="36"/>
                      <a:pt x="12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7"/>
                      <a:pt x="10" y="36"/>
                    </a:cubicBezTo>
                    <a:cubicBezTo>
                      <a:pt x="7" y="33"/>
                      <a:pt x="6" y="28"/>
                      <a:pt x="6" y="23"/>
                    </a:cubicBezTo>
                    <a:cubicBezTo>
                      <a:pt x="6" y="19"/>
                      <a:pt x="7" y="14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9" y="15"/>
                      <a:pt x="8" y="19"/>
                      <a:pt x="8" y="23"/>
                    </a:cubicBezTo>
                    <a:cubicBezTo>
                      <a:pt x="8" y="28"/>
                      <a:pt x="9" y="32"/>
                      <a:pt x="12" y="35"/>
                    </a:cubicBezTo>
                    <a:close/>
                    <a:moveTo>
                      <a:pt x="15" y="15"/>
                    </a:moveTo>
                    <a:cubicBezTo>
                      <a:pt x="14" y="18"/>
                      <a:pt x="13" y="21"/>
                      <a:pt x="13" y="23"/>
                    </a:cubicBezTo>
                    <a:cubicBezTo>
                      <a:pt x="13" y="26"/>
                      <a:pt x="14" y="29"/>
                      <a:pt x="15" y="31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3"/>
                      <a:pt x="14" y="33"/>
                      <a:pt x="14" y="33"/>
                    </a:cubicBezTo>
                    <a:cubicBezTo>
                      <a:pt x="14" y="33"/>
                      <a:pt x="14" y="32"/>
                      <a:pt x="13" y="32"/>
                    </a:cubicBezTo>
                    <a:cubicBezTo>
                      <a:pt x="12" y="29"/>
                      <a:pt x="11" y="26"/>
                      <a:pt x="11" y="23"/>
                    </a:cubicBezTo>
                    <a:cubicBezTo>
                      <a:pt x="11" y="20"/>
                      <a:pt x="12" y="17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5"/>
                      <a:pt x="15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7" name="Freeform 36">
                <a:extLst>
                  <a:ext uri="{FF2B5EF4-FFF2-40B4-BE49-F238E27FC236}">
                    <a16:creationId xmlns:a16="http://schemas.microsoft.com/office/drawing/2014/main" id="{AE2944BF-EB90-4B3F-95BC-86DDE015D5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7325" y="4290527"/>
                <a:ext cx="182021" cy="182022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8" name="Freeform 24">
                <a:extLst>
                  <a:ext uri="{FF2B5EF4-FFF2-40B4-BE49-F238E27FC236}">
                    <a16:creationId xmlns:a16="http://schemas.microsoft.com/office/drawing/2014/main" id="{A6C82E5E-6515-4BE5-813E-871BBABAD6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64252" y="5497816"/>
                <a:ext cx="509068" cy="536962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9" name="Freeform 33">
                <a:extLst>
                  <a:ext uri="{FF2B5EF4-FFF2-40B4-BE49-F238E27FC236}">
                    <a16:creationId xmlns:a16="http://schemas.microsoft.com/office/drawing/2014/main" id="{ACDCF4BD-4ED3-49F1-AFAC-E2CDD26454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48290" y="3894150"/>
                <a:ext cx="326659" cy="334627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0" name="Freeform 16">
                <a:extLst>
                  <a:ext uri="{FF2B5EF4-FFF2-40B4-BE49-F238E27FC236}">
                    <a16:creationId xmlns:a16="http://schemas.microsoft.com/office/drawing/2014/main" id="{4A4F6C1E-4CC6-4817-9368-346B577428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92949" y="5273553"/>
                <a:ext cx="357957" cy="394671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1" name="Freeform 30">
                <a:extLst>
                  <a:ext uri="{FF2B5EF4-FFF2-40B4-BE49-F238E27FC236}">
                    <a16:creationId xmlns:a16="http://schemas.microsoft.com/office/drawing/2014/main" id="{2FE6DEB8-029C-4C8F-8A0F-E7AF1F057A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59023" y="5187459"/>
                <a:ext cx="380904" cy="361535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2" name="Freeform 17">
                <a:extLst>
                  <a:ext uri="{FF2B5EF4-FFF2-40B4-BE49-F238E27FC236}">
                    <a16:creationId xmlns:a16="http://schemas.microsoft.com/office/drawing/2014/main" id="{FF4B49BA-EFAC-4ECF-933E-C9178DEE53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96926" y="4698910"/>
                <a:ext cx="465660" cy="394442"/>
              </a:xfrm>
              <a:custGeom>
                <a:avLst/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3" name="Freeform 32">
                <a:extLst>
                  <a:ext uri="{FF2B5EF4-FFF2-40B4-BE49-F238E27FC236}">
                    <a16:creationId xmlns:a16="http://schemas.microsoft.com/office/drawing/2014/main" id="{F0B8EFA1-F803-43C0-86E6-6642AA86DD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20505" y="4423577"/>
                <a:ext cx="315067" cy="351792"/>
              </a:xfrm>
              <a:custGeom>
                <a:avLst/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4" name="Freeform 14">
                <a:extLst>
                  <a:ext uri="{FF2B5EF4-FFF2-40B4-BE49-F238E27FC236}">
                    <a16:creationId xmlns:a16="http://schemas.microsoft.com/office/drawing/2014/main" id="{B7DC2EF3-D552-4E40-956B-1F9D532F62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56770" y="5751080"/>
                <a:ext cx="407881" cy="475862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5" name="Freeform 59">
                <a:extLst>
                  <a:ext uri="{FF2B5EF4-FFF2-40B4-BE49-F238E27FC236}">
                    <a16:creationId xmlns:a16="http://schemas.microsoft.com/office/drawing/2014/main" id="{26C567CC-621E-4A8E-903B-5CD054E7DA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69269" y="4579197"/>
                <a:ext cx="480692" cy="311800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2 w 77"/>
                  <a:gd name="T11" fmla="*/ 46 h 48"/>
                  <a:gd name="T12" fmla="*/ 14 w 77"/>
                  <a:gd name="T13" fmla="*/ 47 h 48"/>
                  <a:gd name="T14" fmla="*/ 16 w 77"/>
                  <a:gd name="T15" fmla="*/ 48 h 48"/>
                  <a:gd name="T16" fmla="*/ 19 w 77"/>
                  <a:gd name="T17" fmla="*/ 48 h 48"/>
                  <a:gd name="T18" fmla="*/ 22 w 77"/>
                  <a:gd name="T19" fmla="*/ 47 h 48"/>
                  <a:gd name="T20" fmla="*/ 24 w 77"/>
                  <a:gd name="T21" fmla="*/ 46 h 48"/>
                  <a:gd name="T22" fmla="*/ 25 w 77"/>
                  <a:gd name="T23" fmla="*/ 43 h 48"/>
                  <a:gd name="T24" fmla="*/ 50 w 77"/>
                  <a:gd name="T25" fmla="*/ 42 h 48"/>
                  <a:gd name="T26" fmla="*/ 51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3 w 77"/>
                  <a:gd name="T37" fmla="*/ 47 h 48"/>
                  <a:gd name="T38" fmla="*/ 64 w 77"/>
                  <a:gd name="T39" fmla="*/ 46 h 48"/>
                  <a:gd name="T40" fmla="*/ 66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20 w 77"/>
                  <a:gd name="T53" fmla="*/ 43 h 48"/>
                  <a:gd name="T54" fmla="*/ 16 w 77"/>
                  <a:gd name="T55" fmla="*/ 44 h 48"/>
                  <a:gd name="T56" fmla="*/ 14 w 77"/>
                  <a:gd name="T57" fmla="*/ 42 h 48"/>
                  <a:gd name="T58" fmla="*/ 13 w 77"/>
                  <a:gd name="T59" fmla="*/ 40 h 48"/>
                  <a:gd name="T60" fmla="*/ 15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2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2 w 77"/>
                  <a:gd name="T73" fmla="*/ 12 h 48"/>
                  <a:gd name="T74" fmla="*/ 29 w 77"/>
                  <a:gd name="T75" fmla="*/ 12 h 48"/>
                  <a:gd name="T76" fmla="*/ 23 w 77"/>
                  <a:gd name="T77" fmla="*/ 33 h 48"/>
                  <a:gd name="T78" fmla="*/ 25 w 77"/>
                  <a:gd name="T79" fmla="*/ 35 h 48"/>
                  <a:gd name="T80" fmla="*/ 51 w 77"/>
                  <a:gd name="T81" fmla="*/ 35 h 48"/>
                  <a:gd name="T82" fmla="*/ 62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4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1 w 77"/>
                  <a:gd name="T97" fmla="*/ 36 h 48"/>
                  <a:gd name="T98" fmla="*/ 63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58 w 77"/>
                  <a:gd name="T105" fmla="*/ 31 h 48"/>
                  <a:gd name="T106" fmla="*/ 31 w 77"/>
                  <a:gd name="T107" fmla="*/ 32 h 48"/>
                  <a:gd name="T108" fmla="*/ 74 w 77"/>
                  <a:gd name="T109" fmla="*/ 3 h 48"/>
                  <a:gd name="T110" fmla="*/ 18 w 77"/>
                  <a:gd name="T111" fmla="*/ 29 h 48"/>
                  <a:gd name="T112" fmla="*/ 14 w 77"/>
                  <a:gd name="T113" fmla="*/ 27 h 48"/>
                  <a:gd name="T114" fmla="*/ 26 w 77"/>
                  <a:gd name="T115" fmla="*/ 13 h 48"/>
                  <a:gd name="T116" fmla="*/ 6 w 77"/>
                  <a:gd name="T117" fmla="*/ 23 h 48"/>
                  <a:gd name="T118" fmla="*/ 26 w 77"/>
                  <a:gd name="T119" fmla="*/ 25 h 48"/>
                  <a:gd name="T120" fmla="*/ 26 w 77"/>
                  <a:gd name="T121" fmla="*/ 13 h 48"/>
                  <a:gd name="T122" fmla="*/ 14 w 77"/>
                  <a:gd name="T12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0" y="9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1" y="45"/>
                    </a:cubicBezTo>
                    <a:cubicBezTo>
                      <a:pt x="11" y="45"/>
                      <a:pt x="11" y="45"/>
                      <a:pt x="11" y="46"/>
                    </a:cubicBezTo>
                    <a:cubicBezTo>
                      <a:pt x="11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4" y="47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8" y="48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8"/>
                      <a:pt x="20" y="48"/>
                      <a:pt x="21" y="48"/>
                    </a:cubicBezTo>
                    <a:cubicBezTo>
                      <a:pt x="21" y="48"/>
                      <a:pt x="21" y="48"/>
                      <a:pt x="21" y="47"/>
                    </a:cubicBezTo>
                    <a:cubicBezTo>
                      <a:pt x="21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5" y="44"/>
                    </a:cubicBezTo>
                    <a:cubicBezTo>
                      <a:pt x="25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6" y="42"/>
                      <a:pt x="26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0" y="42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1" y="44"/>
                      <a:pt x="51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2" y="45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3" y="46"/>
                      <a:pt x="53" y="46"/>
                      <a:pt x="53" y="47"/>
                    </a:cubicBezTo>
                    <a:cubicBezTo>
                      <a:pt x="53" y="47"/>
                      <a:pt x="53" y="47"/>
                      <a:pt x="54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5" y="48"/>
                      <a:pt x="56" y="48"/>
                      <a:pt x="56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8"/>
                      <a:pt x="57" y="48"/>
                      <a:pt x="58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60" y="48"/>
                      <a:pt x="61" y="48"/>
                      <a:pt x="61" y="48"/>
                    </a:cubicBezTo>
                    <a:cubicBezTo>
                      <a:pt x="61" y="48"/>
                      <a:pt x="61" y="48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5"/>
                      <a:pt x="65" y="45"/>
                      <a:pt x="65" y="45"/>
                    </a:cubicBezTo>
                    <a:cubicBezTo>
                      <a:pt x="65" y="45"/>
                      <a:pt x="65" y="45"/>
                      <a:pt x="65" y="44"/>
                    </a:cubicBezTo>
                    <a:cubicBezTo>
                      <a:pt x="65" y="44"/>
                      <a:pt x="66" y="44"/>
                      <a:pt x="66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9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6"/>
                      <a:pt x="9" y="37"/>
                      <a:pt x="9" y="39"/>
                    </a:cubicBezTo>
                    <a:close/>
                    <a:moveTo>
                      <a:pt x="22" y="41"/>
                    </a:moveTo>
                    <a:cubicBezTo>
                      <a:pt x="22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3"/>
                      <a:pt x="21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4"/>
                      <a:pt x="19" y="44"/>
                      <a:pt x="19" y="44"/>
                    </a:cubicBezTo>
                    <a:cubicBezTo>
                      <a:pt x="19" y="44"/>
                      <a:pt x="18" y="44"/>
                      <a:pt x="17" y="44"/>
                    </a:cubicBezTo>
                    <a:cubicBezTo>
                      <a:pt x="17" y="44"/>
                      <a:pt x="16" y="44"/>
                      <a:pt x="16" y="44"/>
                    </a:cubicBezTo>
                    <a:cubicBezTo>
                      <a:pt x="16" y="44"/>
                      <a:pt x="15" y="44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4" y="43"/>
                      <a:pt x="14" y="43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39"/>
                      <a:pt x="13" y="38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6" y="36"/>
                      <a:pt x="16" y="36"/>
                    </a:cubicBezTo>
                    <a:cubicBezTo>
                      <a:pt x="16" y="35"/>
                      <a:pt x="17" y="35"/>
                      <a:pt x="17" y="35"/>
                    </a:cubicBezTo>
                    <a:cubicBezTo>
                      <a:pt x="18" y="35"/>
                      <a:pt x="19" y="35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2" y="38"/>
                      <a:pt x="22" y="39"/>
                      <a:pt x="22" y="40"/>
                    </a:cubicBezTo>
                    <a:cubicBezTo>
                      <a:pt x="22" y="40"/>
                      <a:pt x="22" y="40"/>
                      <a:pt x="22" y="41"/>
                    </a:cubicBezTo>
                    <a:close/>
                    <a:moveTo>
                      <a:pt x="23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3" y="11"/>
                      <a:pt x="14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9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8" y="33"/>
                    </a:cubicBezTo>
                    <a:lnTo>
                      <a:pt x="23" y="33"/>
                    </a:lnTo>
                    <a:close/>
                    <a:moveTo>
                      <a:pt x="50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7"/>
                      <a:pt x="25" y="36"/>
                      <a:pt x="25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0" y="36"/>
                      <a:pt x="50" y="37"/>
                      <a:pt x="50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2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59" y="44"/>
                      <a:pt x="59" y="44"/>
                      <a:pt x="58" y="44"/>
                    </a:cubicBezTo>
                    <a:cubicBezTo>
                      <a:pt x="57" y="44"/>
                      <a:pt x="57" y="44"/>
                      <a:pt x="56" y="44"/>
                    </a:cubicBezTo>
                    <a:cubicBezTo>
                      <a:pt x="56" y="44"/>
                      <a:pt x="56" y="44"/>
                      <a:pt x="56" y="43"/>
                    </a:cubicBezTo>
                    <a:cubicBezTo>
                      <a:pt x="56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4" y="41"/>
                      <a:pt x="54" y="41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39"/>
                      <a:pt x="54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5" y="37"/>
                      <a:pt x="55" y="37"/>
                      <a:pt x="55" y="36"/>
                    </a:cubicBezTo>
                    <a:cubicBezTo>
                      <a:pt x="55" y="36"/>
                      <a:pt x="55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7" y="35"/>
                      <a:pt x="57" y="35"/>
                      <a:pt x="58" y="35"/>
                    </a:cubicBezTo>
                    <a:cubicBezTo>
                      <a:pt x="59" y="35"/>
                      <a:pt x="59" y="35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7"/>
                      <a:pt x="61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8"/>
                      <a:pt x="63" y="39"/>
                      <a:pt x="63" y="40"/>
                    </a:cubicBezTo>
                    <a:cubicBezTo>
                      <a:pt x="63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6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74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2" y="32"/>
                      <a:pt x="60" y="31"/>
                      <a:pt x="58" y="31"/>
                    </a:cubicBezTo>
                    <a:cubicBezTo>
                      <a:pt x="56" y="31"/>
                      <a:pt x="54" y="32"/>
                      <a:pt x="53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74" y="3"/>
                      <a:pt x="74" y="3"/>
                      <a:pt x="74" y="3"/>
                    </a:cubicBezTo>
                    <a:lnTo>
                      <a:pt x="74" y="33"/>
                    </a:lnTo>
                    <a:close/>
                    <a:moveTo>
                      <a:pt x="19" y="28"/>
                    </a:moveTo>
                    <a:cubicBezTo>
                      <a:pt x="19" y="28"/>
                      <a:pt x="18" y="29"/>
                      <a:pt x="18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9" y="27"/>
                      <a:pt x="19" y="28"/>
                    </a:cubicBez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6" name="Freeform 60">
                <a:extLst>
                  <a:ext uri="{FF2B5EF4-FFF2-40B4-BE49-F238E27FC236}">
                    <a16:creationId xmlns:a16="http://schemas.microsoft.com/office/drawing/2014/main" id="{74A9EA96-6087-4047-AA97-477ECEB9C3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8003" y="5898171"/>
                <a:ext cx="353116" cy="230293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1 w 77"/>
                  <a:gd name="T11" fmla="*/ 46 h 48"/>
                  <a:gd name="T12" fmla="*/ 13 w 77"/>
                  <a:gd name="T13" fmla="*/ 47 h 48"/>
                  <a:gd name="T14" fmla="*/ 15 w 77"/>
                  <a:gd name="T15" fmla="*/ 48 h 48"/>
                  <a:gd name="T16" fmla="*/ 19 w 77"/>
                  <a:gd name="T17" fmla="*/ 48 h 48"/>
                  <a:gd name="T18" fmla="*/ 21 w 77"/>
                  <a:gd name="T19" fmla="*/ 47 h 48"/>
                  <a:gd name="T20" fmla="*/ 23 w 77"/>
                  <a:gd name="T21" fmla="*/ 46 h 48"/>
                  <a:gd name="T22" fmla="*/ 25 w 77"/>
                  <a:gd name="T23" fmla="*/ 43 h 48"/>
                  <a:gd name="T24" fmla="*/ 49 w 77"/>
                  <a:gd name="T25" fmla="*/ 42 h 48"/>
                  <a:gd name="T26" fmla="*/ 50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2 w 77"/>
                  <a:gd name="T37" fmla="*/ 47 h 48"/>
                  <a:gd name="T38" fmla="*/ 64 w 77"/>
                  <a:gd name="T39" fmla="*/ 46 h 48"/>
                  <a:gd name="T40" fmla="*/ 65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19 w 77"/>
                  <a:gd name="T53" fmla="*/ 43 h 48"/>
                  <a:gd name="T54" fmla="*/ 15 w 77"/>
                  <a:gd name="T55" fmla="*/ 44 h 48"/>
                  <a:gd name="T56" fmla="*/ 13 w 77"/>
                  <a:gd name="T57" fmla="*/ 42 h 48"/>
                  <a:gd name="T58" fmla="*/ 12 w 77"/>
                  <a:gd name="T59" fmla="*/ 40 h 48"/>
                  <a:gd name="T60" fmla="*/ 14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1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1 w 77"/>
                  <a:gd name="T73" fmla="*/ 12 h 48"/>
                  <a:gd name="T74" fmla="*/ 29 w 77"/>
                  <a:gd name="T75" fmla="*/ 12 h 48"/>
                  <a:gd name="T76" fmla="*/ 22 w 77"/>
                  <a:gd name="T77" fmla="*/ 33 h 48"/>
                  <a:gd name="T78" fmla="*/ 24 w 77"/>
                  <a:gd name="T79" fmla="*/ 35 h 48"/>
                  <a:gd name="T80" fmla="*/ 50 w 77"/>
                  <a:gd name="T81" fmla="*/ 35 h 48"/>
                  <a:gd name="T82" fmla="*/ 61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3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0 w 77"/>
                  <a:gd name="T97" fmla="*/ 36 h 48"/>
                  <a:gd name="T98" fmla="*/ 62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12 w 77"/>
                  <a:gd name="T105" fmla="*/ 14 h 48"/>
                  <a:gd name="T106" fmla="*/ 7 w 77"/>
                  <a:gd name="T107" fmla="*/ 25 h 48"/>
                  <a:gd name="T108" fmla="*/ 27 w 77"/>
                  <a:gd name="T109" fmla="*/ 14 h 48"/>
                  <a:gd name="T110" fmla="*/ 8 w 77"/>
                  <a:gd name="T111" fmla="*/ 23 h 48"/>
                  <a:gd name="T112" fmla="*/ 25 w 77"/>
                  <a:gd name="T113" fmla="*/ 23 h 48"/>
                  <a:gd name="T114" fmla="*/ 14 w 77"/>
                  <a:gd name="T115" fmla="*/ 29 h 48"/>
                  <a:gd name="T116" fmla="*/ 17 w 77"/>
                  <a:gd name="T117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4"/>
                    </a:cubicBezTo>
                    <a:cubicBezTo>
                      <a:pt x="24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4" y="47"/>
                      <a:pt x="54" y="47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9" y="48"/>
                      <a:pt x="59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1" y="48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8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8" y="39"/>
                    </a:cubicBezTo>
                    <a:close/>
                    <a:moveTo>
                      <a:pt x="21" y="41"/>
                    </a:moveTo>
                    <a:cubicBezTo>
                      <a:pt x="21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5" y="44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17" y="35"/>
                      <a:pt x="18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9"/>
                      <a:pt x="21" y="40"/>
                    </a:cubicBezTo>
                    <a:cubicBezTo>
                      <a:pt x="21" y="40"/>
                      <a:pt x="21" y="40"/>
                      <a:pt x="21" y="41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4" y="2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8" y="44"/>
                    </a:cubicBezTo>
                    <a:cubicBezTo>
                      <a:pt x="57" y="44"/>
                      <a:pt x="56" y="44"/>
                      <a:pt x="56" y="44"/>
                    </a:cubicBezTo>
                    <a:cubicBezTo>
                      <a:pt x="56" y="44"/>
                      <a:pt x="55" y="44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1"/>
                      <a:pt x="53" y="41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6" y="36"/>
                    </a:cubicBezTo>
                    <a:cubicBezTo>
                      <a:pt x="56" y="35"/>
                      <a:pt x="57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8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6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  <a:moveTo>
                      <a:pt x="18" y="28"/>
                    </a:moveTo>
                    <a:cubicBezTo>
                      <a:pt x="18" y="28"/>
                      <a:pt x="18" y="29"/>
                      <a:pt x="17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7" name="Freeform 60">
                <a:extLst>
                  <a:ext uri="{FF2B5EF4-FFF2-40B4-BE49-F238E27FC236}">
                    <a16:creationId xmlns:a16="http://schemas.microsoft.com/office/drawing/2014/main" id="{1B69B165-8E5B-495E-A8D2-13E15DF58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5340" y="1776226"/>
                <a:ext cx="353116" cy="230293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1 w 77"/>
                  <a:gd name="T11" fmla="*/ 46 h 48"/>
                  <a:gd name="T12" fmla="*/ 13 w 77"/>
                  <a:gd name="T13" fmla="*/ 47 h 48"/>
                  <a:gd name="T14" fmla="*/ 15 w 77"/>
                  <a:gd name="T15" fmla="*/ 48 h 48"/>
                  <a:gd name="T16" fmla="*/ 19 w 77"/>
                  <a:gd name="T17" fmla="*/ 48 h 48"/>
                  <a:gd name="T18" fmla="*/ 21 w 77"/>
                  <a:gd name="T19" fmla="*/ 47 h 48"/>
                  <a:gd name="T20" fmla="*/ 23 w 77"/>
                  <a:gd name="T21" fmla="*/ 46 h 48"/>
                  <a:gd name="T22" fmla="*/ 25 w 77"/>
                  <a:gd name="T23" fmla="*/ 43 h 48"/>
                  <a:gd name="T24" fmla="*/ 49 w 77"/>
                  <a:gd name="T25" fmla="*/ 42 h 48"/>
                  <a:gd name="T26" fmla="*/ 50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2 w 77"/>
                  <a:gd name="T37" fmla="*/ 47 h 48"/>
                  <a:gd name="T38" fmla="*/ 64 w 77"/>
                  <a:gd name="T39" fmla="*/ 46 h 48"/>
                  <a:gd name="T40" fmla="*/ 65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19 w 77"/>
                  <a:gd name="T53" fmla="*/ 43 h 48"/>
                  <a:gd name="T54" fmla="*/ 15 w 77"/>
                  <a:gd name="T55" fmla="*/ 44 h 48"/>
                  <a:gd name="T56" fmla="*/ 13 w 77"/>
                  <a:gd name="T57" fmla="*/ 42 h 48"/>
                  <a:gd name="T58" fmla="*/ 12 w 77"/>
                  <a:gd name="T59" fmla="*/ 40 h 48"/>
                  <a:gd name="T60" fmla="*/ 14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1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1 w 77"/>
                  <a:gd name="T73" fmla="*/ 12 h 48"/>
                  <a:gd name="T74" fmla="*/ 29 w 77"/>
                  <a:gd name="T75" fmla="*/ 12 h 48"/>
                  <a:gd name="T76" fmla="*/ 22 w 77"/>
                  <a:gd name="T77" fmla="*/ 33 h 48"/>
                  <a:gd name="T78" fmla="*/ 24 w 77"/>
                  <a:gd name="T79" fmla="*/ 35 h 48"/>
                  <a:gd name="T80" fmla="*/ 50 w 77"/>
                  <a:gd name="T81" fmla="*/ 35 h 48"/>
                  <a:gd name="T82" fmla="*/ 61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3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0 w 77"/>
                  <a:gd name="T97" fmla="*/ 36 h 48"/>
                  <a:gd name="T98" fmla="*/ 62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12 w 77"/>
                  <a:gd name="T105" fmla="*/ 14 h 48"/>
                  <a:gd name="T106" fmla="*/ 7 w 77"/>
                  <a:gd name="T107" fmla="*/ 25 h 48"/>
                  <a:gd name="T108" fmla="*/ 27 w 77"/>
                  <a:gd name="T109" fmla="*/ 14 h 48"/>
                  <a:gd name="T110" fmla="*/ 8 w 77"/>
                  <a:gd name="T111" fmla="*/ 23 h 48"/>
                  <a:gd name="T112" fmla="*/ 25 w 77"/>
                  <a:gd name="T113" fmla="*/ 23 h 48"/>
                  <a:gd name="T114" fmla="*/ 14 w 77"/>
                  <a:gd name="T115" fmla="*/ 29 h 48"/>
                  <a:gd name="T116" fmla="*/ 17 w 77"/>
                  <a:gd name="T117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4"/>
                    </a:cubicBezTo>
                    <a:cubicBezTo>
                      <a:pt x="24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4" y="47"/>
                      <a:pt x="54" y="47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9" y="48"/>
                      <a:pt x="59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1" y="48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8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8" y="39"/>
                    </a:cubicBezTo>
                    <a:close/>
                    <a:moveTo>
                      <a:pt x="21" y="41"/>
                    </a:moveTo>
                    <a:cubicBezTo>
                      <a:pt x="21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5" y="44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17" y="35"/>
                      <a:pt x="18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9"/>
                      <a:pt x="21" y="40"/>
                    </a:cubicBezTo>
                    <a:cubicBezTo>
                      <a:pt x="21" y="40"/>
                      <a:pt x="21" y="40"/>
                      <a:pt x="21" y="41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4" y="2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8" y="44"/>
                    </a:cubicBezTo>
                    <a:cubicBezTo>
                      <a:pt x="57" y="44"/>
                      <a:pt x="56" y="44"/>
                      <a:pt x="56" y="44"/>
                    </a:cubicBezTo>
                    <a:cubicBezTo>
                      <a:pt x="56" y="44"/>
                      <a:pt x="55" y="44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1"/>
                      <a:pt x="53" y="41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6" y="36"/>
                    </a:cubicBezTo>
                    <a:cubicBezTo>
                      <a:pt x="56" y="35"/>
                      <a:pt x="57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8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6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  <a:moveTo>
                      <a:pt x="18" y="28"/>
                    </a:moveTo>
                    <a:cubicBezTo>
                      <a:pt x="18" y="28"/>
                      <a:pt x="18" y="29"/>
                      <a:pt x="17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8" name="Freeform 60">
                <a:extLst>
                  <a:ext uri="{FF2B5EF4-FFF2-40B4-BE49-F238E27FC236}">
                    <a16:creationId xmlns:a16="http://schemas.microsoft.com/office/drawing/2014/main" id="{CB212CD2-5FA9-4348-82A8-EEFE1C619A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49749" y="5244833"/>
                <a:ext cx="353116" cy="230293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1 w 77"/>
                  <a:gd name="T11" fmla="*/ 46 h 48"/>
                  <a:gd name="T12" fmla="*/ 13 w 77"/>
                  <a:gd name="T13" fmla="*/ 47 h 48"/>
                  <a:gd name="T14" fmla="*/ 15 w 77"/>
                  <a:gd name="T15" fmla="*/ 48 h 48"/>
                  <a:gd name="T16" fmla="*/ 19 w 77"/>
                  <a:gd name="T17" fmla="*/ 48 h 48"/>
                  <a:gd name="T18" fmla="*/ 21 w 77"/>
                  <a:gd name="T19" fmla="*/ 47 h 48"/>
                  <a:gd name="T20" fmla="*/ 23 w 77"/>
                  <a:gd name="T21" fmla="*/ 46 h 48"/>
                  <a:gd name="T22" fmla="*/ 25 w 77"/>
                  <a:gd name="T23" fmla="*/ 43 h 48"/>
                  <a:gd name="T24" fmla="*/ 49 w 77"/>
                  <a:gd name="T25" fmla="*/ 42 h 48"/>
                  <a:gd name="T26" fmla="*/ 50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2 w 77"/>
                  <a:gd name="T37" fmla="*/ 47 h 48"/>
                  <a:gd name="T38" fmla="*/ 64 w 77"/>
                  <a:gd name="T39" fmla="*/ 46 h 48"/>
                  <a:gd name="T40" fmla="*/ 65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19 w 77"/>
                  <a:gd name="T53" fmla="*/ 43 h 48"/>
                  <a:gd name="T54" fmla="*/ 15 w 77"/>
                  <a:gd name="T55" fmla="*/ 44 h 48"/>
                  <a:gd name="T56" fmla="*/ 13 w 77"/>
                  <a:gd name="T57" fmla="*/ 42 h 48"/>
                  <a:gd name="T58" fmla="*/ 12 w 77"/>
                  <a:gd name="T59" fmla="*/ 40 h 48"/>
                  <a:gd name="T60" fmla="*/ 14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1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1 w 77"/>
                  <a:gd name="T73" fmla="*/ 12 h 48"/>
                  <a:gd name="T74" fmla="*/ 29 w 77"/>
                  <a:gd name="T75" fmla="*/ 12 h 48"/>
                  <a:gd name="T76" fmla="*/ 22 w 77"/>
                  <a:gd name="T77" fmla="*/ 33 h 48"/>
                  <a:gd name="T78" fmla="*/ 24 w 77"/>
                  <a:gd name="T79" fmla="*/ 35 h 48"/>
                  <a:gd name="T80" fmla="*/ 50 w 77"/>
                  <a:gd name="T81" fmla="*/ 35 h 48"/>
                  <a:gd name="T82" fmla="*/ 61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3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0 w 77"/>
                  <a:gd name="T97" fmla="*/ 36 h 48"/>
                  <a:gd name="T98" fmla="*/ 62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12 w 77"/>
                  <a:gd name="T105" fmla="*/ 14 h 48"/>
                  <a:gd name="T106" fmla="*/ 7 w 77"/>
                  <a:gd name="T107" fmla="*/ 25 h 48"/>
                  <a:gd name="T108" fmla="*/ 27 w 77"/>
                  <a:gd name="T109" fmla="*/ 14 h 48"/>
                  <a:gd name="T110" fmla="*/ 8 w 77"/>
                  <a:gd name="T111" fmla="*/ 23 h 48"/>
                  <a:gd name="T112" fmla="*/ 25 w 77"/>
                  <a:gd name="T113" fmla="*/ 23 h 48"/>
                  <a:gd name="T114" fmla="*/ 14 w 77"/>
                  <a:gd name="T115" fmla="*/ 29 h 48"/>
                  <a:gd name="T116" fmla="*/ 17 w 77"/>
                  <a:gd name="T117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4"/>
                    </a:cubicBezTo>
                    <a:cubicBezTo>
                      <a:pt x="24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4" y="47"/>
                      <a:pt x="54" y="47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9" y="48"/>
                      <a:pt x="59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1" y="48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8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8" y="39"/>
                    </a:cubicBezTo>
                    <a:close/>
                    <a:moveTo>
                      <a:pt x="21" y="41"/>
                    </a:moveTo>
                    <a:cubicBezTo>
                      <a:pt x="21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5" y="44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17" y="35"/>
                      <a:pt x="18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9"/>
                      <a:pt x="21" y="40"/>
                    </a:cubicBezTo>
                    <a:cubicBezTo>
                      <a:pt x="21" y="40"/>
                      <a:pt x="21" y="40"/>
                      <a:pt x="21" y="41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4" y="2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8" y="44"/>
                    </a:cubicBezTo>
                    <a:cubicBezTo>
                      <a:pt x="57" y="44"/>
                      <a:pt x="56" y="44"/>
                      <a:pt x="56" y="44"/>
                    </a:cubicBezTo>
                    <a:cubicBezTo>
                      <a:pt x="56" y="44"/>
                      <a:pt x="55" y="44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1"/>
                      <a:pt x="53" y="41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6" y="36"/>
                    </a:cubicBezTo>
                    <a:cubicBezTo>
                      <a:pt x="56" y="35"/>
                      <a:pt x="57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8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6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  <a:moveTo>
                      <a:pt x="18" y="28"/>
                    </a:moveTo>
                    <a:cubicBezTo>
                      <a:pt x="18" y="28"/>
                      <a:pt x="18" y="29"/>
                      <a:pt x="17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9" name="Freeform 64">
                <a:extLst>
                  <a:ext uri="{FF2B5EF4-FFF2-40B4-BE49-F238E27FC236}">
                    <a16:creationId xmlns:a16="http://schemas.microsoft.com/office/drawing/2014/main" id="{B9E7E824-C508-4300-91A2-9A61272CF9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1617" y="2164453"/>
                <a:ext cx="335451" cy="226092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0" name="Freeform 64">
                <a:extLst>
                  <a:ext uri="{FF2B5EF4-FFF2-40B4-BE49-F238E27FC236}">
                    <a16:creationId xmlns:a16="http://schemas.microsoft.com/office/drawing/2014/main" id="{A0A9C581-7A0A-46EA-B2B5-EA5185237A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6891" y="5684387"/>
                <a:ext cx="335451" cy="226092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1" name="Freeform 20">
                <a:extLst>
                  <a:ext uri="{FF2B5EF4-FFF2-40B4-BE49-F238E27FC236}">
                    <a16:creationId xmlns:a16="http://schemas.microsoft.com/office/drawing/2014/main" id="{1FA12C19-8B78-463F-8E8A-24B898E86D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76395" y="4910866"/>
                <a:ext cx="292313" cy="271182"/>
              </a:xfrm>
              <a:custGeom>
                <a:avLst/>
                <a:gdLst>
                  <a:gd name="T0" fmla="*/ 55 w 70"/>
                  <a:gd name="T1" fmla="*/ 45 h 65"/>
                  <a:gd name="T2" fmla="*/ 55 w 70"/>
                  <a:gd name="T3" fmla="*/ 35 h 65"/>
                  <a:gd name="T4" fmla="*/ 29 w 70"/>
                  <a:gd name="T5" fmla="*/ 25 h 65"/>
                  <a:gd name="T6" fmla="*/ 40 w 70"/>
                  <a:gd name="T7" fmla="*/ 50 h 65"/>
                  <a:gd name="T8" fmla="*/ 49 w 70"/>
                  <a:gd name="T9" fmla="*/ 51 h 65"/>
                  <a:gd name="T10" fmla="*/ 64 w 70"/>
                  <a:gd name="T11" fmla="*/ 65 h 65"/>
                  <a:gd name="T12" fmla="*/ 48 w 70"/>
                  <a:gd name="T13" fmla="*/ 44 h 65"/>
                  <a:gd name="T14" fmla="*/ 28 w 70"/>
                  <a:gd name="T15" fmla="*/ 35 h 65"/>
                  <a:gd name="T16" fmla="*/ 48 w 70"/>
                  <a:gd name="T17" fmla="*/ 27 h 65"/>
                  <a:gd name="T18" fmla="*/ 50 w 70"/>
                  <a:gd name="T19" fmla="*/ 47 h 65"/>
                  <a:gd name="T20" fmla="*/ 51 w 70"/>
                  <a:gd name="T21" fmla="*/ 45 h 65"/>
                  <a:gd name="T22" fmla="*/ 66 w 70"/>
                  <a:gd name="T23" fmla="*/ 61 h 65"/>
                  <a:gd name="T24" fmla="*/ 52 w 70"/>
                  <a:gd name="T25" fmla="*/ 50 h 65"/>
                  <a:gd name="T26" fmla="*/ 53 w 70"/>
                  <a:gd name="T27" fmla="*/ 49 h 65"/>
                  <a:gd name="T28" fmla="*/ 55 w 70"/>
                  <a:gd name="T29" fmla="*/ 48 h 65"/>
                  <a:gd name="T30" fmla="*/ 66 w 70"/>
                  <a:gd name="T31" fmla="*/ 61 h 65"/>
                  <a:gd name="T32" fmla="*/ 34 w 70"/>
                  <a:gd name="T33" fmla="*/ 42 h 65"/>
                  <a:gd name="T34" fmla="*/ 32 w 70"/>
                  <a:gd name="T35" fmla="*/ 43 h 65"/>
                  <a:gd name="T36" fmla="*/ 34 w 70"/>
                  <a:gd name="T37" fmla="*/ 28 h 65"/>
                  <a:gd name="T38" fmla="*/ 39 w 70"/>
                  <a:gd name="T39" fmla="*/ 60 h 65"/>
                  <a:gd name="T40" fmla="*/ 33 w 70"/>
                  <a:gd name="T41" fmla="*/ 60 h 65"/>
                  <a:gd name="T42" fmla="*/ 31 w 70"/>
                  <a:gd name="T43" fmla="*/ 60 h 65"/>
                  <a:gd name="T44" fmla="*/ 28 w 70"/>
                  <a:gd name="T45" fmla="*/ 47 h 65"/>
                  <a:gd name="T46" fmla="*/ 18 w 70"/>
                  <a:gd name="T47" fmla="*/ 33 h 65"/>
                  <a:gd name="T48" fmla="*/ 18 w 70"/>
                  <a:gd name="T49" fmla="*/ 31 h 65"/>
                  <a:gd name="T50" fmla="*/ 31 w 70"/>
                  <a:gd name="T51" fmla="*/ 21 h 65"/>
                  <a:gd name="T52" fmla="*/ 45 w 70"/>
                  <a:gd name="T53" fmla="*/ 19 h 65"/>
                  <a:gd name="T54" fmla="*/ 47 w 70"/>
                  <a:gd name="T55" fmla="*/ 19 h 65"/>
                  <a:gd name="T56" fmla="*/ 56 w 70"/>
                  <a:gd name="T57" fmla="*/ 33 h 65"/>
                  <a:gd name="T58" fmla="*/ 55 w 70"/>
                  <a:gd name="T59" fmla="*/ 43 h 65"/>
                  <a:gd name="T60" fmla="*/ 60 w 70"/>
                  <a:gd name="T61" fmla="*/ 45 h 65"/>
                  <a:gd name="T62" fmla="*/ 32 w 70"/>
                  <a:gd name="T63" fmla="*/ 0 h 65"/>
                  <a:gd name="T64" fmla="*/ 51 w 70"/>
                  <a:gd name="T65" fmla="*/ 57 h 65"/>
                  <a:gd name="T66" fmla="*/ 60 w 70"/>
                  <a:gd name="T67" fmla="*/ 24 h 65"/>
                  <a:gd name="T68" fmla="*/ 60 w 70"/>
                  <a:gd name="T69" fmla="*/ 24 h 65"/>
                  <a:gd name="T70" fmla="*/ 33 w 70"/>
                  <a:gd name="T71" fmla="*/ 15 h 65"/>
                  <a:gd name="T72" fmla="*/ 31 w 70"/>
                  <a:gd name="T73" fmla="*/ 15 h 65"/>
                  <a:gd name="T74" fmla="*/ 25 w 70"/>
                  <a:gd name="T75" fmla="*/ 4 h 65"/>
                  <a:gd name="T76" fmla="*/ 25 w 70"/>
                  <a:gd name="T77" fmla="*/ 4 h 65"/>
                  <a:gd name="T78" fmla="*/ 3 w 70"/>
                  <a:gd name="T79" fmla="*/ 31 h 65"/>
                  <a:gd name="T80" fmla="*/ 17 w 70"/>
                  <a:gd name="T81" fmla="*/ 44 h 65"/>
                  <a:gd name="T82" fmla="*/ 4 w 70"/>
                  <a:gd name="T83" fmla="*/ 39 h 65"/>
                  <a:gd name="T84" fmla="*/ 4 w 70"/>
                  <a:gd name="T85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" h="65">
                    <a:moveTo>
                      <a:pt x="68" y="55"/>
                    </a:moveTo>
                    <a:cubicBezTo>
                      <a:pt x="59" y="47"/>
                      <a:pt x="59" y="47"/>
                      <a:pt x="59" y="47"/>
                    </a:cubicBezTo>
                    <a:cubicBezTo>
                      <a:pt x="58" y="46"/>
                      <a:pt x="56" y="45"/>
                      <a:pt x="55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4" y="41"/>
                      <a:pt x="55" y="38"/>
                      <a:pt x="55" y="35"/>
                    </a:cubicBezTo>
                    <a:cubicBezTo>
                      <a:pt x="55" y="31"/>
                      <a:pt x="53" y="28"/>
                      <a:pt x="50" y="25"/>
                    </a:cubicBezTo>
                    <a:cubicBezTo>
                      <a:pt x="47" y="22"/>
                      <a:pt x="44" y="21"/>
                      <a:pt x="40" y="21"/>
                    </a:cubicBezTo>
                    <a:cubicBezTo>
                      <a:pt x="36" y="21"/>
                      <a:pt x="32" y="22"/>
                      <a:pt x="29" y="25"/>
                    </a:cubicBezTo>
                    <a:cubicBezTo>
                      <a:pt x="26" y="28"/>
                      <a:pt x="25" y="31"/>
                      <a:pt x="25" y="35"/>
                    </a:cubicBezTo>
                    <a:cubicBezTo>
                      <a:pt x="25" y="39"/>
                      <a:pt x="26" y="43"/>
                      <a:pt x="29" y="46"/>
                    </a:cubicBezTo>
                    <a:cubicBezTo>
                      <a:pt x="32" y="49"/>
                      <a:pt x="36" y="50"/>
                      <a:pt x="40" y="50"/>
                    </a:cubicBezTo>
                    <a:cubicBezTo>
                      <a:pt x="43" y="50"/>
                      <a:pt x="46" y="50"/>
                      <a:pt x="48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50"/>
                      <a:pt x="49" y="50"/>
                      <a:pt x="49" y="51"/>
                    </a:cubicBezTo>
                    <a:cubicBezTo>
                      <a:pt x="49" y="52"/>
                      <a:pt x="50" y="53"/>
                      <a:pt x="51" y="55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1" y="64"/>
                      <a:pt x="62" y="65"/>
                      <a:pt x="64" y="65"/>
                    </a:cubicBezTo>
                    <a:cubicBezTo>
                      <a:pt x="65" y="65"/>
                      <a:pt x="67" y="64"/>
                      <a:pt x="68" y="63"/>
                    </a:cubicBezTo>
                    <a:cubicBezTo>
                      <a:pt x="70" y="61"/>
                      <a:pt x="70" y="58"/>
                      <a:pt x="68" y="55"/>
                    </a:cubicBezTo>
                    <a:close/>
                    <a:moveTo>
                      <a:pt x="48" y="44"/>
                    </a:moveTo>
                    <a:cubicBezTo>
                      <a:pt x="46" y="46"/>
                      <a:pt x="43" y="47"/>
                      <a:pt x="40" y="47"/>
                    </a:cubicBezTo>
                    <a:cubicBezTo>
                      <a:pt x="37" y="47"/>
                      <a:pt x="34" y="46"/>
                      <a:pt x="31" y="44"/>
                    </a:cubicBezTo>
                    <a:cubicBezTo>
                      <a:pt x="29" y="42"/>
                      <a:pt x="28" y="39"/>
                      <a:pt x="28" y="35"/>
                    </a:cubicBezTo>
                    <a:cubicBezTo>
                      <a:pt x="28" y="32"/>
                      <a:pt x="29" y="29"/>
                      <a:pt x="31" y="27"/>
                    </a:cubicBezTo>
                    <a:cubicBezTo>
                      <a:pt x="34" y="25"/>
                      <a:pt x="37" y="24"/>
                      <a:pt x="40" y="24"/>
                    </a:cubicBezTo>
                    <a:cubicBezTo>
                      <a:pt x="43" y="24"/>
                      <a:pt x="46" y="25"/>
                      <a:pt x="48" y="27"/>
                    </a:cubicBezTo>
                    <a:cubicBezTo>
                      <a:pt x="53" y="32"/>
                      <a:pt x="53" y="39"/>
                      <a:pt x="48" y="44"/>
                    </a:cubicBezTo>
                    <a:close/>
                    <a:moveTo>
                      <a:pt x="51" y="47"/>
                    </a:moveTo>
                    <a:cubicBezTo>
                      <a:pt x="51" y="47"/>
                      <a:pt x="50" y="47"/>
                      <a:pt x="50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5"/>
                      <a:pt x="51" y="4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7"/>
                    </a:cubicBezTo>
                    <a:close/>
                    <a:moveTo>
                      <a:pt x="66" y="61"/>
                    </a:moveTo>
                    <a:cubicBezTo>
                      <a:pt x="65" y="62"/>
                      <a:pt x="63" y="62"/>
                      <a:pt x="62" y="6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2" y="51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49"/>
                      <a:pt x="52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8"/>
                      <a:pt x="53" y="48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5" y="48"/>
                    </a:cubicBezTo>
                    <a:cubicBezTo>
                      <a:pt x="55" y="48"/>
                      <a:pt x="56" y="48"/>
                      <a:pt x="57" y="49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6" y="59"/>
                      <a:pt x="67" y="60"/>
                      <a:pt x="66" y="61"/>
                    </a:cubicBezTo>
                    <a:close/>
                    <a:moveTo>
                      <a:pt x="34" y="29"/>
                    </a:moveTo>
                    <a:cubicBezTo>
                      <a:pt x="32" y="31"/>
                      <a:pt x="31" y="33"/>
                      <a:pt x="31" y="35"/>
                    </a:cubicBezTo>
                    <a:cubicBezTo>
                      <a:pt x="31" y="38"/>
                      <a:pt x="32" y="40"/>
                      <a:pt x="34" y="42"/>
                    </a:cubicBezTo>
                    <a:cubicBezTo>
                      <a:pt x="34" y="42"/>
                      <a:pt x="34" y="43"/>
                      <a:pt x="34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2" y="43"/>
                      <a:pt x="32" y="43"/>
                    </a:cubicBezTo>
                    <a:cubicBezTo>
                      <a:pt x="30" y="41"/>
                      <a:pt x="29" y="38"/>
                      <a:pt x="29" y="35"/>
                    </a:cubicBezTo>
                    <a:cubicBezTo>
                      <a:pt x="29" y="33"/>
                      <a:pt x="30" y="30"/>
                      <a:pt x="32" y="28"/>
                    </a:cubicBezTo>
                    <a:cubicBezTo>
                      <a:pt x="33" y="28"/>
                      <a:pt x="33" y="28"/>
                      <a:pt x="34" y="28"/>
                    </a:cubicBezTo>
                    <a:cubicBezTo>
                      <a:pt x="34" y="28"/>
                      <a:pt x="34" y="29"/>
                      <a:pt x="34" y="29"/>
                    </a:cubicBezTo>
                    <a:close/>
                    <a:moveTo>
                      <a:pt x="49" y="55"/>
                    </a:moveTo>
                    <a:cubicBezTo>
                      <a:pt x="46" y="57"/>
                      <a:pt x="43" y="59"/>
                      <a:pt x="39" y="60"/>
                    </a:cubicBezTo>
                    <a:cubicBezTo>
                      <a:pt x="41" y="58"/>
                      <a:pt x="43" y="55"/>
                      <a:pt x="45" y="52"/>
                    </a:cubicBezTo>
                    <a:cubicBezTo>
                      <a:pt x="44" y="52"/>
                      <a:pt x="43" y="52"/>
                      <a:pt x="42" y="52"/>
                    </a:cubicBezTo>
                    <a:cubicBezTo>
                      <a:pt x="40" y="57"/>
                      <a:pt x="37" y="60"/>
                      <a:pt x="33" y="6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0"/>
                      <a:pt x="31" y="5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6" y="60"/>
                      <a:pt x="22" y="54"/>
                      <a:pt x="20" y="47"/>
                    </a:cubicBezTo>
                    <a:cubicBezTo>
                      <a:pt x="22" y="47"/>
                      <a:pt x="25" y="48"/>
                      <a:pt x="28" y="48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7" y="47"/>
                      <a:pt x="27" y="46"/>
                      <a:pt x="26" y="46"/>
                    </a:cubicBezTo>
                    <a:cubicBezTo>
                      <a:pt x="24" y="45"/>
                      <a:pt x="21" y="45"/>
                      <a:pt x="19" y="44"/>
                    </a:cubicBezTo>
                    <a:cubicBezTo>
                      <a:pt x="18" y="41"/>
                      <a:pt x="18" y="37"/>
                      <a:pt x="18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2"/>
                      <a:pt x="23" y="31"/>
                      <a:pt x="24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6"/>
                      <a:pt x="18" y="22"/>
                      <a:pt x="19" y="19"/>
                    </a:cubicBezTo>
                    <a:cubicBezTo>
                      <a:pt x="23" y="18"/>
                      <a:pt x="27" y="17"/>
                      <a:pt x="31" y="17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0"/>
                      <a:pt x="33" y="2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7" y="17"/>
                      <a:pt x="41" y="18"/>
                      <a:pt x="45" y="19"/>
                    </a:cubicBezTo>
                    <a:cubicBezTo>
                      <a:pt x="45" y="19"/>
                      <a:pt x="45" y="19"/>
                      <a:pt x="45" y="20"/>
                    </a:cubicBezTo>
                    <a:cubicBezTo>
                      <a:pt x="46" y="20"/>
                      <a:pt x="47" y="20"/>
                      <a:pt x="48" y="21"/>
                    </a:cubicBezTo>
                    <a:cubicBezTo>
                      <a:pt x="47" y="20"/>
                      <a:pt x="47" y="20"/>
                      <a:pt x="47" y="19"/>
                    </a:cubicBezTo>
                    <a:cubicBezTo>
                      <a:pt x="55" y="22"/>
                      <a:pt x="60" y="26"/>
                      <a:pt x="61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2"/>
                      <a:pt x="56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5"/>
                      <a:pt x="59" y="38"/>
                      <a:pt x="56" y="40"/>
                    </a:cubicBezTo>
                    <a:cubicBezTo>
                      <a:pt x="56" y="41"/>
                      <a:pt x="55" y="42"/>
                      <a:pt x="55" y="43"/>
                    </a:cubicBezTo>
                    <a:cubicBezTo>
                      <a:pt x="57" y="41"/>
                      <a:pt x="59" y="40"/>
                      <a:pt x="60" y="39"/>
                    </a:cubicBezTo>
                    <a:cubicBezTo>
                      <a:pt x="60" y="40"/>
                      <a:pt x="59" y="42"/>
                      <a:pt x="58" y="44"/>
                    </a:cubicBezTo>
                    <a:cubicBezTo>
                      <a:pt x="59" y="44"/>
                      <a:pt x="60" y="45"/>
                      <a:pt x="60" y="45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1"/>
                      <a:pt x="64" y="37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2" y="63"/>
                    </a:cubicBezTo>
                    <a:cubicBezTo>
                      <a:pt x="39" y="63"/>
                      <a:pt x="46" y="61"/>
                      <a:pt x="51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6"/>
                      <a:pt x="49" y="55"/>
                      <a:pt x="49" y="55"/>
                    </a:cubicBezTo>
                    <a:close/>
                    <a:moveTo>
                      <a:pt x="60" y="24"/>
                    </a:moveTo>
                    <a:cubicBezTo>
                      <a:pt x="57" y="21"/>
                      <a:pt x="53" y="19"/>
                      <a:pt x="47" y="17"/>
                    </a:cubicBezTo>
                    <a:cubicBezTo>
                      <a:pt x="45" y="11"/>
                      <a:pt x="42" y="6"/>
                      <a:pt x="39" y="4"/>
                    </a:cubicBezTo>
                    <a:cubicBezTo>
                      <a:pt x="50" y="6"/>
                      <a:pt x="58" y="14"/>
                      <a:pt x="60" y="24"/>
                    </a:cubicBezTo>
                    <a:close/>
                    <a:moveTo>
                      <a:pt x="33" y="3"/>
                    </a:moveTo>
                    <a:cubicBezTo>
                      <a:pt x="38" y="3"/>
                      <a:pt x="42" y="9"/>
                      <a:pt x="44" y="16"/>
                    </a:cubicBezTo>
                    <a:cubicBezTo>
                      <a:pt x="41" y="16"/>
                      <a:pt x="37" y="15"/>
                      <a:pt x="33" y="15"/>
                    </a:cubicBezTo>
                    <a:lnTo>
                      <a:pt x="33" y="3"/>
                    </a:lnTo>
                    <a:close/>
                    <a:moveTo>
                      <a:pt x="31" y="3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27" y="15"/>
                      <a:pt x="23" y="16"/>
                      <a:pt x="20" y="16"/>
                    </a:cubicBezTo>
                    <a:cubicBezTo>
                      <a:pt x="22" y="9"/>
                      <a:pt x="26" y="3"/>
                      <a:pt x="31" y="3"/>
                    </a:cubicBezTo>
                    <a:close/>
                    <a:moveTo>
                      <a:pt x="25" y="4"/>
                    </a:moveTo>
                    <a:cubicBezTo>
                      <a:pt x="22" y="6"/>
                      <a:pt x="19" y="11"/>
                      <a:pt x="18" y="17"/>
                    </a:cubicBezTo>
                    <a:cubicBezTo>
                      <a:pt x="12" y="19"/>
                      <a:pt x="7" y="21"/>
                      <a:pt x="4" y="24"/>
                    </a:cubicBezTo>
                    <a:cubicBezTo>
                      <a:pt x="7" y="14"/>
                      <a:pt x="15" y="6"/>
                      <a:pt x="25" y="4"/>
                    </a:cubicBezTo>
                    <a:close/>
                    <a:moveTo>
                      <a:pt x="17" y="19"/>
                    </a:moveTo>
                    <a:cubicBezTo>
                      <a:pt x="16" y="23"/>
                      <a:pt x="16" y="27"/>
                      <a:pt x="16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6"/>
                      <a:pt x="9" y="22"/>
                      <a:pt x="17" y="19"/>
                    </a:cubicBezTo>
                    <a:close/>
                    <a:moveTo>
                      <a:pt x="16" y="33"/>
                    </a:moveTo>
                    <a:cubicBezTo>
                      <a:pt x="16" y="37"/>
                      <a:pt x="16" y="40"/>
                      <a:pt x="17" y="44"/>
                    </a:cubicBezTo>
                    <a:cubicBezTo>
                      <a:pt x="9" y="41"/>
                      <a:pt x="4" y="37"/>
                      <a:pt x="3" y="33"/>
                    </a:cubicBezTo>
                    <a:lnTo>
                      <a:pt x="16" y="33"/>
                    </a:lnTo>
                    <a:close/>
                    <a:moveTo>
                      <a:pt x="4" y="39"/>
                    </a:moveTo>
                    <a:cubicBezTo>
                      <a:pt x="7" y="42"/>
                      <a:pt x="12" y="44"/>
                      <a:pt x="18" y="46"/>
                    </a:cubicBezTo>
                    <a:cubicBezTo>
                      <a:pt x="19" y="52"/>
                      <a:pt x="22" y="57"/>
                      <a:pt x="25" y="60"/>
                    </a:cubicBezTo>
                    <a:cubicBezTo>
                      <a:pt x="15" y="57"/>
                      <a:pt x="7" y="49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2" name="Freeform 64">
                <a:extLst>
                  <a:ext uri="{FF2B5EF4-FFF2-40B4-BE49-F238E27FC236}">
                    <a16:creationId xmlns:a16="http://schemas.microsoft.com/office/drawing/2014/main" id="{95C4584D-05AA-4A62-B879-667D18F974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919" y="4568428"/>
                <a:ext cx="294878" cy="198746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3" name="Freeform 35">
                <a:extLst>
                  <a:ext uri="{FF2B5EF4-FFF2-40B4-BE49-F238E27FC236}">
                    <a16:creationId xmlns:a16="http://schemas.microsoft.com/office/drawing/2014/main" id="{4D3993EF-E4F2-466D-9F7E-7C29205721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42720" y="3912123"/>
                <a:ext cx="281540" cy="269066"/>
              </a:xfrm>
              <a:custGeom>
                <a:avLst/>
                <a:gdLst>
                  <a:gd name="T0" fmla="*/ 44 w 67"/>
                  <a:gd name="T1" fmla="*/ 21 h 64"/>
                  <a:gd name="T2" fmla="*/ 25 w 67"/>
                  <a:gd name="T3" fmla="*/ 19 h 64"/>
                  <a:gd name="T4" fmla="*/ 24 w 67"/>
                  <a:gd name="T5" fmla="*/ 21 h 64"/>
                  <a:gd name="T6" fmla="*/ 16 w 67"/>
                  <a:gd name="T7" fmla="*/ 30 h 64"/>
                  <a:gd name="T8" fmla="*/ 26 w 67"/>
                  <a:gd name="T9" fmla="*/ 36 h 64"/>
                  <a:gd name="T10" fmla="*/ 32 w 67"/>
                  <a:gd name="T11" fmla="*/ 42 h 64"/>
                  <a:gd name="T12" fmla="*/ 26 w 67"/>
                  <a:gd name="T13" fmla="*/ 48 h 64"/>
                  <a:gd name="T14" fmla="*/ 42 w 67"/>
                  <a:gd name="T15" fmla="*/ 48 h 64"/>
                  <a:gd name="T16" fmla="*/ 36 w 67"/>
                  <a:gd name="T17" fmla="*/ 42 h 64"/>
                  <a:gd name="T18" fmla="*/ 42 w 67"/>
                  <a:gd name="T19" fmla="*/ 36 h 64"/>
                  <a:gd name="T20" fmla="*/ 51 w 67"/>
                  <a:gd name="T21" fmla="*/ 30 h 64"/>
                  <a:gd name="T22" fmla="*/ 19 w 67"/>
                  <a:gd name="T23" fmla="*/ 30 h 64"/>
                  <a:gd name="T24" fmla="*/ 24 w 67"/>
                  <a:gd name="T25" fmla="*/ 31 h 64"/>
                  <a:gd name="T26" fmla="*/ 48 w 67"/>
                  <a:gd name="T27" fmla="*/ 30 h 64"/>
                  <a:gd name="T28" fmla="*/ 44 w 67"/>
                  <a:gd name="T29" fmla="*/ 31 h 64"/>
                  <a:gd name="T30" fmla="*/ 48 w 67"/>
                  <a:gd name="T31" fmla="*/ 30 h 64"/>
                  <a:gd name="T32" fmla="*/ 61 w 67"/>
                  <a:gd name="T33" fmla="*/ 20 h 64"/>
                  <a:gd name="T34" fmla="*/ 51 w 67"/>
                  <a:gd name="T35" fmla="*/ 9 h 64"/>
                  <a:gd name="T36" fmla="*/ 43 w 67"/>
                  <a:gd name="T37" fmla="*/ 0 h 64"/>
                  <a:gd name="T38" fmla="*/ 30 w 67"/>
                  <a:gd name="T39" fmla="*/ 2 h 64"/>
                  <a:gd name="T40" fmla="*/ 19 w 67"/>
                  <a:gd name="T41" fmla="*/ 6 h 64"/>
                  <a:gd name="T42" fmla="*/ 7 w 67"/>
                  <a:gd name="T43" fmla="*/ 13 h 64"/>
                  <a:gd name="T44" fmla="*/ 4 w 67"/>
                  <a:gd name="T45" fmla="*/ 26 h 64"/>
                  <a:gd name="T46" fmla="*/ 7 w 67"/>
                  <a:gd name="T47" fmla="*/ 41 h 64"/>
                  <a:gd name="T48" fmla="*/ 13 w 67"/>
                  <a:gd name="T49" fmla="*/ 55 h 64"/>
                  <a:gd name="T50" fmla="*/ 24 w 67"/>
                  <a:gd name="T51" fmla="*/ 64 h 64"/>
                  <a:gd name="T52" fmla="*/ 34 w 67"/>
                  <a:gd name="T53" fmla="*/ 61 h 64"/>
                  <a:gd name="T54" fmla="*/ 44 w 67"/>
                  <a:gd name="T55" fmla="*/ 64 h 64"/>
                  <a:gd name="T56" fmla="*/ 54 w 67"/>
                  <a:gd name="T57" fmla="*/ 55 h 64"/>
                  <a:gd name="T58" fmla="*/ 61 w 67"/>
                  <a:gd name="T59" fmla="*/ 41 h 64"/>
                  <a:gd name="T60" fmla="*/ 63 w 67"/>
                  <a:gd name="T61" fmla="*/ 26 h 64"/>
                  <a:gd name="T62" fmla="*/ 58 w 67"/>
                  <a:gd name="T63" fmla="*/ 19 h 64"/>
                  <a:gd name="T64" fmla="*/ 54 w 67"/>
                  <a:gd name="T65" fmla="*/ 13 h 64"/>
                  <a:gd name="T66" fmla="*/ 46 w 67"/>
                  <a:gd name="T67" fmla="*/ 7 h 64"/>
                  <a:gd name="T68" fmla="*/ 39 w 67"/>
                  <a:gd name="T69" fmla="*/ 5 h 64"/>
                  <a:gd name="T70" fmla="*/ 29 w 67"/>
                  <a:gd name="T71" fmla="*/ 5 h 64"/>
                  <a:gd name="T72" fmla="*/ 22 w 67"/>
                  <a:gd name="T73" fmla="*/ 7 h 64"/>
                  <a:gd name="T74" fmla="*/ 18 w 67"/>
                  <a:gd name="T75" fmla="*/ 12 h 64"/>
                  <a:gd name="T76" fmla="*/ 9 w 67"/>
                  <a:gd name="T77" fmla="*/ 14 h 64"/>
                  <a:gd name="T78" fmla="*/ 6 w 67"/>
                  <a:gd name="T79" fmla="*/ 28 h 64"/>
                  <a:gd name="T80" fmla="*/ 9 w 67"/>
                  <a:gd name="T81" fmla="*/ 40 h 64"/>
                  <a:gd name="T82" fmla="*/ 9 w 67"/>
                  <a:gd name="T83" fmla="*/ 50 h 64"/>
                  <a:gd name="T84" fmla="*/ 18 w 67"/>
                  <a:gd name="T85" fmla="*/ 53 h 64"/>
                  <a:gd name="T86" fmla="*/ 24 w 67"/>
                  <a:gd name="T87" fmla="*/ 61 h 64"/>
                  <a:gd name="T88" fmla="*/ 33 w 67"/>
                  <a:gd name="T89" fmla="*/ 58 h 64"/>
                  <a:gd name="T90" fmla="*/ 43 w 67"/>
                  <a:gd name="T91" fmla="*/ 61 h 64"/>
                  <a:gd name="T92" fmla="*/ 48 w 67"/>
                  <a:gd name="T93" fmla="*/ 53 h 64"/>
                  <a:gd name="T94" fmla="*/ 10 w 67"/>
                  <a:gd name="T95" fmla="*/ 32 h 64"/>
                  <a:gd name="T96" fmla="*/ 34 w 67"/>
                  <a:gd name="T97" fmla="*/ 56 h 64"/>
                  <a:gd name="T98" fmla="*/ 49 w 67"/>
                  <a:gd name="T99" fmla="*/ 53 h 64"/>
                  <a:gd name="T100" fmla="*/ 58 w 67"/>
                  <a:gd name="T101" fmla="*/ 50 h 64"/>
                  <a:gd name="T102" fmla="*/ 60 w 67"/>
                  <a:gd name="T103" fmla="*/ 32 h 64"/>
                  <a:gd name="T104" fmla="*/ 64 w 67"/>
                  <a:gd name="T105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4">
                    <a:moveTo>
                      <a:pt x="51" y="23"/>
                    </a:moveTo>
                    <a:cubicBezTo>
                      <a:pt x="51" y="22"/>
                      <a:pt x="51" y="21"/>
                      <a:pt x="50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19"/>
                      <a:pt x="4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3"/>
                      <a:pt x="20" y="35"/>
                      <a:pt x="2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27" y="37"/>
                      <a:pt x="28" y="38"/>
                      <a:pt x="30" y="39"/>
                    </a:cubicBezTo>
                    <a:cubicBezTo>
                      <a:pt x="30" y="39"/>
                      <a:pt x="31" y="39"/>
                      <a:pt x="31" y="40"/>
                    </a:cubicBezTo>
                    <a:cubicBezTo>
                      <a:pt x="31" y="40"/>
                      <a:pt x="32" y="41"/>
                      <a:pt x="32" y="42"/>
                    </a:cubicBezTo>
                    <a:cubicBezTo>
                      <a:pt x="32" y="45"/>
                      <a:pt x="30" y="46"/>
                      <a:pt x="30" y="46"/>
                    </a:cubicBezTo>
                    <a:cubicBezTo>
                      <a:pt x="30" y="46"/>
                      <a:pt x="28" y="47"/>
                      <a:pt x="26" y="47"/>
                    </a:cubicBezTo>
                    <a:cubicBezTo>
                      <a:pt x="26" y="47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9"/>
                      <a:pt x="42" y="49"/>
                      <a:pt x="42" y="48"/>
                    </a:cubicBezTo>
                    <a:cubicBezTo>
                      <a:pt x="42" y="48"/>
                      <a:pt x="42" y="47"/>
                      <a:pt x="42" y="47"/>
                    </a:cubicBezTo>
                    <a:cubicBezTo>
                      <a:pt x="40" y="47"/>
                      <a:pt x="38" y="46"/>
                      <a:pt x="38" y="46"/>
                    </a:cubicBezTo>
                    <a:cubicBezTo>
                      <a:pt x="37" y="46"/>
                      <a:pt x="36" y="45"/>
                      <a:pt x="36" y="42"/>
                    </a:cubicBezTo>
                    <a:cubicBezTo>
                      <a:pt x="36" y="41"/>
                      <a:pt x="37" y="40"/>
                      <a:pt x="37" y="39"/>
                    </a:cubicBezTo>
                    <a:cubicBezTo>
                      <a:pt x="37" y="39"/>
                      <a:pt x="38" y="39"/>
                      <a:pt x="38" y="39"/>
                    </a:cubicBezTo>
                    <a:cubicBezTo>
                      <a:pt x="40" y="38"/>
                      <a:pt x="41" y="37"/>
                      <a:pt x="42" y="36"/>
                    </a:cubicBezTo>
                    <a:cubicBezTo>
                      <a:pt x="43" y="37"/>
                      <a:pt x="44" y="37"/>
                      <a:pt x="44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8" y="35"/>
                      <a:pt x="51" y="33"/>
                      <a:pt x="51" y="30"/>
                    </a:cubicBezTo>
                    <a:lnTo>
                      <a:pt x="51" y="23"/>
                    </a:lnTo>
                    <a:close/>
                    <a:moveTo>
                      <a:pt x="23" y="34"/>
                    </a:moveTo>
                    <a:cubicBezTo>
                      <a:pt x="19" y="31"/>
                      <a:pt x="19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3" y="34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1"/>
                      <a:pt x="44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4" y="32"/>
                      <a:pt x="44" y="3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0"/>
                    </a:lnTo>
                    <a:close/>
                    <a:moveTo>
                      <a:pt x="63" y="26"/>
                    </a:moveTo>
                    <a:cubicBezTo>
                      <a:pt x="62" y="25"/>
                      <a:pt x="61" y="24"/>
                      <a:pt x="61" y="24"/>
                    </a:cubicBezTo>
                    <a:cubicBezTo>
                      <a:pt x="61" y="23"/>
                      <a:pt x="61" y="21"/>
                      <a:pt x="61" y="20"/>
                    </a:cubicBezTo>
                    <a:cubicBezTo>
                      <a:pt x="62" y="17"/>
                      <a:pt x="62" y="15"/>
                      <a:pt x="61" y="13"/>
                    </a:cubicBezTo>
                    <a:cubicBezTo>
                      <a:pt x="59" y="11"/>
                      <a:pt x="57" y="10"/>
                      <a:pt x="54" y="10"/>
                    </a:cubicBezTo>
                    <a:cubicBezTo>
                      <a:pt x="53" y="10"/>
                      <a:pt x="51" y="10"/>
                      <a:pt x="51" y="9"/>
                    </a:cubicBezTo>
                    <a:cubicBezTo>
                      <a:pt x="50" y="9"/>
                      <a:pt x="49" y="7"/>
                      <a:pt x="49" y="6"/>
                    </a:cubicBezTo>
                    <a:cubicBezTo>
                      <a:pt x="48" y="4"/>
                      <a:pt x="47" y="1"/>
                      <a:pt x="44" y="1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1" y="0"/>
                      <a:pt x="39" y="1"/>
                      <a:pt x="37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3" y="4"/>
                      <a:pt x="32" y="3"/>
                      <a:pt x="30" y="2"/>
                    </a:cubicBezTo>
                    <a:cubicBezTo>
                      <a:pt x="29" y="1"/>
                      <a:pt x="27" y="0"/>
                      <a:pt x="25" y="0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1" y="1"/>
                      <a:pt x="20" y="4"/>
                      <a:pt x="19" y="6"/>
                    </a:cubicBezTo>
                    <a:cubicBezTo>
                      <a:pt x="18" y="7"/>
                      <a:pt x="18" y="9"/>
                      <a:pt x="17" y="9"/>
                    </a:cubicBezTo>
                    <a:cubicBezTo>
                      <a:pt x="16" y="10"/>
                      <a:pt x="15" y="10"/>
                      <a:pt x="13" y="10"/>
                    </a:cubicBezTo>
                    <a:cubicBezTo>
                      <a:pt x="11" y="10"/>
                      <a:pt x="8" y="11"/>
                      <a:pt x="7" y="13"/>
                    </a:cubicBezTo>
                    <a:cubicBezTo>
                      <a:pt x="5" y="15"/>
                      <a:pt x="6" y="17"/>
                      <a:pt x="6" y="20"/>
                    </a:cubicBezTo>
                    <a:cubicBezTo>
                      <a:pt x="7" y="21"/>
                      <a:pt x="7" y="23"/>
                      <a:pt x="7" y="24"/>
                    </a:cubicBezTo>
                    <a:cubicBezTo>
                      <a:pt x="7" y="24"/>
                      <a:pt x="5" y="25"/>
                      <a:pt x="4" y="26"/>
                    </a:cubicBezTo>
                    <a:cubicBezTo>
                      <a:pt x="3" y="28"/>
                      <a:pt x="0" y="30"/>
                      <a:pt x="0" y="32"/>
                    </a:cubicBezTo>
                    <a:cubicBezTo>
                      <a:pt x="0" y="35"/>
                      <a:pt x="3" y="37"/>
                      <a:pt x="4" y="38"/>
                    </a:cubicBezTo>
                    <a:cubicBezTo>
                      <a:pt x="5" y="39"/>
                      <a:pt x="7" y="40"/>
                      <a:pt x="7" y="41"/>
                    </a:cubicBezTo>
                    <a:cubicBezTo>
                      <a:pt x="7" y="42"/>
                      <a:pt x="7" y="44"/>
                      <a:pt x="6" y="45"/>
                    </a:cubicBezTo>
                    <a:cubicBezTo>
                      <a:pt x="6" y="47"/>
                      <a:pt x="5" y="50"/>
                      <a:pt x="7" y="52"/>
                    </a:cubicBezTo>
                    <a:cubicBezTo>
                      <a:pt x="8" y="54"/>
                      <a:pt x="11" y="54"/>
                      <a:pt x="13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6"/>
                      <a:pt x="18" y="57"/>
                      <a:pt x="19" y="59"/>
                    </a:cubicBezTo>
                    <a:cubicBezTo>
                      <a:pt x="20" y="61"/>
                      <a:pt x="21" y="63"/>
                      <a:pt x="24" y="64"/>
                    </a:cubicBezTo>
                    <a:cubicBezTo>
                      <a:pt x="24" y="64"/>
                      <a:pt x="25" y="64"/>
                      <a:pt x="25" y="64"/>
                    </a:cubicBezTo>
                    <a:cubicBezTo>
                      <a:pt x="27" y="64"/>
                      <a:pt x="29" y="63"/>
                      <a:pt x="30" y="62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1"/>
                      <a:pt x="36" y="62"/>
                      <a:pt x="37" y="62"/>
                    </a:cubicBezTo>
                    <a:cubicBezTo>
                      <a:pt x="39" y="63"/>
                      <a:pt x="41" y="64"/>
                      <a:pt x="43" y="64"/>
                    </a:cubicBezTo>
                    <a:cubicBezTo>
                      <a:pt x="43" y="64"/>
                      <a:pt x="44" y="64"/>
                      <a:pt x="44" y="64"/>
                    </a:cubicBezTo>
                    <a:cubicBezTo>
                      <a:pt x="47" y="63"/>
                      <a:pt x="48" y="61"/>
                      <a:pt x="49" y="59"/>
                    </a:cubicBezTo>
                    <a:cubicBezTo>
                      <a:pt x="49" y="57"/>
                      <a:pt x="50" y="56"/>
                      <a:pt x="51" y="55"/>
                    </a:cubicBezTo>
                    <a:cubicBezTo>
                      <a:pt x="51" y="55"/>
                      <a:pt x="53" y="55"/>
                      <a:pt x="54" y="55"/>
                    </a:cubicBezTo>
                    <a:cubicBezTo>
                      <a:pt x="57" y="54"/>
                      <a:pt x="59" y="54"/>
                      <a:pt x="61" y="52"/>
                    </a:cubicBezTo>
                    <a:cubicBezTo>
                      <a:pt x="62" y="50"/>
                      <a:pt x="62" y="47"/>
                      <a:pt x="61" y="45"/>
                    </a:cubicBezTo>
                    <a:cubicBezTo>
                      <a:pt x="61" y="44"/>
                      <a:pt x="61" y="42"/>
                      <a:pt x="61" y="41"/>
                    </a:cubicBezTo>
                    <a:cubicBezTo>
                      <a:pt x="61" y="40"/>
                      <a:pt x="62" y="39"/>
                      <a:pt x="63" y="38"/>
                    </a:cubicBezTo>
                    <a:cubicBezTo>
                      <a:pt x="65" y="37"/>
                      <a:pt x="67" y="35"/>
                      <a:pt x="67" y="32"/>
                    </a:cubicBezTo>
                    <a:cubicBezTo>
                      <a:pt x="67" y="30"/>
                      <a:pt x="65" y="28"/>
                      <a:pt x="63" y="26"/>
                    </a:cubicBezTo>
                    <a:close/>
                    <a:moveTo>
                      <a:pt x="54" y="13"/>
                    </a:moveTo>
                    <a:cubicBezTo>
                      <a:pt x="56" y="13"/>
                      <a:pt x="58" y="13"/>
                      <a:pt x="58" y="14"/>
                    </a:cubicBezTo>
                    <a:cubicBezTo>
                      <a:pt x="59" y="15"/>
                      <a:pt x="59" y="17"/>
                      <a:pt x="58" y="19"/>
                    </a:cubicBezTo>
                    <a:cubicBezTo>
                      <a:pt x="58" y="21"/>
                      <a:pt x="58" y="22"/>
                      <a:pt x="58" y="24"/>
                    </a:cubicBezTo>
                    <a:cubicBezTo>
                      <a:pt x="56" y="19"/>
                      <a:pt x="53" y="15"/>
                      <a:pt x="49" y="12"/>
                    </a:cubicBezTo>
                    <a:cubicBezTo>
                      <a:pt x="51" y="13"/>
                      <a:pt x="52" y="13"/>
                      <a:pt x="54" y="13"/>
                    </a:cubicBezTo>
                    <a:close/>
                    <a:moveTo>
                      <a:pt x="39" y="5"/>
                    </a:moveTo>
                    <a:cubicBezTo>
                      <a:pt x="41" y="4"/>
                      <a:pt x="42" y="3"/>
                      <a:pt x="43" y="3"/>
                    </a:cubicBezTo>
                    <a:cubicBezTo>
                      <a:pt x="44" y="4"/>
                      <a:pt x="45" y="6"/>
                      <a:pt x="46" y="7"/>
                    </a:cubicBezTo>
                    <a:cubicBezTo>
                      <a:pt x="47" y="9"/>
                      <a:pt x="47" y="10"/>
                      <a:pt x="48" y="11"/>
                    </a:cubicBezTo>
                    <a:cubicBezTo>
                      <a:pt x="44" y="8"/>
                      <a:pt x="40" y="7"/>
                      <a:pt x="35" y="7"/>
                    </a:cubicBezTo>
                    <a:cubicBezTo>
                      <a:pt x="36" y="6"/>
                      <a:pt x="38" y="6"/>
                      <a:pt x="39" y="5"/>
                    </a:cubicBezTo>
                    <a:close/>
                    <a:moveTo>
                      <a:pt x="22" y="7"/>
                    </a:moveTo>
                    <a:cubicBezTo>
                      <a:pt x="22" y="6"/>
                      <a:pt x="23" y="4"/>
                      <a:pt x="24" y="3"/>
                    </a:cubicBezTo>
                    <a:cubicBezTo>
                      <a:pt x="26" y="3"/>
                      <a:pt x="27" y="4"/>
                      <a:pt x="29" y="5"/>
                    </a:cubicBezTo>
                    <a:cubicBezTo>
                      <a:pt x="30" y="6"/>
                      <a:pt x="32" y="6"/>
                      <a:pt x="33" y="7"/>
                    </a:cubicBezTo>
                    <a:cubicBezTo>
                      <a:pt x="28" y="7"/>
                      <a:pt x="23" y="8"/>
                      <a:pt x="19" y="11"/>
                    </a:cubicBezTo>
                    <a:cubicBezTo>
                      <a:pt x="20" y="10"/>
                      <a:pt x="21" y="9"/>
                      <a:pt x="22" y="7"/>
                    </a:cubicBezTo>
                    <a:close/>
                    <a:moveTo>
                      <a:pt x="9" y="14"/>
                    </a:moveTo>
                    <a:cubicBezTo>
                      <a:pt x="10" y="13"/>
                      <a:pt x="12" y="13"/>
                      <a:pt x="14" y="13"/>
                    </a:cubicBezTo>
                    <a:cubicBezTo>
                      <a:pt x="15" y="13"/>
                      <a:pt x="17" y="13"/>
                      <a:pt x="18" y="12"/>
                    </a:cubicBezTo>
                    <a:cubicBezTo>
                      <a:pt x="14" y="15"/>
                      <a:pt x="11" y="19"/>
                      <a:pt x="10" y="24"/>
                    </a:cubicBezTo>
                    <a:cubicBezTo>
                      <a:pt x="10" y="22"/>
                      <a:pt x="10" y="21"/>
                      <a:pt x="9" y="19"/>
                    </a:cubicBezTo>
                    <a:cubicBezTo>
                      <a:pt x="9" y="17"/>
                      <a:pt x="9" y="15"/>
                      <a:pt x="9" y="14"/>
                    </a:cubicBezTo>
                    <a:close/>
                    <a:moveTo>
                      <a:pt x="6" y="36"/>
                    </a:move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5" y="30"/>
                      <a:pt x="6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7"/>
                      <a:pt x="8" y="30"/>
                      <a:pt x="8" y="32"/>
                    </a:cubicBezTo>
                    <a:cubicBezTo>
                      <a:pt x="8" y="35"/>
                      <a:pt x="9" y="37"/>
                      <a:pt x="9" y="40"/>
                    </a:cubicBezTo>
                    <a:cubicBezTo>
                      <a:pt x="9" y="38"/>
                      <a:pt x="8" y="37"/>
                      <a:pt x="6" y="36"/>
                    </a:cubicBezTo>
                    <a:close/>
                    <a:moveTo>
                      <a:pt x="14" y="52"/>
                    </a:moveTo>
                    <a:cubicBezTo>
                      <a:pt x="12" y="51"/>
                      <a:pt x="10" y="51"/>
                      <a:pt x="9" y="50"/>
                    </a:cubicBezTo>
                    <a:cubicBezTo>
                      <a:pt x="9" y="49"/>
                      <a:pt x="9" y="47"/>
                      <a:pt x="9" y="46"/>
                    </a:cubicBezTo>
                    <a:cubicBezTo>
                      <a:pt x="10" y="44"/>
                      <a:pt x="10" y="42"/>
                      <a:pt x="10" y="41"/>
                    </a:cubicBezTo>
                    <a:cubicBezTo>
                      <a:pt x="11" y="46"/>
                      <a:pt x="14" y="50"/>
                      <a:pt x="18" y="53"/>
                    </a:cubicBezTo>
                    <a:cubicBezTo>
                      <a:pt x="17" y="52"/>
                      <a:pt x="15" y="52"/>
                      <a:pt x="14" y="52"/>
                    </a:cubicBezTo>
                    <a:close/>
                    <a:moveTo>
                      <a:pt x="29" y="60"/>
                    </a:moveTo>
                    <a:cubicBezTo>
                      <a:pt x="27" y="61"/>
                      <a:pt x="26" y="62"/>
                      <a:pt x="24" y="61"/>
                    </a:cubicBezTo>
                    <a:cubicBezTo>
                      <a:pt x="23" y="61"/>
                      <a:pt x="22" y="59"/>
                      <a:pt x="22" y="57"/>
                    </a:cubicBezTo>
                    <a:cubicBezTo>
                      <a:pt x="21" y="56"/>
                      <a:pt x="20" y="54"/>
                      <a:pt x="19" y="53"/>
                    </a:cubicBezTo>
                    <a:cubicBezTo>
                      <a:pt x="23" y="56"/>
                      <a:pt x="28" y="58"/>
                      <a:pt x="33" y="58"/>
                    </a:cubicBezTo>
                    <a:cubicBezTo>
                      <a:pt x="32" y="58"/>
                      <a:pt x="30" y="59"/>
                      <a:pt x="29" y="60"/>
                    </a:cubicBezTo>
                    <a:close/>
                    <a:moveTo>
                      <a:pt x="46" y="57"/>
                    </a:moveTo>
                    <a:cubicBezTo>
                      <a:pt x="45" y="59"/>
                      <a:pt x="44" y="61"/>
                      <a:pt x="43" y="61"/>
                    </a:cubicBezTo>
                    <a:cubicBezTo>
                      <a:pt x="42" y="62"/>
                      <a:pt x="41" y="61"/>
                      <a:pt x="39" y="60"/>
                    </a:cubicBezTo>
                    <a:cubicBezTo>
                      <a:pt x="37" y="59"/>
                      <a:pt x="36" y="58"/>
                      <a:pt x="35" y="58"/>
                    </a:cubicBezTo>
                    <a:cubicBezTo>
                      <a:pt x="40" y="58"/>
                      <a:pt x="44" y="56"/>
                      <a:pt x="48" y="53"/>
                    </a:cubicBezTo>
                    <a:cubicBezTo>
                      <a:pt x="47" y="54"/>
                      <a:pt x="47" y="56"/>
                      <a:pt x="46" y="57"/>
                    </a:cubicBezTo>
                    <a:close/>
                    <a:moveTo>
                      <a:pt x="34" y="56"/>
                    </a:moveTo>
                    <a:cubicBezTo>
                      <a:pt x="21" y="56"/>
                      <a:pt x="10" y="45"/>
                      <a:pt x="10" y="32"/>
                    </a:cubicBezTo>
                    <a:cubicBezTo>
                      <a:pt x="10" y="19"/>
                      <a:pt x="21" y="9"/>
                      <a:pt x="34" y="9"/>
                    </a:cubicBezTo>
                    <a:cubicBezTo>
                      <a:pt x="47" y="9"/>
                      <a:pt x="58" y="19"/>
                      <a:pt x="58" y="32"/>
                    </a:cubicBezTo>
                    <a:cubicBezTo>
                      <a:pt x="58" y="45"/>
                      <a:pt x="47" y="56"/>
                      <a:pt x="34" y="56"/>
                    </a:cubicBezTo>
                    <a:close/>
                    <a:moveTo>
                      <a:pt x="58" y="50"/>
                    </a:moveTo>
                    <a:cubicBezTo>
                      <a:pt x="58" y="51"/>
                      <a:pt x="56" y="51"/>
                      <a:pt x="54" y="52"/>
                    </a:cubicBezTo>
                    <a:cubicBezTo>
                      <a:pt x="52" y="52"/>
                      <a:pt x="51" y="52"/>
                      <a:pt x="49" y="53"/>
                    </a:cubicBezTo>
                    <a:cubicBezTo>
                      <a:pt x="53" y="50"/>
                      <a:pt x="56" y="46"/>
                      <a:pt x="58" y="41"/>
                    </a:cubicBezTo>
                    <a:cubicBezTo>
                      <a:pt x="58" y="42"/>
                      <a:pt x="58" y="44"/>
                      <a:pt x="58" y="46"/>
                    </a:cubicBezTo>
                    <a:cubicBezTo>
                      <a:pt x="59" y="47"/>
                      <a:pt x="59" y="49"/>
                      <a:pt x="58" y="50"/>
                    </a:cubicBezTo>
                    <a:close/>
                    <a:moveTo>
                      <a:pt x="61" y="36"/>
                    </a:moveTo>
                    <a:cubicBezTo>
                      <a:pt x="60" y="37"/>
                      <a:pt x="59" y="38"/>
                      <a:pt x="58" y="40"/>
                    </a:cubicBezTo>
                    <a:cubicBezTo>
                      <a:pt x="59" y="37"/>
                      <a:pt x="60" y="35"/>
                      <a:pt x="60" y="32"/>
                    </a:cubicBezTo>
                    <a:cubicBezTo>
                      <a:pt x="60" y="30"/>
                      <a:pt x="59" y="27"/>
                      <a:pt x="58" y="25"/>
                    </a:cubicBezTo>
                    <a:cubicBezTo>
                      <a:pt x="59" y="26"/>
                      <a:pt x="60" y="27"/>
                      <a:pt x="61" y="28"/>
                    </a:cubicBezTo>
                    <a:cubicBezTo>
                      <a:pt x="63" y="30"/>
                      <a:pt x="64" y="31"/>
                      <a:pt x="64" y="32"/>
                    </a:cubicBezTo>
                    <a:cubicBezTo>
                      <a:pt x="64" y="34"/>
                      <a:pt x="63" y="35"/>
                      <a:pt x="6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4" name="Freeform 35">
                <a:extLst>
                  <a:ext uri="{FF2B5EF4-FFF2-40B4-BE49-F238E27FC236}">
                    <a16:creationId xmlns:a16="http://schemas.microsoft.com/office/drawing/2014/main" id="{8419C59C-9ECB-4574-B3A6-D9C1A5105C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43290" y="5254807"/>
                <a:ext cx="328103" cy="313566"/>
              </a:xfrm>
              <a:custGeom>
                <a:avLst/>
                <a:gdLst>
                  <a:gd name="T0" fmla="*/ 44 w 67"/>
                  <a:gd name="T1" fmla="*/ 21 h 64"/>
                  <a:gd name="T2" fmla="*/ 25 w 67"/>
                  <a:gd name="T3" fmla="*/ 19 h 64"/>
                  <a:gd name="T4" fmla="*/ 24 w 67"/>
                  <a:gd name="T5" fmla="*/ 21 h 64"/>
                  <a:gd name="T6" fmla="*/ 16 w 67"/>
                  <a:gd name="T7" fmla="*/ 30 h 64"/>
                  <a:gd name="T8" fmla="*/ 26 w 67"/>
                  <a:gd name="T9" fmla="*/ 36 h 64"/>
                  <a:gd name="T10" fmla="*/ 32 w 67"/>
                  <a:gd name="T11" fmla="*/ 42 h 64"/>
                  <a:gd name="T12" fmla="*/ 26 w 67"/>
                  <a:gd name="T13" fmla="*/ 48 h 64"/>
                  <a:gd name="T14" fmla="*/ 42 w 67"/>
                  <a:gd name="T15" fmla="*/ 48 h 64"/>
                  <a:gd name="T16" fmla="*/ 36 w 67"/>
                  <a:gd name="T17" fmla="*/ 42 h 64"/>
                  <a:gd name="T18" fmla="*/ 42 w 67"/>
                  <a:gd name="T19" fmla="*/ 36 h 64"/>
                  <a:gd name="T20" fmla="*/ 51 w 67"/>
                  <a:gd name="T21" fmla="*/ 30 h 64"/>
                  <a:gd name="T22" fmla="*/ 19 w 67"/>
                  <a:gd name="T23" fmla="*/ 30 h 64"/>
                  <a:gd name="T24" fmla="*/ 24 w 67"/>
                  <a:gd name="T25" fmla="*/ 31 h 64"/>
                  <a:gd name="T26" fmla="*/ 48 w 67"/>
                  <a:gd name="T27" fmla="*/ 30 h 64"/>
                  <a:gd name="T28" fmla="*/ 44 w 67"/>
                  <a:gd name="T29" fmla="*/ 31 h 64"/>
                  <a:gd name="T30" fmla="*/ 48 w 67"/>
                  <a:gd name="T31" fmla="*/ 30 h 64"/>
                  <a:gd name="T32" fmla="*/ 61 w 67"/>
                  <a:gd name="T33" fmla="*/ 20 h 64"/>
                  <a:gd name="T34" fmla="*/ 51 w 67"/>
                  <a:gd name="T35" fmla="*/ 9 h 64"/>
                  <a:gd name="T36" fmla="*/ 43 w 67"/>
                  <a:gd name="T37" fmla="*/ 0 h 64"/>
                  <a:gd name="T38" fmla="*/ 30 w 67"/>
                  <a:gd name="T39" fmla="*/ 2 h 64"/>
                  <a:gd name="T40" fmla="*/ 19 w 67"/>
                  <a:gd name="T41" fmla="*/ 6 h 64"/>
                  <a:gd name="T42" fmla="*/ 7 w 67"/>
                  <a:gd name="T43" fmla="*/ 13 h 64"/>
                  <a:gd name="T44" fmla="*/ 4 w 67"/>
                  <a:gd name="T45" fmla="*/ 26 h 64"/>
                  <a:gd name="T46" fmla="*/ 7 w 67"/>
                  <a:gd name="T47" fmla="*/ 41 h 64"/>
                  <a:gd name="T48" fmla="*/ 13 w 67"/>
                  <a:gd name="T49" fmla="*/ 55 h 64"/>
                  <a:gd name="T50" fmla="*/ 24 w 67"/>
                  <a:gd name="T51" fmla="*/ 64 h 64"/>
                  <a:gd name="T52" fmla="*/ 34 w 67"/>
                  <a:gd name="T53" fmla="*/ 61 h 64"/>
                  <a:gd name="T54" fmla="*/ 44 w 67"/>
                  <a:gd name="T55" fmla="*/ 64 h 64"/>
                  <a:gd name="T56" fmla="*/ 54 w 67"/>
                  <a:gd name="T57" fmla="*/ 55 h 64"/>
                  <a:gd name="T58" fmla="*/ 61 w 67"/>
                  <a:gd name="T59" fmla="*/ 41 h 64"/>
                  <a:gd name="T60" fmla="*/ 63 w 67"/>
                  <a:gd name="T61" fmla="*/ 26 h 64"/>
                  <a:gd name="T62" fmla="*/ 58 w 67"/>
                  <a:gd name="T63" fmla="*/ 19 h 64"/>
                  <a:gd name="T64" fmla="*/ 54 w 67"/>
                  <a:gd name="T65" fmla="*/ 13 h 64"/>
                  <a:gd name="T66" fmla="*/ 46 w 67"/>
                  <a:gd name="T67" fmla="*/ 7 h 64"/>
                  <a:gd name="T68" fmla="*/ 39 w 67"/>
                  <a:gd name="T69" fmla="*/ 5 h 64"/>
                  <a:gd name="T70" fmla="*/ 29 w 67"/>
                  <a:gd name="T71" fmla="*/ 5 h 64"/>
                  <a:gd name="T72" fmla="*/ 22 w 67"/>
                  <a:gd name="T73" fmla="*/ 7 h 64"/>
                  <a:gd name="T74" fmla="*/ 18 w 67"/>
                  <a:gd name="T75" fmla="*/ 12 h 64"/>
                  <a:gd name="T76" fmla="*/ 9 w 67"/>
                  <a:gd name="T77" fmla="*/ 14 h 64"/>
                  <a:gd name="T78" fmla="*/ 6 w 67"/>
                  <a:gd name="T79" fmla="*/ 28 h 64"/>
                  <a:gd name="T80" fmla="*/ 9 w 67"/>
                  <a:gd name="T81" fmla="*/ 40 h 64"/>
                  <a:gd name="T82" fmla="*/ 9 w 67"/>
                  <a:gd name="T83" fmla="*/ 50 h 64"/>
                  <a:gd name="T84" fmla="*/ 18 w 67"/>
                  <a:gd name="T85" fmla="*/ 53 h 64"/>
                  <a:gd name="T86" fmla="*/ 24 w 67"/>
                  <a:gd name="T87" fmla="*/ 61 h 64"/>
                  <a:gd name="T88" fmla="*/ 33 w 67"/>
                  <a:gd name="T89" fmla="*/ 58 h 64"/>
                  <a:gd name="T90" fmla="*/ 43 w 67"/>
                  <a:gd name="T91" fmla="*/ 61 h 64"/>
                  <a:gd name="T92" fmla="*/ 48 w 67"/>
                  <a:gd name="T93" fmla="*/ 53 h 64"/>
                  <a:gd name="T94" fmla="*/ 10 w 67"/>
                  <a:gd name="T95" fmla="*/ 32 h 64"/>
                  <a:gd name="T96" fmla="*/ 34 w 67"/>
                  <a:gd name="T97" fmla="*/ 56 h 64"/>
                  <a:gd name="T98" fmla="*/ 49 w 67"/>
                  <a:gd name="T99" fmla="*/ 53 h 64"/>
                  <a:gd name="T100" fmla="*/ 58 w 67"/>
                  <a:gd name="T101" fmla="*/ 50 h 64"/>
                  <a:gd name="T102" fmla="*/ 60 w 67"/>
                  <a:gd name="T103" fmla="*/ 32 h 64"/>
                  <a:gd name="T104" fmla="*/ 64 w 67"/>
                  <a:gd name="T105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4">
                    <a:moveTo>
                      <a:pt x="51" y="23"/>
                    </a:moveTo>
                    <a:cubicBezTo>
                      <a:pt x="51" y="22"/>
                      <a:pt x="51" y="21"/>
                      <a:pt x="50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19"/>
                      <a:pt x="4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3"/>
                      <a:pt x="20" y="35"/>
                      <a:pt x="2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27" y="37"/>
                      <a:pt x="28" y="38"/>
                      <a:pt x="30" y="39"/>
                    </a:cubicBezTo>
                    <a:cubicBezTo>
                      <a:pt x="30" y="39"/>
                      <a:pt x="31" y="39"/>
                      <a:pt x="31" y="40"/>
                    </a:cubicBezTo>
                    <a:cubicBezTo>
                      <a:pt x="31" y="40"/>
                      <a:pt x="32" y="41"/>
                      <a:pt x="32" y="42"/>
                    </a:cubicBezTo>
                    <a:cubicBezTo>
                      <a:pt x="32" y="45"/>
                      <a:pt x="30" y="46"/>
                      <a:pt x="30" y="46"/>
                    </a:cubicBezTo>
                    <a:cubicBezTo>
                      <a:pt x="30" y="46"/>
                      <a:pt x="28" y="47"/>
                      <a:pt x="26" y="47"/>
                    </a:cubicBezTo>
                    <a:cubicBezTo>
                      <a:pt x="26" y="47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9"/>
                      <a:pt x="42" y="49"/>
                      <a:pt x="42" y="48"/>
                    </a:cubicBezTo>
                    <a:cubicBezTo>
                      <a:pt x="42" y="48"/>
                      <a:pt x="42" y="47"/>
                      <a:pt x="42" y="47"/>
                    </a:cubicBezTo>
                    <a:cubicBezTo>
                      <a:pt x="40" y="47"/>
                      <a:pt x="38" y="46"/>
                      <a:pt x="38" y="46"/>
                    </a:cubicBezTo>
                    <a:cubicBezTo>
                      <a:pt x="37" y="46"/>
                      <a:pt x="36" y="45"/>
                      <a:pt x="36" y="42"/>
                    </a:cubicBezTo>
                    <a:cubicBezTo>
                      <a:pt x="36" y="41"/>
                      <a:pt x="37" y="40"/>
                      <a:pt x="37" y="39"/>
                    </a:cubicBezTo>
                    <a:cubicBezTo>
                      <a:pt x="37" y="39"/>
                      <a:pt x="38" y="39"/>
                      <a:pt x="38" y="39"/>
                    </a:cubicBezTo>
                    <a:cubicBezTo>
                      <a:pt x="40" y="38"/>
                      <a:pt x="41" y="37"/>
                      <a:pt x="42" y="36"/>
                    </a:cubicBezTo>
                    <a:cubicBezTo>
                      <a:pt x="43" y="37"/>
                      <a:pt x="44" y="37"/>
                      <a:pt x="44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8" y="35"/>
                      <a:pt x="51" y="33"/>
                      <a:pt x="51" y="30"/>
                    </a:cubicBezTo>
                    <a:lnTo>
                      <a:pt x="51" y="23"/>
                    </a:lnTo>
                    <a:close/>
                    <a:moveTo>
                      <a:pt x="23" y="34"/>
                    </a:moveTo>
                    <a:cubicBezTo>
                      <a:pt x="19" y="31"/>
                      <a:pt x="19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3" y="34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1"/>
                      <a:pt x="44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4" y="32"/>
                      <a:pt x="44" y="3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0"/>
                    </a:lnTo>
                    <a:close/>
                    <a:moveTo>
                      <a:pt x="63" y="26"/>
                    </a:moveTo>
                    <a:cubicBezTo>
                      <a:pt x="62" y="25"/>
                      <a:pt x="61" y="24"/>
                      <a:pt x="61" y="24"/>
                    </a:cubicBezTo>
                    <a:cubicBezTo>
                      <a:pt x="61" y="23"/>
                      <a:pt x="61" y="21"/>
                      <a:pt x="61" y="20"/>
                    </a:cubicBezTo>
                    <a:cubicBezTo>
                      <a:pt x="62" y="17"/>
                      <a:pt x="62" y="15"/>
                      <a:pt x="61" y="13"/>
                    </a:cubicBezTo>
                    <a:cubicBezTo>
                      <a:pt x="59" y="11"/>
                      <a:pt x="57" y="10"/>
                      <a:pt x="54" y="10"/>
                    </a:cubicBezTo>
                    <a:cubicBezTo>
                      <a:pt x="53" y="10"/>
                      <a:pt x="51" y="10"/>
                      <a:pt x="51" y="9"/>
                    </a:cubicBezTo>
                    <a:cubicBezTo>
                      <a:pt x="50" y="9"/>
                      <a:pt x="49" y="7"/>
                      <a:pt x="49" y="6"/>
                    </a:cubicBezTo>
                    <a:cubicBezTo>
                      <a:pt x="48" y="4"/>
                      <a:pt x="47" y="1"/>
                      <a:pt x="44" y="1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1" y="0"/>
                      <a:pt x="39" y="1"/>
                      <a:pt x="37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3" y="4"/>
                      <a:pt x="32" y="3"/>
                      <a:pt x="30" y="2"/>
                    </a:cubicBezTo>
                    <a:cubicBezTo>
                      <a:pt x="29" y="1"/>
                      <a:pt x="27" y="0"/>
                      <a:pt x="25" y="0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1" y="1"/>
                      <a:pt x="20" y="4"/>
                      <a:pt x="19" y="6"/>
                    </a:cubicBezTo>
                    <a:cubicBezTo>
                      <a:pt x="18" y="7"/>
                      <a:pt x="18" y="9"/>
                      <a:pt x="17" y="9"/>
                    </a:cubicBezTo>
                    <a:cubicBezTo>
                      <a:pt x="16" y="10"/>
                      <a:pt x="15" y="10"/>
                      <a:pt x="13" y="10"/>
                    </a:cubicBezTo>
                    <a:cubicBezTo>
                      <a:pt x="11" y="10"/>
                      <a:pt x="8" y="11"/>
                      <a:pt x="7" y="13"/>
                    </a:cubicBezTo>
                    <a:cubicBezTo>
                      <a:pt x="5" y="15"/>
                      <a:pt x="6" y="17"/>
                      <a:pt x="6" y="20"/>
                    </a:cubicBezTo>
                    <a:cubicBezTo>
                      <a:pt x="7" y="21"/>
                      <a:pt x="7" y="23"/>
                      <a:pt x="7" y="24"/>
                    </a:cubicBezTo>
                    <a:cubicBezTo>
                      <a:pt x="7" y="24"/>
                      <a:pt x="5" y="25"/>
                      <a:pt x="4" y="26"/>
                    </a:cubicBezTo>
                    <a:cubicBezTo>
                      <a:pt x="3" y="28"/>
                      <a:pt x="0" y="30"/>
                      <a:pt x="0" y="32"/>
                    </a:cubicBezTo>
                    <a:cubicBezTo>
                      <a:pt x="0" y="35"/>
                      <a:pt x="3" y="37"/>
                      <a:pt x="4" y="38"/>
                    </a:cubicBezTo>
                    <a:cubicBezTo>
                      <a:pt x="5" y="39"/>
                      <a:pt x="7" y="40"/>
                      <a:pt x="7" y="41"/>
                    </a:cubicBezTo>
                    <a:cubicBezTo>
                      <a:pt x="7" y="42"/>
                      <a:pt x="7" y="44"/>
                      <a:pt x="6" y="45"/>
                    </a:cubicBezTo>
                    <a:cubicBezTo>
                      <a:pt x="6" y="47"/>
                      <a:pt x="5" y="50"/>
                      <a:pt x="7" y="52"/>
                    </a:cubicBezTo>
                    <a:cubicBezTo>
                      <a:pt x="8" y="54"/>
                      <a:pt x="11" y="54"/>
                      <a:pt x="13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6"/>
                      <a:pt x="18" y="57"/>
                      <a:pt x="19" y="59"/>
                    </a:cubicBezTo>
                    <a:cubicBezTo>
                      <a:pt x="20" y="61"/>
                      <a:pt x="21" y="63"/>
                      <a:pt x="24" y="64"/>
                    </a:cubicBezTo>
                    <a:cubicBezTo>
                      <a:pt x="24" y="64"/>
                      <a:pt x="25" y="64"/>
                      <a:pt x="25" y="64"/>
                    </a:cubicBezTo>
                    <a:cubicBezTo>
                      <a:pt x="27" y="64"/>
                      <a:pt x="29" y="63"/>
                      <a:pt x="30" y="62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1"/>
                      <a:pt x="36" y="62"/>
                      <a:pt x="37" y="62"/>
                    </a:cubicBezTo>
                    <a:cubicBezTo>
                      <a:pt x="39" y="63"/>
                      <a:pt x="41" y="64"/>
                      <a:pt x="43" y="64"/>
                    </a:cubicBezTo>
                    <a:cubicBezTo>
                      <a:pt x="43" y="64"/>
                      <a:pt x="44" y="64"/>
                      <a:pt x="44" y="64"/>
                    </a:cubicBezTo>
                    <a:cubicBezTo>
                      <a:pt x="47" y="63"/>
                      <a:pt x="48" y="61"/>
                      <a:pt x="49" y="59"/>
                    </a:cubicBezTo>
                    <a:cubicBezTo>
                      <a:pt x="49" y="57"/>
                      <a:pt x="50" y="56"/>
                      <a:pt x="51" y="55"/>
                    </a:cubicBezTo>
                    <a:cubicBezTo>
                      <a:pt x="51" y="55"/>
                      <a:pt x="53" y="55"/>
                      <a:pt x="54" y="55"/>
                    </a:cubicBezTo>
                    <a:cubicBezTo>
                      <a:pt x="57" y="54"/>
                      <a:pt x="59" y="54"/>
                      <a:pt x="61" y="52"/>
                    </a:cubicBezTo>
                    <a:cubicBezTo>
                      <a:pt x="62" y="50"/>
                      <a:pt x="62" y="47"/>
                      <a:pt x="61" y="45"/>
                    </a:cubicBezTo>
                    <a:cubicBezTo>
                      <a:pt x="61" y="44"/>
                      <a:pt x="61" y="42"/>
                      <a:pt x="61" y="41"/>
                    </a:cubicBezTo>
                    <a:cubicBezTo>
                      <a:pt x="61" y="40"/>
                      <a:pt x="62" y="39"/>
                      <a:pt x="63" y="38"/>
                    </a:cubicBezTo>
                    <a:cubicBezTo>
                      <a:pt x="65" y="37"/>
                      <a:pt x="67" y="35"/>
                      <a:pt x="67" y="32"/>
                    </a:cubicBezTo>
                    <a:cubicBezTo>
                      <a:pt x="67" y="30"/>
                      <a:pt x="65" y="28"/>
                      <a:pt x="63" y="26"/>
                    </a:cubicBezTo>
                    <a:close/>
                    <a:moveTo>
                      <a:pt x="54" y="13"/>
                    </a:moveTo>
                    <a:cubicBezTo>
                      <a:pt x="56" y="13"/>
                      <a:pt x="58" y="13"/>
                      <a:pt x="58" y="14"/>
                    </a:cubicBezTo>
                    <a:cubicBezTo>
                      <a:pt x="59" y="15"/>
                      <a:pt x="59" y="17"/>
                      <a:pt x="58" y="19"/>
                    </a:cubicBezTo>
                    <a:cubicBezTo>
                      <a:pt x="58" y="21"/>
                      <a:pt x="58" y="22"/>
                      <a:pt x="58" y="24"/>
                    </a:cubicBezTo>
                    <a:cubicBezTo>
                      <a:pt x="56" y="19"/>
                      <a:pt x="53" y="15"/>
                      <a:pt x="49" y="12"/>
                    </a:cubicBezTo>
                    <a:cubicBezTo>
                      <a:pt x="51" y="13"/>
                      <a:pt x="52" y="13"/>
                      <a:pt x="54" y="13"/>
                    </a:cubicBezTo>
                    <a:close/>
                    <a:moveTo>
                      <a:pt x="39" y="5"/>
                    </a:moveTo>
                    <a:cubicBezTo>
                      <a:pt x="41" y="4"/>
                      <a:pt x="42" y="3"/>
                      <a:pt x="43" y="3"/>
                    </a:cubicBezTo>
                    <a:cubicBezTo>
                      <a:pt x="44" y="4"/>
                      <a:pt x="45" y="6"/>
                      <a:pt x="46" y="7"/>
                    </a:cubicBezTo>
                    <a:cubicBezTo>
                      <a:pt x="47" y="9"/>
                      <a:pt x="47" y="10"/>
                      <a:pt x="48" y="11"/>
                    </a:cubicBezTo>
                    <a:cubicBezTo>
                      <a:pt x="44" y="8"/>
                      <a:pt x="40" y="7"/>
                      <a:pt x="35" y="7"/>
                    </a:cubicBezTo>
                    <a:cubicBezTo>
                      <a:pt x="36" y="6"/>
                      <a:pt x="38" y="6"/>
                      <a:pt x="39" y="5"/>
                    </a:cubicBezTo>
                    <a:close/>
                    <a:moveTo>
                      <a:pt x="22" y="7"/>
                    </a:moveTo>
                    <a:cubicBezTo>
                      <a:pt x="22" y="6"/>
                      <a:pt x="23" y="4"/>
                      <a:pt x="24" y="3"/>
                    </a:cubicBezTo>
                    <a:cubicBezTo>
                      <a:pt x="26" y="3"/>
                      <a:pt x="27" y="4"/>
                      <a:pt x="29" y="5"/>
                    </a:cubicBezTo>
                    <a:cubicBezTo>
                      <a:pt x="30" y="6"/>
                      <a:pt x="32" y="6"/>
                      <a:pt x="33" y="7"/>
                    </a:cubicBezTo>
                    <a:cubicBezTo>
                      <a:pt x="28" y="7"/>
                      <a:pt x="23" y="8"/>
                      <a:pt x="19" y="11"/>
                    </a:cubicBezTo>
                    <a:cubicBezTo>
                      <a:pt x="20" y="10"/>
                      <a:pt x="21" y="9"/>
                      <a:pt x="22" y="7"/>
                    </a:cubicBezTo>
                    <a:close/>
                    <a:moveTo>
                      <a:pt x="9" y="14"/>
                    </a:moveTo>
                    <a:cubicBezTo>
                      <a:pt x="10" y="13"/>
                      <a:pt x="12" y="13"/>
                      <a:pt x="14" y="13"/>
                    </a:cubicBezTo>
                    <a:cubicBezTo>
                      <a:pt x="15" y="13"/>
                      <a:pt x="17" y="13"/>
                      <a:pt x="18" y="12"/>
                    </a:cubicBezTo>
                    <a:cubicBezTo>
                      <a:pt x="14" y="15"/>
                      <a:pt x="11" y="19"/>
                      <a:pt x="10" y="24"/>
                    </a:cubicBezTo>
                    <a:cubicBezTo>
                      <a:pt x="10" y="22"/>
                      <a:pt x="10" y="21"/>
                      <a:pt x="9" y="19"/>
                    </a:cubicBezTo>
                    <a:cubicBezTo>
                      <a:pt x="9" y="17"/>
                      <a:pt x="9" y="15"/>
                      <a:pt x="9" y="14"/>
                    </a:cubicBezTo>
                    <a:close/>
                    <a:moveTo>
                      <a:pt x="6" y="36"/>
                    </a:move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5" y="30"/>
                      <a:pt x="6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7"/>
                      <a:pt x="8" y="30"/>
                      <a:pt x="8" y="32"/>
                    </a:cubicBezTo>
                    <a:cubicBezTo>
                      <a:pt x="8" y="35"/>
                      <a:pt x="9" y="37"/>
                      <a:pt x="9" y="40"/>
                    </a:cubicBezTo>
                    <a:cubicBezTo>
                      <a:pt x="9" y="38"/>
                      <a:pt x="8" y="37"/>
                      <a:pt x="6" y="36"/>
                    </a:cubicBezTo>
                    <a:close/>
                    <a:moveTo>
                      <a:pt x="14" y="52"/>
                    </a:moveTo>
                    <a:cubicBezTo>
                      <a:pt x="12" y="51"/>
                      <a:pt x="10" y="51"/>
                      <a:pt x="9" y="50"/>
                    </a:cubicBezTo>
                    <a:cubicBezTo>
                      <a:pt x="9" y="49"/>
                      <a:pt x="9" y="47"/>
                      <a:pt x="9" y="46"/>
                    </a:cubicBezTo>
                    <a:cubicBezTo>
                      <a:pt x="10" y="44"/>
                      <a:pt x="10" y="42"/>
                      <a:pt x="10" y="41"/>
                    </a:cubicBezTo>
                    <a:cubicBezTo>
                      <a:pt x="11" y="46"/>
                      <a:pt x="14" y="50"/>
                      <a:pt x="18" y="53"/>
                    </a:cubicBezTo>
                    <a:cubicBezTo>
                      <a:pt x="17" y="52"/>
                      <a:pt x="15" y="52"/>
                      <a:pt x="14" y="52"/>
                    </a:cubicBezTo>
                    <a:close/>
                    <a:moveTo>
                      <a:pt x="29" y="60"/>
                    </a:moveTo>
                    <a:cubicBezTo>
                      <a:pt x="27" y="61"/>
                      <a:pt x="26" y="62"/>
                      <a:pt x="24" y="61"/>
                    </a:cubicBezTo>
                    <a:cubicBezTo>
                      <a:pt x="23" y="61"/>
                      <a:pt x="22" y="59"/>
                      <a:pt x="22" y="57"/>
                    </a:cubicBezTo>
                    <a:cubicBezTo>
                      <a:pt x="21" y="56"/>
                      <a:pt x="20" y="54"/>
                      <a:pt x="19" y="53"/>
                    </a:cubicBezTo>
                    <a:cubicBezTo>
                      <a:pt x="23" y="56"/>
                      <a:pt x="28" y="58"/>
                      <a:pt x="33" y="58"/>
                    </a:cubicBezTo>
                    <a:cubicBezTo>
                      <a:pt x="32" y="58"/>
                      <a:pt x="30" y="59"/>
                      <a:pt x="29" y="60"/>
                    </a:cubicBezTo>
                    <a:close/>
                    <a:moveTo>
                      <a:pt x="46" y="57"/>
                    </a:moveTo>
                    <a:cubicBezTo>
                      <a:pt x="45" y="59"/>
                      <a:pt x="44" y="61"/>
                      <a:pt x="43" y="61"/>
                    </a:cubicBezTo>
                    <a:cubicBezTo>
                      <a:pt x="42" y="62"/>
                      <a:pt x="41" y="61"/>
                      <a:pt x="39" y="60"/>
                    </a:cubicBezTo>
                    <a:cubicBezTo>
                      <a:pt x="37" y="59"/>
                      <a:pt x="36" y="58"/>
                      <a:pt x="35" y="58"/>
                    </a:cubicBezTo>
                    <a:cubicBezTo>
                      <a:pt x="40" y="58"/>
                      <a:pt x="44" y="56"/>
                      <a:pt x="48" y="53"/>
                    </a:cubicBezTo>
                    <a:cubicBezTo>
                      <a:pt x="47" y="54"/>
                      <a:pt x="47" y="56"/>
                      <a:pt x="46" y="57"/>
                    </a:cubicBezTo>
                    <a:close/>
                    <a:moveTo>
                      <a:pt x="34" y="56"/>
                    </a:moveTo>
                    <a:cubicBezTo>
                      <a:pt x="21" y="56"/>
                      <a:pt x="10" y="45"/>
                      <a:pt x="10" y="32"/>
                    </a:cubicBezTo>
                    <a:cubicBezTo>
                      <a:pt x="10" y="19"/>
                      <a:pt x="21" y="9"/>
                      <a:pt x="34" y="9"/>
                    </a:cubicBezTo>
                    <a:cubicBezTo>
                      <a:pt x="47" y="9"/>
                      <a:pt x="58" y="19"/>
                      <a:pt x="58" y="32"/>
                    </a:cubicBezTo>
                    <a:cubicBezTo>
                      <a:pt x="58" y="45"/>
                      <a:pt x="47" y="56"/>
                      <a:pt x="34" y="56"/>
                    </a:cubicBezTo>
                    <a:close/>
                    <a:moveTo>
                      <a:pt x="58" y="50"/>
                    </a:moveTo>
                    <a:cubicBezTo>
                      <a:pt x="58" y="51"/>
                      <a:pt x="56" y="51"/>
                      <a:pt x="54" y="52"/>
                    </a:cubicBezTo>
                    <a:cubicBezTo>
                      <a:pt x="52" y="52"/>
                      <a:pt x="51" y="52"/>
                      <a:pt x="49" y="53"/>
                    </a:cubicBezTo>
                    <a:cubicBezTo>
                      <a:pt x="53" y="50"/>
                      <a:pt x="56" y="46"/>
                      <a:pt x="58" y="41"/>
                    </a:cubicBezTo>
                    <a:cubicBezTo>
                      <a:pt x="58" y="42"/>
                      <a:pt x="58" y="44"/>
                      <a:pt x="58" y="46"/>
                    </a:cubicBezTo>
                    <a:cubicBezTo>
                      <a:pt x="59" y="47"/>
                      <a:pt x="59" y="49"/>
                      <a:pt x="58" y="50"/>
                    </a:cubicBezTo>
                    <a:close/>
                    <a:moveTo>
                      <a:pt x="61" y="36"/>
                    </a:moveTo>
                    <a:cubicBezTo>
                      <a:pt x="60" y="37"/>
                      <a:pt x="59" y="38"/>
                      <a:pt x="58" y="40"/>
                    </a:cubicBezTo>
                    <a:cubicBezTo>
                      <a:pt x="59" y="37"/>
                      <a:pt x="60" y="35"/>
                      <a:pt x="60" y="32"/>
                    </a:cubicBezTo>
                    <a:cubicBezTo>
                      <a:pt x="60" y="30"/>
                      <a:pt x="59" y="27"/>
                      <a:pt x="58" y="25"/>
                    </a:cubicBezTo>
                    <a:cubicBezTo>
                      <a:pt x="59" y="26"/>
                      <a:pt x="60" y="27"/>
                      <a:pt x="61" y="28"/>
                    </a:cubicBezTo>
                    <a:cubicBezTo>
                      <a:pt x="63" y="30"/>
                      <a:pt x="64" y="31"/>
                      <a:pt x="64" y="32"/>
                    </a:cubicBezTo>
                    <a:cubicBezTo>
                      <a:pt x="64" y="34"/>
                      <a:pt x="63" y="35"/>
                      <a:pt x="6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5" name="Freeform 33">
                <a:extLst>
                  <a:ext uri="{FF2B5EF4-FFF2-40B4-BE49-F238E27FC236}">
                    <a16:creationId xmlns:a16="http://schemas.microsoft.com/office/drawing/2014/main" id="{D15F051D-7BD6-4E96-988A-C711AC57E1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80791" y="5397488"/>
                <a:ext cx="282099" cy="288980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6" name="Freeform 38">
                <a:extLst>
                  <a:ext uri="{FF2B5EF4-FFF2-40B4-BE49-F238E27FC236}">
                    <a16:creationId xmlns:a16="http://schemas.microsoft.com/office/drawing/2014/main" id="{94E22FC2-D5BC-4136-8DEF-3B080535B7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65069" y="4244772"/>
                <a:ext cx="355281" cy="316061"/>
              </a:xfrm>
              <a:custGeom>
                <a:avLst/>
                <a:gdLst>
                  <a:gd name="T0" fmla="*/ 63 w 65"/>
                  <a:gd name="T1" fmla="*/ 24 h 58"/>
                  <a:gd name="T2" fmla="*/ 49 w 65"/>
                  <a:gd name="T3" fmla="*/ 22 h 58"/>
                  <a:gd name="T4" fmla="*/ 42 w 65"/>
                  <a:gd name="T5" fmla="*/ 16 h 58"/>
                  <a:gd name="T6" fmla="*/ 32 w 65"/>
                  <a:gd name="T7" fmla="*/ 6 h 58"/>
                  <a:gd name="T8" fmla="*/ 24 w 65"/>
                  <a:gd name="T9" fmla="*/ 0 h 58"/>
                  <a:gd name="T10" fmla="*/ 24 w 65"/>
                  <a:gd name="T11" fmla="*/ 23 h 58"/>
                  <a:gd name="T12" fmla="*/ 21 w 65"/>
                  <a:gd name="T13" fmla="*/ 22 h 58"/>
                  <a:gd name="T14" fmla="*/ 3 w 65"/>
                  <a:gd name="T15" fmla="*/ 28 h 58"/>
                  <a:gd name="T16" fmla="*/ 0 w 65"/>
                  <a:gd name="T17" fmla="*/ 34 h 58"/>
                  <a:gd name="T18" fmla="*/ 2 w 65"/>
                  <a:gd name="T19" fmla="*/ 41 h 58"/>
                  <a:gd name="T20" fmla="*/ 5 w 65"/>
                  <a:gd name="T21" fmla="*/ 48 h 58"/>
                  <a:gd name="T22" fmla="*/ 10 w 65"/>
                  <a:gd name="T23" fmla="*/ 55 h 58"/>
                  <a:gd name="T24" fmla="*/ 35 w 65"/>
                  <a:gd name="T25" fmla="*/ 57 h 58"/>
                  <a:gd name="T26" fmla="*/ 45 w 65"/>
                  <a:gd name="T27" fmla="*/ 55 h 58"/>
                  <a:gd name="T28" fmla="*/ 60 w 65"/>
                  <a:gd name="T29" fmla="*/ 57 h 58"/>
                  <a:gd name="T30" fmla="*/ 64 w 65"/>
                  <a:gd name="T31" fmla="*/ 26 h 58"/>
                  <a:gd name="T32" fmla="*/ 9 w 65"/>
                  <a:gd name="T33" fmla="*/ 25 h 58"/>
                  <a:gd name="T34" fmla="*/ 24 w 65"/>
                  <a:gd name="T35" fmla="*/ 28 h 58"/>
                  <a:gd name="T36" fmla="*/ 9 w 65"/>
                  <a:gd name="T37" fmla="*/ 30 h 58"/>
                  <a:gd name="T38" fmla="*/ 9 w 65"/>
                  <a:gd name="T39" fmla="*/ 25 h 58"/>
                  <a:gd name="T40" fmla="*/ 18 w 65"/>
                  <a:gd name="T41" fmla="*/ 32 h 58"/>
                  <a:gd name="T42" fmla="*/ 18 w 65"/>
                  <a:gd name="T43" fmla="*/ 37 h 58"/>
                  <a:gd name="T44" fmla="*/ 6 w 65"/>
                  <a:gd name="T45" fmla="*/ 37 h 58"/>
                  <a:gd name="T46" fmla="*/ 6 w 65"/>
                  <a:gd name="T47" fmla="*/ 32 h 58"/>
                  <a:gd name="T48" fmla="*/ 18 w 65"/>
                  <a:gd name="T49" fmla="*/ 39 h 58"/>
                  <a:gd name="T50" fmla="*/ 23 w 65"/>
                  <a:gd name="T51" fmla="*/ 41 h 58"/>
                  <a:gd name="T52" fmla="*/ 11 w 65"/>
                  <a:gd name="T53" fmla="*/ 43 h 58"/>
                  <a:gd name="T54" fmla="*/ 5 w 65"/>
                  <a:gd name="T55" fmla="*/ 41 h 58"/>
                  <a:gd name="T56" fmla="*/ 11 w 65"/>
                  <a:gd name="T57" fmla="*/ 45 h 58"/>
                  <a:gd name="T58" fmla="*/ 23 w 65"/>
                  <a:gd name="T59" fmla="*/ 45 h 58"/>
                  <a:gd name="T60" fmla="*/ 23 w 65"/>
                  <a:gd name="T61" fmla="*/ 50 h 58"/>
                  <a:gd name="T62" fmla="*/ 8 w 65"/>
                  <a:gd name="T63" fmla="*/ 48 h 58"/>
                  <a:gd name="T64" fmla="*/ 23 w 65"/>
                  <a:gd name="T65" fmla="*/ 52 h 58"/>
                  <a:gd name="T66" fmla="*/ 24 w 65"/>
                  <a:gd name="T67" fmla="*/ 44 h 58"/>
                  <a:gd name="T68" fmla="*/ 22 w 65"/>
                  <a:gd name="T69" fmla="*/ 37 h 58"/>
                  <a:gd name="T70" fmla="*/ 21 w 65"/>
                  <a:gd name="T71" fmla="*/ 32 h 58"/>
                  <a:gd name="T72" fmla="*/ 26 w 65"/>
                  <a:gd name="T73" fmla="*/ 26 h 58"/>
                  <a:gd name="T74" fmla="*/ 28 w 65"/>
                  <a:gd name="T75" fmla="*/ 31 h 58"/>
                  <a:gd name="T76" fmla="*/ 39 w 65"/>
                  <a:gd name="T77" fmla="*/ 40 h 58"/>
                  <a:gd name="T78" fmla="*/ 30 w 65"/>
                  <a:gd name="T79" fmla="*/ 31 h 58"/>
                  <a:gd name="T80" fmla="*/ 29 w 65"/>
                  <a:gd name="T81" fmla="*/ 24 h 58"/>
                  <a:gd name="T82" fmla="*/ 29 w 65"/>
                  <a:gd name="T83" fmla="*/ 24 h 58"/>
                  <a:gd name="T84" fmla="*/ 22 w 65"/>
                  <a:gd name="T85" fmla="*/ 8 h 58"/>
                  <a:gd name="T86" fmla="*/ 28 w 65"/>
                  <a:gd name="T87" fmla="*/ 4 h 58"/>
                  <a:gd name="T88" fmla="*/ 32 w 65"/>
                  <a:gd name="T89" fmla="*/ 14 h 58"/>
                  <a:gd name="T90" fmla="*/ 43 w 65"/>
                  <a:gd name="T91" fmla="*/ 20 h 58"/>
                  <a:gd name="T92" fmla="*/ 46 w 65"/>
                  <a:gd name="T93" fmla="*/ 50 h 58"/>
                  <a:gd name="T94" fmla="*/ 12 w 65"/>
                  <a:gd name="T95" fmla="*/ 52 h 58"/>
                  <a:gd name="T96" fmla="*/ 23 w 65"/>
                  <a:gd name="T97" fmla="*/ 52 h 58"/>
                  <a:gd name="T98" fmla="*/ 61 w 65"/>
                  <a:gd name="T99" fmla="*/ 27 h 58"/>
                  <a:gd name="T100" fmla="*/ 48 w 65"/>
                  <a:gd name="T101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" h="58">
                    <a:moveTo>
                      <a:pt x="64" y="24"/>
                    </a:moveTo>
                    <a:cubicBezTo>
                      <a:pt x="64" y="24"/>
                      <a:pt x="63" y="24"/>
                      <a:pt x="63" y="24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6" y="18"/>
                      <a:pt x="45" y="18"/>
                    </a:cubicBezTo>
                    <a:cubicBezTo>
                      <a:pt x="44" y="17"/>
                      <a:pt x="43" y="17"/>
                      <a:pt x="42" y="16"/>
                    </a:cubicBezTo>
                    <a:cubicBezTo>
                      <a:pt x="39" y="15"/>
                      <a:pt x="37" y="14"/>
                      <a:pt x="35" y="12"/>
                    </a:cubicBezTo>
                    <a:cubicBezTo>
                      <a:pt x="33" y="10"/>
                      <a:pt x="32" y="8"/>
                      <a:pt x="32" y="6"/>
                    </a:cubicBezTo>
                    <a:cubicBezTo>
                      <a:pt x="31" y="4"/>
                      <a:pt x="31" y="2"/>
                      <a:pt x="30" y="1"/>
                    </a:cubicBezTo>
                    <a:cubicBezTo>
                      <a:pt x="28" y="0"/>
                      <a:pt x="26" y="0"/>
                      <a:pt x="24" y="0"/>
                    </a:cubicBezTo>
                    <a:cubicBezTo>
                      <a:pt x="22" y="1"/>
                      <a:pt x="20" y="4"/>
                      <a:pt x="20" y="7"/>
                    </a:cubicBezTo>
                    <a:cubicBezTo>
                      <a:pt x="19" y="14"/>
                      <a:pt x="22" y="1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2"/>
                      <a:pt x="22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6" y="22"/>
                      <a:pt x="3" y="25"/>
                      <a:pt x="3" y="28"/>
                    </a:cubicBezTo>
                    <a:cubicBezTo>
                      <a:pt x="3" y="28"/>
                      <a:pt x="3" y="29"/>
                      <a:pt x="4" y="29"/>
                    </a:cubicBezTo>
                    <a:cubicBezTo>
                      <a:pt x="1" y="30"/>
                      <a:pt x="0" y="32"/>
                      <a:pt x="0" y="34"/>
                    </a:cubicBezTo>
                    <a:cubicBezTo>
                      <a:pt x="0" y="36"/>
                      <a:pt x="1" y="38"/>
                      <a:pt x="2" y="39"/>
                    </a:cubicBezTo>
                    <a:cubicBezTo>
                      <a:pt x="2" y="40"/>
                      <a:pt x="2" y="40"/>
                      <a:pt x="2" y="41"/>
                    </a:cubicBezTo>
                    <a:cubicBezTo>
                      <a:pt x="2" y="43"/>
                      <a:pt x="3" y="45"/>
                      <a:pt x="5" y="46"/>
                    </a:cubicBezTo>
                    <a:cubicBezTo>
                      <a:pt x="5" y="46"/>
                      <a:pt x="5" y="47"/>
                      <a:pt x="5" y="48"/>
                    </a:cubicBezTo>
                    <a:cubicBezTo>
                      <a:pt x="5" y="50"/>
                      <a:pt x="6" y="52"/>
                      <a:pt x="8" y="53"/>
                    </a:cubicBezTo>
                    <a:cubicBezTo>
                      <a:pt x="9" y="53"/>
                      <a:pt x="9" y="54"/>
                      <a:pt x="10" y="55"/>
                    </a:cubicBezTo>
                    <a:cubicBezTo>
                      <a:pt x="13" y="57"/>
                      <a:pt x="24" y="58"/>
                      <a:pt x="30" y="58"/>
                    </a:cubicBezTo>
                    <a:cubicBezTo>
                      <a:pt x="32" y="58"/>
                      <a:pt x="34" y="58"/>
                      <a:pt x="35" y="57"/>
                    </a:cubicBezTo>
                    <a:cubicBezTo>
                      <a:pt x="38" y="57"/>
                      <a:pt x="41" y="56"/>
                      <a:pt x="45" y="54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6"/>
                      <a:pt x="46" y="56"/>
                      <a:pt x="46" y="56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7"/>
                      <a:pt x="62" y="56"/>
                      <a:pt x="62" y="55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5"/>
                      <a:pt x="64" y="25"/>
                      <a:pt x="64" y="24"/>
                    </a:cubicBezTo>
                    <a:close/>
                    <a:moveTo>
                      <a:pt x="9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25"/>
                      <a:pt x="24" y="26"/>
                      <a:pt x="24" y="28"/>
                    </a:cubicBezTo>
                    <a:cubicBezTo>
                      <a:pt x="24" y="29"/>
                      <a:pt x="23" y="30"/>
                      <a:pt x="21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6" y="29"/>
                      <a:pt x="6" y="28"/>
                    </a:cubicBezTo>
                    <a:cubicBezTo>
                      <a:pt x="6" y="26"/>
                      <a:pt x="8" y="25"/>
                      <a:pt x="9" y="25"/>
                    </a:cubicBezTo>
                    <a:close/>
                    <a:moveTo>
                      <a:pt x="6" y="32"/>
                    </a:move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21" y="33"/>
                      <a:pt x="21" y="34"/>
                    </a:cubicBezTo>
                    <a:cubicBezTo>
                      <a:pt x="21" y="36"/>
                      <a:pt x="19" y="37"/>
                      <a:pt x="1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4" y="37"/>
                      <a:pt x="3" y="36"/>
                      <a:pt x="3" y="34"/>
                    </a:cubicBezTo>
                    <a:cubicBezTo>
                      <a:pt x="3" y="33"/>
                      <a:pt x="4" y="32"/>
                      <a:pt x="6" y="32"/>
                    </a:cubicBezTo>
                    <a:close/>
                    <a:moveTo>
                      <a:pt x="8" y="39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2" y="39"/>
                      <a:pt x="23" y="40"/>
                      <a:pt x="23" y="41"/>
                    </a:cubicBezTo>
                    <a:cubicBezTo>
                      <a:pt x="23" y="42"/>
                      <a:pt x="22" y="43"/>
                      <a:pt x="20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6" y="43"/>
                      <a:pt x="5" y="42"/>
                      <a:pt x="5" y="41"/>
                    </a:cubicBezTo>
                    <a:cubicBezTo>
                      <a:pt x="5" y="40"/>
                      <a:pt x="6" y="39"/>
                      <a:pt x="8" y="39"/>
                    </a:cubicBezTo>
                    <a:close/>
                    <a:moveTo>
                      <a:pt x="11" y="45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5" y="45"/>
                      <a:pt x="26" y="47"/>
                      <a:pt x="26" y="48"/>
                    </a:cubicBezTo>
                    <a:cubicBezTo>
                      <a:pt x="26" y="49"/>
                      <a:pt x="25" y="50"/>
                      <a:pt x="23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50"/>
                      <a:pt x="8" y="49"/>
                      <a:pt x="8" y="48"/>
                    </a:cubicBezTo>
                    <a:cubicBezTo>
                      <a:pt x="8" y="47"/>
                      <a:pt x="9" y="45"/>
                      <a:pt x="11" y="45"/>
                    </a:cubicBezTo>
                    <a:close/>
                    <a:moveTo>
                      <a:pt x="23" y="52"/>
                    </a:moveTo>
                    <a:cubicBezTo>
                      <a:pt x="26" y="52"/>
                      <a:pt x="28" y="50"/>
                      <a:pt x="28" y="48"/>
                    </a:cubicBezTo>
                    <a:cubicBezTo>
                      <a:pt x="28" y="46"/>
                      <a:pt x="26" y="44"/>
                      <a:pt x="24" y="44"/>
                    </a:cubicBezTo>
                    <a:cubicBezTo>
                      <a:pt x="25" y="43"/>
                      <a:pt x="25" y="42"/>
                      <a:pt x="25" y="41"/>
                    </a:cubicBezTo>
                    <a:cubicBezTo>
                      <a:pt x="25" y="39"/>
                      <a:pt x="24" y="38"/>
                      <a:pt x="22" y="37"/>
                    </a:cubicBezTo>
                    <a:cubicBezTo>
                      <a:pt x="22" y="36"/>
                      <a:pt x="23" y="35"/>
                      <a:pt x="23" y="34"/>
                    </a:cubicBezTo>
                    <a:cubicBezTo>
                      <a:pt x="23" y="33"/>
                      <a:pt x="22" y="33"/>
                      <a:pt x="21" y="32"/>
                    </a:cubicBezTo>
                    <a:cubicBezTo>
                      <a:pt x="24" y="32"/>
                      <a:pt x="26" y="30"/>
                      <a:pt x="26" y="28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7"/>
                      <a:pt x="28" y="29"/>
                      <a:pt x="28" y="31"/>
                    </a:cubicBezTo>
                    <a:cubicBezTo>
                      <a:pt x="29" y="38"/>
                      <a:pt x="37" y="41"/>
                      <a:pt x="37" y="41"/>
                    </a:cubicBezTo>
                    <a:cubicBezTo>
                      <a:pt x="38" y="41"/>
                      <a:pt x="38" y="41"/>
                      <a:pt x="39" y="40"/>
                    </a:cubicBezTo>
                    <a:cubicBezTo>
                      <a:pt x="39" y="40"/>
                      <a:pt x="38" y="39"/>
                      <a:pt x="38" y="39"/>
                    </a:cubicBezTo>
                    <a:cubicBezTo>
                      <a:pt x="38" y="39"/>
                      <a:pt x="31" y="37"/>
                      <a:pt x="30" y="31"/>
                    </a:cubicBezTo>
                    <a:cubicBezTo>
                      <a:pt x="30" y="28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3"/>
                    </a:cubicBezTo>
                    <a:cubicBezTo>
                      <a:pt x="29" y="23"/>
                      <a:pt x="21" y="16"/>
                      <a:pt x="22" y="8"/>
                    </a:cubicBezTo>
                    <a:cubicBezTo>
                      <a:pt x="23" y="5"/>
                      <a:pt x="24" y="4"/>
                      <a:pt x="25" y="3"/>
                    </a:cubicBezTo>
                    <a:cubicBezTo>
                      <a:pt x="26" y="3"/>
                      <a:pt x="27" y="3"/>
                      <a:pt x="28" y="4"/>
                    </a:cubicBezTo>
                    <a:cubicBezTo>
                      <a:pt x="28" y="4"/>
                      <a:pt x="29" y="5"/>
                      <a:pt x="29" y="7"/>
                    </a:cubicBezTo>
                    <a:cubicBezTo>
                      <a:pt x="30" y="9"/>
                      <a:pt x="31" y="11"/>
                      <a:pt x="32" y="14"/>
                    </a:cubicBezTo>
                    <a:cubicBezTo>
                      <a:pt x="35" y="17"/>
                      <a:pt x="38" y="18"/>
                      <a:pt x="40" y="19"/>
                    </a:cubicBezTo>
                    <a:cubicBezTo>
                      <a:pt x="41" y="19"/>
                      <a:pt x="42" y="20"/>
                      <a:pt x="43" y="20"/>
                    </a:cubicBezTo>
                    <a:cubicBezTo>
                      <a:pt x="44" y="21"/>
                      <a:pt x="47" y="25"/>
                      <a:pt x="48" y="26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2"/>
                      <a:pt x="39" y="54"/>
                      <a:pt x="34" y="54"/>
                    </a:cubicBezTo>
                    <a:cubicBezTo>
                      <a:pt x="27" y="55"/>
                      <a:pt x="14" y="54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lnTo>
                      <a:pt x="23" y="52"/>
                    </a:lnTo>
                    <a:close/>
                    <a:moveTo>
                      <a:pt x="50" y="26"/>
                    </a:moveTo>
                    <a:cubicBezTo>
                      <a:pt x="61" y="27"/>
                      <a:pt x="61" y="27"/>
                      <a:pt x="61" y="27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48" y="53"/>
                      <a:pt x="48" y="53"/>
                      <a:pt x="48" y="53"/>
                    </a:cubicBezTo>
                    <a:lnTo>
                      <a:pt x="5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7" name="Freeform 64">
                <a:extLst>
                  <a:ext uri="{FF2B5EF4-FFF2-40B4-BE49-F238E27FC236}">
                    <a16:creationId xmlns:a16="http://schemas.microsoft.com/office/drawing/2014/main" id="{F02EED48-265D-468E-B0E0-DF1753140A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32991" y="4154948"/>
                <a:ext cx="278989" cy="188037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3448B7B-6AFD-4D8A-A025-AF8AF43316F7}"/>
                </a:ext>
              </a:extLst>
            </p:cNvPr>
            <p:cNvSpPr/>
            <p:nvPr/>
          </p:nvSpPr>
          <p:spPr>
            <a:xfrm>
              <a:off x="2550486" y="3131333"/>
              <a:ext cx="1894607" cy="1895573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A3A4190-4DA7-4DF8-BC37-DDE53974CEFD}"/>
                </a:ext>
              </a:extLst>
            </p:cNvPr>
            <p:cNvSpPr/>
            <p:nvPr/>
          </p:nvSpPr>
          <p:spPr>
            <a:xfrm>
              <a:off x="1913209" y="2494176"/>
              <a:ext cx="1274554" cy="1274313"/>
            </a:xfrm>
            <a:prstGeom prst="ellipse">
              <a:avLst/>
            </a:prstGeom>
            <a:solidFill>
              <a:schemeClr val="accent2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E01226A-C545-4BF2-9289-0E733F6404F5}"/>
                </a:ext>
              </a:extLst>
            </p:cNvPr>
            <p:cNvSpPr/>
            <p:nvPr/>
          </p:nvSpPr>
          <p:spPr>
            <a:xfrm>
              <a:off x="3823715" y="2809443"/>
              <a:ext cx="959228" cy="959046"/>
            </a:xfrm>
            <a:prstGeom prst="ellipse">
              <a:avLst/>
            </a:prstGeom>
            <a:solidFill>
              <a:schemeClr val="accent3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C6028AB-63FA-432D-938F-54D3CE054524}"/>
                </a:ext>
              </a:extLst>
            </p:cNvPr>
            <p:cNvSpPr/>
            <p:nvPr/>
          </p:nvSpPr>
          <p:spPr>
            <a:xfrm>
              <a:off x="4047623" y="3977783"/>
              <a:ext cx="1256005" cy="1255767"/>
            </a:xfrm>
            <a:prstGeom prst="ellipse">
              <a:avLst/>
            </a:prstGeom>
            <a:solidFill>
              <a:schemeClr val="accent4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C6269E3-7163-4F27-AB8D-5B6B3DE6F574}"/>
                </a:ext>
              </a:extLst>
            </p:cNvPr>
            <p:cNvSpPr/>
            <p:nvPr/>
          </p:nvSpPr>
          <p:spPr>
            <a:xfrm>
              <a:off x="1913209" y="4405646"/>
              <a:ext cx="1138090" cy="1139198"/>
            </a:xfrm>
            <a:prstGeom prst="ellipse">
              <a:avLst/>
            </a:prstGeom>
            <a:solidFill>
              <a:schemeClr val="accent5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grpSp>
          <p:nvGrpSpPr>
            <p:cNvPr id="19" name="Group 17">
              <a:extLst>
                <a:ext uri="{FF2B5EF4-FFF2-40B4-BE49-F238E27FC236}">
                  <a16:creationId xmlns:a16="http://schemas.microsoft.com/office/drawing/2014/main" id="{430A1E02-84BF-4F22-B117-3908BCF460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16053" y="2715127"/>
              <a:ext cx="1915603" cy="1421712"/>
              <a:chOff x="3861859" y="2516133"/>
              <a:chExt cx="2368005" cy="1757473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1BFDE88C-F364-4B1D-B134-997664D3CE52}"/>
                  </a:ext>
                </a:extLst>
              </p:cNvPr>
              <p:cNvSpPr/>
              <p:nvPr/>
            </p:nvSpPr>
            <p:spPr>
              <a:xfrm>
                <a:off x="4332375" y="3805164"/>
                <a:ext cx="468410" cy="468321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C6700AC8-7786-433C-B3B2-1A9F1F771FE2}"/>
                  </a:ext>
                </a:extLst>
              </p:cNvPr>
              <p:cNvSpPr/>
              <p:nvPr/>
            </p:nvSpPr>
            <p:spPr>
              <a:xfrm>
                <a:off x="3862326" y="3259881"/>
                <a:ext cx="316096" cy="316035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8FF1AFFD-6D57-4BF8-8E6F-6F0D08685FFB}"/>
                  </a:ext>
                </a:extLst>
              </p:cNvPr>
              <p:cNvSpPr/>
              <p:nvPr/>
            </p:nvSpPr>
            <p:spPr>
              <a:xfrm>
                <a:off x="5842424" y="2516462"/>
                <a:ext cx="388158" cy="38808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221A4FC3-ECA3-45B3-BB87-003AD7A3C538}"/>
                  </a:ext>
                </a:extLst>
              </p:cNvPr>
              <p:cNvSpPr/>
              <p:nvPr/>
            </p:nvSpPr>
            <p:spPr>
              <a:xfrm>
                <a:off x="3919650" y="3818264"/>
                <a:ext cx="198173" cy="199773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  <p:grpSp>
          <p:nvGrpSpPr>
            <p:cNvPr id="20" name="Group 18">
              <a:extLst>
                <a:ext uri="{FF2B5EF4-FFF2-40B4-BE49-F238E27FC236}">
                  <a16:creationId xmlns:a16="http://schemas.microsoft.com/office/drawing/2014/main" id="{2DC26B5F-1718-41A5-9D69-8A1FD05E10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17022" y="2307123"/>
              <a:ext cx="1545001" cy="1407815"/>
              <a:chOff x="6335388" y="2011762"/>
              <a:chExt cx="1909878" cy="1740293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B72B5372-2EC9-49A6-8E90-25E55920BE77}"/>
                  </a:ext>
                </a:extLst>
              </p:cNvPr>
              <p:cNvSpPr/>
              <p:nvPr/>
            </p:nvSpPr>
            <p:spPr>
              <a:xfrm>
                <a:off x="6335398" y="2012105"/>
                <a:ext cx="615811" cy="615695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1E2181F6-E291-422A-A12D-9BFACEC2473E}"/>
                  </a:ext>
                </a:extLst>
              </p:cNvPr>
              <p:cNvSpPr/>
              <p:nvPr/>
            </p:nvSpPr>
            <p:spPr>
              <a:xfrm>
                <a:off x="7879841" y="2996234"/>
                <a:ext cx="365228" cy="365160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6635284E-9487-4714-A048-A7037F9BDC80}"/>
                  </a:ext>
                </a:extLst>
              </p:cNvPr>
              <p:cNvSpPr/>
              <p:nvPr/>
            </p:nvSpPr>
            <p:spPr>
              <a:xfrm>
                <a:off x="7794675" y="3494030"/>
                <a:ext cx="257134" cy="258723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CFF1CAF2-0CEC-4205-A762-85438C61BB06}"/>
                  </a:ext>
                </a:extLst>
              </p:cNvPr>
              <p:cNvSpPr/>
              <p:nvPr/>
            </p:nvSpPr>
            <p:spPr>
              <a:xfrm>
                <a:off x="6402548" y="2770261"/>
                <a:ext cx="221102" cy="221061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  <p:grpSp>
          <p:nvGrpSpPr>
            <p:cNvPr id="21" name="Group 19">
              <a:extLst>
                <a:ext uri="{FF2B5EF4-FFF2-40B4-BE49-F238E27FC236}">
                  <a16:creationId xmlns:a16="http://schemas.microsoft.com/office/drawing/2014/main" id="{1467D48D-C9A2-4683-82E9-822BF314DA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3827" y="3835757"/>
              <a:ext cx="1669620" cy="1927689"/>
              <a:chOff x="6183111" y="3901407"/>
              <a:chExt cx="2063929" cy="2382946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D648B16-F233-44B1-B8D4-653A9AF61F37}"/>
                  </a:ext>
                </a:extLst>
              </p:cNvPr>
              <p:cNvSpPr/>
              <p:nvPr/>
            </p:nvSpPr>
            <p:spPr>
              <a:xfrm>
                <a:off x="6648231" y="5416441"/>
                <a:ext cx="542110" cy="542009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6DA9A93C-EA27-4DAF-A21B-1821DB26798A}"/>
                  </a:ext>
                </a:extLst>
              </p:cNvPr>
              <p:cNvSpPr/>
              <p:nvPr/>
            </p:nvSpPr>
            <p:spPr>
              <a:xfrm>
                <a:off x="7313177" y="5778326"/>
                <a:ext cx="265323" cy="263635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D80EC1AF-957D-4D42-AA97-326C2E38B198}"/>
                  </a:ext>
                </a:extLst>
              </p:cNvPr>
              <p:cNvSpPr/>
              <p:nvPr/>
            </p:nvSpPr>
            <p:spPr>
              <a:xfrm>
                <a:off x="7465491" y="3901765"/>
                <a:ext cx="189984" cy="189949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DAC2872-8313-4CA5-9508-DFE069A9EFEA}"/>
                  </a:ext>
                </a:extLst>
              </p:cNvPr>
              <p:cNvSpPr/>
              <p:nvPr/>
            </p:nvSpPr>
            <p:spPr>
              <a:xfrm>
                <a:off x="8056737" y="5608028"/>
                <a:ext cx="189984" cy="189949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8E44F5E5-7863-402D-AF86-32E7012506FF}"/>
                  </a:ext>
                </a:extLst>
              </p:cNvPr>
              <p:cNvSpPr/>
              <p:nvPr/>
            </p:nvSpPr>
            <p:spPr>
              <a:xfrm>
                <a:off x="6183097" y="5897862"/>
                <a:ext cx="386520" cy="386447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  <p:grpSp>
          <p:nvGrpSpPr>
            <p:cNvPr id="22" name="Group 20">
              <a:extLst>
                <a:ext uri="{FF2B5EF4-FFF2-40B4-BE49-F238E27FC236}">
                  <a16:creationId xmlns:a16="http://schemas.microsoft.com/office/drawing/2014/main" id="{2E883B5E-97BA-4690-BD4F-81B50CD415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3954" y="4064137"/>
              <a:ext cx="1707967" cy="1841883"/>
              <a:chOff x="3822174" y="4183729"/>
              <a:chExt cx="2111333" cy="2276875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87FD0D01-CE0D-4EBB-98C2-55B206124C4E}"/>
                  </a:ext>
                </a:extLst>
              </p:cNvPr>
              <p:cNvSpPr/>
              <p:nvPr/>
            </p:nvSpPr>
            <p:spPr>
              <a:xfrm>
                <a:off x="3821377" y="4183419"/>
                <a:ext cx="637103" cy="636982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3F8E1F4E-6F09-49C0-8472-E0606CA5C78F}"/>
                  </a:ext>
                </a:extLst>
              </p:cNvPr>
              <p:cNvSpPr/>
              <p:nvPr/>
            </p:nvSpPr>
            <p:spPr>
              <a:xfrm>
                <a:off x="3886888" y="4990699"/>
                <a:ext cx="235843" cy="235798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FA893A35-FAC1-44D3-9384-000CFAA6FE6D}"/>
                  </a:ext>
                </a:extLst>
              </p:cNvPr>
              <p:cNvSpPr/>
              <p:nvPr/>
            </p:nvSpPr>
            <p:spPr>
              <a:xfrm>
                <a:off x="5698293" y="5534345"/>
                <a:ext cx="235843" cy="235798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B51593E-3B4C-4637-9DD9-5564C6EB8932}"/>
                  </a:ext>
                </a:extLst>
              </p:cNvPr>
              <p:cNvSpPr/>
              <p:nvPr/>
            </p:nvSpPr>
            <p:spPr>
              <a:xfrm>
                <a:off x="5316686" y="5945355"/>
                <a:ext cx="515907" cy="515808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</p:grpSp>
      <p:grpSp>
        <p:nvGrpSpPr>
          <p:cNvPr id="148" name="Google Shape;5962;p73">
            <a:extLst>
              <a:ext uri="{FF2B5EF4-FFF2-40B4-BE49-F238E27FC236}">
                <a16:creationId xmlns:a16="http://schemas.microsoft.com/office/drawing/2014/main" id="{D1B5F715-BB4A-4B72-BE33-1A77F3B9AAA8}"/>
              </a:ext>
            </a:extLst>
          </p:cNvPr>
          <p:cNvGrpSpPr/>
          <p:nvPr/>
        </p:nvGrpSpPr>
        <p:grpSpPr>
          <a:xfrm>
            <a:off x="1657017" y="4294423"/>
            <a:ext cx="336199" cy="306172"/>
            <a:chOff x="-40378075" y="3267450"/>
            <a:chExt cx="317425" cy="289075"/>
          </a:xfrm>
          <a:solidFill>
            <a:schemeClr val="bg1"/>
          </a:solidFill>
        </p:grpSpPr>
        <p:sp>
          <p:nvSpPr>
            <p:cNvPr id="149" name="Google Shape;5963;p73">
              <a:extLst>
                <a:ext uri="{FF2B5EF4-FFF2-40B4-BE49-F238E27FC236}">
                  <a16:creationId xmlns:a16="http://schemas.microsoft.com/office/drawing/2014/main" id="{CD8017C8-A005-45F4-8563-D98EFF12DCA9}"/>
                </a:ext>
              </a:extLst>
            </p:cNvPr>
            <p:cNvSpPr/>
            <p:nvPr/>
          </p:nvSpPr>
          <p:spPr>
            <a:xfrm>
              <a:off x="-40218975" y="3308400"/>
              <a:ext cx="158325" cy="248125"/>
            </a:xfrm>
            <a:custGeom>
              <a:avLst/>
              <a:gdLst/>
              <a:ahLst/>
              <a:cxnLst/>
              <a:rect l="l" t="t" r="r" b="b"/>
              <a:pathLst>
                <a:path w="6333" h="9925" extrusionOk="0">
                  <a:moveTo>
                    <a:pt x="4694" y="1"/>
                  </a:moveTo>
                  <a:lnTo>
                    <a:pt x="4694" y="7877"/>
                  </a:lnTo>
                  <a:cubicBezTo>
                    <a:pt x="4694" y="8097"/>
                    <a:pt x="4474" y="8255"/>
                    <a:pt x="4253" y="8255"/>
                  </a:cubicBezTo>
                  <a:cubicBezTo>
                    <a:pt x="2993" y="8255"/>
                    <a:pt x="1638" y="8696"/>
                    <a:pt x="693" y="9452"/>
                  </a:cubicBezTo>
                  <a:cubicBezTo>
                    <a:pt x="536" y="9546"/>
                    <a:pt x="189" y="9925"/>
                    <a:pt x="0" y="9925"/>
                  </a:cubicBezTo>
                  <a:lnTo>
                    <a:pt x="5073" y="9925"/>
                  </a:lnTo>
                  <a:cubicBezTo>
                    <a:pt x="5734" y="9925"/>
                    <a:pt x="6333" y="9357"/>
                    <a:pt x="6333" y="8696"/>
                  </a:cubicBezTo>
                  <a:lnTo>
                    <a:pt x="6333" y="1229"/>
                  </a:lnTo>
                  <a:cubicBezTo>
                    <a:pt x="6333" y="536"/>
                    <a:pt x="5766" y="1"/>
                    <a:pt x="5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964;p73">
              <a:extLst>
                <a:ext uri="{FF2B5EF4-FFF2-40B4-BE49-F238E27FC236}">
                  <a16:creationId xmlns:a16="http://schemas.microsoft.com/office/drawing/2014/main" id="{6B0935B8-B51A-41B5-BC66-8F010259472B}"/>
                </a:ext>
              </a:extLst>
            </p:cNvPr>
            <p:cNvSpPr/>
            <p:nvPr/>
          </p:nvSpPr>
          <p:spPr>
            <a:xfrm>
              <a:off x="-40316650" y="3267450"/>
              <a:ext cx="86675" cy="257575"/>
            </a:xfrm>
            <a:custGeom>
              <a:avLst/>
              <a:gdLst/>
              <a:ahLst/>
              <a:cxnLst/>
              <a:rect l="l" t="t" r="r" b="b"/>
              <a:pathLst>
                <a:path w="3467" h="10303" extrusionOk="0">
                  <a:moveTo>
                    <a:pt x="1" y="0"/>
                  </a:moveTo>
                  <a:lnTo>
                    <a:pt x="1" y="9105"/>
                  </a:lnTo>
                  <a:cubicBezTo>
                    <a:pt x="1166" y="9200"/>
                    <a:pt x="2489" y="9578"/>
                    <a:pt x="3466" y="10302"/>
                  </a:cubicBezTo>
                  <a:lnTo>
                    <a:pt x="3466" y="1197"/>
                  </a:lnTo>
                  <a:cubicBezTo>
                    <a:pt x="2489" y="473"/>
                    <a:pt x="1229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965;p73">
              <a:extLst>
                <a:ext uri="{FF2B5EF4-FFF2-40B4-BE49-F238E27FC236}">
                  <a16:creationId xmlns:a16="http://schemas.microsoft.com/office/drawing/2014/main" id="{E0408C36-D75F-42ED-8D21-1B2D4D269393}"/>
                </a:ext>
              </a:extLst>
            </p:cNvPr>
            <p:cNvSpPr/>
            <p:nvPr/>
          </p:nvSpPr>
          <p:spPr>
            <a:xfrm>
              <a:off x="-40209525" y="3267450"/>
              <a:ext cx="86650" cy="257575"/>
            </a:xfrm>
            <a:custGeom>
              <a:avLst/>
              <a:gdLst/>
              <a:ahLst/>
              <a:cxnLst/>
              <a:rect l="l" t="t" r="r" b="b"/>
              <a:pathLst>
                <a:path w="3466" h="10303" extrusionOk="0">
                  <a:moveTo>
                    <a:pt x="3466" y="0"/>
                  </a:moveTo>
                  <a:cubicBezTo>
                    <a:pt x="2300" y="95"/>
                    <a:pt x="977" y="473"/>
                    <a:pt x="0" y="1197"/>
                  </a:cubicBezTo>
                  <a:lnTo>
                    <a:pt x="0" y="10302"/>
                  </a:lnTo>
                  <a:cubicBezTo>
                    <a:pt x="977" y="9578"/>
                    <a:pt x="2237" y="9200"/>
                    <a:pt x="3466" y="9105"/>
                  </a:cubicBezTo>
                  <a:lnTo>
                    <a:pt x="3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966;p73">
              <a:extLst>
                <a:ext uri="{FF2B5EF4-FFF2-40B4-BE49-F238E27FC236}">
                  <a16:creationId xmlns:a16="http://schemas.microsoft.com/office/drawing/2014/main" id="{67720C3A-A25F-40C6-A490-C67DE3717334}"/>
                </a:ext>
              </a:extLst>
            </p:cNvPr>
            <p:cNvSpPr/>
            <p:nvPr/>
          </p:nvSpPr>
          <p:spPr>
            <a:xfrm>
              <a:off x="-40378075" y="3308400"/>
              <a:ext cx="157550" cy="248125"/>
            </a:xfrm>
            <a:custGeom>
              <a:avLst/>
              <a:gdLst/>
              <a:ahLst/>
              <a:cxnLst/>
              <a:rect l="l" t="t" r="r" b="b"/>
              <a:pathLst>
                <a:path w="6302" h="9925" extrusionOk="0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664"/>
                  </a:lnTo>
                  <a:cubicBezTo>
                    <a:pt x="32" y="9357"/>
                    <a:pt x="567" y="9925"/>
                    <a:pt x="1229" y="9925"/>
                  </a:cubicBezTo>
                  <a:lnTo>
                    <a:pt x="6301" y="9925"/>
                  </a:lnTo>
                  <a:cubicBezTo>
                    <a:pt x="6112" y="9925"/>
                    <a:pt x="5766" y="9609"/>
                    <a:pt x="5608" y="9452"/>
                  </a:cubicBezTo>
                  <a:cubicBezTo>
                    <a:pt x="4631" y="8664"/>
                    <a:pt x="3277" y="8255"/>
                    <a:pt x="2048" y="8255"/>
                  </a:cubicBezTo>
                  <a:cubicBezTo>
                    <a:pt x="1828" y="8255"/>
                    <a:pt x="1638" y="8066"/>
                    <a:pt x="1638" y="7877"/>
                  </a:cubicBezTo>
                  <a:lnTo>
                    <a:pt x="16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5635;p72">
            <a:extLst>
              <a:ext uri="{FF2B5EF4-FFF2-40B4-BE49-F238E27FC236}">
                <a16:creationId xmlns:a16="http://schemas.microsoft.com/office/drawing/2014/main" id="{8582F3FB-67F7-462D-8D27-B04B8DFAC17F}"/>
              </a:ext>
            </a:extLst>
          </p:cNvPr>
          <p:cNvGrpSpPr/>
          <p:nvPr/>
        </p:nvGrpSpPr>
        <p:grpSpPr>
          <a:xfrm>
            <a:off x="1690159" y="2501113"/>
            <a:ext cx="341749" cy="354145"/>
            <a:chOff x="3357325" y="2093500"/>
            <a:chExt cx="311525" cy="322825"/>
          </a:xfrm>
          <a:solidFill>
            <a:schemeClr val="bg1"/>
          </a:solidFill>
        </p:grpSpPr>
        <p:sp>
          <p:nvSpPr>
            <p:cNvPr id="154" name="Google Shape;5636;p72">
              <a:extLst>
                <a:ext uri="{FF2B5EF4-FFF2-40B4-BE49-F238E27FC236}">
                  <a16:creationId xmlns:a16="http://schemas.microsoft.com/office/drawing/2014/main" id="{AD06A32F-4427-486A-99E4-E7AA89B4579D}"/>
                </a:ext>
              </a:extLst>
            </p:cNvPr>
            <p:cNvSpPr/>
            <p:nvPr/>
          </p:nvSpPr>
          <p:spPr>
            <a:xfrm>
              <a:off x="3357325" y="2210550"/>
              <a:ext cx="85700" cy="205775"/>
            </a:xfrm>
            <a:custGeom>
              <a:avLst/>
              <a:gdLst/>
              <a:ahLst/>
              <a:cxnLst/>
              <a:rect l="l" t="t" r="r" b="b"/>
              <a:pathLst>
                <a:path w="3428" h="8231" extrusionOk="0">
                  <a:moveTo>
                    <a:pt x="566" y="1"/>
                  </a:moveTo>
                  <a:cubicBezTo>
                    <a:pt x="253" y="1"/>
                    <a:pt x="0" y="251"/>
                    <a:pt x="0" y="564"/>
                  </a:cubicBezTo>
                  <a:lnTo>
                    <a:pt x="0" y="7664"/>
                  </a:lnTo>
                  <a:cubicBezTo>
                    <a:pt x="0" y="7978"/>
                    <a:pt x="253" y="8231"/>
                    <a:pt x="566" y="8231"/>
                  </a:cubicBezTo>
                  <a:lnTo>
                    <a:pt x="2861" y="8231"/>
                  </a:lnTo>
                  <a:cubicBezTo>
                    <a:pt x="3174" y="8231"/>
                    <a:pt x="3427" y="7978"/>
                    <a:pt x="3427" y="7664"/>
                  </a:cubicBezTo>
                  <a:lnTo>
                    <a:pt x="3427" y="564"/>
                  </a:lnTo>
                  <a:cubicBezTo>
                    <a:pt x="3427" y="251"/>
                    <a:pt x="3174" y="1"/>
                    <a:pt x="28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5" name="Google Shape;5637;p72">
              <a:extLst>
                <a:ext uri="{FF2B5EF4-FFF2-40B4-BE49-F238E27FC236}">
                  <a16:creationId xmlns:a16="http://schemas.microsoft.com/office/drawing/2014/main" id="{B4F68090-F730-4058-80B6-CCEDEE9341CC}"/>
                </a:ext>
              </a:extLst>
            </p:cNvPr>
            <p:cNvSpPr/>
            <p:nvPr/>
          </p:nvSpPr>
          <p:spPr>
            <a:xfrm>
              <a:off x="3471225" y="2152075"/>
              <a:ext cx="84725" cy="264250"/>
            </a:xfrm>
            <a:custGeom>
              <a:avLst/>
              <a:gdLst/>
              <a:ahLst/>
              <a:cxnLst/>
              <a:rect l="l" t="t" r="r" b="b"/>
              <a:pathLst>
                <a:path w="3389" h="10570" extrusionOk="0">
                  <a:moveTo>
                    <a:pt x="563" y="0"/>
                  </a:moveTo>
                  <a:cubicBezTo>
                    <a:pt x="253" y="0"/>
                    <a:pt x="0" y="250"/>
                    <a:pt x="0" y="563"/>
                  </a:cubicBezTo>
                  <a:lnTo>
                    <a:pt x="0" y="10003"/>
                  </a:lnTo>
                  <a:cubicBezTo>
                    <a:pt x="0" y="10317"/>
                    <a:pt x="253" y="10570"/>
                    <a:pt x="563" y="10570"/>
                  </a:cubicBezTo>
                  <a:lnTo>
                    <a:pt x="2822" y="10570"/>
                  </a:lnTo>
                  <a:cubicBezTo>
                    <a:pt x="3135" y="10570"/>
                    <a:pt x="3388" y="10317"/>
                    <a:pt x="3388" y="10003"/>
                  </a:cubicBezTo>
                  <a:lnTo>
                    <a:pt x="3388" y="563"/>
                  </a:lnTo>
                  <a:cubicBezTo>
                    <a:pt x="3388" y="250"/>
                    <a:pt x="3135" y="0"/>
                    <a:pt x="2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6" name="Google Shape;5638;p72">
              <a:extLst>
                <a:ext uri="{FF2B5EF4-FFF2-40B4-BE49-F238E27FC236}">
                  <a16:creationId xmlns:a16="http://schemas.microsoft.com/office/drawing/2014/main" id="{6AE3C2B1-D8AF-4EF8-A6DA-73E50AF196C1}"/>
                </a:ext>
              </a:extLst>
            </p:cNvPr>
            <p:cNvSpPr/>
            <p:nvPr/>
          </p:nvSpPr>
          <p:spPr>
            <a:xfrm>
              <a:off x="3584150" y="2093500"/>
              <a:ext cx="84700" cy="322825"/>
            </a:xfrm>
            <a:custGeom>
              <a:avLst/>
              <a:gdLst/>
              <a:ahLst/>
              <a:cxnLst/>
              <a:rect l="l" t="t" r="r" b="b"/>
              <a:pathLst>
                <a:path w="3388" h="12913" extrusionOk="0">
                  <a:moveTo>
                    <a:pt x="563" y="0"/>
                  </a:moveTo>
                  <a:cubicBezTo>
                    <a:pt x="253" y="0"/>
                    <a:pt x="0" y="253"/>
                    <a:pt x="0" y="566"/>
                  </a:cubicBezTo>
                  <a:lnTo>
                    <a:pt x="0" y="12346"/>
                  </a:lnTo>
                  <a:cubicBezTo>
                    <a:pt x="0" y="12660"/>
                    <a:pt x="253" y="12913"/>
                    <a:pt x="563" y="12913"/>
                  </a:cubicBezTo>
                  <a:lnTo>
                    <a:pt x="2822" y="12913"/>
                  </a:lnTo>
                  <a:cubicBezTo>
                    <a:pt x="3135" y="12913"/>
                    <a:pt x="3388" y="12660"/>
                    <a:pt x="3388" y="12346"/>
                  </a:cubicBezTo>
                  <a:lnTo>
                    <a:pt x="3388" y="566"/>
                  </a:lnTo>
                  <a:cubicBezTo>
                    <a:pt x="3388" y="253"/>
                    <a:pt x="3135" y="0"/>
                    <a:pt x="2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57" name="Google Shape;5941;p73">
            <a:extLst>
              <a:ext uri="{FF2B5EF4-FFF2-40B4-BE49-F238E27FC236}">
                <a16:creationId xmlns:a16="http://schemas.microsoft.com/office/drawing/2014/main" id="{CA4C26E0-0B57-440C-ABB9-A52863867B5C}"/>
              </a:ext>
            </a:extLst>
          </p:cNvPr>
          <p:cNvGrpSpPr/>
          <p:nvPr/>
        </p:nvGrpSpPr>
        <p:grpSpPr>
          <a:xfrm>
            <a:off x="3699004" y="3901142"/>
            <a:ext cx="399808" cy="407133"/>
            <a:chOff x="-40742750" y="3972175"/>
            <a:chExt cx="311125" cy="316825"/>
          </a:xfrm>
          <a:solidFill>
            <a:schemeClr val="bg1"/>
          </a:solidFill>
        </p:grpSpPr>
        <p:sp>
          <p:nvSpPr>
            <p:cNvPr id="158" name="Google Shape;5942;p73">
              <a:extLst>
                <a:ext uri="{FF2B5EF4-FFF2-40B4-BE49-F238E27FC236}">
                  <a16:creationId xmlns:a16="http://schemas.microsoft.com/office/drawing/2014/main" id="{E4F780B5-2952-45E7-90E4-293FC39BD67C}"/>
                </a:ext>
              </a:extLst>
            </p:cNvPr>
            <p:cNvSpPr/>
            <p:nvPr/>
          </p:nvSpPr>
          <p:spPr>
            <a:xfrm>
              <a:off x="-40699425" y="4118075"/>
              <a:ext cx="226850" cy="101625"/>
            </a:xfrm>
            <a:custGeom>
              <a:avLst/>
              <a:gdLst/>
              <a:ahLst/>
              <a:cxnLst/>
              <a:rect l="l" t="t" r="r" b="b"/>
              <a:pathLst>
                <a:path w="9074" h="4065" extrusionOk="0">
                  <a:moveTo>
                    <a:pt x="0" y="0"/>
                  </a:moveTo>
                  <a:lnTo>
                    <a:pt x="0" y="2017"/>
                  </a:lnTo>
                  <a:cubicBezTo>
                    <a:pt x="0" y="3529"/>
                    <a:pt x="2741" y="4065"/>
                    <a:pt x="4505" y="4065"/>
                  </a:cubicBezTo>
                  <a:cubicBezTo>
                    <a:pt x="6774" y="4065"/>
                    <a:pt x="9074" y="3371"/>
                    <a:pt x="9074" y="2017"/>
                  </a:cubicBezTo>
                  <a:lnTo>
                    <a:pt x="9074" y="0"/>
                  </a:lnTo>
                  <a:lnTo>
                    <a:pt x="5135" y="2237"/>
                  </a:lnTo>
                  <a:cubicBezTo>
                    <a:pt x="4953" y="2359"/>
                    <a:pt x="4748" y="2415"/>
                    <a:pt x="4546" y="2415"/>
                  </a:cubicBezTo>
                  <a:cubicBezTo>
                    <a:pt x="4330" y="2415"/>
                    <a:pt x="4117" y="2351"/>
                    <a:pt x="3938" y="2237"/>
                  </a:cubicBezTo>
                  <a:cubicBezTo>
                    <a:pt x="3623" y="2048"/>
                    <a:pt x="315" y="22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5943;p73">
              <a:extLst>
                <a:ext uri="{FF2B5EF4-FFF2-40B4-BE49-F238E27FC236}">
                  <a16:creationId xmlns:a16="http://schemas.microsoft.com/office/drawing/2014/main" id="{C802BE95-7635-4278-A5AC-FA4BE89994D3}"/>
                </a:ext>
              </a:extLst>
            </p:cNvPr>
            <p:cNvSpPr/>
            <p:nvPr/>
          </p:nvSpPr>
          <p:spPr>
            <a:xfrm>
              <a:off x="-40742750" y="3972175"/>
              <a:ext cx="311125" cy="316825"/>
            </a:xfrm>
            <a:custGeom>
              <a:avLst/>
              <a:gdLst/>
              <a:ahLst/>
              <a:cxnLst/>
              <a:rect l="l" t="t" r="r" b="b"/>
              <a:pathLst>
                <a:path w="12445" h="12673" extrusionOk="0">
                  <a:moveTo>
                    <a:pt x="6254" y="0"/>
                  </a:moveTo>
                  <a:cubicBezTo>
                    <a:pt x="6183" y="0"/>
                    <a:pt x="6112" y="24"/>
                    <a:pt x="6049" y="71"/>
                  </a:cubicBezTo>
                  <a:lnTo>
                    <a:pt x="284" y="3379"/>
                  </a:lnTo>
                  <a:cubicBezTo>
                    <a:pt x="0" y="3537"/>
                    <a:pt x="0" y="3915"/>
                    <a:pt x="284" y="4072"/>
                  </a:cubicBezTo>
                  <a:lnTo>
                    <a:pt x="6049" y="7380"/>
                  </a:lnTo>
                  <a:cubicBezTo>
                    <a:pt x="6112" y="7427"/>
                    <a:pt x="6183" y="7451"/>
                    <a:pt x="6254" y="7451"/>
                  </a:cubicBezTo>
                  <a:cubicBezTo>
                    <a:pt x="6325" y="7451"/>
                    <a:pt x="6396" y="7427"/>
                    <a:pt x="6459" y="7380"/>
                  </a:cubicBezTo>
                  <a:cubicBezTo>
                    <a:pt x="11374" y="4545"/>
                    <a:pt x="11626" y="4419"/>
                    <a:pt x="11626" y="4419"/>
                  </a:cubicBezTo>
                  <a:lnTo>
                    <a:pt x="11626" y="12263"/>
                  </a:lnTo>
                  <a:cubicBezTo>
                    <a:pt x="11657" y="12515"/>
                    <a:pt x="11846" y="12673"/>
                    <a:pt x="12035" y="12673"/>
                  </a:cubicBezTo>
                  <a:cubicBezTo>
                    <a:pt x="12287" y="12673"/>
                    <a:pt x="12445" y="12452"/>
                    <a:pt x="12445" y="12263"/>
                  </a:cubicBezTo>
                  <a:lnTo>
                    <a:pt x="12445" y="3726"/>
                  </a:lnTo>
                  <a:cubicBezTo>
                    <a:pt x="12445" y="3568"/>
                    <a:pt x="12319" y="3411"/>
                    <a:pt x="12256" y="3379"/>
                  </a:cubicBezTo>
                  <a:lnTo>
                    <a:pt x="6459" y="71"/>
                  </a:lnTo>
                  <a:cubicBezTo>
                    <a:pt x="6396" y="24"/>
                    <a:pt x="6325" y="0"/>
                    <a:pt x="6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E655B00-7559-4B9F-BD79-4A214BC5E36C}"/>
              </a:ext>
            </a:extLst>
          </p:cNvPr>
          <p:cNvGrpSpPr/>
          <p:nvPr/>
        </p:nvGrpSpPr>
        <p:grpSpPr>
          <a:xfrm>
            <a:off x="2556816" y="3351479"/>
            <a:ext cx="478674" cy="484795"/>
            <a:chOff x="3712511" y="5228892"/>
            <a:chExt cx="754799" cy="764450"/>
          </a:xfrm>
        </p:grpSpPr>
        <p:grpSp>
          <p:nvGrpSpPr>
            <p:cNvPr id="161" name="Google Shape;5922;p73">
              <a:extLst>
                <a:ext uri="{FF2B5EF4-FFF2-40B4-BE49-F238E27FC236}">
                  <a16:creationId xmlns:a16="http://schemas.microsoft.com/office/drawing/2014/main" id="{A2AD27F5-B258-4E2A-A7DB-CC6EEEA59E2D}"/>
                </a:ext>
              </a:extLst>
            </p:cNvPr>
            <p:cNvGrpSpPr/>
            <p:nvPr/>
          </p:nvGrpSpPr>
          <p:grpSpPr>
            <a:xfrm>
              <a:off x="3712511" y="5228892"/>
              <a:ext cx="754799" cy="764450"/>
              <a:chOff x="-42617300" y="3587775"/>
              <a:chExt cx="306950" cy="310875"/>
            </a:xfrm>
            <a:solidFill>
              <a:schemeClr val="bg1"/>
            </a:solidFill>
          </p:grpSpPr>
          <p:sp>
            <p:nvSpPr>
              <p:cNvPr id="166" name="Google Shape;5923;p73">
                <a:extLst>
                  <a:ext uri="{FF2B5EF4-FFF2-40B4-BE49-F238E27FC236}">
                    <a16:creationId xmlns:a16="http://schemas.microsoft.com/office/drawing/2014/main" id="{8AB17179-49AE-4811-8C4E-0926D33C2A06}"/>
                  </a:ext>
                </a:extLst>
              </p:cNvPr>
              <p:cNvSpPr/>
              <p:nvPr/>
            </p:nvSpPr>
            <p:spPr>
              <a:xfrm>
                <a:off x="-42617300" y="3587775"/>
                <a:ext cx="306950" cy="310875"/>
              </a:xfrm>
              <a:custGeom>
                <a:avLst/>
                <a:gdLst/>
                <a:ahLst/>
                <a:cxnLst/>
                <a:rect l="l" t="t" r="r" b="b"/>
                <a:pathLst>
                  <a:path w="12278" h="12435" extrusionOk="0">
                    <a:moveTo>
                      <a:pt x="5905" y="860"/>
                    </a:moveTo>
                    <a:cubicBezTo>
                      <a:pt x="6421" y="860"/>
                      <a:pt x="6926" y="1412"/>
                      <a:pt x="7341" y="2467"/>
                    </a:cubicBezTo>
                    <a:cubicBezTo>
                      <a:pt x="6837" y="2593"/>
                      <a:pt x="6365" y="2782"/>
                      <a:pt x="5892" y="3003"/>
                    </a:cubicBezTo>
                    <a:cubicBezTo>
                      <a:pt x="5419" y="2782"/>
                      <a:pt x="4947" y="2593"/>
                      <a:pt x="4443" y="2467"/>
                    </a:cubicBezTo>
                    <a:cubicBezTo>
                      <a:pt x="4893" y="1381"/>
                      <a:pt x="5404" y="860"/>
                      <a:pt x="5905" y="860"/>
                    </a:cubicBezTo>
                    <a:close/>
                    <a:moveTo>
                      <a:pt x="4191" y="3255"/>
                    </a:moveTo>
                    <a:cubicBezTo>
                      <a:pt x="4443" y="3349"/>
                      <a:pt x="4632" y="3381"/>
                      <a:pt x="4884" y="3475"/>
                    </a:cubicBezTo>
                    <a:cubicBezTo>
                      <a:pt x="4726" y="3538"/>
                      <a:pt x="4600" y="3601"/>
                      <a:pt x="4443" y="3696"/>
                    </a:cubicBezTo>
                    <a:cubicBezTo>
                      <a:pt x="4285" y="3790"/>
                      <a:pt x="4159" y="3853"/>
                      <a:pt x="4002" y="3948"/>
                    </a:cubicBezTo>
                    <a:cubicBezTo>
                      <a:pt x="4096" y="3727"/>
                      <a:pt x="4159" y="3507"/>
                      <a:pt x="4191" y="3255"/>
                    </a:cubicBezTo>
                    <a:close/>
                    <a:moveTo>
                      <a:pt x="7625" y="3318"/>
                    </a:moveTo>
                    <a:cubicBezTo>
                      <a:pt x="7688" y="3507"/>
                      <a:pt x="7751" y="3727"/>
                      <a:pt x="7782" y="3979"/>
                    </a:cubicBezTo>
                    <a:cubicBezTo>
                      <a:pt x="7499" y="3790"/>
                      <a:pt x="7247" y="3633"/>
                      <a:pt x="6963" y="3507"/>
                    </a:cubicBezTo>
                    <a:cubicBezTo>
                      <a:pt x="7184" y="3412"/>
                      <a:pt x="7404" y="3349"/>
                      <a:pt x="7625" y="3318"/>
                    </a:cubicBezTo>
                    <a:close/>
                    <a:moveTo>
                      <a:pt x="2611" y="3034"/>
                    </a:moveTo>
                    <a:cubicBezTo>
                      <a:pt x="2846" y="3034"/>
                      <a:pt x="3110" y="3054"/>
                      <a:pt x="3403" y="3097"/>
                    </a:cubicBezTo>
                    <a:cubicBezTo>
                      <a:pt x="3309" y="3570"/>
                      <a:pt x="3183" y="4042"/>
                      <a:pt x="3151" y="4609"/>
                    </a:cubicBezTo>
                    <a:cubicBezTo>
                      <a:pt x="2742" y="4924"/>
                      <a:pt x="2363" y="5240"/>
                      <a:pt x="1954" y="5586"/>
                    </a:cubicBezTo>
                    <a:cubicBezTo>
                      <a:pt x="712" y="4068"/>
                      <a:pt x="945" y="3034"/>
                      <a:pt x="2611" y="3034"/>
                    </a:cubicBezTo>
                    <a:close/>
                    <a:moveTo>
                      <a:pt x="9301" y="3075"/>
                    </a:moveTo>
                    <a:cubicBezTo>
                      <a:pt x="10879" y="3075"/>
                      <a:pt x="11079" y="4102"/>
                      <a:pt x="9862" y="5618"/>
                    </a:cubicBezTo>
                    <a:cubicBezTo>
                      <a:pt x="9515" y="5271"/>
                      <a:pt x="9137" y="4924"/>
                      <a:pt x="8696" y="4641"/>
                    </a:cubicBezTo>
                    <a:cubicBezTo>
                      <a:pt x="8601" y="4137"/>
                      <a:pt x="8538" y="3601"/>
                      <a:pt x="8412" y="3160"/>
                    </a:cubicBezTo>
                    <a:cubicBezTo>
                      <a:pt x="8746" y="3102"/>
                      <a:pt x="9042" y="3075"/>
                      <a:pt x="9301" y="3075"/>
                    </a:cubicBezTo>
                    <a:close/>
                    <a:moveTo>
                      <a:pt x="8822" y="5744"/>
                    </a:moveTo>
                    <a:cubicBezTo>
                      <a:pt x="9011" y="5901"/>
                      <a:pt x="9169" y="6059"/>
                      <a:pt x="9326" y="6216"/>
                    </a:cubicBezTo>
                    <a:cubicBezTo>
                      <a:pt x="9169" y="6374"/>
                      <a:pt x="8980" y="6531"/>
                      <a:pt x="8822" y="6689"/>
                    </a:cubicBezTo>
                    <a:lnTo>
                      <a:pt x="8822" y="5744"/>
                    </a:lnTo>
                    <a:close/>
                    <a:moveTo>
                      <a:pt x="3025" y="5775"/>
                    </a:moveTo>
                    <a:lnTo>
                      <a:pt x="3025" y="6720"/>
                    </a:lnTo>
                    <a:cubicBezTo>
                      <a:pt x="2836" y="6563"/>
                      <a:pt x="2679" y="6405"/>
                      <a:pt x="2521" y="6248"/>
                    </a:cubicBezTo>
                    <a:cubicBezTo>
                      <a:pt x="2679" y="6090"/>
                      <a:pt x="2868" y="5933"/>
                      <a:pt x="3025" y="5775"/>
                    </a:cubicBezTo>
                    <a:close/>
                    <a:moveTo>
                      <a:pt x="5892" y="3885"/>
                    </a:moveTo>
                    <a:cubicBezTo>
                      <a:pt x="6617" y="4200"/>
                      <a:pt x="7278" y="4609"/>
                      <a:pt x="7908" y="5082"/>
                    </a:cubicBezTo>
                    <a:cubicBezTo>
                      <a:pt x="8003" y="5838"/>
                      <a:pt x="8003" y="6626"/>
                      <a:pt x="7908" y="7413"/>
                    </a:cubicBezTo>
                    <a:cubicBezTo>
                      <a:pt x="7278" y="7823"/>
                      <a:pt x="6585" y="8232"/>
                      <a:pt x="5892" y="8579"/>
                    </a:cubicBezTo>
                    <a:cubicBezTo>
                      <a:pt x="5545" y="8421"/>
                      <a:pt x="5230" y="8232"/>
                      <a:pt x="4884" y="8043"/>
                    </a:cubicBezTo>
                    <a:cubicBezTo>
                      <a:pt x="4537" y="7823"/>
                      <a:pt x="4191" y="7634"/>
                      <a:pt x="3876" y="7413"/>
                    </a:cubicBezTo>
                    <a:cubicBezTo>
                      <a:pt x="3844" y="6657"/>
                      <a:pt x="3844" y="5870"/>
                      <a:pt x="3876" y="5082"/>
                    </a:cubicBezTo>
                    <a:cubicBezTo>
                      <a:pt x="4191" y="4830"/>
                      <a:pt x="4537" y="4641"/>
                      <a:pt x="4884" y="4452"/>
                    </a:cubicBezTo>
                    <a:cubicBezTo>
                      <a:pt x="5230" y="4263"/>
                      <a:pt x="5577" y="4042"/>
                      <a:pt x="5892" y="3885"/>
                    </a:cubicBezTo>
                    <a:close/>
                    <a:moveTo>
                      <a:pt x="4033" y="8516"/>
                    </a:moveTo>
                    <a:cubicBezTo>
                      <a:pt x="4159" y="8579"/>
                      <a:pt x="4317" y="8674"/>
                      <a:pt x="4474" y="8737"/>
                    </a:cubicBezTo>
                    <a:cubicBezTo>
                      <a:pt x="4632" y="8831"/>
                      <a:pt x="4758" y="8894"/>
                      <a:pt x="4915" y="8989"/>
                    </a:cubicBezTo>
                    <a:cubicBezTo>
                      <a:pt x="4663" y="9052"/>
                      <a:pt x="4474" y="9146"/>
                      <a:pt x="4254" y="9178"/>
                    </a:cubicBezTo>
                    <a:cubicBezTo>
                      <a:pt x="4159" y="8926"/>
                      <a:pt x="4096" y="8737"/>
                      <a:pt x="4033" y="8516"/>
                    </a:cubicBezTo>
                    <a:close/>
                    <a:moveTo>
                      <a:pt x="7782" y="8516"/>
                    </a:moveTo>
                    <a:cubicBezTo>
                      <a:pt x="7751" y="8737"/>
                      <a:pt x="7688" y="8989"/>
                      <a:pt x="7625" y="9178"/>
                    </a:cubicBezTo>
                    <a:cubicBezTo>
                      <a:pt x="7404" y="9083"/>
                      <a:pt x="7184" y="9052"/>
                      <a:pt x="6963" y="8989"/>
                    </a:cubicBezTo>
                    <a:cubicBezTo>
                      <a:pt x="7278" y="8831"/>
                      <a:pt x="7499" y="8674"/>
                      <a:pt x="7782" y="8516"/>
                    </a:cubicBezTo>
                    <a:close/>
                    <a:moveTo>
                      <a:pt x="1954" y="6846"/>
                    </a:moveTo>
                    <a:cubicBezTo>
                      <a:pt x="2300" y="7193"/>
                      <a:pt x="2710" y="7571"/>
                      <a:pt x="3151" y="7823"/>
                    </a:cubicBezTo>
                    <a:cubicBezTo>
                      <a:pt x="3214" y="8358"/>
                      <a:pt x="3309" y="8863"/>
                      <a:pt x="3403" y="9335"/>
                    </a:cubicBezTo>
                    <a:cubicBezTo>
                      <a:pt x="3090" y="9388"/>
                      <a:pt x="2806" y="9414"/>
                      <a:pt x="2555" y="9414"/>
                    </a:cubicBezTo>
                    <a:cubicBezTo>
                      <a:pt x="1015" y="9414"/>
                      <a:pt x="681" y="8445"/>
                      <a:pt x="1954" y="6846"/>
                    </a:cubicBezTo>
                    <a:close/>
                    <a:moveTo>
                      <a:pt x="9925" y="6846"/>
                    </a:moveTo>
                    <a:lnTo>
                      <a:pt x="9925" y="6846"/>
                    </a:lnTo>
                    <a:cubicBezTo>
                      <a:pt x="11167" y="8392"/>
                      <a:pt x="10934" y="9430"/>
                      <a:pt x="9267" y="9430"/>
                    </a:cubicBezTo>
                    <a:cubicBezTo>
                      <a:pt x="9032" y="9430"/>
                      <a:pt x="8768" y="9410"/>
                      <a:pt x="8475" y="9367"/>
                    </a:cubicBezTo>
                    <a:cubicBezTo>
                      <a:pt x="8538" y="8894"/>
                      <a:pt x="8664" y="8390"/>
                      <a:pt x="8727" y="7823"/>
                    </a:cubicBezTo>
                    <a:cubicBezTo>
                      <a:pt x="9137" y="7508"/>
                      <a:pt x="9515" y="7193"/>
                      <a:pt x="9925" y="6846"/>
                    </a:cubicBezTo>
                    <a:close/>
                    <a:moveTo>
                      <a:pt x="5924" y="9461"/>
                    </a:moveTo>
                    <a:cubicBezTo>
                      <a:pt x="6396" y="9650"/>
                      <a:pt x="6869" y="9839"/>
                      <a:pt x="7404" y="9965"/>
                    </a:cubicBezTo>
                    <a:cubicBezTo>
                      <a:pt x="6962" y="11056"/>
                      <a:pt x="6440" y="11607"/>
                      <a:pt x="5922" y="11607"/>
                    </a:cubicBezTo>
                    <a:cubicBezTo>
                      <a:pt x="5408" y="11607"/>
                      <a:pt x="4898" y="11064"/>
                      <a:pt x="4474" y="9965"/>
                    </a:cubicBezTo>
                    <a:cubicBezTo>
                      <a:pt x="4978" y="9839"/>
                      <a:pt x="5451" y="9650"/>
                      <a:pt x="5924" y="9461"/>
                    </a:cubicBezTo>
                    <a:close/>
                    <a:moveTo>
                      <a:pt x="5931" y="1"/>
                    </a:moveTo>
                    <a:cubicBezTo>
                      <a:pt x="5817" y="1"/>
                      <a:pt x="5699" y="14"/>
                      <a:pt x="5577" y="41"/>
                    </a:cubicBezTo>
                    <a:cubicBezTo>
                      <a:pt x="4632" y="262"/>
                      <a:pt x="4002" y="1333"/>
                      <a:pt x="3655" y="2278"/>
                    </a:cubicBezTo>
                    <a:cubicBezTo>
                      <a:pt x="3326" y="2223"/>
                      <a:pt x="2973" y="2187"/>
                      <a:pt x="2624" y="2187"/>
                    </a:cubicBezTo>
                    <a:cubicBezTo>
                      <a:pt x="1770" y="2187"/>
                      <a:pt x="939" y="2404"/>
                      <a:pt x="536" y="3097"/>
                    </a:cubicBezTo>
                    <a:cubicBezTo>
                      <a:pt x="1" y="4074"/>
                      <a:pt x="662" y="5334"/>
                      <a:pt x="1387" y="6216"/>
                    </a:cubicBezTo>
                    <a:cubicBezTo>
                      <a:pt x="788" y="6972"/>
                      <a:pt x="158" y="8043"/>
                      <a:pt x="379" y="8926"/>
                    </a:cubicBezTo>
                    <a:cubicBezTo>
                      <a:pt x="599" y="9650"/>
                      <a:pt x="1166" y="10028"/>
                      <a:pt x="1922" y="10186"/>
                    </a:cubicBezTo>
                    <a:cubicBezTo>
                      <a:pt x="2157" y="10241"/>
                      <a:pt x="2410" y="10266"/>
                      <a:pt x="2668" y="10266"/>
                    </a:cubicBezTo>
                    <a:cubicBezTo>
                      <a:pt x="2998" y="10266"/>
                      <a:pt x="3337" y="10225"/>
                      <a:pt x="3655" y="10154"/>
                    </a:cubicBezTo>
                    <a:cubicBezTo>
                      <a:pt x="4221" y="11678"/>
                      <a:pt x="5076" y="12434"/>
                      <a:pt x="5929" y="12434"/>
                    </a:cubicBezTo>
                    <a:cubicBezTo>
                      <a:pt x="6786" y="12434"/>
                      <a:pt x="7639" y="11670"/>
                      <a:pt x="8192" y="10154"/>
                    </a:cubicBezTo>
                    <a:cubicBezTo>
                      <a:pt x="8550" y="10215"/>
                      <a:pt x="8882" y="10243"/>
                      <a:pt x="9186" y="10243"/>
                    </a:cubicBezTo>
                    <a:cubicBezTo>
                      <a:pt x="11589" y="10243"/>
                      <a:pt x="12278" y="8453"/>
                      <a:pt x="10460" y="6216"/>
                    </a:cubicBezTo>
                    <a:cubicBezTo>
                      <a:pt x="12272" y="4014"/>
                      <a:pt x="11618" y="2182"/>
                      <a:pt x="9217" y="2182"/>
                    </a:cubicBezTo>
                    <a:cubicBezTo>
                      <a:pt x="8904" y="2182"/>
                      <a:pt x="8562" y="2213"/>
                      <a:pt x="8192" y="2278"/>
                    </a:cubicBezTo>
                    <a:cubicBezTo>
                      <a:pt x="7765" y="1139"/>
                      <a:pt x="7004" y="1"/>
                      <a:pt x="593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5924;p73">
                <a:extLst>
                  <a:ext uri="{FF2B5EF4-FFF2-40B4-BE49-F238E27FC236}">
                    <a16:creationId xmlns:a16="http://schemas.microsoft.com/office/drawing/2014/main" id="{B6782922-8EC7-477A-863F-0F69922A778F}"/>
                  </a:ext>
                </a:extLst>
              </p:cNvPr>
              <p:cNvSpPr/>
              <p:nvPr/>
            </p:nvSpPr>
            <p:spPr>
              <a:xfrm>
                <a:off x="-42500725" y="3712425"/>
                <a:ext cx="63025" cy="62275"/>
              </a:xfrm>
              <a:custGeom>
                <a:avLst/>
                <a:gdLst/>
                <a:ahLst/>
                <a:cxnLst/>
                <a:rect l="l" t="t" r="r" b="b"/>
                <a:pathLst>
                  <a:path w="2521" h="2491" extrusionOk="0">
                    <a:moveTo>
                      <a:pt x="1313" y="0"/>
                    </a:moveTo>
                    <a:cubicBezTo>
                      <a:pt x="1295" y="0"/>
                      <a:pt x="1278" y="1"/>
                      <a:pt x="1261" y="1"/>
                    </a:cubicBezTo>
                    <a:cubicBezTo>
                      <a:pt x="599" y="1"/>
                      <a:pt x="0" y="569"/>
                      <a:pt x="63" y="1230"/>
                    </a:cubicBezTo>
                    <a:cubicBezTo>
                      <a:pt x="0" y="1955"/>
                      <a:pt x="567" y="2490"/>
                      <a:pt x="1261" y="2490"/>
                    </a:cubicBezTo>
                    <a:cubicBezTo>
                      <a:pt x="1954" y="2490"/>
                      <a:pt x="2521" y="1955"/>
                      <a:pt x="2489" y="1230"/>
                    </a:cubicBezTo>
                    <a:cubicBezTo>
                      <a:pt x="2489" y="585"/>
                      <a:pt x="1980" y="0"/>
                      <a:pt x="13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5530;p72">
              <a:extLst>
                <a:ext uri="{FF2B5EF4-FFF2-40B4-BE49-F238E27FC236}">
                  <a16:creationId xmlns:a16="http://schemas.microsoft.com/office/drawing/2014/main" id="{98999534-A996-491D-AAA8-E3C7B25121DE}"/>
                </a:ext>
              </a:extLst>
            </p:cNvPr>
            <p:cNvGrpSpPr/>
            <p:nvPr/>
          </p:nvGrpSpPr>
          <p:grpSpPr>
            <a:xfrm>
              <a:off x="3993399" y="5535200"/>
              <a:ext cx="167666" cy="167640"/>
              <a:chOff x="2705691" y="881461"/>
              <a:chExt cx="481900" cy="481825"/>
            </a:xfrm>
            <a:solidFill>
              <a:schemeClr val="bg1"/>
            </a:solidFill>
          </p:grpSpPr>
          <p:sp>
            <p:nvSpPr>
              <p:cNvPr id="164" name="Google Shape;5531;p72">
                <a:extLst>
                  <a:ext uri="{FF2B5EF4-FFF2-40B4-BE49-F238E27FC236}">
                    <a16:creationId xmlns:a16="http://schemas.microsoft.com/office/drawing/2014/main" id="{015F944D-3AB3-402F-8046-4F9325389252}"/>
                  </a:ext>
                </a:extLst>
              </p:cNvPr>
              <p:cNvSpPr/>
              <p:nvPr/>
            </p:nvSpPr>
            <p:spPr>
              <a:xfrm>
                <a:off x="2705691" y="881461"/>
                <a:ext cx="481900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9276" h="19273" extrusionOk="0">
                    <a:moveTo>
                      <a:pt x="9600" y="4592"/>
                    </a:moveTo>
                    <a:cubicBezTo>
                      <a:pt x="12403" y="4592"/>
                      <a:pt x="14683" y="6872"/>
                      <a:pt x="14683" y="9675"/>
                    </a:cubicBezTo>
                    <a:cubicBezTo>
                      <a:pt x="14683" y="12476"/>
                      <a:pt x="12403" y="14755"/>
                      <a:pt x="9600" y="14755"/>
                    </a:cubicBezTo>
                    <a:cubicBezTo>
                      <a:pt x="6799" y="14755"/>
                      <a:pt x="4520" y="12476"/>
                      <a:pt x="4520" y="9675"/>
                    </a:cubicBezTo>
                    <a:cubicBezTo>
                      <a:pt x="4520" y="6872"/>
                      <a:pt x="6799" y="4592"/>
                      <a:pt x="9600" y="4592"/>
                    </a:cubicBezTo>
                    <a:close/>
                    <a:moveTo>
                      <a:pt x="8471" y="0"/>
                    </a:moveTo>
                    <a:cubicBezTo>
                      <a:pt x="8212" y="0"/>
                      <a:pt x="7986" y="175"/>
                      <a:pt x="7923" y="428"/>
                    </a:cubicBezTo>
                    <a:lnTo>
                      <a:pt x="7691" y="1427"/>
                    </a:lnTo>
                    <a:cubicBezTo>
                      <a:pt x="6778" y="1635"/>
                      <a:pt x="5908" y="1993"/>
                      <a:pt x="5116" y="2490"/>
                    </a:cubicBezTo>
                    <a:lnTo>
                      <a:pt x="4300" y="2002"/>
                    </a:lnTo>
                    <a:cubicBezTo>
                      <a:pt x="4210" y="1949"/>
                      <a:pt x="4110" y="1922"/>
                      <a:pt x="4010" y="1922"/>
                    </a:cubicBezTo>
                    <a:cubicBezTo>
                      <a:pt x="3864" y="1922"/>
                      <a:pt x="3719" y="1978"/>
                      <a:pt x="3611" y="2087"/>
                    </a:cubicBezTo>
                    <a:lnTo>
                      <a:pt x="2015" y="3683"/>
                    </a:lnTo>
                    <a:cubicBezTo>
                      <a:pt x="1831" y="3866"/>
                      <a:pt x="1798" y="4153"/>
                      <a:pt x="1930" y="4372"/>
                    </a:cubicBezTo>
                    <a:lnTo>
                      <a:pt x="2418" y="5188"/>
                    </a:lnTo>
                    <a:cubicBezTo>
                      <a:pt x="1921" y="5980"/>
                      <a:pt x="1563" y="6851"/>
                      <a:pt x="1355" y="7766"/>
                    </a:cubicBezTo>
                    <a:lnTo>
                      <a:pt x="431" y="7995"/>
                    </a:lnTo>
                    <a:cubicBezTo>
                      <a:pt x="178" y="8058"/>
                      <a:pt x="0" y="8284"/>
                      <a:pt x="3" y="8546"/>
                    </a:cubicBezTo>
                    <a:lnTo>
                      <a:pt x="3" y="10804"/>
                    </a:lnTo>
                    <a:cubicBezTo>
                      <a:pt x="0" y="11060"/>
                      <a:pt x="178" y="11286"/>
                      <a:pt x="428" y="11349"/>
                    </a:cubicBezTo>
                    <a:lnTo>
                      <a:pt x="1352" y="11581"/>
                    </a:lnTo>
                    <a:cubicBezTo>
                      <a:pt x="1560" y="12494"/>
                      <a:pt x="1921" y="13364"/>
                      <a:pt x="2418" y="14159"/>
                    </a:cubicBezTo>
                    <a:lnTo>
                      <a:pt x="1927" y="14972"/>
                    </a:lnTo>
                    <a:cubicBezTo>
                      <a:pt x="1795" y="15195"/>
                      <a:pt x="1831" y="15478"/>
                      <a:pt x="2012" y="15662"/>
                    </a:cubicBezTo>
                    <a:lnTo>
                      <a:pt x="3611" y="17261"/>
                    </a:lnTo>
                    <a:cubicBezTo>
                      <a:pt x="3720" y="17368"/>
                      <a:pt x="3864" y="17424"/>
                      <a:pt x="4011" y="17424"/>
                    </a:cubicBezTo>
                    <a:cubicBezTo>
                      <a:pt x="4110" y="17424"/>
                      <a:pt x="4210" y="17398"/>
                      <a:pt x="4300" y="17345"/>
                    </a:cubicBezTo>
                    <a:lnTo>
                      <a:pt x="5113" y="16854"/>
                    </a:lnTo>
                    <a:cubicBezTo>
                      <a:pt x="5908" y="17351"/>
                      <a:pt x="6778" y="17712"/>
                      <a:pt x="7691" y="17920"/>
                    </a:cubicBezTo>
                    <a:lnTo>
                      <a:pt x="7923" y="18844"/>
                    </a:lnTo>
                    <a:cubicBezTo>
                      <a:pt x="7983" y="19094"/>
                      <a:pt x="8212" y="19272"/>
                      <a:pt x="8471" y="19272"/>
                    </a:cubicBezTo>
                    <a:lnTo>
                      <a:pt x="10729" y="19272"/>
                    </a:lnTo>
                    <a:cubicBezTo>
                      <a:pt x="10988" y="19272"/>
                      <a:pt x="11214" y="19097"/>
                      <a:pt x="11277" y="18844"/>
                    </a:cubicBezTo>
                    <a:lnTo>
                      <a:pt x="11509" y="17920"/>
                    </a:lnTo>
                    <a:cubicBezTo>
                      <a:pt x="12421" y="17712"/>
                      <a:pt x="13292" y="17354"/>
                      <a:pt x="14084" y="16857"/>
                    </a:cubicBezTo>
                    <a:lnTo>
                      <a:pt x="14900" y="17345"/>
                    </a:lnTo>
                    <a:cubicBezTo>
                      <a:pt x="14989" y="17399"/>
                      <a:pt x="15090" y="17425"/>
                      <a:pt x="15190" y="17425"/>
                    </a:cubicBezTo>
                    <a:cubicBezTo>
                      <a:pt x="15336" y="17425"/>
                      <a:pt x="15480" y="17369"/>
                      <a:pt x="15589" y="17261"/>
                    </a:cubicBezTo>
                    <a:lnTo>
                      <a:pt x="17185" y="15665"/>
                    </a:lnTo>
                    <a:cubicBezTo>
                      <a:pt x="17369" y="15481"/>
                      <a:pt x="17402" y="15195"/>
                      <a:pt x="17270" y="14975"/>
                    </a:cubicBezTo>
                    <a:lnTo>
                      <a:pt x="16782" y="14159"/>
                    </a:lnTo>
                    <a:cubicBezTo>
                      <a:pt x="17279" y="13367"/>
                      <a:pt x="17637" y="12497"/>
                      <a:pt x="17845" y="11584"/>
                    </a:cubicBezTo>
                    <a:lnTo>
                      <a:pt x="18844" y="11352"/>
                    </a:lnTo>
                    <a:cubicBezTo>
                      <a:pt x="19097" y="11289"/>
                      <a:pt x="19275" y="11063"/>
                      <a:pt x="19275" y="10804"/>
                    </a:cubicBezTo>
                    <a:lnTo>
                      <a:pt x="19275" y="8546"/>
                    </a:lnTo>
                    <a:cubicBezTo>
                      <a:pt x="19275" y="8287"/>
                      <a:pt x="19097" y="8061"/>
                      <a:pt x="18847" y="7998"/>
                    </a:cubicBezTo>
                    <a:lnTo>
                      <a:pt x="17848" y="7766"/>
                    </a:lnTo>
                    <a:cubicBezTo>
                      <a:pt x="17640" y="6854"/>
                      <a:pt x="17279" y="5983"/>
                      <a:pt x="16782" y="5188"/>
                    </a:cubicBezTo>
                    <a:lnTo>
                      <a:pt x="17273" y="4375"/>
                    </a:lnTo>
                    <a:cubicBezTo>
                      <a:pt x="17405" y="4153"/>
                      <a:pt x="17369" y="3869"/>
                      <a:pt x="17188" y="3686"/>
                    </a:cubicBezTo>
                    <a:lnTo>
                      <a:pt x="15589" y="2090"/>
                    </a:lnTo>
                    <a:cubicBezTo>
                      <a:pt x="15480" y="1980"/>
                      <a:pt x="15335" y="1923"/>
                      <a:pt x="15188" y="1923"/>
                    </a:cubicBezTo>
                    <a:cubicBezTo>
                      <a:pt x="15089" y="1923"/>
                      <a:pt x="14989" y="1949"/>
                      <a:pt x="14900" y="2002"/>
                    </a:cubicBezTo>
                    <a:lnTo>
                      <a:pt x="14087" y="2493"/>
                    </a:lnTo>
                    <a:cubicBezTo>
                      <a:pt x="13292" y="1996"/>
                      <a:pt x="12421" y="1635"/>
                      <a:pt x="11509" y="1427"/>
                    </a:cubicBezTo>
                    <a:lnTo>
                      <a:pt x="11277" y="428"/>
                    </a:lnTo>
                    <a:cubicBezTo>
                      <a:pt x="11217" y="178"/>
                      <a:pt x="10988" y="0"/>
                      <a:pt x="107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5" name="Google Shape;5532;p72">
                <a:extLst>
                  <a:ext uri="{FF2B5EF4-FFF2-40B4-BE49-F238E27FC236}">
                    <a16:creationId xmlns:a16="http://schemas.microsoft.com/office/drawing/2014/main" id="{6D2E9CA2-09E6-436D-8037-EC8F0B1D770E}"/>
                  </a:ext>
                </a:extLst>
              </p:cNvPr>
              <p:cNvSpPr/>
              <p:nvPr/>
            </p:nvSpPr>
            <p:spPr>
              <a:xfrm>
                <a:off x="2839070" y="1024483"/>
                <a:ext cx="205474" cy="197625"/>
              </a:xfrm>
              <a:custGeom>
                <a:avLst/>
                <a:gdLst/>
                <a:ahLst/>
                <a:cxnLst/>
                <a:rect l="l" t="t" r="r" b="b"/>
                <a:pathLst>
                  <a:path w="8219" h="7905" extrusionOk="0">
                    <a:moveTo>
                      <a:pt x="4265" y="1129"/>
                    </a:moveTo>
                    <a:cubicBezTo>
                      <a:pt x="4629" y="1129"/>
                      <a:pt x="4996" y="1199"/>
                      <a:pt x="5346" y="1343"/>
                    </a:cubicBezTo>
                    <a:cubicBezTo>
                      <a:pt x="6400" y="1780"/>
                      <a:pt x="7089" y="2810"/>
                      <a:pt x="7089" y="3954"/>
                    </a:cubicBezTo>
                    <a:cubicBezTo>
                      <a:pt x="7086" y="5511"/>
                      <a:pt x="5825" y="6773"/>
                      <a:pt x="4265" y="6776"/>
                    </a:cubicBezTo>
                    <a:cubicBezTo>
                      <a:pt x="3124" y="6776"/>
                      <a:pt x="2094" y="6089"/>
                      <a:pt x="1657" y="5032"/>
                    </a:cubicBezTo>
                    <a:cubicBezTo>
                      <a:pt x="1221" y="3978"/>
                      <a:pt x="1461" y="2765"/>
                      <a:pt x="2268" y="1958"/>
                    </a:cubicBezTo>
                    <a:cubicBezTo>
                      <a:pt x="2808" y="1416"/>
                      <a:pt x="3530" y="1129"/>
                      <a:pt x="4265" y="1129"/>
                    </a:cubicBezTo>
                    <a:close/>
                    <a:moveTo>
                      <a:pt x="4265" y="0"/>
                    </a:moveTo>
                    <a:cubicBezTo>
                      <a:pt x="2666" y="0"/>
                      <a:pt x="1227" y="964"/>
                      <a:pt x="612" y="2440"/>
                    </a:cubicBezTo>
                    <a:cubicBezTo>
                      <a:pt x="1" y="3918"/>
                      <a:pt x="341" y="5616"/>
                      <a:pt x="1470" y="6749"/>
                    </a:cubicBezTo>
                    <a:cubicBezTo>
                      <a:pt x="2226" y="7504"/>
                      <a:pt x="3237" y="7905"/>
                      <a:pt x="4265" y="7905"/>
                    </a:cubicBezTo>
                    <a:cubicBezTo>
                      <a:pt x="4774" y="7905"/>
                      <a:pt x="5288" y="7806"/>
                      <a:pt x="5777" y="7604"/>
                    </a:cubicBezTo>
                    <a:cubicBezTo>
                      <a:pt x="7255" y="6993"/>
                      <a:pt x="8219" y="5550"/>
                      <a:pt x="8219" y="3954"/>
                    </a:cubicBezTo>
                    <a:cubicBezTo>
                      <a:pt x="8216" y="1771"/>
                      <a:pt x="6448" y="3"/>
                      <a:pt x="42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68" name="Google Shape;6638;p74">
            <a:extLst>
              <a:ext uri="{FF2B5EF4-FFF2-40B4-BE49-F238E27FC236}">
                <a16:creationId xmlns:a16="http://schemas.microsoft.com/office/drawing/2014/main" id="{A2ED7B4F-2D11-4991-99EE-15CF33A001D0}"/>
              </a:ext>
            </a:extLst>
          </p:cNvPr>
          <p:cNvGrpSpPr/>
          <p:nvPr/>
        </p:nvGrpSpPr>
        <p:grpSpPr>
          <a:xfrm>
            <a:off x="3385516" y="2653880"/>
            <a:ext cx="348700" cy="348700"/>
            <a:chOff x="3497300" y="3227275"/>
            <a:chExt cx="296175" cy="296175"/>
          </a:xfrm>
          <a:solidFill>
            <a:schemeClr val="bg1"/>
          </a:solidFill>
        </p:grpSpPr>
        <p:sp>
          <p:nvSpPr>
            <p:cNvPr id="169" name="Google Shape;6639;p74">
              <a:extLst>
                <a:ext uri="{FF2B5EF4-FFF2-40B4-BE49-F238E27FC236}">
                  <a16:creationId xmlns:a16="http://schemas.microsoft.com/office/drawing/2014/main" id="{0D44509A-65BD-4937-8970-F54B33F419D8}"/>
                </a:ext>
              </a:extLst>
            </p:cNvPr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640;p74">
              <a:extLst>
                <a:ext uri="{FF2B5EF4-FFF2-40B4-BE49-F238E27FC236}">
                  <a16:creationId xmlns:a16="http://schemas.microsoft.com/office/drawing/2014/main" id="{2A99AEAD-1AC2-499C-B27D-0AB0A90EF891}"/>
                </a:ext>
              </a:extLst>
            </p:cNvPr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6641;p74">
              <a:extLst>
                <a:ext uri="{FF2B5EF4-FFF2-40B4-BE49-F238E27FC236}">
                  <a16:creationId xmlns:a16="http://schemas.microsoft.com/office/drawing/2014/main" id="{082B5F2C-D21D-46C7-A12E-30F48F309E03}"/>
                </a:ext>
              </a:extLst>
            </p:cNvPr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6642;p74">
              <a:extLst>
                <a:ext uri="{FF2B5EF4-FFF2-40B4-BE49-F238E27FC236}">
                  <a16:creationId xmlns:a16="http://schemas.microsoft.com/office/drawing/2014/main" id="{9EA4D5EC-1651-45A2-B1D6-9B809E83B6BD}"/>
                </a:ext>
              </a:extLst>
            </p:cNvPr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1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643;p74">
              <a:extLst>
                <a:ext uri="{FF2B5EF4-FFF2-40B4-BE49-F238E27FC236}">
                  <a16:creationId xmlns:a16="http://schemas.microsoft.com/office/drawing/2014/main" id="{E0AF2F87-53B6-4E17-B272-C1F4EC949A52}"/>
                </a:ext>
              </a:extLst>
            </p:cNvPr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644;p74">
              <a:extLst>
                <a:ext uri="{FF2B5EF4-FFF2-40B4-BE49-F238E27FC236}">
                  <a16:creationId xmlns:a16="http://schemas.microsoft.com/office/drawing/2014/main" id="{353D8AA1-CB29-4346-A0C7-BC1A24D15FD9}"/>
                </a:ext>
              </a:extLst>
            </p:cNvPr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645;p74">
              <a:extLst>
                <a:ext uri="{FF2B5EF4-FFF2-40B4-BE49-F238E27FC236}">
                  <a16:creationId xmlns:a16="http://schemas.microsoft.com/office/drawing/2014/main" id="{072A445D-8598-4030-B1C9-7CBA97D5C431}"/>
                </a:ext>
              </a:extLst>
            </p:cNvPr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646;p74">
              <a:extLst>
                <a:ext uri="{FF2B5EF4-FFF2-40B4-BE49-F238E27FC236}">
                  <a16:creationId xmlns:a16="http://schemas.microsoft.com/office/drawing/2014/main" id="{CEEA6A1D-FCA4-4028-ABA3-6C66172C6A33}"/>
                </a:ext>
              </a:extLst>
            </p:cNvPr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24626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teri (Komple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68B5B-5484-4E5B-9B84-E37972BD1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6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3D523-7ACF-42E4-B560-B8BF3F6B9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0364540D-10B1-473A-89BC-A06DB3D34B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81D1CFE4-5CB0-F341-B024-A97778C63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305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teri (Tanpa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68B5B-5484-4E5B-9B84-E37972BD1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EC3E06-8D25-454E-A53F-C61B0509F402}"/>
              </a:ext>
            </a:extLst>
          </p:cNvPr>
          <p:cNvSpPr/>
          <p:nvPr/>
        </p:nvSpPr>
        <p:spPr>
          <a:xfrm>
            <a:off x="0" y="5997677"/>
            <a:ext cx="11310257" cy="860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C78EE9AC-0BAA-4117-BFD6-2E81D6C85A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81D1CFE4-5CB0-F341-B024-A97778C63F2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3D523-7ACF-42E4-B560-B8BF3F6B9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4486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teri (Tanpa Footer &amp; No Hl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3558D020-C127-447B-B9A6-FB49BD6B07AF}"/>
              </a:ext>
            </a:extLst>
          </p:cNvPr>
          <p:cNvSpPr/>
          <p:nvPr/>
        </p:nvSpPr>
        <p:spPr>
          <a:xfrm>
            <a:off x="0" y="1071716"/>
            <a:ext cx="12192000" cy="5786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AE7877B-AB4C-46A0-92FB-E2267DA22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EFECA1-42C2-492D-8091-A59E31623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2291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teri (Polo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3558D020-C127-447B-B9A6-FB49BD6B07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AE7877B-AB4C-46A0-92FB-E2267DA22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EFECA1-42C2-492D-8091-A59E31623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8628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embatas B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1E20D613-B0A0-4FF0-B82B-0DC9D2AAB63C}"/>
              </a:ext>
            </a:extLst>
          </p:cNvPr>
          <p:cNvGrpSpPr/>
          <p:nvPr/>
        </p:nvGrpSpPr>
        <p:grpSpPr>
          <a:xfrm>
            <a:off x="0" y="1801161"/>
            <a:ext cx="12192000" cy="847460"/>
            <a:chOff x="0" y="1801161"/>
            <a:chExt cx="12192000" cy="847460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3CF00ABA-91D2-4091-9180-FB2477E859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1801161"/>
              <a:ext cx="4041731" cy="847460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41271392-F732-4E97-AC87-FF7CBA1E48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075134" y="1801161"/>
              <a:ext cx="4041731" cy="847460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4E410BD3-7F8B-4750-ABFE-EF319F8DEB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8150269" y="1801161"/>
              <a:ext cx="4041731" cy="847460"/>
            </a:xfrm>
            <a:prstGeom prst="rect">
              <a:avLst/>
            </a:prstGeom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2CFCAA2B-5156-49CF-8E7C-AA04EE7BF58A}"/>
              </a:ext>
            </a:extLst>
          </p:cNvPr>
          <p:cNvSpPr/>
          <p:nvPr/>
        </p:nvSpPr>
        <p:spPr>
          <a:xfrm>
            <a:off x="0" y="2701559"/>
            <a:ext cx="12192000" cy="1940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38D01B-72B0-41CE-B496-391B2EB9EC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41400" y="3251270"/>
            <a:ext cx="10096500" cy="849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JUDUL SUB-BAHASAN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6DC489FB-7391-4592-85B6-6344A56825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573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81D1CFE4-5CB0-F341-B024-A97778C63F2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9D7A75D-BCA5-4398-B2E0-9CE2ED16C7BC}"/>
              </a:ext>
            </a:extLst>
          </p:cNvPr>
          <p:cNvSpPr/>
          <p:nvPr/>
        </p:nvSpPr>
        <p:spPr>
          <a:xfrm>
            <a:off x="5794408" y="2287675"/>
            <a:ext cx="721895" cy="721895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61D4536-7C3A-4659-B9BC-6236E540AFB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04543" y="2418322"/>
            <a:ext cx="1101623" cy="47199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No.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29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CD77688-9720-4AE3-891E-546DC858FEA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482" y="250599"/>
            <a:ext cx="720147" cy="6601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DCBA2E0-6545-49B4-B1B1-F940ABB25F65}"/>
              </a:ext>
            </a:extLst>
          </p:cNvPr>
          <p:cNvSpPr txBox="1"/>
          <p:nvPr/>
        </p:nvSpPr>
        <p:spPr>
          <a:xfrm>
            <a:off x="6027085" y="6382080"/>
            <a:ext cx="5628344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spc="3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 </a:t>
            </a:r>
            <a:r>
              <a:rPr lang="id-ID" sz="1000" b="1" spc="3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KEMENTERIAN PPN/</a:t>
            </a:r>
            <a:r>
              <a:rPr lang="en-US" sz="1000" b="1" spc="3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BAPPENA</a:t>
            </a:r>
            <a:r>
              <a:rPr lang="id-ID" sz="1000" b="1" spc="3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 </a:t>
            </a:r>
            <a:r>
              <a:rPr lang="id-ID" sz="1000" b="1" spc="300" dirty="0">
                <a:solidFill>
                  <a:schemeClr val="accent1"/>
                </a:solidFill>
                <a:latin typeface="Century Gothic" panose="020B0502020202020204" pitchFamily="34" charset="0"/>
              </a:rPr>
              <a:t>|</a:t>
            </a:r>
            <a:r>
              <a:rPr lang="id-ID" sz="1000" b="1" spc="3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000" b="1" spc="300" dirty="0">
                <a:solidFill>
                  <a:schemeClr val="accent1"/>
                </a:solidFill>
                <a:latin typeface="Century Gothic" panose="020B0502020202020204" pitchFamily="34" charset="0"/>
              </a:rPr>
              <a:t>202</a:t>
            </a:r>
            <a:r>
              <a:rPr lang="id-ID" sz="1000" b="1" spc="300" dirty="0">
                <a:solidFill>
                  <a:schemeClr val="accent1"/>
                </a:solidFill>
                <a:latin typeface="Century Gothic" panose="020B0502020202020204" pitchFamily="34" charset="0"/>
              </a:rPr>
              <a:t>2</a:t>
            </a:r>
            <a:endParaRPr lang="en-US" sz="1000" b="1" spc="6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9B58FA7-1E1C-460D-A035-62C129BDFE79}"/>
              </a:ext>
            </a:extLst>
          </p:cNvPr>
          <p:cNvSpPr/>
          <p:nvPr/>
        </p:nvSpPr>
        <p:spPr>
          <a:xfrm>
            <a:off x="11419370" y="6266398"/>
            <a:ext cx="365125" cy="3651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B2FD62-1187-44CF-9696-FE7121586E40}"/>
              </a:ext>
            </a:extLst>
          </p:cNvPr>
          <p:cNvCxnSpPr>
            <a:cxnSpLocks/>
          </p:cNvCxnSpPr>
          <p:nvPr/>
        </p:nvCxnSpPr>
        <p:spPr>
          <a:xfrm flipH="1">
            <a:off x="1246823" y="6332397"/>
            <a:ext cx="994228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8C9931F8-91DD-49D4-9678-E7D05034EA6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82742" y="6082138"/>
            <a:ext cx="964081" cy="54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450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://www.menti.com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36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11" Type="http://schemas.openxmlformats.org/officeDocument/2006/relationships/image" Target="../media/image34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33.sv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2.png"/><Relationship Id="rId14" Type="http://schemas.openxmlformats.org/officeDocument/2006/relationships/image" Target="../media/image3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26.sv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D46E3-0BEC-7D00-B0FA-EF0A380D5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8500" y="1006922"/>
            <a:ext cx="10744200" cy="1176229"/>
          </a:xfrm>
        </p:spPr>
        <p:txBody>
          <a:bodyPr/>
          <a:lstStyle/>
          <a:p>
            <a:r>
              <a:rPr lang="en-US" dirty="0"/>
              <a:t>CURAH ASPIRASI DAN GAGASAN STAF PUSBINDIKLATREN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2457A6-3374-8449-394D-4E7C3954BF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8501" y="2183151"/>
            <a:ext cx="10744199" cy="576134"/>
          </a:xfrm>
        </p:spPr>
        <p:txBody>
          <a:bodyPr/>
          <a:lstStyle/>
          <a:p>
            <a:r>
              <a:rPr lang="en-US" dirty="0"/>
              <a:t>LOKAKARYA PUSBINDIKLATREN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414909-1600-4835-BD96-4D49DFE0C2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91719" y="2759285"/>
            <a:ext cx="3208562" cy="403473"/>
          </a:xfrm>
        </p:spPr>
        <p:txBody>
          <a:bodyPr/>
          <a:lstStyle/>
          <a:p>
            <a:r>
              <a:rPr lang="id-ID" dirty="0"/>
              <a:t>Yogyakarta, 12 Desember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39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5C369-AA62-8233-4A0A-477446EAC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Aspirasi</a:t>
            </a:r>
            <a:r>
              <a:rPr lang="en-US" dirty="0"/>
              <a:t>, Saran, </a:t>
            </a:r>
            <a:r>
              <a:rPr lang="en-US" dirty="0" err="1"/>
              <a:t>Masukan</a:t>
            </a:r>
            <a:r>
              <a:rPr lang="en-US" dirty="0"/>
              <a:t> dan </a:t>
            </a:r>
            <a:r>
              <a:rPr lang="en-US" dirty="0" err="1"/>
              <a:t>Gagasan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69F04F-9EEB-00B4-C266-ED2FB2B33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4262" y="1253331"/>
            <a:ext cx="5315174" cy="1565548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/>
              <a:t>Buka </a:t>
            </a:r>
            <a:r>
              <a:rPr lang="en-US" dirty="0">
                <a:hlinkClick r:id="rId2"/>
              </a:rPr>
              <a:t>www.menti.com</a:t>
            </a:r>
            <a:endParaRPr lang="en-US" dirty="0"/>
          </a:p>
          <a:p>
            <a:r>
              <a:rPr lang="en-US" dirty="0"/>
              <a:t>Masukkan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nomer</a:t>
            </a:r>
            <a:r>
              <a:rPr lang="en-US" dirty="0"/>
              <a:t>: </a:t>
            </a:r>
            <a:r>
              <a:rPr lang="en-US" dirty="0">
                <a:solidFill>
                  <a:srgbClr val="FF0000"/>
                </a:solidFill>
              </a:rPr>
              <a:t>2262 5012</a:t>
            </a:r>
          </a:p>
          <a:p>
            <a:r>
              <a:rPr lang="en-US" dirty="0"/>
              <a:t>J</a:t>
            </a:r>
            <a:r>
              <a:rPr lang="en-US" b="1" dirty="0"/>
              <a:t>awab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b="1" dirty="0" err="1"/>
              <a:t>isi</a:t>
            </a:r>
            <a:r>
              <a:rPr lang="en-US" b="1" dirty="0"/>
              <a:t> </a:t>
            </a:r>
            <a:r>
              <a:rPr lang="en-US" dirty="0" err="1"/>
              <a:t>pertanyaan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pernyataan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mentimeter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F9CB03-0D3A-5225-A4D4-EE8F37C05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629" y="3087025"/>
            <a:ext cx="4678184" cy="29238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5F6F12-305E-AF28-C0FE-E3057DEFBD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3260" y="1110079"/>
            <a:ext cx="2847474" cy="5062176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sp>
        <p:nvSpPr>
          <p:cNvPr id="4" name="Right Arrow 3">
            <a:extLst>
              <a:ext uri="{FF2B5EF4-FFF2-40B4-BE49-F238E27FC236}">
                <a16:creationId xmlns:a16="http://schemas.microsoft.com/office/drawing/2014/main" id="{072EDDDB-029B-EA26-C51B-E02FF308D1AA}"/>
              </a:ext>
            </a:extLst>
          </p:cNvPr>
          <p:cNvSpPr/>
          <p:nvPr/>
        </p:nvSpPr>
        <p:spPr>
          <a:xfrm>
            <a:off x="6497619" y="1581374"/>
            <a:ext cx="1291874" cy="11022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B30263DC-0602-6E1D-ADD2-CD6D5FABF189}"/>
              </a:ext>
            </a:extLst>
          </p:cNvPr>
          <p:cNvSpPr/>
          <p:nvPr/>
        </p:nvSpPr>
        <p:spPr>
          <a:xfrm rot="10800000">
            <a:off x="6095999" y="4384168"/>
            <a:ext cx="1291873" cy="11022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94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0DABD4-4BD7-4C9F-92BB-04AC7795B2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TANTANGAN DAN RENCANA PENGEMBANGAN PUSBINDIKLATREN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8F4918D-E9BC-44CF-B59D-5A9D12AD69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11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2F94D-C45A-44FD-9168-FBFCD34A98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72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CDC58-430C-9846-82B0-128817EAD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 </a:t>
            </a:r>
            <a:r>
              <a:rPr lang="en-US" i="1" dirty="0"/>
              <a:t>Corporate University </a:t>
            </a:r>
            <a:r>
              <a:rPr lang="en-US" dirty="0"/>
              <a:t>(</a:t>
            </a:r>
            <a:r>
              <a:rPr lang="en-US" dirty="0" err="1"/>
              <a:t>Corpu</a:t>
            </a:r>
            <a:r>
              <a:rPr lang="en-US" dirty="0"/>
              <a:t>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CCA8E5D-2461-7343-8544-0F19FC4DF7B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0531" y="2051916"/>
          <a:ext cx="11310938" cy="497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90C938-AE95-2E48-918F-E29BEC1CB4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12</a:t>
            </a:fld>
            <a:endParaRPr lang="en-US" sz="10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DF352A0-C7A8-4F4A-B996-BC1A7C5EC272}"/>
              </a:ext>
            </a:extLst>
          </p:cNvPr>
          <p:cNvGrpSpPr/>
          <p:nvPr/>
        </p:nvGrpSpPr>
        <p:grpSpPr>
          <a:xfrm>
            <a:off x="440531" y="1157369"/>
            <a:ext cx="11310938" cy="1683529"/>
            <a:chOff x="277091" y="925531"/>
            <a:chExt cx="11637818" cy="1683529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C3647BDF-371C-CF44-8999-A167B3E739B7}"/>
                </a:ext>
              </a:extLst>
            </p:cNvPr>
            <p:cNvSpPr/>
            <p:nvPr/>
          </p:nvSpPr>
          <p:spPr>
            <a:xfrm>
              <a:off x="277091" y="925531"/>
              <a:ext cx="11637818" cy="1595996"/>
            </a:xfrm>
            <a:prstGeom prst="roundRect">
              <a:avLst>
                <a:gd name="adj" fmla="val 10439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2BEE186-4277-8049-B8DE-13D16B2ADCE9}"/>
                </a:ext>
              </a:extLst>
            </p:cNvPr>
            <p:cNvSpPr txBox="1"/>
            <p:nvPr/>
          </p:nvSpPr>
          <p:spPr>
            <a:xfrm>
              <a:off x="586581" y="1039400"/>
              <a:ext cx="9870081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Pengembangan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kompetensi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dilaksanakan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melalui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pendekatan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sistem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pembelajaran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terintegrasi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(corporate University). 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Pasal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203, 4, PP 17/2020 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tentang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Manajemen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PNS)</a:t>
              </a:r>
            </a:p>
            <a:p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Pengembangan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Kompetensi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bagi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setiap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PNS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dilakukan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paling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sedikit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20 jam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pelajaran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dan 1 (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satu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tahun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. (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Pasal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203, 4a, PP 17/2020 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tentang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Manajemen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PNS)</a:t>
              </a:r>
            </a:p>
            <a:p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Graphic 5" descr="Bullseye">
            <a:extLst>
              <a:ext uri="{FF2B5EF4-FFF2-40B4-BE49-F238E27FC236}">
                <a16:creationId xmlns:a16="http://schemas.microsoft.com/office/drawing/2014/main" id="{8211C69A-0ED5-4F25-8609-F8BDBEA45C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74303" y="2919449"/>
            <a:ext cx="682488" cy="682488"/>
          </a:xfrm>
          <a:prstGeom prst="rect">
            <a:avLst/>
          </a:prstGeom>
        </p:spPr>
      </p:pic>
      <p:pic>
        <p:nvPicPr>
          <p:cNvPr id="11" name="Graphic 10" descr="Single gear">
            <a:extLst>
              <a:ext uri="{FF2B5EF4-FFF2-40B4-BE49-F238E27FC236}">
                <a16:creationId xmlns:a16="http://schemas.microsoft.com/office/drawing/2014/main" id="{E7941186-EDA1-4E5A-8169-5F73D8788E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6118" y="2919449"/>
            <a:ext cx="682488" cy="682488"/>
          </a:xfrm>
          <a:prstGeom prst="rect">
            <a:avLst/>
          </a:prstGeom>
        </p:spPr>
      </p:pic>
      <p:pic>
        <p:nvPicPr>
          <p:cNvPr id="13" name="Graphic 12" descr="Classroom">
            <a:extLst>
              <a:ext uri="{FF2B5EF4-FFF2-40B4-BE49-F238E27FC236}">
                <a16:creationId xmlns:a16="http://schemas.microsoft.com/office/drawing/2014/main" id="{B8DECFBD-457D-40F6-81B0-9038F619270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88954" y="2859306"/>
            <a:ext cx="682488" cy="68248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F1C20F3-C37D-4791-B3B0-EC656973E88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047541" y="1392128"/>
            <a:ext cx="1805839" cy="1382595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F355ACA3-F740-4EDD-924F-44554B4BD5B4}"/>
              </a:ext>
            </a:extLst>
          </p:cNvPr>
          <p:cNvSpPr/>
          <p:nvPr/>
        </p:nvSpPr>
        <p:spPr>
          <a:xfrm>
            <a:off x="3520069" y="2985203"/>
            <a:ext cx="506896" cy="59659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B965E072-257A-4CFB-92E0-26BB5FD91474}"/>
              </a:ext>
            </a:extLst>
          </p:cNvPr>
          <p:cNvSpPr/>
          <p:nvPr/>
        </p:nvSpPr>
        <p:spPr>
          <a:xfrm>
            <a:off x="7532162" y="2985203"/>
            <a:ext cx="506896" cy="59659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7;p59">
            <a:extLst>
              <a:ext uri="{FF2B5EF4-FFF2-40B4-BE49-F238E27FC236}">
                <a16:creationId xmlns:a16="http://schemas.microsoft.com/office/drawing/2014/main" id="{5069A01E-9CF0-476A-BEF2-982DF951BE19}"/>
              </a:ext>
            </a:extLst>
          </p:cNvPr>
          <p:cNvSpPr txBox="1">
            <a:spLocks/>
          </p:cNvSpPr>
          <p:nvPr/>
        </p:nvSpPr>
        <p:spPr>
          <a:xfrm>
            <a:off x="305522" y="107337"/>
            <a:ext cx="11580955" cy="757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200" b="1" i="0" u="none" strike="noStrike" cap="none">
                <a:solidFill>
                  <a:schemeClr val="dk1"/>
                </a:solidFill>
                <a:latin typeface="Century Gothic" panose="020B0502020202020204" pitchFamily="34" charset="0"/>
                <a:ea typeface="Big Shoulders Text"/>
                <a:cs typeface="Big Shoulders Text"/>
                <a:sym typeface="Big Shoulders Tex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r>
              <a:rPr lang="en-US" sz="2400" dirty="0" err="1"/>
              <a:t>Meningkatnya</a:t>
            </a:r>
            <a:r>
              <a:rPr lang="en-US" sz="2400" dirty="0"/>
              <a:t> </a:t>
            </a:r>
            <a:r>
              <a:rPr lang="en-US" sz="2400" dirty="0" err="1"/>
              <a:t>Kebutuhan</a:t>
            </a:r>
            <a:r>
              <a:rPr lang="en-US" sz="2400" dirty="0"/>
              <a:t> </a:t>
            </a:r>
            <a:r>
              <a:rPr lang="en-US" sz="2400" dirty="0" err="1"/>
              <a:t>Perencana</a:t>
            </a:r>
            <a:r>
              <a:rPr lang="en-US" sz="2400" dirty="0"/>
              <a:t> yang </a:t>
            </a:r>
            <a:r>
              <a:rPr lang="en-US" sz="2400" dirty="0" err="1"/>
              <a:t>Berkualitas</a:t>
            </a:r>
            <a:r>
              <a:rPr lang="en-US" sz="2400" dirty="0"/>
              <a:t> 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3DBBBA-FA35-4A66-B079-0A36A20BF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952CC6-288B-4512-81E5-2AAD8AA1FA04}"/>
              </a:ext>
            </a:extLst>
          </p:cNvPr>
          <p:cNvGraphicFramePr>
            <a:graphicFrameLocks noGrp="1"/>
          </p:cNvGraphicFramePr>
          <p:nvPr/>
        </p:nvGraphicFramePr>
        <p:xfrm>
          <a:off x="1752600" y="1108351"/>
          <a:ext cx="9848850" cy="2846373"/>
        </p:xfrm>
        <a:graphic>
          <a:graphicData uri="http://schemas.openxmlformats.org/drawingml/2006/table">
            <a:tbl>
              <a:tblPr firstRow="1" firstCol="1" bandRow="1"/>
              <a:tblGrid>
                <a:gridCol w="93980">
                  <a:extLst>
                    <a:ext uri="{9D8B030D-6E8A-4147-A177-3AD203B41FA5}">
                      <a16:colId xmlns:a16="http://schemas.microsoft.com/office/drawing/2014/main" val="3770561053"/>
                    </a:ext>
                  </a:extLst>
                </a:gridCol>
                <a:gridCol w="1311120">
                  <a:extLst>
                    <a:ext uri="{9D8B030D-6E8A-4147-A177-3AD203B41FA5}">
                      <a16:colId xmlns:a16="http://schemas.microsoft.com/office/drawing/2014/main" val="1702395622"/>
                    </a:ext>
                  </a:extLst>
                </a:gridCol>
                <a:gridCol w="1047750">
                  <a:extLst>
                    <a:ext uri="{9D8B030D-6E8A-4147-A177-3AD203B41FA5}">
                      <a16:colId xmlns:a16="http://schemas.microsoft.com/office/drawing/2014/main" val="29701803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434087509"/>
                    </a:ext>
                  </a:extLst>
                </a:gridCol>
                <a:gridCol w="1181100">
                  <a:extLst>
                    <a:ext uri="{9D8B030D-6E8A-4147-A177-3AD203B41FA5}">
                      <a16:colId xmlns:a16="http://schemas.microsoft.com/office/drawing/2014/main" val="1977750924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363575525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42388498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443981347"/>
                    </a:ext>
                  </a:extLst>
                </a:gridCol>
                <a:gridCol w="1261900">
                  <a:extLst>
                    <a:ext uri="{9D8B030D-6E8A-4147-A177-3AD203B41FA5}">
                      <a16:colId xmlns:a16="http://schemas.microsoft.com/office/drawing/2014/main" val="2092303282"/>
                    </a:ext>
                  </a:extLst>
                </a:gridCol>
              </a:tblGrid>
              <a:tr h="457686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Tingkat Kelembagaan 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menurut Tingkat Pendidikan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yang Perlu Melanjutkan Pendidikan </a:t>
                      </a:r>
                      <a:endParaRPr lang="en-ID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6124320"/>
                  </a:ext>
                </a:extLst>
              </a:tr>
              <a:tr h="370391">
                <a:tc gridSpan="2"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S-1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S-3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Σ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S-2*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S-3**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Σ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494718"/>
                  </a:ext>
                </a:extLst>
              </a:tr>
              <a:tr h="253726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Pusat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5.496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1.237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137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6.870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4.122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4.184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423480"/>
                  </a:ext>
                </a:extLst>
              </a:tr>
              <a:tr h="253726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Provinsi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6.528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1.469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163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8.160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4.896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73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4.969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3989086"/>
                  </a:ext>
                </a:extLst>
              </a:tr>
              <a:tr h="372177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Kabupaten/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Kota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98.688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22.205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2.467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123.360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74.016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1.110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75.126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44918"/>
                  </a:ext>
                </a:extLst>
              </a:tr>
              <a:tr h="383607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110.712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24.910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2.768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138.390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83.034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1.246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84.280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1802117"/>
                  </a:ext>
                </a:extLst>
              </a:tr>
              <a:tr h="75506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ID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id-ID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Asumsi: 75% dari perencana berpendidikan S-1 perlu melanjutkan studi mereka di program S-2.</a:t>
                      </a:r>
                      <a:endParaRPr lang="en-ID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id-ID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**Asumsi: 5 % dari perencana berpendidikan S-2 perlu melanjutkan studi mereka di program S-3.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Sumber: Data dikeluarkan oleh Pusbindiklatren.</a:t>
                      </a:r>
                      <a:endParaRPr lang="en-ID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</a:pPr>
                      <a:endParaRPr lang="en-ID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58102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4ABAE9E-3273-46AD-9AD4-81C068661015}"/>
              </a:ext>
            </a:extLst>
          </p:cNvPr>
          <p:cNvGraphicFramePr>
            <a:graphicFrameLocks noGrp="1"/>
          </p:cNvGraphicFramePr>
          <p:nvPr/>
        </p:nvGraphicFramePr>
        <p:xfrm>
          <a:off x="1752600" y="4177391"/>
          <a:ext cx="9848860" cy="1450457"/>
        </p:xfrm>
        <a:graphic>
          <a:graphicData uri="http://schemas.openxmlformats.org/drawingml/2006/table">
            <a:tbl>
              <a:tblPr firstRow="1" firstCol="1" bandRow="1"/>
              <a:tblGrid>
                <a:gridCol w="2457450">
                  <a:extLst>
                    <a:ext uri="{9D8B030D-6E8A-4147-A177-3AD203B41FA5}">
                      <a16:colId xmlns:a16="http://schemas.microsoft.com/office/drawing/2014/main" val="2848594808"/>
                    </a:ext>
                  </a:extLst>
                </a:gridCol>
                <a:gridCol w="1259893">
                  <a:extLst>
                    <a:ext uri="{9D8B030D-6E8A-4147-A177-3AD203B41FA5}">
                      <a16:colId xmlns:a16="http://schemas.microsoft.com/office/drawing/2014/main" val="2647074119"/>
                    </a:ext>
                  </a:extLst>
                </a:gridCol>
                <a:gridCol w="2043839">
                  <a:extLst>
                    <a:ext uri="{9D8B030D-6E8A-4147-A177-3AD203B41FA5}">
                      <a16:colId xmlns:a16="http://schemas.microsoft.com/office/drawing/2014/main" val="1026040991"/>
                    </a:ext>
                  </a:extLst>
                </a:gridCol>
                <a:gridCol w="1752216">
                  <a:extLst>
                    <a:ext uri="{9D8B030D-6E8A-4147-A177-3AD203B41FA5}">
                      <a16:colId xmlns:a16="http://schemas.microsoft.com/office/drawing/2014/main" val="3742886778"/>
                    </a:ext>
                  </a:extLst>
                </a:gridCol>
                <a:gridCol w="2335462">
                  <a:extLst>
                    <a:ext uri="{9D8B030D-6E8A-4147-A177-3AD203B41FA5}">
                      <a16:colId xmlns:a16="http://schemas.microsoft.com/office/drawing/2014/main" val="4239988895"/>
                    </a:ext>
                  </a:extLst>
                </a:gridCol>
              </a:tblGrid>
              <a:tr h="6353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Tingkat Kelembagaan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Alumni Pelatihan*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yang Belum Mendapatkan Pelatihan 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yang Perlu Mengikuti Pelatihan**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452282"/>
                  </a:ext>
                </a:extLst>
              </a:tr>
              <a:tr h="201304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Pusat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6.870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3.529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3.341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2.673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785941"/>
                  </a:ext>
                </a:extLst>
              </a:tr>
              <a:tr h="201304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Provinsi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8.160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2.134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6.026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4.821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16385"/>
                  </a:ext>
                </a:extLst>
              </a:tr>
              <a:tr h="201304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Kabupaten/Kota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123.360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6.277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117.083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93.666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222632"/>
                  </a:ext>
                </a:extLst>
              </a:tr>
              <a:tr h="211231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138.390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11.940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126.450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101.160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799223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FB23DD5-3082-4F8B-BB2A-3B6367835F20}"/>
              </a:ext>
            </a:extLst>
          </p:cNvPr>
          <p:cNvSpPr txBox="1"/>
          <p:nvPr/>
        </p:nvSpPr>
        <p:spPr>
          <a:xfrm>
            <a:off x="1752600" y="5725668"/>
            <a:ext cx="984886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d-ID" sz="1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 Perencana yang merupakan alumni program pelatihan Bappenas pada tahun 2000-2014.</a:t>
            </a:r>
            <a:endParaRPr lang="en-ID" sz="1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id-ID" sz="1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**Asumsi: 80% perencana yang belum mendapatkan pelatihan perlu mengikuti pelatihan.</a:t>
            </a:r>
          </a:p>
          <a:p>
            <a:r>
              <a:rPr lang="id-ID" sz="1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Sumber: Data dikeluarkan oleh Pusbindiklatren.</a:t>
            </a:r>
            <a:endParaRPr lang="en-ID" sz="1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8324F0-2F5F-4F29-92D0-027DF57F5A59}"/>
              </a:ext>
            </a:extLst>
          </p:cNvPr>
          <p:cNvSpPr txBox="1"/>
          <p:nvPr/>
        </p:nvSpPr>
        <p:spPr>
          <a:xfrm>
            <a:off x="353139" y="4741607"/>
            <a:ext cx="15525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Estimasi Kebutuhan Program </a:t>
            </a:r>
            <a:r>
              <a:rPr lang="en-US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Pelatihan</a:t>
            </a:r>
            <a:endParaRPr lang="en-ID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E72898-A3A1-4CD1-AA54-4A3198DEF9E7}"/>
              </a:ext>
            </a:extLst>
          </p:cNvPr>
          <p:cNvSpPr txBox="1"/>
          <p:nvPr/>
        </p:nvSpPr>
        <p:spPr>
          <a:xfrm>
            <a:off x="314677" y="1978637"/>
            <a:ext cx="12089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Estimasi Kebutuhan Program </a:t>
            </a:r>
            <a:r>
              <a:rPr lang="en-US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Pendidikan</a:t>
            </a:r>
            <a:endParaRPr lang="en-ID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DB9219C-DE5D-4F95-99F7-7BFF71FF3AE9}"/>
              </a:ext>
            </a:extLst>
          </p:cNvPr>
          <p:cNvCxnSpPr/>
          <p:nvPr/>
        </p:nvCxnSpPr>
        <p:spPr>
          <a:xfrm>
            <a:off x="353139" y="3954724"/>
            <a:ext cx="112483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phic 8">
            <a:extLst>
              <a:ext uri="{FF2B5EF4-FFF2-40B4-BE49-F238E27FC236}">
                <a16:creationId xmlns:a16="http://schemas.microsoft.com/office/drawing/2014/main" id="{76DE58BC-23B7-4052-B2A9-CD284D1072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3139" y="1108351"/>
            <a:ext cx="566019" cy="80241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5D85FB9F-D970-404C-B5B3-C3227959FB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8735" y="4158532"/>
            <a:ext cx="525117" cy="52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44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030C2-5F02-4AFA-9423-72CB47F0C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9" y="128949"/>
            <a:ext cx="11310257" cy="679904"/>
          </a:xfrm>
        </p:spPr>
        <p:txBody>
          <a:bodyPr>
            <a:normAutofit/>
          </a:bodyPr>
          <a:lstStyle/>
          <a:p>
            <a:r>
              <a:rPr lang="en-US" dirty="0" err="1"/>
              <a:t>Meningkatnya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Pejabat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Perencana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D3276CE-C994-43B9-AE27-12F577C8311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60829" y="1022888"/>
          <a:ext cx="4739167" cy="398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2869">
                  <a:extLst>
                    <a:ext uri="{9D8B030D-6E8A-4147-A177-3AD203B41FA5}">
                      <a16:colId xmlns:a16="http://schemas.microsoft.com/office/drawing/2014/main" val="1037985230"/>
                    </a:ext>
                  </a:extLst>
                </a:gridCol>
                <a:gridCol w="1233149">
                  <a:extLst>
                    <a:ext uri="{9D8B030D-6E8A-4147-A177-3AD203B41FA5}">
                      <a16:colId xmlns:a16="http://schemas.microsoft.com/office/drawing/2014/main" val="2255280368"/>
                    </a:ext>
                  </a:extLst>
                </a:gridCol>
                <a:gridCol w="1233149">
                  <a:extLst>
                    <a:ext uri="{9D8B030D-6E8A-4147-A177-3AD203B41FA5}">
                      <a16:colId xmlns:a16="http://schemas.microsoft.com/office/drawing/2014/main" val="2157447184"/>
                    </a:ext>
                  </a:extLst>
                </a:gridCol>
              </a:tblGrid>
              <a:tr h="5673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Mekanisme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Pengangkatan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b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JF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368626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Penyetaraan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53,40%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977282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Perpindahan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1.665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28,19%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8470761"/>
                  </a:ext>
                </a:extLst>
              </a:tr>
              <a:tr h="56906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Pengangkatan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Pertama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11,01%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1452853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Inpassing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7,40%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7647012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Promosi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1517149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5.906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77762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F5EEF-99DB-47BB-AD1A-7AE9EA55B4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9AFC48-379B-3D44-B9D4-2CE6B5269790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D39B0F-C0AF-4396-B9F6-57ABBAB0307C}"/>
              </a:ext>
            </a:extLst>
          </p:cNvPr>
          <p:cNvGraphicFramePr>
            <a:graphicFrameLocks noGrp="1"/>
          </p:cNvGraphicFramePr>
          <p:nvPr/>
        </p:nvGraphicFramePr>
        <p:xfrm>
          <a:off x="7258514" y="1030637"/>
          <a:ext cx="4500424" cy="2517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8948">
                  <a:extLst>
                    <a:ext uri="{9D8B030D-6E8A-4147-A177-3AD203B41FA5}">
                      <a16:colId xmlns:a16="http://schemas.microsoft.com/office/drawing/2014/main" val="2344216073"/>
                    </a:ext>
                  </a:extLst>
                </a:gridCol>
                <a:gridCol w="1165738">
                  <a:extLst>
                    <a:ext uri="{9D8B030D-6E8A-4147-A177-3AD203B41FA5}">
                      <a16:colId xmlns:a16="http://schemas.microsoft.com/office/drawing/2014/main" val="3897972359"/>
                    </a:ext>
                  </a:extLst>
                </a:gridCol>
                <a:gridCol w="1165738">
                  <a:extLst>
                    <a:ext uri="{9D8B030D-6E8A-4147-A177-3AD203B41FA5}">
                      <a16:colId xmlns:a16="http://schemas.microsoft.com/office/drawing/2014/main" val="2921534806"/>
                    </a:ext>
                  </a:extLst>
                </a:gridCol>
              </a:tblGrid>
              <a:tr h="63412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Jenjang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JF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991334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Pertama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13,74%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6554766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4.387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74,28%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89581682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Madya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10,81%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9632827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Utama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1,17%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7400195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5.906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38315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4B9E32A-AF35-4788-B067-81F7DD76CB73}"/>
              </a:ext>
            </a:extLst>
          </p:cNvPr>
          <p:cNvSpPr txBox="1"/>
          <p:nvPr/>
        </p:nvSpPr>
        <p:spPr>
          <a:xfrm>
            <a:off x="7169063" y="3625826"/>
            <a:ext cx="42514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Data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September 2022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5A754F-98FE-49B7-BD4E-B6C3B180F914}"/>
              </a:ext>
            </a:extLst>
          </p:cNvPr>
          <p:cNvSpPr txBox="1"/>
          <p:nvPr/>
        </p:nvSpPr>
        <p:spPr>
          <a:xfrm>
            <a:off x="404226" y="5281585"/>
            <a:ext cx="42514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Data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September 2022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B6811B-CAF9-49B4-A3E6-BBC62ECB198E}"/>
              </a:ext>
            </a:extLst>
          </p:cNvPr>
          <p:cNvSpPr txBox="1"/>
          <p:nvPr/>
        </p:nvSpPr>
        <p:spPr>
          <a:xfrm>
            <a:off x="5618134" y="4278334"/>
            <a:ext cx="6003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Berdasarkan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survei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dilakukan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oleh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hingga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September 2022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tercatat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Pejabat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yaitu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5.906 orang.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masih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bersifat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sementara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karena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pengumpulan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survei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masih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berlangsung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id-ID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d-ID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Sebagian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besar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Pejabat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Penyetaraan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memiliki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latar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belakang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pengalaman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bidang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penganggaran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sehingga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mereka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mengharapkan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adanya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d-ID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bidang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C1988A-FF46-4605-B292-43955ABCB7EA}"/>
              </a:ext>
            </a:extLst>
          </p:cNvPr>
          <p:cNvSpPr txBox="1"/>
          <p:nvPr/>
        </p:nvSpPr>
        <p:spPr>
          <a:xfrm>
            <a:off x="404226" y="5022534"/>
            <a:ext cx="47957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*JFP </a:t>
            </a:r>
            <a:r>
              <a:rPr kumimoji="0" lang="en-US" sz="9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non-</a:t>
            </a:r>
            <a:r>
              <a:rPr kumimoji="0" lang="en-US" sz="9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penyetaraan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CD2D909-7119-47AD-BBC1-E2B80D0E688E}"/>
              </a:ext>
            </a:extLst>
          </p:cNvPr>
          <p:cNvSpPr/>
          <p:nvPr/>
        </p:nvSpPr>
        <p:spPr>
          <a:xfrm>
            <a:off x="5446644" y="4104861"/>
            <a:ext cx="6284528" cy="1898374"/>
          </a:xfrm>
          <a:prstGeom prst="roundRect">
            <a:avLst>
              <a:gd name="adj" fmla="val 8290"/>
            </a:avLst>
          </a:prstGeom>
          <a:noFill/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A410236-CA6A-4C74-8693-EAB3DC24E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46219" y="1180100"/>
            <a:ext cx="1630019" cy="244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1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1ABA358-16F9-3E42-8F04-EF980DB3D785}"/>
              </a:ext>
            </a:extLst>
          </p:cNvPr>
          <p:cNvSpPr/>
          <p:nvPr/>
        </p:nvSpPr>
        <p:spPr>
          <a:xfrm>
            <a:off x="387676" y="1345422"/>
            <a:ext cx="7101798" cy="3242907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E1BDA25-CB77-8737-4D51-233D567A1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err="1"/>
              <a:t>Penganggaran</a:t>
            </a:r>
            <a:r>
              <a:rPr lang="en-US" sz="2400" dirty="0"/>
              <a:t> Program </a:t>
            </a:r>
            <a:r>
              <a:rPr lang="en-US" sz="2400" dirty="0" err="1"/>
              <a:t>Pengembangan</a:t>
            </a:r>
            <a:r>
              <a:rPr lang="en-US" sz="2400" dirty="0"/>
              <a:t> </a:t>
            </a:r>
            <a:r>
              <a:rPr lang="en-US" sz="2400" dirty="0" err="1"/>
              <a:t>Kapasitas</a:t>
            </a:r>
            <a:r>
              <a:rPr lang="en-US" sz="2400" dirty="0"/>
              <a:t> SDM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EB3280-1D19-800F-4A14-3E16019878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BD89A83-8F04-4E59-AFD6-207A428C3846}" type="slidenum">
              <a:rPr lang="en-US" smtClean="0"/>
              <a:pPr>
                <a:spcAft>
                  <a:spcPts val="600"/>
                </a:spcAft>
              </a:pPr>
              <a:t>15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AC4D917-C3B1-BE52-9453-630B57E30C76}"/>
              </a:ext>
            </a:extLst>
          </p:cNvPr>
          <p:cNvGraphicFramePr>
            <a:graphicFrameLocks noGrp="1"/>
          </p:cNvGraphicFramePr>
          <p:nvPr/>
        </p:nvGraphicFramePr>
        <p:xfrm>
          <a:off x="7792278" y="1600792"/>
          <a:ext cx="3938892" cy="3656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2772">
                  <a:extLst>
                    <a:ext uri="{9D8B030D-6E8A-4147-A177-3AD203B41FA5}">
                      <a16:colId xmlns:a16="http://schemas.microsoft.com/office/drawing/2014/main" val="4092190617"/>
                    </a:ext>
                  </a:extLst>
                </a:gridCol>
                <a:gridCol w="1373060">
                  <a:extLst>
                    <a:ext uri="{9D8B030D-6E8A-4147-A177-3AD203B41FA5}">
                      <a16:colId xmlns:a16="http://schemas.microsoft.com/office/drawing/2014/main" val="1950191037"/>
                    </a:ext>
                  </a:extLst>
                </a:gridCol>
                <a:gridCol w="1373060">
                  <a:extLst>
                    <a:ext uri="{9D8B030D-6E8A-4147-A177-3AD203B41FA5}">
                      <a16:colId xmlns:a16="http://schemas.microsoft.com/office/drawing/2014/main" val="2711234436"/>
                    </a:ext>
                  </a:extLst>
                </a:gridCol>
              </a:tblGrid>
              <a:tr h="37500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i="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Rincian</a:t>
                      </a:r>
                      <a:r>
                        <a:rPr lang="en-ID" sz="1000" i="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i="1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</a:t>
                      </a:r>
                      <a:endParaRPr lang="en-ID" sz="1000" b="1" i="1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i="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10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10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054423"/>
                  </a:ext>
                </a:extLst>
              </a:tr>
              <a:tr h="15173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nl-NL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 Penyelenggaraan Pendidikan dan Pelatihan</a:t>
                      </a:r>
                      <a:endParaRPr lang="nl-NL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 org 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Penempatan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karyasiswa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pendidikan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fontAlgn="ctr"/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 org 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Penempatan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karyasiswa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pendidikan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extLst>
                  <a:ext uri="{0D108BD9-81ED-4DB2-BD59-A6C34878D82A}">
                    <a16:rowId xmlns:a16="http://schemas.microsoft.com/office/drawing/2014/main" val="3197316311"/>
                  </a:ext>
                </a:extLst>
              </a:tr>
              <a:tr h="81821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670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peserta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2.335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peserta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extLst>
                  <a:ext uri="{0D108BD9-81ED-4DB2-BD59-A6C34878D82A}">
                    <a16:rowId xmlns:a16="http://schemas.microsoft.com/office/drawing/2014/main" val="3320114096"/>
                  </a:ext>
                </a:extLst>
              </a:tr>
              <a:tr h="4567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Fungsional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regulasi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  <a:r>
                        <a:rPr lang="en-US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extLst>
                  <a:ext uri="{0D108BD9-81ED-4DB2-BD59-A6C34878D82A}">
                    <a16:rowId xmlns:a16="http://schemas.microsoft.com/office/drawing/2014/main" val="1683084100"/>
                  </a:ext>
                </a:extLst>
              </a:tr>
              <a:tr h="48898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42433" marT="16973" marB="127299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Peserta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Uji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Kompetensi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extLst>
                  <a:ext uri="{0D108BD9-81ED-4DB2-BD59-A6C34878D82A}">
                    <a16:rowId xmlns:a16="http://schemas.microsoft.com/office/drawing/2014/main" val="3269550035"/>
                  </a:ext>
                </a:extLst>
              </a:tr>
            </a:tbl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080737E-FF38-5CD4-0F77-368C35465345}"/>
              </a:ext>
            </a:extLst>
          </p:cNvPr>
          <p:cNvGraphicFramePr/>
          <p:nvPr/>
        </p:nvGraphicFramePr>
        <p:xfrm>
          <a:off x="573015" y="1484594"/>
          <a:ext cx="6230258" cy="2886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340445CB-06FD-4BE7-FA5E-3A46B4278EF8}"/>
              </a:ext>
            </a:extLst>
          </p:cNvPr>
          <p:cNvSpPr txBox="1"/>
          <p:nvPr/>
        </p:nvSpPr>
        <p:spPr>
          <a:xfrm>
            <a:off x="1027826" y="990051"/>
            <a:ext cx="609420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KAPASITAS ANGGARAN</a:t>
            </a:r>
            <a:r>
              <a:rPr lang="en-ID" sz="1200" b="1" baseline="0" dirty="0">
                <a:latin typeface="Arial" panose="020B0604020202020204" pitchFamily="34" charset="0"/>
                <a:cs typeface="Arial" panose="020B0604020202020204" pitchFamily="34" charset="0"/>
              </a:rPr>
              <a:t> PUSBINDIKLATREN 2020-2023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CF215B50-B372-975A-6DA6-E2DDA06250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0828" y="3836687"/>
            <a:ext cx="1128834" cy="21568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A529593-0D3E-D042-D03E-07A32C615669}"/>
              </a:ext>
            </a:extLst>
          </p:cNvPr>
          <p:cNvSpPr txBox="1"/>
          <p:nvPr/>
        </p:nvSpPr>
        <p:spPr>
          <a:xfrm>
            <a:off x="7810112" y="1036217"/>
            <a:ext cx="37918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TABEL RINCIAN TARGET PROGRAM DIKLAT </a:t>
            </a:r>
          </a:p>
          <a:p>
            <a:pPr algn="ctr" rtl="0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TA 2022- </a:t>
            </a:r>
            <a:r>
              <a:rPr lang="en-ID" sz="1200" b="1" baseline="0" dirty="0">
                <a:latin typeface="Arial" panose="020B0604020202020204" pitchFamily="34" charset="0"/>
                <a:cs typeface="Arial" panose="020B0604020202020204" pitchFamily="34" charset="0"/>
              </a:rPr>
              <a:t>2023*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29">
            <a:extLst>
              <a:ext uri="{FF2B5EF4-FFF2-40B4-BE49-F238E27FC236}">
                <a16:creationId xmlns:a16="http://schemas.microsoft.com/office/drawing/2014/main" id="{668F5167-E28D-96C0-7D76-6E06D57E99AD}"/>
              </a:ext>
            </a:extLst>
          </p:cNvPr>
          <p:cNvSpPr txBox="1"/>
          <p:nvPr/>
        </p:nvSpPr>
        <p:spPr>
          <a:xfrm>
            <a:off x="1610139" y="4727501"/>
            <a:ext cx="5879336" cy="14619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79388" algn="l"/>
              </a:tabLst>
            </a:pP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Transisi struktur anggaran Pusbindiklatren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sejak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tahun 202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dimana pelaksanaan Pendidikan dan pelatihan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yang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awalnya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sebagian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besar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menggunakan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pinjaman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luar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negeri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berubah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menjadi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anggaran yang  bersumber dari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Rupiah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Murni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RM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dan hibah (project loan sudah berakhir</a:t>
            </a:r>
            <a:r>
              <a:rPr lang="id-ID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105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4625" indent="-174625"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79388" algn="l"/>
              </a:tabLst>
            </a:pPr>
            <a:r>
              <a:rPr kumimoji="0" lang="id-ID" altLang="en-US" sz="105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Penuru</a:t>
            </a:r>
            <a:r>
              <a:rPr lang="id-ID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nan kapasitas pelaksanaan  Pendidikan </a:t>
            </a:r>
            <a:r>
              <a:rPr lang="en-US" altLang="en-US" sz="1050" dirty="0" err="1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2022 </a:t>
            </a:r>
            <a:r>
              <a:rPr lang="id-ID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mencapai 83% untuk program Pendidikan dibandingkan tahun 2021</a:t>
            </a:r>
            <a:endParaRPr kumimoji="0" lang="id-ID" altLang="en-US" sz="105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5" indent="-174625"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79388" algn="l"/>
              </a:tabLst>
            </a:pPr>
            <a:r>
              <a:rPr kumimoji="0" lang="id-ID" altLang="en-US" sz="105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Penuru</a:t>
            </a:r>
            <a:r>
              <a:rPr lang="id-ID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nan kapasitas pelaksanaan  Pelatihan </a:t>
            </a:r>
            <a:r>
              <a:rPr lang="en-US" altLang="en-US" sz="1050" dirty="0" err="1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2022 </a:t>
            </a:r>
            <a:r>
              <a:rPr lang="id-ID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mencapai 64% untuk program Pendidikan dibandingkan tahun 2021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B8E80A7-8BBD-1B9E-4B30-DCC4E2158F04}"/>
              </a:ext>
            </a:extLst>
          </p:cNvPr>
          <p:cNvSpPr txBox="1"/>
          <p:nvPr/>
        </p:nvSpPr>
        <p:spPr>
          <a:xfrm>
            <a:off x="7711638" y="5360072"/>
            <a:ext cx="361271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00" baseline="0" dirty="0"/>
              <a:t>*</a:t>
            </a:r>
            <a:r>
              <a:rPr lang="en-ID" sz="800" baseline="0" dirty="0" err="1"/>
              <a:t>bersifat</a:t>
            </a:r>
            <a:r>
              <a:rPr lang="en-ID" sz="800" baseline="0" dirty="0"/>
              <a:t> </a:t>
            </a:r>
            <a:r>
              <a:rPr lang="en-ID" sz="800" baseline="0" dirty="0" err="1"/>
              <a:t>perencanaan</a:t>
            </a:r>
            <a:r>
              <a:rPr lang="en-ID" sz="800" dirty="0"/>
              <a:t>, </a:t>
            </a:r>
            <a:r>
              <a:rPr lang="en-ID" sz="800" dirty="0" err="1"/>
              <a:t>dapat</a:t>
            </a:r>
            <a:r>
              <a:rPr lang="en-ID" sz="800" dirty="0"/>
              <a:t> </a:t>
            </a:r>
            <a:r>
              <a:rPr lang="en-ID" sz="800" dirty="0" err="1"/>
              <a:t>berubah</a:t>
            </a:r>
            <a:r>
              <a:rPr lang="en-ID" sz="800" dirty="0"/>
              <a:t> </a:t>
            </a:r>
            <a:r>
              <a:rPr lang="en-ID" sz="800" dirty="0" err="1"/>
              <a:t>sesuai</a:t>
            </a:r>
            <a:r>
              <a:rPr lang="en-ID" sz="800" dirty="0"/>
              <a:t> </a:t>
            </a:r>
            <a:r>
              <a:rPr lang="en-ID" sz="800" dirty="0" err="1"/>
              <a:t>perkembangan</a:t>
            </a:r>
            <a:r>
              <a:rPr lang="en-ID" sz="800" dirty="0"/>
              <a:t> </a:t>
            </a:r>
            <a:r>
              <a:rPr lang="en-ID" sz="800" dirty="0" err="1"/>
              <a:t>kebijakan</a:t>
            </a:r>
            <a:endParaRPr lang="en-ID" sz="800" dirty="0"/>
          </a:p>
        </p:txBody>
      </p:sp>
    </p:spTree>
    <p:extLst>
      <p:ext uri="{BB962C8B-B14F-4D97-AF65-F5344CB8AC3E}">
        <p14:creationId xmlns:p14="http://schemas.microsoft.com/office/powerpoint/2010/main" val="196722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73753-91DA-4A98-BFC2-BC205F9F5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120450"/>
            <a:ext cx="11310257" cy="679904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Anggaran</a:t>
            </a:r>
            <a:r>
              <a:rPr lang="en-US" dirty="0"/>
              <a:t> Pusbindiklatren</a:t>
            </a:r>
            <a:r>
              <a:rPr lang="id-ID" dirty="0"/>
              <a:t> </a:t>
            </a:r>
            <a:r>
              <a:rPr lang="en-US" dirty="0" err="1"/>
              <a:t>Tahun</a:t>
            </a:r>
            <a:r>
              <a:rPr lang="en-US" dirty="0"/>
              <a:t> 2019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―</a:t>
            </a:r>
            <a:r>
              <a:rPr lang="en-US" dirty="0"/>
              <a:t>2022 </a:t>
            </a:r>
            <a:br>
              <a:rPr lang="id-ID" dirty="0"/>
            </a:br>
            <a:r>
              <a:rPr lang="en-US" dirty="0"/>
              <a:t>dan </a:t>
            </a:r>
            <a:r>
              <a:rPr lang="en-US" dirty="0" err="1"/>
              <a:t>Proyeksi</a:t>
            </a:r>
            <a:r>
              <a:rPr lang="en-US" dirty="0"/>
              <a:t> 2023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―</a:t>
            </a:r>
            <a:r>
              <a:rPr lang="en-US" dirty="0"/>
              <a:t>2025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F5A746-EF81-4689-9585-8C2B5BF9CD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16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9918236-54ED-4CA3-BAFD-C0A247B1719D}"/>
              </a:ext>
            </a:extLst>
          </p:cNvPr>
          <p:cNvGraphicFramePr>
            <a:graphicFrameLocks noGrp="1"/>
          </p:cNvGraphicFramePr>
          <p:nvPr/>
        </p:nvGraphicFramePr>
        <p:xfrm>
          <a:off x="67962" y="901166"/>
          <a:ext cx="12056075" cy="3606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469">
                  <a:extLst>
                    <a:ext uri="{9D8B030D-6E8A-4147-A177-3AD203B41FA5}">
                      <a16:colId xmlns:a16="http://schemas.microsoft.com/office/drawing/2014/main" val="3173851141"/>
                    </a:ext>
                  </a:extLst>
                </a:gridCol>
                <a:gridCol w="1115910">
                  <a:extLst>
                    <a:ext uri="{9D8B030D-6E8A-4147-A177-3AD203B41FA5}">
                      <a16:colId xmlns:a16="http://schemas.microsoft.com/office/drawing/2014/main" val="433157819"/>
                    </a:ext>
                  </a:extLst>
                </a:gridCol>
                <a:gridCol w="1099751">
                  <a:extLst>
                    <a:ext uri="{9D8B030D-6E8A-4147-A177-3AD203B41FA5}">
                      <a16:colId xmlns:a16="http://schemas.microsoft.com/office/drawing/2014/main" val="3764248101"/>
                    </a:ext>
                  </a:extLst>
                </a:gridCol>
                <a:gridCol w="1062681">
                  <a:extLst>
                    <a:ext uri="{9D8B030D-6E8A-4147-A177-3AD203B41FA5}">
                      <a16:colId xmlns:a16="http://schemas.microsoft.com/office/drawing/2014/main" val="1661805850"/>
                    </a:ext>
                  </a:extLst>
                </a:gridCol>
                <a:gridCol w="593124">
                  <a:extLst>
                    <a:ext uri="{9D8B030D-6E8A-4147-A177-3AD203B41FA5}">
                      <a16:colId xmlns:a16="http://schemas.microsoft.com/office/drawing/2014/main" val="3910823511"/>
                    </a:ext>
                  </a:extLst>
                </a:gridCol>
                <a:gridCol w="1161535">
                  <a:extLst>
                    <a:ext uri="{9D8B030D-6E8A-4147-A177-3AD203B41FA5}">
                      <a16:colId xmlns:a16="http://schemas.microsoft.com/office/drawing/2014/main" val="285107808"/>
                    </a:ext>
                  </a:extLst>
                </a:gridCol>
                <a:gridCol w="617838">
                  <a:extLst>
                    <a:ext uri="{9D8B030D-6E8A-4147-A177-3AD203B41FA5}">
                      <a16:colId xmlns:a16="http://schemas.microsoft.com/office/drawing/2014/main" val="4223257926"/>
                    </a:ext>
                  </a:extLst>
                </a:gridCol>
                <a:gridCol w="1087395">
                  <a:extLst>
                    <a:ext uri="{9D8B030D-6E8A-4147-A177-3AD203B41FA5}">
                      <a16:colId xmlns:a16="http://schemas.microsoft.com/office/drawing/2014/main" val="685433364"/>
                    </a:ext>
                  </a:extLst>
                </a:gridCol>
                <a:gridCol w="531340">
                  <a:extLst>
                    <a:ext uri="{9D8B030D-6E8A-4147-A177-3AD203B41FA5}">
                      <a16:colId xmlns:a16="http://schemas.microsoft.com/office/drawing/2014/main" val="3679159676"/>
                    </a:ext>
                  </a:extLst>
                </a:gridCol>
                <a:gridCol w="1050325">
                  <a:extLst>
                    <a:ext uri="{9D8B030D-6E8A-4147-A177-3AD203B41FA5}">
                      <a16:colId xmlns:a16="http://schemas.microsoft.com/office/drawing/2014/main" val="1686251128"/>
                    </a:ext>
                  </a:extLst>
                </a:gridCol>
                <a:gridCol w="556054">
                  <a:extLst>
                    <a:ext uri="{9D8B030D-6E8A-4147-A177-3AD203B41FA5}">
                      <a16:colId xmlns:a16="http://schemas.microsoft.com/office/drawing/2014/main" val="392647601"/>
                    </a:ext>
                  </a:extLst>
                </a:gridCol>
                <a:gridCol w="1061948">
                  <a:extLst>
                    <a:ext uri="{9D8B030D-6E8A-4147-A177-3AD203B41FA5}">
                      <a16:colId xmlns:a16="http://schemas.microsoft.com/office/drawing/2014/main" val="2809848223"/>
                    </a:ext>
                  </a:extLst>
                </a:gridCol>
                <a:gridCol w="484705">
                  <a:extLst>
                    <a:ext uri="{9D8B030D-6E8A-4147-A177-3AD203B41FA5}">
                      <a16:colId xmlns:a16="http://schemas.microsoft.com/office/drawing/2014/main" val="1017043385"/>
                    </a:ext>
                  </a:extLst>
                </a:gridCol>
              </a:tblGrid>
              <a:tr h="1432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KEGIATAN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 2019</a:t>
                      </a:r>
                    </a:p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 2020</a:t>
                      </a:r>
                    </a:p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 2021</a:t>
                      </a:r>
                    </a:p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</a:rPr>
                        <a:t>TAHUN 2022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50" u="none" strike="noStrike" dirty="0">
                          <a:effectLst/>
                        </a:rPr>
                        <a:t>TAHUN 2023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300" u="none" strike="noStrike" dirty="0">
                          <a:effectLst/>
                        </a:rPr>
                        <a:t>TAHUN 2023</a:t>
                      </a:r>
                      <a:endParaRPr lang="en-ID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50" u="none" strike="noStrike" dirty="0">
                          <a:effectLst/>
                        </a:rPr>
                        <a:t>TAHUN 2024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</a:rPr>
                        <a:t>TAHUN 2025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Sumber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Dana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313298"/>
                  </a:ext>
                </a:extLst>
              </a:tr>
              <a:tr h="251343"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RO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ANGGARAN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ANGGARAN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ANGGARAN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1179"/>
                  </a:ext>
                </a:extLst>
              </a:tr>
              <a:tr h="251343">
                <a:tc rowSpan="5">
                  <a:txBody>
                    <a:bodyPr/>
                    <a:lstStyle/>
                    <a:p>
                      <a:pPr algn="l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Pendidikan dan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30.280.641.843 </a:t>
                      </a:r>
                      <a:endParaRPr lang="en-ID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31.871.829.000 </a:t>
                      </a:r>
                      <a:endParaRPr lang="en-ID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20.652.640.000 </a:t>
                      </a:r>
                      <a:endParaRPr lang="en-ID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0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8.913.723.000</a:t>
                      </a:r>
                      <a:endParaRPr lang="en-ID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0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17.519.436.000</a:t>
                      </a:r>
                      <a:endParaRPr lang="en-ID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20.799.700.000</a:t>
                      </a: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21.562.000.000</a:t>
                      </a:r>
                      <a:endParaRPr lang="en-ID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</a:t>
                      </a:r>
                      <a:endParaRPr lang="en-ID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940512471"/>
                  </a:ext>
                </a:extLst>
              </a:tr>
              <a:tr h="2753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103.193.300.000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133.550.725.000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45.282.182.000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23.557.910.000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100.000.000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PLN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320669210"/>
                  </a:ext>
                </a:extLst>
              </a:tr>
              <a:tr h="1432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6.404.777.000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11.013.910.000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765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13.070.000.000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16.120.000.000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3328346281"/>
                  </a:ext>
                </a:extLst>
              </a:tr>
              <a:tr h="1432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1760484"/>
                  </a:ext>
                </a:extLst>
              </a:tr>
              <a:tr h="2416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7.195.332.157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17.166.938.000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8.501.421.000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3.021.998.000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RMP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274621418"/>
                  </a:ext>
                </a:extLst>
              </a:tr>
              <a:tr h="621529">
                <a:tc>
                  <a:txBody>
                    <a:bodyPr/>
                    <a:lstStyle/>
                    <a:p>
                      <a:pPr algn="l" fontAlgn="ctr"/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Pemantauan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Pengendalian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Evaluasi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Pelaksanaan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Pendidikan dan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2.073.273.000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1.022.769.000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211.459.592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348.050.071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88661180"/>
                  </a:ext>
                </a:extLst>
              </a:tr>
              <a:tr h="25134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Fungsional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1.916.130.000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4.631.965.000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23.939.050.000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1.737.800.000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2.205.000.000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2.508.844.800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2.759.729.280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1965249437"/>
                  </a:ext>
                </a:extLst>
              </a:tr>
              <a:tr h="2513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13.880.385.000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16.151.750.000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RMP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404029620"/>
                  </a:ext>
                </a:extLst>
              </a:tr>
              <a:tr h="25134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Persiapan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Publikasi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Informasi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serta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Evaluasi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Program (PPK, Tim IT,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Adm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Pusat)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10.865.685.000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21.830.110.000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33.906.889.000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15.425.151.000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12.860.760.000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13.167.615.608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13.943.602.649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938030305"/>
                  </a:ext>
                </a:extLst>
              </a:tr>
              <a:tr h="4401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19.122.500.000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12.273.898.000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17.507.818.000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10.632.000.000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PLN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327572188"/>
                  </a:ext>
                </a:extLst>
              </a:tr>
              <a:tr h="275305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 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186.453.974.000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237.477.215.000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149.790.000.000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95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71.766.632.000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44.721.875.000</a:t>
                      </a: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49.757.620.000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54.733.382.000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143325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46D4F1C-D1A6-45C7-BB6B-FE70E3C3E8AD}"/>
              </a:ext>
            </a:extLst>
          </p:cNvPr>
          <p:cNvSpPr/>
          <p:nvPr/>
        </p:nvSpPr>
        <p:spPr>
          <a:xfrm>
            <a:off x="4991099" y="1066476"/>
            <a:ext cx="1727200" cy="3431299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198A6A40-C2D0-3A21-80E7-D57382726E31}"/>
              </a:ext>
            </a:extLst>
          </p:cNvPr>
          <p:cNvGraphicFramePr>
            <a:graphicFrameLocks noGrp="1"/>
          </p:cNvGraphicFramePr>
          <p:nvPr/>
        </p:nvGraphicFramePr>
        <p:xfrm>
          <a:off x="2003461" y="4608654"/>
          <a:ext cx="10120583" cy="15621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476072">
                  <a:extLst>
                    <a:ext uri="{9D8B030D-6E8A-4147-A177-3AD203B41FA5}">
                      <a16:colId xmlns:a16="http://schemas.microsoft.com/office/drawing/2014/main" val="3530332491"/>
                    </a:ext>
                  </a:extLst>
                </a:gridCol>
                <a:gridCol w="739202">
                  <a:extLst>
                    <a:ext uri="{9D8B030D-6E8A-4147-A177-3AD203B41FA5}">
                      <a16:colId xmlns:a16="http://schemas.microsoft.com/office/drawing/2014/main" val="2638851250"/>
                    </a:ext>
                  </a:extLst>
                </a:gridCol>
                <a:gridCol w="787719">
                  <a:extLst>
                    <a:ext uri="{9D8B030D-6E8A-4147-A177-3AD203B41FA5}">
                      <a16:colId xmlns:a16="http://schemas.microsoft.com/office/drawing/2014/main" val="621811172"/>
                    </a:ext>
                  </a:extLst>
                </a:gridCol>
                <a:gridCol w="821967">
                  <a:extLst>
                    <a:ext uri="{9D8B030D-6E8A-4147-A177-3AD203B41FA5}">
                      <a16:colId xmlns:a16="http://schemas.microsoft.com/office/drawing/2014/main" val="3139826070"/>
                    </a:ext>
                  </a:extLst>
                </a:gridCol>
                <a:gridCol w="856216">
                  <a:extLst>
                    <a:ext uri="{9D8B030D-6E8A-4147-A177-3AD203B41FA5}">
                      <a16:colId xmlns:a16="http://schemas.microsoft.com/office/drawing/2014/main" val="1986123386"/>
                    </a:ext>
                  </a:extLst>
                </a:gridCol>
                <a:gridCol w="787719">
                  <a:extLst>
                    <a:ext uri="{9D8B030D-6E8A-4147-A177-3AD203B41FA5}">
                      <a16:colId xmlns:a16="http://schemas.microsoft.com/office/drawing/2014/main" val="3253659955"/>
                    </a:ext>
                  </a:extLst>
                </a:gridCol>
                <a:gridCol w="804843">
                  <a:extLst>
                    <a:ext uri="{9D8B030D-6E8A-4147-A177-3AD203B41FA5}">
                      <a16:colId xmlns:a16="http://schemas.microsoft.com/office/drawing/2014/main" val="2065242444"/>
                    </a:ext>
                  </a:extLst>
                </a:gridCol>
                <a:gridCol w="667849">
                  <a:extLst>
                    <a:ext uri="{9D8B030D-6E8A-4147-A177-3AD203B41FA5}">
                      <a16:colId xmlns:a16="http://schemas.microsoft.com/office/drawing/2014/main" val="2720936626"/>
                    </a:ext>
                  </a:extLst>
                </a:gridCol>
                <a:gridCol w="736345">
                  <a:extLst>
                    <a:ext uri="{9D8B030D-6E8A-4147-A177-3AD203B41FA5}">
                      <a16:colId xmlns:a16="http://schemas.microsoft.com/office/drawing/2014/main" val="3701900849"/>
                    </a:ext>
                  </a:extLst>
                </a:gridCol>
                <a:gridCol w="804844">
                  <a:extLst>
                    <a:ext uri="{9D8B030D-6E8A-4147-A177-3AD203B41FA5}">
                      <a16:colId xmlns:a16="http://schemas.microsoft.com/office/drawing/2014/main" val="3202181794"/>
                    </a:ext>
                  </a:extLst>
                </a:gridCol>
                <a:gridCol w="637807">
                  <a:extLst>
                    <a:ext uri="{9D8B030D-6E8A-4147-A177-3AD203B41FA5}">
                      <a16:colId xmlns:a16="http://schemas.microsoft.com/office/drawing/2014/main" val="1156449327"/>
                    </a:ext>
                  </a:extLst>
                </a:gridCol>
              </a:tblGrid>
              <a:tr h="125970">
                <a:tc rowSpan="2">
                  <a:txBody>
                    <a:bodyPr/>
                    <a:lstStyle/>
                    <a:p>
                      <a:r>
                        <a:rPr lang="en-US" sz="9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Program </a:t>
                      </a:r>
                      <a:r>
                        <a:rPr lang="en-US" sz="95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9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US" sz="95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US" sz="9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Diklat</a:t>
                      </a:r>
                      <a:endParaRPr lang="en-ID" sz="9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Kinerja</a:t>
                      </a:r>
                      <a:endParaRPr lang="en-ID" sz="9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5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endParaRPr lang="en-ID" sz="9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99683"/>
                  </a:ext>
                </a:extLst>
              </a:tr>
              <a:tr h="125970">
                <a:tc v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5326649"/>
                  </a:ext>
                </a:extLst>
              </a:tr>
              <a:tr h="209950">
                <a:tc>
                  <a:txBody>
                    <a:bodyPr/>
                    <a:lstStyle/>
                    <a:p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 yang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memenuhi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standar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kompetensi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 M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221 M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232 M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243 M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 M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5487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karyasiswa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lulus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pendidikan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692956"/>
                  </a:ext>
                </a:extLst>
              </a:tr>
              <a:tr h="194995">
                <a:tc>
                  <a:txBody>
                    <a:bodyPr/>
                    <a:lstStyle/>
                    <a:p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peserta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terlatih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675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675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675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675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675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362516"/>
                  </a:ext>
                </a:extLst>
              </a:tr>
              <a:tr h="194995">
                <a:tc>
                  <a:txBody>
                    <a:bodyPr/>
                    <a:lstStyle/>
                    <a:p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Tingkat k</a:t>
                      </a:r>
                      <a:r>
                        <a:rPr lang="id-ID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puasan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pelayanan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Puas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Puas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Puas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Puas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Puas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8262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1EB4CEF-66FB-B0D0-AA33-99715C409BBF}"/>
              </a:ext>
            </a:extLst>
          </p:cNvPr>
          <p:cNvSpPr txBox="1"/>
          <p:nvPr/>
        </p:nvSpPr>
        <p:spPr>
          <a:xfrm>
            <a:off x="67962" y="4645032"/>
            <a:ext cx="1674018" cy="1169551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 algn="ctr"/>
            <a:r>
              <a:rPr lang="en-ID" sz="1400" b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Target </a:t>
            </a:r>
            <a:r>
              <a:rPr lang="en-ID" sz="1400" b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Renstra</a:t>
            </a:r>
            <a:endParaRPr lang="en-ID" sz="1400" b="1" u="none" strike="noStrike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ID" sz="140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jika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dibandingkan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kapasitas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anggaran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d-ID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Renstra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6FA942-DEDD-DACC-7A38-59EF679989A8}"/>
              </a:ext>
            </a:extLst>
          </p:cNvPr>
          <p:cNvSpPr txBox="1"/>
          <p:nvPr/>
        </p:nvSpPr>
        <p:spPr>
          <a:xfrm>
            <a:off x="1896451" y="6281633"/>
            <a:ext cx="6400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00" b="1" u="none" strike="noStrike" dirty="0">
                <a:effectLst/>
              </a:rPr>
              <a:t>*</a:t>
            </a:r>
            <a:r>
              <a:rPr lang="en-ID" sz="800" b="1" u="none" strike="noStrike" dirty="0" err="1">
                <a:effectLst/>
              </a:rPr>
              <a:t>Asumsi</a:t>
            </a:r>
            <a:r>
              <a:rPr lang="en-ID" sz="800" b="1" u="none" strike="noStrike" dirty="0">
                <a:effectLst/>
              </a:rPr>
              <a:t> </a:t>
            </a:r>
            <a:r>
              <a:rPr lang="en-ID" sz="800" b="1" u="none" strike="noStrike" dirty="0" err="1">
                <a:effectLst/>
              </a:rPr>
              <a:t>Proyeksi</a:t>
            </a:r>
            <a:r>
              <a:rPr lang="en-ID" sz="800" b="1" u="none" strike="noStrike" dirty="0">
                <a:effectLst/>
              </a:rPr>
              <a:t>: </a:t>
            </a:r>
          </a:p>
          <a:p>
            <a:pPr marL="92075" indent="-92075">
              <a:buFont typeface="Wingdings" panose="05000000000000000000" pitchFamily="2" charset="2"/>
              <a:buChar char="§"/>
            </a:pPr>
            <a:r>
              <a:rPr lang="en-ID" sz="800" u="none" strike="noStrike" dirty="0" err="1">
                <a:effectLst/>
              </a:rPr>
              <a:t>kenaikan</a:t>
            </a:r>
            <a:r>
              <a:rPr lang="en-ID" sz="800" u="none" strike="noStrike" dirty="0">
                <a:effectLst/>
              </a:rPr>
              <a:t> 10% </a:t>
            </a:r>
            <a:r>
              <a:rPr lang="en-ID" sz="800" u="none" strike="noStrike" dirty="0" err="1">
                <a:effectLst/>
              </a:rPr>
              <a:t>dari</a:t>
            </a:r>
            <a:r>
              <a:rPr lang="en-ID" sz="800" u="none" strike="noStrike" dirty="0">
                <a:effectLst/>
              </a:rPr>
              <a:t> RM </a:t>
            </a:r>
            <a:r>
              <a:rPr lang="en-ID" sz="800" u="none" strike="noStrike" dirty="0" err="1">
                <a:effectLst/>
              </a:rPr>
              <a:t>tahun</a:t>
            </a:r>
            <a:r>
              <a:rPr lang="en-ID" sz="800" u="none" strike="noStrike" dirty="0">
                <a:effectLst/>
              </a:rPr>
              <a:t> </a:t>
            </a:r>
            <a:r>
              <a:rPr lang="en-ID" sz="800" u="none" strike="noStrike" dirty="0" err="1">
                <a:effectLst/>
              </a:rPr>
              <a:t>sebelumnya</a:t>
            </a:r>
            <a:r>
              <a:rPr lang="en-ID" sz="800" u="none" strike="noStrike" dirty="0">
                <a:effectLst/>
              </a:rPr>
              <a:t>; </a:t>
            </a:r>
          </a:p>
          <a:p>
            <a:pPr marL="92075" indent="-92075">
              <a:buFont typeface="Wingdings" panose="05000000000000000000" pitchFamily="2" charset="2"/>
              <a:buChar char="§"/>
            </a:pPr>
            <a:r>
              <a:rPr lang="en-ID" sz="800" u="none" strike="noStrike" dirty="0" err="1">
                <a:effectLst/>
              </a:rPr>
              <a:t>Tidak</a:t>
            </a:r>
            <a:r>
              <a:rPr lang="en-ID" sz="800" u="none" strike="noStrike" dirty="0">
                <a:effectLst/>
              </a:rPr>
              <a:t> </a:t>
            </a:r>
            <a:r>
              <a:rPr lang="en-ID" sz="800" u="none" strike="noStrike" dirty="0" err="1">
                <a:effectLst/>
              </a:rPr>
              <a:t>ada</a:t>
            </a:r>
            <a:r>
              <a:rPr lang="en-ID" sz="800" u="none" strike="noStrike" dirty="0">
                <a:effectLst/>
              </a:rPr>
              <a:t> refocussing; </a:t>
            </a:r>
            <a:r>
              <a:rPr lang="en-ID" sz="800" dirty="0" err="1"/>
              <a:t>Sumber</a:t>
            </a:r>
            <a:r>
              <a:rPr lang="en-ID" sz="800" dirty="0"/>
              <a:t> dana </a:t>
            </a:r>
            <a:r>
              <a:rPr lang="en-ID" sz="800" dirty="0" err="1"/>
              <a:t>hanya</a:t>
            </a:r>
            <a:r>
              <a:rPr lang="en-ID" sz="800" dirty="0"/>
              <a:t> RM, </a:t>
            </a:r>
            <a:r>
              <a:rPr lang="en-ID" sz="800" dirty="0" err="1"/>
              <a:t>tidak</a:t>
            </a:r>
            <a:r>
              <a:rPr lang="en-ID" sz="800" dirty="0"/>
              <a:t> </a:t>
            </a:r>
            <a:r>
              <a:rPr lang="en-ID" sz="800" dirty="0" err="1"/>
              <a:t>ada</a:t>
            </a:r>
            <a:r>
              <a:rPr lang="en-ID" sz="800" dirty="0"/>
              <a:t> </a:t>
            </a:r>
            <a:r>
              <a:rPr lang="en-ID" sz="800" dirty="0" err="1"/>
              <a:t>pinjaman</a:t>
            </a:r>
            <a:endParaRPr lang="en-ID" sz="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D8F62C-E381-43D4-B42A-857D157AEDFA}"/>
              </a:ext>
            </a:extLst>
          </p:cNvPr>
          <p:cNvSpPr/>
          <p:nvPr/>
        </p:nvSpPr>
        <p:spPr>
          <a:xfrm>
            <a:off x="111727" y="4616900"/>
            <a:ext cx="1586489" cy="1225816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3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A7F63E1-0195-41F2-9B67-9ACA192E8874}"/>
              </a:ext>
            </a:extLst>
          </p:cNvPr>
          <p:cNvSpPr/>
          <p:nvPr/>
        </p:nvSpPr>
        <p:spPr>
          <a:xfrm>
            <a:off x="0" y="1384300"/>
            <a:ext cx="12192000" cy="4203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98F86F-A1A6-8F44-DCD1-8975E4BD9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</a:t>
            </a:r>
            <a:r>
              <a:rPr lang="en-US" dirty="0" err="1"/>
              <a:t>Kelembagaan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ADA13-A80A-B0C3-3CB2-9D024136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0" y="2222500"/>
            <a:ext cx="6184900" cy="2387600"/>
          </a:xfrm>
        </p:spPr>
        <p:txBody>
          <a:bodyPr/>
          <a:lstStyle/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1"/>
                </a:solidFill>
              </a:rPr>
              <a:t>Dokumentasi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Peraturan</a:t>
            </a:r>
            <a:r>
              <a:rPr lang="en-US" sz="2000" b="1" dirty="0">
                <a:solidFill>
                  <a:schemeClr val="bg1"/>
                </a:solidFill>
              </a:rPr>
              <a:t>, </a:t>
            </a:r>
            <a:r>
              <a:rPr lang="en-US" sz="2000" b="1" dirty="0" err="1">
                <a:solidFill>
                  <a:schemeClr val="bg1"/>
                </a:solidFill>
              </a:rPr>
              <a:t>Pedoman</a:t>
            </a:r>
            <a:r>
              <a:rPr lang="en-US" sz="2000" b="1" dirty="0">
                <a:solidFill>
                  <a:schemeClr val="bg1"/>
                </a:solidFill>
              </a:rPr>
              <a:t>, </a:t>
            </a:r>
            <a:r>
              <a:rPr lang="en-US" sz="2000" b="1" dirty="0" err="1">
                <a:solidFill>
                  <a:schemeClr val="bg1"/>
                </a:solidFill>
              </a:rPr>
              <a:t>Juklak</a:t>
            </a:r>
            <a:r>
              <a:rPr lang="en-US" sz="2000" b="1" dirty="0">
                <a:solidFill>
                  <a:schemeClr val="bg1"/>
                </a:solidFill>
              </a:rPr>
              <a:t>, </a:t>
            </a:r>
            <a:r>
              <a:rPr lang="en-US" sz="2000" b="1" dirty="0" err="1">
                <a:solidFill>
                  <a:schemeClr val="bg1"/>
                </a:solidFill>
              </a:rPr>
              <a:t>Juknis</a:t>
            </a:r>
            <a:r>
              <a:rPr lang="en-US" sz="2000" b="1" dirty="0">
                <a:solidFill>
                  <a:schemeClr val="bg1"/>
                </a:solidFill>
              </a:rPr>
              <a:t> JFP dan </a:t>
            </a:r>
            <a:r>
              <a:rPr lang="en-US" sz="2000" b="1" dirty="0" err="1">
                <a:solidFill>
                  <a:schemeClr val="bg1"/>
                </a:solidFill>
              </a:rPr>
              <a:t>Diklat</a:t>
            </a:r>
            <a:endParaRPr lang="en-US" sz="2000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1"/>
                </a:solidFill>
              </a:rPr>
              <a:t>Dokumentasi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Peraturan</a:t>
            </a:r>
            <a:r>
              <a:rPr lang="en-US" sz="2000" b="1" dirty="0">
                <a:solidFill>
                  <a:schemeClr val="bg1"/>
                </a:solidFill>
              </a:rPr>
              <a:t> Internal </a:t>
            </a:r>
            <a:r>
              <a:rPr lang="en-US" sz="2000" b="1" dirty="0" err="1">
                <a:solidFill>
                  <a:schemeClr val="bg1"/>
                </a:solidFill>
              </a:rPr>
              <a:t>Pusbindiklatren</a:t>
            </a:r>
            <a:endParaRPr lang="en-US" sz="2000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1"/>
                </a:solidFill>
              </a:rPr>
              <a:t>Penyusunan</a:t>
            </a:r>
            <a:r>
              <a:rPr lang="en-US" sz="2000" b="1" dirty="0">
                <a:solidFill>
                  <a:schemeClr val="bg1"/>
                </a:solidFill>
              </a:rPr>
              <a:t> HCDP </a:t>
            </a:r>
            <a:r>
              <a:rPr lang="en-US" sz="2000" b="1" dirty="0" err="1">
                <a:solidFill>
                  <a:schemeClr val="bg1"/>
                </a:solidFill>
              </a:rPr>
              <a:t>Pusbindiklatren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Strength people hands success meeting">
            <a:extLst>
              <a:ext uri="{FF2B5EF4-FFF2-40B4-BE49-F238E27FC236}">
                <a16:creationId xmlns:a16="http://schemas.microsoft.com/office/drawing/2014/main" id="{DFAB65D2-773C-41B4-B5EE-86445E6EC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700" y="2054224"/>
            <a:ext cx="3723090" cy="2486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1437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5087956-70BD-430C-B9DD-B9152EB6D7DF}"/>
              </a:ext>
            </a:extLst>
          </p:cNvPr>
          <p:cNvSpPr/>
          <p:nvPr/>
        </p:nvSpPr>
        <p:spPr>
          <a:xfrm>
            <a:off x="6303633" y="1864449"/>
            <a:ext cx="5354968" cy="2214294"/>
          </a:xfrm>
          <a:prstGeom prst="roundRect">
            <a:avLst>
              <a:gd name="adj" fmla="val 11451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EBDCBFC6-7C9A-4175-B395-2E804D899C4E}"/>
              </a:ext>
            </a:extLst>
          </p:cNvPr>
          <p:cNvSpPr/>
          <p:nvPr/>
        </p:nvSpPr>
        <p:spPr>
          <a:xfrm>
            <a:off x="365903" y="2402157"/>
            <a:ext cx="5618505" cy="2214294"/>
          </a:xfrm>
          <a:prstGeom prst="roundRect">
            <a:avLst>
              <a:gd name="adj" fmla="val 11451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15ED98-266E-4EF8-8811-56A623647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Bookman Old Style" charset="0"/>
                <a:cs typeface="Bookman Old Style" charset="0"/>
              </a:rPr>
              <a:t>Perubahan</a:t>
            </a:r>
            <a:r>
              <a:rPr lang="en-US" dirty="0">
                <a:ea typeface="Bookman Old Style" charset="0"/>
                <a:cs typeface="Bookman Old Style" charset="0"/>
              </a:rPr>
              <a:t> </a:t>
            </a:r>
            <a:r>
              <a:rPr lang="en-US" dirty="0" err="1">
                <a:ea typeface="Bookman Old Style" charset="0"/>
                <a:cs typeface="Bookman Old Style" charset="0"/>
              </a:rPr>
              <a:t>Struktur</a:t>
            </a:r>
            <a:r>
              <a:rPr lang="en-US" dirty="0">
                <a:ea typeface="Bookman Old Style" charset="0"/>
                <a:cs typeface="Bookman Old Style" charset="0"/>
              </a:rPr>
              <a:t> </a:t>
            </a:r>
            <a:r>
              <a:rPr lang="en-US" dirty="0" err="1">
                <a:ea typeface="Bookman Old Style" charset="0"/>
                <a:cs typeface="Bookman Old Style" charset="0"/>
              </a:rPr>
              <a:t>Organisasi</a:t>
            </a:r>
            <a:br>
              <a:rPr lang="en-US" dirty="0">
                <a:ea typeface="Bookman Old Style" charset="0"/>
                <a:cs typeface="Bookman Old Style" charset="0"/>
              </a:rPr>
            </a:br>
            <a:r>
              <a:rPr lang="id-ID" sz="1200" spc="300" dirty="0">
                <a:ea typeface="Bookman Old Style" charset="0"/>
                <a:cs typeface="Bookman Old Style" charset="0"/>
              </a:rPr>
              <a:t>(</a:t>
            </a:r>
            <a:r>
              <a:rPr lang="en-US" sz="1200" spc="300" dirty="0">
                <a:ea typeface="Bookman Old Style" charset="0"/>
                <a:cs typeface="Bookman Old Style" charset="0"/>
              </a:rPr>
              <a:t>PEMBAGIAN TUGAS BERDASARKAN PENDEKATAN FUNGSIONALIS</a:t>
            </a:r>
            <a:r>
              <a:rPr lang="id-ID" sz="1200" spc="300" dirty="0">
                <a:ea typeface="Bookman Old Style" charset="0"/>
                <a:cs typeface="Bookman Old Style" charset="0"/>
              </a:rPr>
              <a:t>)</a:t>
            </a:r>
            <a:endParaRPr lang="en-US" sz="1200" spc="3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F826F6-E4EB-40C9-9E8B-3B42AABD26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18</a:t>
            </a:fld>
            <a:endParaRPr lang="en-US" dirty="0"/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43BE0ECA-D562-45DE-AA88-D12736884C88}"/>
              </a:ext>
            </a:extLst>
          </p:cNvPr>
          <p:cNvSpPr/>
          <p:nvPr/>
        </p:nvSpPr>
        <p:spPr>
          <a:xfrm>
            <a:off x="4546276" y="1148268"/>
            <a:ext cx="3251845" cy="522514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KAPUSBINDIKLATREN</a:t>
            </a:r>
          </a:p>
        </p:txBody>
      </p:sp>
      <p:sp>
        <p:nvSpPr>
          <p:cNvPr id="8" name="Rounded Rectangle 4">
            <a:extLst>
              <a:ext uri="{FF2B5EF4-FFF2-40B4-BE49-F238E27FC236}">
                <a16:creationId xmlns:a16="http://schemas.microsoft.com/office/drawing/2014/main" id="{0189EDEE-2203-46C9-99C9-261665D4271C}"/>
              </a:ext>
            </a:extLst>
          </p:cNvPr>
          <p:cNvSpPr/>
          <p:nvPr/>
        </p:nvSpPr>
        <p:spPr>
          <a:xfrm>
            <a:off x="547400" y="5017661"/>
            <a:ext cx="3301586" cy="98761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POKJA 1: </a:t>
            </a:r>
          </a:p>
          <a:p>
            <a:pPr algn="ctr"/>
            <a:r>
              <a:rPr lang="fi-FI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Perencanaan, Evaluasi dan Pengembangan Kebijakan Peningkatan Kapasitas Institusi Perencanaan Pembangunan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9" name="Rounded Rectangle 7">
            <a:extLst>
              <a:ext uri="{FF2B5EF4-FFF2-40B4-BE49-F238E27FC236}">
                <a16:creationId xmlns:a16="http://schemas.microsoft.com/office/drawing/2014/main" id="{C5D5912B-9BA4-4593-A23C-B97B89187742}"/>
              </a:ext>
            </a:extLst>
          </p:cNvPr>
          <p:cNvSpPr/>
          <p:nvPr/>
        </p:nvSpPr>
        <p:spPr>
          <a:xfrm>
            <a:off x="6466201" y="2874107"/>
            <a:ext cx="1966158" cy="46064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KELOMPOK AHLI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0D5D056-B72A-49F7-9456-5DCBDA2CADC4}"/>
              </a:ext>
            </a:extLst>
          </p:cNvPr>
          <p:cNvCxnSpPr>
            <a:cxnSpLocks/>
          </p:cNvCxnSpPr>
          <p:nvPr/>
        </p:nvCxnSpPr>
        <p:spPr>
          <a:xfrm flipH="1">
            <a:off x="5722302" y="3577327"/>
            <a:ext cx="427013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F21F09C-F9AC-4CB8-B661-0FB79001E069}"/>
              </a:ext>
            </a:extLst>
          </p:cNvPr>
          <p:cNvCxnSpPr>
            <a:cxnSpLocks/>
          </p:cNvCxnSpPr>
          <p:nvPr/>
        </p:nvCxnSpPr>
        <p:spPr>
          <a:xfrm flipH="1">
            <a:off x="2042372" y="4820497"/>
            <a:ext cx="7982983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51">
            <a:extLst>
              <a:ext uri="{FF2B5EF4-FFF2-40B4-BE49-F238E27FC236}">
                <a16:creationId xmlns:a16="http://schemas.microsoft.com/office/drawing/2014/main" id="{51AC8B58-99E9-45A3-ABEA-A3CE9DB7E16C}"/>
              </a:ext>
            </a:extLst>
          </p:cNvPr>
          <p:cNvSpPr/>
          <p:nvPr/>
        </p:nvSpPr>
        <p:spPr>
          <a:xfrm>
            <a:off x="3489857" y="3163605"/>
            <a:ext cx="2357614" cy="7521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POKJA 0: </a:t>
            </a:r>
          </a:p>
          <a:p>
            <a:pPr algn="ctr"/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Organisasi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, Tata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Laksana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Administrasi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dan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Keuangan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E93B85-E7D5-48A9-91C8-63226F15C3AA}"/>
              </a:ext>
            </a:extLst>
          </p:cNvPr>
          <p:cNvSpPr txBox="1"/>
          <p:nvPr/>
        </p:nvSpPr>
        <p:spPr>
          <a:xfrm>
            <a:off x="591041" y="4123735"/>
            <a:ext cx="2659965" cy="2616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Pengelolaan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Kegiatan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Khusus</a:t>
            </a:r>
            <a:endParaRPr lang="en-US" sz="1100" b="1" dirty="0"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411B3A-96FD-407D-B898-2EF88809AA5E}"/>
              </a:ext>
            </a:extLst>
          </p:cNvPr>
          <p:cNvSpPr txBox="1"/>
          <p:nvPr/>
        </p:nvSpPr>
        <p:spPr>
          <a:xfrm>
            <a:off x="582756" y="3194332"/>
            <a:ext cx="2668250" cy="2616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Pengelolaan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Administrasi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Pusat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10301A-A913-4752-AFE8-4E26703066E0}"/>
              </a:ext>
            </a:extLst>
          </p:cNvPr>
          <p:cNvCxnSpPr>
            <a:cxnSpLocks/>
          </p:cNvCxnSpPr>
          <p:nvPr/>
        </p:nvCxnSpPr>
        <p:spPr>
          <a:xfrm flipV="1">
            <a:off x="289263" y="1766586"/>
            <a:ext cx="11375919" cy="1354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54E7E52-E2BA-48E4-90BA-AAB774C92367}"/>
              </a:ext>
            </a:extLst>
          </p:cNvPr>
          <p:cNvSpPr txBox="1"/>
          <p:nvPr/>
        </p:nvSpPr>
        <p:spPr>
          <a:xfrm>
            <a:off x="8726362" y="2575341"/>
            <a:ext cx="2597986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Profesional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dan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Asesor</a:t>
            </a:r>
            <a:endParaRPr lang="en-US" sz="1100" b="1" dirty="0"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A8BEC8B-E697-41C6-9103-C718ED6A7519}"/>
              </a:ext>
            </a:extLst>
          </p:cNvPr>
          <p:cNvSpPr txBox="1"/>
          <p:nvPr/>
        </p:nvSpPr>
        <p:spPr>
          <a:xfrm>
            <a:off x="8726362" y="2922333"/>
            <a:ext cx="2597986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Ahli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Kurikulum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(PIC)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5138E9-CC8B-45FE-8F40-837A0088FE74}"/>
              </a:ext>
            </a:extLst>
          </p:cNvPr>
          <p:cNvSpPr txBox="1"/>
          <p:nvPr/>
        </p:nvSpPr>
        <p:spPr>
          <a:xfrm>
            <a:off x="8726362" y="3268264"/>
            <a:ext cx="2597986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Kelompok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Pengajar</a:t>
            </a:r>
            <a:endParaRPr lang="en-US" sz="1100" b="1" dirty="0"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795329-C478-4115-A23F-0E451E6F8F45}"/>
              </a:ext>
            </a:extLst>
          </p:cNvPr>
          <p:cNvSpPr txBox="1"/>
          <p:nvPr/>
        </p:nvSpPr>
        <p:spPr>
          <a:xfrm>
            <a:off x="8732944" y="3635700"/>
            <a:ext cx="2591404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Kelompok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JFP (</a:t>
            </a:r>
            <a:r>
              <a:rPr lang="en-US" sz="1100" b="1" i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Think-Tank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569DBB-FA50-45EC-BFC8-CEF86C8491CA}"/>
              </a:ext>
            </a:extLst>
          </p:cNvPr>
          <p:cNvSpPr txBox="1"/>
          <p:nvPr/>
        </p:nvSpPr>
        <p:spPr>
          <a:xfrm>
            <a:off x="573956" y="2662826"/>
            <a:ext cx="2677052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i-FI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Pelaksanaan, Pengendalian</a:t>
            </a:r>
            <a:r>
              <a:rPr lang="id-ID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,</a:t>
            </a:r>
            <a:r>
              <a:rPr lang="fi-FI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br>
              <a:rPr lang="id-ID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</a:br>
            <a:r>
              <a:rPr lang="fi-FI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dan Pemantauan Anggaran</a:t>
            </a:r>
            <a:endParaRPr lang="en-US" sz="1100" b="1" dirty="0"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2B751F-50F3-44CE-8DA8-E2A8BEC12026}"/>
              </a:ext>
            </a:extLst>
          </p:cNvPr>
          <p:cNvSpPr txBox="1"/>
          <p:nvPr/>
        </p:nvSpPr>
        <p:spPr>
          <a:xfrm>
            <a:off x="501592" y="1454682"/>
            <a:ext cx="1719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STRUKTURAL</a:t>
            </a:r>
            <a:endParaRPr lang="en-ID" sz="11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A51487-AB77-4539-B285-B98E867F299C}"/>
              </a:ext>
            </a:extLst>
          </p:cNvPr>
          <p:cNvSpPr txBox="1"/>
          <p:nvPr/>
        </p:nvSpPr>
        <p:spPr>
          <a:xfrm>
            <a:off x="526818" y="1857720"/>
            <a:ext cx="2981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KELOMPOK FUNGSIONAL</a:t>
            </a:r>
            <a:endParaRPr lang="en-ID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4DF694-38AC-4FA7-9EB4-9250874E8805}"/>
              </a:ext>
            </a:extLst>
          </p:cNvPr>
          <p:cNvSpPr txBox="1"/>
          <p:nvPr/>
        </p:nvSpPr>
        <p:spPr>
          <a:xfrm>
            <a:off x="591043" y="3563271"/>
            <a:ext cx="2659964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Pengelolaan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Humas</a:t>
            </a:r>
            <a:r>
              <a:rPr lang="id-ID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br>
              <a:rPr lang="id-ID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</a:br>
            <a:r>
              <a:rPr lang="id-ID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dan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Teknologi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Informasi</a:t>
            </a:r>
            <a:endParaRPr lang="en-US" sz="1100" b="1" dirty="0"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5" name="Rounded Rectangle 75">
            <a:extLst>
              <a:ext uri="{FF2B5EF4-FFF2-40B4-BE49-F238E27FC236}">
                <a16:creationId xmlns:a16="http://schemas.microsoft.com/office/drawing/2014/main" id="{228D1EC3-D401-4F33-B35F-B81540B0C9CA}"/>
              </a:ext>
            </a:extLst>
          </p:cNvPr>
          <p:cNvSpPr/>
          <p:nvPr/>
        </p:nvSpPr>
        <p:spPr>
          <a:xfrm>
            <a:off x="4537941" y="5032045"/>
            <a:ext cx="3176982" cy="97512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POKJA 2:  </a:t>
            </a:r>
          </a:p>
          <a:p>
            <a:pPr algn="ctr"/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Penyelenggaraan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Pengendalian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, dan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Pemantauan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Pendidikan dan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Pelatihan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6" name="Rounded Rectangle 76">
            <a:extLst>
              <a:ext uri="{FF2B5EF4-FFF2-40B4-BE49-F238E27FC236}">
                <a16:creationId xmlns:a16="http://schemas.microsoft.com/office/drawing/2014/main" id="{FCF7813A-A9C5-424D-9E8F-B6A7E9BE6343}"/>
              </a:ext>
            </a:extLst>
          </p:cNvPr>
          <p:cNvSpPr/>
          <p:nvPr/>
        </p:nvSpPr>
        <p:spPr>
          <a:xfrm>
            <a:off x="8403878" y="5017661"/>
            <a:ext cx="2989943" cy="98761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POKJA 3:  </a:t>
            </a:r>
          </a:p>
          <a:p>
            <a:pPr algn="ctr"/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Pengembangan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dan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Pembinaan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Jabatan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Fungsional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Perencana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AC4C441-3706-4174-BC81-2948CC634566}"/>
              </a:ext>
            </a:extLst>
          </p:cNvPr>
          <p:cNvCxnSpPr>
            <a:cxnSpLocks/>
          </p:cNvCxnSpPr>
          <p:nvPr/>
        </p:nvCxnSpPr>
        <p:spPr>
          <a:xfrm>
            <a:off x="2042371" y="4820739"/>
            <a:ext cx="0" cy="187684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0AAA2BF-3829-459E-94B1-933F8EE2D69C}"/>
              </a:ext>
            </a:extLst>
          </p:cNvPr>
          <p:cNvCxnSpPr>
            <a:cxnSpLocks/>
          </p:cNvCxnSpPr>
          <p:nvPr/>
        </p:nvCxnSpPr>
        <p:spPr>
          <a:xfrm>
            <a:off x="10025355" y="4799232"/>
            <a:ext cx="0" cy="209191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3169C5B0-9AAE-44B9-A58B-031A1D4C24A6}"/>
              </a:ext>
            </a:extLst>
          </p:cNvPr>
          <p:cNvSpPr txBox="1"/>
          <p:nvPr/>
        </p:nvSpPr>
        <p:spPr>
          <a:xfrm>
            <a:off x="8732944" y="2061500"/>
            <a:ext cx="2591404" cy="4308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i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Talent Pool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Perencana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(PNS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dan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Profesional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) di K/L/D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D243A39-3F58-408E-918E-A561C4DA0994}"/>
              </a:ext>
            </a:extLst>
          </p:cNvPr>
          <p:cNvCxnSpPr>
            <a:cxnSpLocks/>
          </p:cNvCxnSpPr>
          <p:nvPr/>
        </p:nvCxnSpPr>
        <p:spPr>
          <a:xfrm flipH="1">
            <a:off x="6149315" y="3104429"/>
            <a:ext cx="30863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7">
            <a:extLst>
              <a:ext uri="{FF2B5EF4-FFF2-40B4-BE49-F238E27FC236}">
                <a16:creationId xmlns:a16="http://schemas.microsoft.com/office/drawing/2014/main" id="{1463577B-3F7F-4501-9FDA-360DE29DD26B}"/>
              </a:ext>
            </a:extLst>
          </p:cNvPr>
          <p:cNvSpPr/>
          <p:nvPr/>
        </p:nvSpPr>
        <p:spPr>
          <a:xfrm>
            <a:off x="6457950" y="4211543"/>
            <a:ext cx="3169166" cy="46064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KELOMPOK </a:t>
            </a:r>
            <a:r>
              <a:rPr lang="en-US" sz="1200" b="1" i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STRATEGIC  STAFF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3061AF4-F7C1-4650-8E58-2B0DC9C01C87}"/>
              </a:ext>
            </a:extLst>
          </p:cNvPr>
          <p:cNvCxnSpPr>
            <a:stCxn id="7" idx="2"/>
          </p:cNvCxnSpPr>
          <p:nvPr/>
        </p:nvCxnSpPr>
        <p:spPr>
          <a:xfrm flipH="1">
            <a:off x="6126432" y="1670782"/>
            <a:ext cx="45767" cy="3361263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4BDEB17-3FA5-492E-BE38-B9137583B106}"/>
              </a:ext>
            </a:extLst>
          </p:cNvPr>
          <p:cNvCxnSpPr>
            <a:cxnSpLocks/>
          </p:cNvCxnSpPr>
          <p:nvPr/>
        </p:nvCxnSpPr>
        <p:spPr>
          <a:xfrm flipH="1">
            <a:off x="6149315" y="4441865"/>
            <a:ext cx="30863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Down 46">
            <a:extLst>
              <a:ext uri="{FF2B5EF4-FFF2-40B4-BE49-F238E27FC236}">
                <a16:creationId xmlns:a16="http://schemas.microsoft.com/office/drawing/2014/main" id="{D4373860-8659-4891-ACC7-6A79DEADB4CC}"/>
              </a:ext>
            </a:extLst>
          </p:cNvPr>
          <p:cNvSpPr/>
          <p:nvPr/>
        </p:nvSpPr>
        <p:spPr>
          <a:xfrm>
            <a:off x="289263" y="1936322"/>
            <a:ext cx="258137" cy="181180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Arrow: Down 47">
            <a:extLst>
              <a:ext uri="{FF2B5EF4-FFF2-40B4-BE49-F238E27FC236}">
                <a16:creationId xmlns:a16="http://schemas.microsoft.com/office/drawing/2014/main" id="{8C5FED85-2B2B-4728-BE4C-8957A22AFF7A}"/>
              </a:ext>
            </a:extLst>
          </p:cNvPr>
          <p:cNvSpPr/>
          <p:nvPr/>
        </p:nvSpPr>
        <p:spPr>
          <a:xfrm flipV="1">
            <a:off x="289263" y="1478832"/>
            <a:ext cx="258137" cy="181180"/>
          </a:xfrm>
          <a:prstGeom prst="down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9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E42DB69-D7B2-4453-A624-69A553D30AC5}"/>
              </a:ext>
            </a:extLst>
          </p:cNvPr>
          <p:cNvSpPr/>
          <p:nvPr/>
        </p:nvSpPr>
        <p:spPr>
          <a:xfrm>
            <a:off x="0" y="1384300"/>
            <a:ext cx="12192000" cy="4203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82E98A-1903-881B-86AD-2DC5F9AF6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207527"/>
            <a:ext cx="11310257" cy="679904"/>
          </a:xfrm>
        </p:spPr>
        <p:txBody>
          <a:bodyPr/>
          <a:lstStyle/>
          <a:p>
            <a:r>
              <a:rPr lang="en-US" dirty="0"/>
              <a:t>2. Tata </a:t>
            </a:r>
            <a:r>
              <a:rPr lang="en-US" dirty="0" err="1"/>
              <a:t>Laksana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771C7-6555-AA6A-6BB1-4BB7DE686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4900" y="2385786"/>
            <a:ext cx="6045199" cy="2948214"/>
          </a:xfrm>
        </p:spPr>
        <p:txBody>
          <a:bodyPr/>
          <a:lstStyle/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1"/>
                </a:solidFill>
              </a:rPr>
              <a:t>Penyusunan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Peraturan</a:t>
            </a:r>
            <a:r>
              <a:rPr lang="en-US" sz="2000" b="1" dirty="0">
                <a:solidFill>
                  <a:schemeClr val="bg1"/>
                </a:solidFill>
              </a:rPr>
              <a:t>, </a:t>
            </a:r>
            <a:r>
              <a:rPr lang="en-US" sz="2000" b="1" dirty="0" err="1">
                <a:solidFill>
                  <a:schemeClr val="bg1"/>
                </a:solidFill>
              </a:rPr>
              <a:t>Pedoman</a:t>
            </a:r>
            <a:r>
              <a:rPr lang="en-US" sz="2000" b="1" dirty="0">
                <a:solidFill>
                  <a:schemeClr val="bg1"/>
                </a:solidFill>
              </a:rPr>
              <a:t>, </a:t>
            </a:r>
            <a:r>
              <a:rPr lang="en-US" sz="2000" b="1" dirty="0" err="1">
                <a:solidFill>
                  <a:schemeClr val="bg1"/>
                </a:solidFill>
              </a:rPr>
              <a:t>Juklak</a:t>
            </a:r>
            <a:r>
              <a:rPr lang="id-ID" sz="2000" b="1" dirty="0">
                <a:solidFill>
                  <a:schemeClr val="bg1"/>
                </a:solidFill>
              </a:rPr>
              <a:t>, dan </a:t>
            </a:r>
            <a:r>
              <a:rPr lang="en-US" sz="2000" b="1" dirty="0" err="1">
                <a:solidFill>
                  <a:schemeClr val="bg1"/>
                </a:solidFill>
              </a:rPr>
              <a:t>Juknis</a:t>
            </a:r>
            <a:r>
              <a:rPr lang="en-US" sz="2000" b="1" dirty="0">
                <a:solidFill>
                  <a:schemeClr val="bg1"/>
                </a:solidFill>
              </a:rPr>
              <a:t> JFP dan </a:t>
            </a:r>
            <a:r>
              <a:rPr lang="en-US" sz="2000" b="1" dirty="0" err="1">
                <a:solidFill>
                  <a:schemeClr val="bg1"/>
                </a:solidFill>
              </a:rPr>
              <a:t>Diklat</a:t>
            </a:r>
            <a:endParaRPr lang="en-US" sz="2000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1"/>
                </a:solidFill>
              </a:rPr>
              <a:t>Penyusunan</a:t>
            </a:r>
            <a:r>
              <a:rPr lang="en-US" sz="2000" b="1" dirty="0">
                <a:solidFill>
                  <a:schemeClr val="bg1"/>
                </a:solidFill>
              </a:rPr>
              <a:t> SOP </a:t>
            </a:r>
            <a:r>
              <a:rPr lang="en-US" sz="2000" b="1" dirty="0" err="1">
                <a:solidFill>
                  <a:schemeClr val="bg1"/>
                </a:solidFill>
              </a:rPr>
              <a:t>Pusbindiklatren</a:t>
            </a:r>
            <a:endParaRPr lang="en-US" sz="2000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1"/>
                </a:solidFill>
              </a:rPr>
              <a:t>Penyusunan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Laporan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Diklat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Free photo wooden gavel and books on wooden table">
            <a:extLst>
              <a:ext uri="{FF2B5EF4-FFF2-40B4-BE49-F238E27FC236}">
                <a16:creationId xmlns:a16="http://schemas.microsoft.com/office/drawing/2014/main" id="{0A598112-EF24-4DB4-B3C7-2DE52F4C4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942" y="2227341"/>
            <a:ext cx="3607858" cy="2403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1350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71E19B-9111-4537-B919-5773643780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5EFCB09A-9FA9-425E-8849-92F8627B8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i="1" dirty="0"/>
              <a:t>Outline</a:t>
            </a:r>
            <a:endParaRPr lang="en-US" i="1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E41B4CE1-ABD7-4BB5-A115-60AFAD1BA103}"/>
              </a:ext>
            </a:extLst>
          </p:cNvPr>
          <p:cNvSpPr txBox="1">
            <a:spLocks/>
          </p:cNvSpPr>
          <p:nvPr/>
        </p:nvSpPr>
        <p:spPr>
          <a:xfrm>
            <a:off x="6016852" y="2083130"/>
            <a:ext cx="5569406" cy="32188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Pengantar</a:t>
            </a:r>
            <a:endParaRPr lang="id-ID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Aspirasi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saran,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masukan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gagasan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staf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Pusbin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Tantangan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Rencana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Kegiatan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Rencana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Tindak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Lanjut</a:t>
            </a:r>
            <a:endParaRPr lang="id-ID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49B9EF6-2A69-4E22-BEFA-762EFD0BE096}"/>
              </a:ext>
            </a:extLst>
          </p:cNvPr>
          <p:cNvCxnSpPr/>
          <p:nvPr/>
        </p:nvCxnSpPr>
        <p:spPr>
          <a:xfrm>
            <a:off x="5575852" y="3256929"/>
            <a:ext cx="530749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E6EF68B-CC31-4341-933D-8F137EFD6DCB}"/>
              </a:ext>
            </a:extLst>
          </p:cNvPr>
          <p:cNvCxnSpPr/>
          <p:nvPr/>
        </p:nvCxnSpPr>
        <p:spPr>
          <a:xfrm>
            <a:off x="5575852" y="4185331"/>
            <a:ext cx="530749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A02DDA2-5793-450F-83FC-BE9C1218ADAC}"/>
              </a:ext>
            </a:extLst>
          </p:cNvPr>
          <p:cNvCxnSpPr/>
          <p:nvPr/>
        </p:nvCxnSpPr>
        <p:spPr>
          <a:xfrm>
            <a:off x="5575852" y="4884715"/>
            <a:ext cx="530749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DFE6A5C-A862-47F4-B364-D2F1A09AB13E}"/>
              </a:ext>
            </a:extLst>
          </p:cNvPr>
          <p:cNvCxnSpPr/>
          <p:nvPr/>
        </p:nvCxnSpPr>
        <p:spPr>
          <a:xfrm>
            <a:off x="5575852" y="1962814"/>
            <a:ext cx="530749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8354CE07-580A-4448-8D2E-A3E222487135}"/>
              </a:ext>
            </a:extLst>
          </p:cNvPr>
          <p:cNvSpPr txBox="1">
            <a:spLocks/>
          </p:cNvSpPr>
          <p:nvPr/>
        </p:nvSpPr>
        <p:spPr>
          <a:xfrm>
            <a:off x="5530879" y="2083130"/>
            <a:ext cx="565121" cy="32188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id-ID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id-ID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02.</a:t>
            </a:r>
          </a:p>
          <a:p>
            <a:pPr marL="0" indent="0">
              <a:lnSpc>
                <a:spcPct val="100000"/>
              </a:lnSpc>
              <a:spcBef>
                <a:spcPts val="3000"/>
              </a:spcBef>
              <a:buNone/>
            </a:pPr>
            <a:r>
              <a:rPr lang="id-ID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</a:t>
            </a:r>
            <a:br>
              <a:rPr lang="id-ID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id-ID" sz="1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3000"/>
              </a:spcBef>
              <a:buNone/>
            </a:pPr>
            <a:r>
              <a:rPr lang="id-ID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04.</a:t>
            </a:r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endParaRPr lang="id-ID" sz="1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66E6476-12EF-4293-B7B3-978888AC2564}"/>
              </a:ext>
            </a:extLst>
          </p:cNvPr>
          <p:cNvCxnSpPr/>
          <p:nvPr/>
        </p:nvCxnSpPr>
        <p:spPr>
          <a:xfrm>
            <a:off x="5575852" y="2580440"/>
            <a:ext cx="530749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540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5F37DE2-41ED-40EC-8EBE-0A4C496A2061}"/>
              </a:ext>
            </a:extLst>
          </p:cNvPr>
          <p:cNvSpPr/>
          <p:nvPr/>
        </p:nvSpPr>
        <p:spPr>
          <a:xfrm>
            <a:off x="8026135" y="4562303"/>
            <a:ext cx="3575798" cy="2047461"/>
          </a:xfrm>
          <a:prstGeom prst="roundRect">
            <a:avLst>
              <a:gd name="adj" fmla="val 1132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F465EED-0DA3-424D-8E87-A43F044293C5}"/>
              </a:ext>
            </a:extLst>
          </p:cNvPr>
          <p:cNvSpPr/>
          <p:nvPr/>
        </p:nvSpPr>
        <p:spPr>
          <a:xfrm>
            <a:off x="8044085" y="1372285"/>
            <a:ext cx="3557848" cy="2539157"/>
          </a:xfrm>
          <a:prstGeom prst="roundRect">
            <a:avLst>
              <a:gd name="adj" fmla="val 1132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FB79CFFD-9149-40C2-91EC-53A4EE23E997}"/>
              </a:ext>
            </a:extLst>
          </p:cNvPr>
          <p:cNvSpPr/>
          <p:nvPr/>
        </p:nvSpPr>
        <p:spPr>
          <a:xfrm>
            <a:off x="684897" y="4572750"/>
            <a:ext cx="3051674" cy="2047461"/>
          </a:xfrm>
          <a:prstGeom prst="roundRect">
            <a:avLst>
              <a:gd name="adj" fmla="val 1132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606B4F-9638-C888-0009-690DE47D9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Mitra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Pusbindiklatren</a:t>
            </a:r>
            <a:endParaRPr lang="id-ID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656AC6-39E2-5EAE-1EE1-FF1AA5CF00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129AFC48-379B-3D44-B9D4-2CE6B5269790}" type="slidenum">
              <a:rPr lang="en-US" smtClean="0"/>
              <a:t>20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50477A2-DA10-F521-2BF2-4B82EA1A69EF}"/>
              </a:ext>
            </a:extLst>
          </p:cNvPr>
          <p:cNvSpPr/>
          <p:nvPr/>
        </p:nvSpPr>
        <p:spPr>
          <a:xfrm>
            <a:off x="178723" y="1103242"/>
            <a:ext cx="3557848" cy="3091070"/>
          </a:xfrm>
          <a:prstGeom prst="roundRect">
            <a:avLst>
              <a:gd name="adj" fmla="val 1132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69C8AD-8D5E-0E6B-2C35-B2065A06F6F9}"/>
              </a:ext>
            </a:extLst>
          </p:cNvPr>
          <p:cNvSpPr txBox="1"/>
          <p:nvPr/>
        </p:nvSpPr>
        <p:spPr>
          <a:xfrm>
            <a:off x="348285" y="1481437"/>
            <a:ext cx="3524902" cy="25391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Biro SDM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Biro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Renortala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Biro Hukum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Direk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torat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Direktorat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Pendanaan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Direktorat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Apneg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Pusdatin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renbang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Dir</a:t>
            </a:r>
            <a:r>
              <a:rPr lang="id-ID" sz="1400" dirty="0" err="1">
                <a:latin typeface="Arial" panose="020B0604020202020204" pitchFamily="34" charset="0"/>
                <a:cs typeface="Arial" panose="020B0604020202020204" pitchFamily="34" charset="0"/>
              </a:rPr>
              <a:t>ektorat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PEPPD</a:t>
            </a:r>
          </a:p>
          <a:p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Users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Seluruh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Direktorat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Pusat &amp; Biro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2699BEA-D6DA-4F13-8967-23E4CF349805}"/>
              </a:ext>
            </a:extLst>
          </p:cNvPr>
          <p:cNvSpPr/>
          <p:nvPr/>
        </p:nvSpPr>
        <p:spPr>
          <a:xfrm>
            <a:off x="735134" y="879865"/>
            <a:ext cx="2445026" cy="44675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25A14F-A569-4AD1-9747-9AEDD791DA02}"/>
              </a:ext>
            </a:extLst>
          </p:cNvPr>
          <p:cNvSpPr txBox="1"/>
          <p:nvPr/>
        </p:nvSpPr>
        <p:spPr>
          <a:xfrm>
            <a:off x="988199" y="5015295"/>
            <a:ext cx="1645129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LPDP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AAI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JICA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Temasek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NTU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Manaki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NZ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3AC27DE-3A37-4724-9F73-62C227ED4463}"/>
              </a:ext>
            </a:extLst>
          </p:cNvPr>
          <p:cNvSpPr/>
          <p:nvPr/>
        </p:nvSpPr>
        <p:spPr>
          <a:xfrm>
            <a:off x="988199" y="4349373"/>
            <a:ext cx="2445026" cy="44675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latin typeface="Arial" panose="020B0604020202020204" pitchFamily="34" charset="0"/>
                <a:cs typeface="Arial" panose="020B0604020202020204" pitchFamily="34" charset="0"/>
              </a:rPr>
              <a:t>Lembaga Donor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593E78F-195F-4E91-BECE-D4CA444FC57C}"/>
              </a:ext>
            </a:extLst>
          </p:cNvPr>
          <p:cNvSpPr/>
          <p:nvPr/>
        </p:nvSpPr>
        <p:spPr>
          <a:xfrm>
            <a:off x="4139219" y="4562303"/>
            <a:ext cx="3575798" cy="2047461"/>
          </a:xfrm>
          <a:prstGeom prst="roundRect">
            <a:avLst>
              <a:gd name="adj" fmla="val 1132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18D6959-0A81-4F00-BD0E-775F0A1931B4}"/>
              </a:ext>
            </a:extLst>
          </p:cNvPr>
          <p:cNvSpPr/>
          <p:nvPr/>
        </p:nvSpPr>
        <p:spPr>
          <a:xfrm>
            <a:off x="4442520" y="4338926"/>
            <a:ext cx="2914687" cy="44675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latin typeface="Arial" panose="020B0604020202020204" pitchFamily="34" charset="0"/>
                <a:cs typeface="Arial" panose="020B0604020202020204" pitchFamily="34" charset="0"/>
              </a:rPr>
              <a:t>Mitra Pelaksana Diklat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9A47E3-FC90-4AF6-8D41-4253A279271B}"/>
              </a:ext>
            </a:extLst>
          </p:cNvPr>
          <p:cNvSpPr/>
          <p:nvPr/>
        </p:nvSpPr>
        <p:spPr>
          <a:xfrm>
            <a:off x="4394287" y="4976822"/>
            <a:ext cx="2640497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Negeri (15 PT &amp; 21 Prodi)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Luar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Negeri (6 Negara)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Swasta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DN dan LN (OJT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Diklat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Teknis &amp;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Spesifik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F293BF6-83E4-4170-8D69-41681F55722B}"/>
              </a:ext>
            </a:extLst>
          </p:cNvPr>
          <p:cNvSpPr/>
          <p:nvPr/>
        </p:nvSpPr>
        <p:spPr>
          <a:xfrm>
            <a:off x="8529123" y="1750480"/>
            <a:ext cx="259276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68288" lvl="1" indent="-268288">
              <a:buFont typeface="Arial" panose="020B0604020202020204" pitchFamily="34" charset="0"/>
              <a:buChar char="•"/>
            </a:pP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Menpan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8288" lvl="1" indent="-268288">
              <a:buFont typeface="Arial" panose="020B0604020202020204" pitchFamily="34" charset="0"/>
              <a:buChar char="•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BKN</a:t>
            </a:r>
          </a:p>
          <a:p>
            <a:pPr marL="268288" lvl="1" indent="-268288">
              <a:buFont typeface="Arial" panose="020B0604020202020204" pitchFamily="34" charset="0"/>
              <a:buChar char="•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</a:p>
          <a:p>
            <a:pPr marL="268288" lvl="1" indent="-26828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Kemendagri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8288" lvl="1" indent="-26828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Kemenkeu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b="1" i="1" dirty="0">
                <a:latin typeface="Arial" panose="020B0604020202020204" pitchFamily="34" charset="0"/>
                <a:cs typeface="Arial" panose="020B0604020202020204" pitchFamily="34" charset="0"/>
              </a:rPr>
              <a:t>Users:</a:t>
            </a:r>
            <a:r>
              <a:rPr lang="en-US" sz="1500" i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marL="268288" lvl="1" indent="-268288">
              <a:buFont typeface="Arial" panose="020B0604020202020204" pitchFamily="34" charset="0"/>
              <a:buChar char="•"/>
            </a:pP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Seluruh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K/L</a:t>
            </a:r>
            <a:endParaRPr lang="en-US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058BDFD-FB96-4768-B4D4-58BF990E7B0B}"/>
              </a:ext>
            </a:extLst>
          </p:cNvPr>
          <p:cNvSpPr/>
          <p:nvPr/>
        </p:nvSpPr>
        <p:spPr>
          <a:xfrm>
            <a:off x="8360472" y="1148908"/>
            <a:ext cx="2925073" cy="44675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latin typeface="Arial" panose="020B0604020202020204" pitchFamily="34" charset="0"/>
                <a:cs typeface="Arial" panose="020B0604020202020204" pitchFamily="34" charset="0"/>
              </a:rPr>
              <a:t>Kementerian/Lembaga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8F71A4D-FD06-4BA5-8477-105DD55BF2F5}"/>
              </a:ext>
            </a:extLst>
          </p:cNvPr>
          <p:cNvSpPr/>
          <p:nvPr/>
        </p:nvSpPr>
        <p:spPr>
          <a:xfrm>
            <a:off x="8324294" y="4959057"/>
            <a:ext cx="3065275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Mitra OJT: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Daerah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Afirmasi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: 13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Prov, 62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Kab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Users: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seluruh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17AF13A-8D1D-4DE7-97D8-1A4305E48047}"/>
              </a:ext>
            </a:extLst>
          </p:cNvPr>
          <p:cNvSpPr/>
          <p:nvPr/>
        </p:nvSpPr>
        <p:spPr>
          <a:xfrm>
            <a:off x="8324294" y="4338926"/>
            <a:ext cx="2914687" cy="44675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latin typeface="Arial" panose="020B0604020202020204" pitchFamily="34" charset="0"/>
                <a:cs typeface="Arial" panose="020B0604020202020204" pitchFamily="34" charset="0"/>
              </a:rPr>
              <a:t>Pemerintah Daerah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5AD692A-D33F-405A-A09C-85E09B9BCD9E}"/>
              </a:ext>
            </a:extLst>
          </p:cNvPr>
          <p:cNvSpPr/>
          <p:nvPr/>
        </p:nvSpPr>
        <p:spPr>
          <a:xfrm>
            <a:off x="4703689" y="2787603"/>
            <a:ext cx="2373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B29B5AC8-F37F-4027-9E82-48591157F7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6319" y="1872438"/>
            <a:ext cx="868017" cy="868017"/>
          </a:xfrm>
          <a:prstGeom prst="rect">
            <a:avLst/>
          </a:prstGeom>
        </p:spPr>
      </p:pic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1EFA04E-B842-403E-A253-1A1E5A695F38}"/>
              </a:ext>
            </a:extLst>
          </p:cNvPr>
          <p:cNvCxnSpPr>
            <a:cxnSpLocks/>
          </p:cNvCxnSpPr>
          <p:nvPr/>
        </p:nvCxnSpPr>
        <p:spPr>
          <a:xfrm flipH="1">
            <a:off x="3945835" y="2405270"/>
            <a:ext cx="119269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B43C2F5-7B12-4C88-A268-3CCBCF571CA8}"/>
              </a:ext>
            </a:extLst>
          </p:cNvPr>
          <p:cNvCxnSpPr>
            <a:cxnSpLocks/>
          </p:cNvCxnSpPr>
          <p:nvPr/>
        </p:nvCxnSpPr>
        <p:spPr>
          <a:xfrm flipH="1">
            <a:off x="3854066" y="3292198"/>
            <a:ext cx="1298355" cy="12701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424404D0-FE17-4660-B673-277D709123A9}"/>
              </a:ext>
            </a:extLst>
          </p:cNvPr>
          <p:cNvCxnSpPr>
            <a:cxnSpLocks/>
          </p:cNvCxnSpPr>
          <p:nvPr/>
        </p:nvCxnSpPr>
        <p:spPr>
          <a:xfrm flipH="1">
            <a:off x="5907274" y="3292198"/>
            <a:ext cx="1" cy="8733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6FFA06B3-77B0-4EDB-BAC4-34FE0625119F}"/>
              </a:ext>
            </a:extLst>
          </p:cNvPr>
          <p:cNvCxnSpPr>
            <a:cxnSpLocks/>
          </p:cNvCxnSpPr>
          <p:nvPr/>
        </p:nvCxnSpPr>
        <p:spPr>
          <a:xfrm>
            <a:off x="6647306" y="3292199"/>
            <a:ext cx="1298355" cy="12701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BE26C9D8-BAFC-4D45-962D-82552B776D09}"/>
              </a:ext>
            </a:extLst>
          </p:cNvPr>
          <p:cNvCxnSpPr>
            <a:cxnSpLocks/>
          </p:cNvCxnSpPr>
          <p:nvPr/>
        </p:nvCxnSpPr>
        <p:spPr>
          <a:xfrm>
            <a:off x="6623763" y="2405270"/>
            <a:ext cx="119269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>
            <a:extLst>
              <a:ext uri="{FF2B5EF4-FFF2-40B4-BE49-F238E27FC236}">
                <a16:creationId xmlns:a16="http://schemas.microsoft.com/office/drawing/2014/main" id="{B6A51A67-7D01-4A28-8425-B08CCB6A2124}"/>
              </a:ext>
            </a:extLst>
          </p:cNvPr>
          <p:cNvSpPr/>
          <p:nvPr/>
        </p:nvSpPr>
        <p:spPr>
          <a:xfrm>
            <a:off x="11438840" y="6260255"/>
            <a:ext cx="381516" cy="3815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07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6794080-B958-43F3-9809-973FFE7DC319}"/>
              </a:ext>
            </a:extLst>
          </p:cNvPr>
          <p:cNvSpPr/>
          <p:nvPr/>
        </p:nvSpPr>
        <p:spPr>
          <a:xfrm>
            <a:off x="0" y="1384300"/>
            <a:ext cx="12192000" cy="4203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4DA32-8DA1-1B65-D2E8-9F5DFA68D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3a. Program dan </a:t>
            </a:r>
            <a:r>
              <a:rPr lang="en-US" dirty="0" err="1"/>
              <a:t>Kegiatan</a:t>
            </a:r>
            <a:r>
              <a:rPr lang="en-US" dirty="0"/>
              <a:t> (JFP)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8AF5A-BDF5-6AFD-AD4D-33143C44D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5400" y="1840441"/>
            <a:ext cx="4317999" cy="3291417"/>
          </a:xfrm>
        </p:spPr>
        <p:txBody>
          <a:bodyPr>
            <a:normAutofit fontScale="92500"/>
          </a:bodyPr>
          <a:lstStyle/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Penyusunan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Regulasi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Pembinaan</a:t>
            </a:r>
            <a:r>
              <a:rPr lang="en-US" b="1" dirty="0">
                <a:solidFill>
                  <a:schemeClr val="bg1"/>
                </a:solidFill>
              </a:rPr>
              <a:t> JFP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Fasilitasi</a:t>
            </a:r>
            <a:r>
              <a:rPr lang="en-US" b="1" dirty="0">
                <a:solidFill>
                  <a:schemeClr val="bg1"/>
                </a:solidFill>
              </a:rPr>
              <a:t>  &amp; </a:t>
            </a:r>
            <a:r>
              <a:rPr lang="id-ID" b="1" dirty="0">
                <a:solidFill>
                  <a:schemeClr val="bg1"/>
                </a:solidFill>
              </a:rPr>
              <a:t>P</a:t>
            </a:r>
            <a:r>
              <a:rPr lang="en-US" b="1" dirty="0" err="1">
                <a:solidFill>
                  <a:schemeClr val="bg1"/>
                </a:solidFill>
              </a:rPr>
              <a:t>elayanan</a:t>
            </a:r>
            <a:r>
              <a:rPr lang="en-US" b="1" dirty="0">
                <a:solidFill>
                  <a:schemeClr val="bg1"/>
                </a:solidFill>
              </a:rPr>
              <a:t> JFP (</a:t>
            </a:r>
            <a:r>
              <a:rPr lang="id-ID" b="1" dirty="0">
                <a:solidFill>
                  <a:schemeClr val="bg1"/>
                </a:solidFill>
              </a:rPr>
              <a:t>P</a:t>
            </a:r>
            <a:r>
              <a:rPr lang="en-US" b="1" dirty="0" err="1">
                <a:solidFill>
                  <a:schemeClr val="bg1"/>
                </a:solidFill>
              </a:rPr>
              <a:t>endampingan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id-ID" b="1" i="1" dirty="0">
                <a:solidFill>
                  <a:schemeClr val="bg1"/>
                </a:solidFill>
              </a:rPr>
              <a:t>W</a:t>
            </a:r>
            <a:r>
              <a:rPr lang="en-US" b="1" i="1" dirty="0" err="1">
                <a:solidFill>
                  <a:schemeClr val="bg1"/>
                </a:solidFill>
              </a:rPr>
              <a:t>orkshop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id-ID" b="1" dirty="0">
                <a:solidFill>
                  <a:schemeClr val="bg1"/>
                </a:solidFill>
              </a:rPr>
              <a:t>K</a:t>
            </a:r>
            <a:r>
              <a:rPr lang="en-US" b="1" dirty="0" err="1">
                <a:solidFill>
                  <a:schemeClr val="bg1"/>
                </a:solidFill>
              </a:rPr>
              <a:t>onsultasi</a:t>
            </a:r>
            <a:r>
              <a:rPr lang="id-ID" b="1" dirty="0">
                <a:solidFill>
                  <a:schemeClr val="bg1"/>
                </a:solidFill>
              </a:rPr>
              <a:t>,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dll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Seminar </a:t>
            </a:r>
            <a:r>
              <a:rPr lang="id-ID" b="1" dirty="0">
                <a:solidFill>
                  <a:schemeClr val="bg1"/>
                </a:solidFill>
              </a:rPr>
              <a:t>N</a:t>
            </a:r>
            <a:r>
              <a:rPr lang="en-US" b="1" dirty="0" err="1">
                <a:solidFill>
                  <a:schemeClr val="bg1"/>
                </a:solidFill>
              </a:rPr>
              <a:t>asional</a:t>
            </a:r>
            <a:r>
              <a:rPr lang="en-US" b="1" dirty="0">
                <a:solidFill>
                  <a:schemeClr val="bg1"/>
                </a:solidFill>
              </a:rPr>
              <a:t> JFP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Kerja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id-ID" b="1" dirty="0">
                <a:solidFill>
                  <a:schemeClr val="bg1"/>
                </a:solidFill>
              </a:rPr>
              <a:t>S</a:t>
            </a:r>
            <a:r>
              <a:rPr lang="en-US" b="1" dirty="0" err="1">
                <a:solidFill>
                  <a:schemeClr val="bg1"/>
                </a:solidFill>
              </a:rPr>
              <a:t>ama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dengan</a:t>
            </a:r>
            <a:r>
              <a:rPr lang="en-US" b="1" dirty="0">
                <a:solidFill>
                  <a:schemeClr val="bg1"/>
                </a:solidFill>
              </a:rPr>
              <a:t> PPPI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Pembentukan</a:t>
            </a:r>
            <a:r>
              <a:rPr lang="en-US" b="1" dirty="0">
                <a:solidFill>
                  <a:schemeClr val="bg1"/>
                </a:solidFill>
              </a:rPr>
              <a:t> LSP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Sosialisasi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Kebijakan</a:t>
            </a:r>
            <a:r>
              <a:rPr lang="en-US" b="1" dirty="0">
                <a:solidFill>
                  <a:schemeClr val="bg1"/>
                </a:solidFill>
              </a:rPr>
              <a:t> JFP</a:t>
            </a:r>
            <a:endParaRPr lang="en-US" b="1" dirty="0"/>
          </a:p>
        </p:txBody>
      </p:sp>
      <p:pic>
        <p:nvPicPr>
          <p:cNvPr id="4098" name="Picture 2" descr="Photo checklist concept - checklist box with red checkmark,">
            <a:extLst>
              <a:ext uri="{FF2B5EF4-FFF2-40B4-BE49-F238E27FC236}">
                <a16:creationId xmlns:a16="http://schemas.microsoft.com/office/drawing/2014/main" id="{14D15DF5-57E6-4D7C-830B-08ACD7454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171" y="2124672"/>
            <a:ext cx="4322236" cy="2430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5914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264781E-E3CB-497D-82BA-94CC4349456C}"/>
              </a:ext>
            </a:extLst>
          </p:cNvPr>
          <p:cNvSpPr/>
          <p:nvPr/>
        </p:nvSpPr>
        <p:spPr>
          <a:xfrm>
            <a:off x="0" y="1384300"/>
            <a:ext cx="12192000" cy="4203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4DA32-8DA1-1B65-D2E8-9F5DFA68D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3b. Program dan </a:t>
            </a:r>
            <a:r>
              <a:rPr lang="en-US" dirty="0" err="1"/>
              <a:t>Kegiatan</a:t>
            </a:r>
            <a:r>
              <a:rPr lang="en-US" dirty="0"/>
              <a:t> (Pendidikan)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8AF5A-BDF5-6AFD-AD4D-33143C44D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913374"/>
            <a:ext cx="5502965" cy="3145552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Pelaksanaan</a:t>
            </a:r>
            <a:r>
              <a:rPr lang="en-US" b="1" dirty="0">
                <a:solidFill>
                  <a:schemeClr val="bg1"/>
                </a:solidFill>
              </a:rPr>
              <a:t> Program S</a:t>
            </a:r>
            <a:r>
              <a:rPr lang="id-ID" b="1" dirty="0">
                <a:solidFill>
                  <a:schemeClr val="bg1"/>
                </a:solidFill>
              </a:rPr>
              <a:t>-</a:t>
            </a:r>
            <a:r>
              <a:rPr lang="en-US" b="1" dirty="0">
                <a:solidFill>
                  <a:schemeClr val="bg1"/>
                </a:solidFill>
              </a:rPr>
              <a:t>2 dan S</a:t>
            </a:r>
            <a:r>
              <a:rPr lang="id-ID" b="1" dirty="0">
                <a:solidFill>
                  <a:schemeClr val="bg1"/>
                </a:solidFill>
              </a:rPr>
              <a:t>-</a:t>
            </a:r>
            <a:r>
              <a:rPr lang="en-US" b="1" dirty="0">
                <a:solidFill>
                  <a:schemeClr val="bg1"/>
                </a:solidFill>
              </a:rPr>
              <a:t>3 </a:t>
            </a:r>
            <a:r>
              <a:rPr lang="en-US" b="1" i="1" dirty="0">
                <a:solidFill>
                  <a:schemeClr val="bg1"/>
                </a:solidFill>
              </a:rPr>
              <a:t>Co-Funding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Penajaman</a:t>
            </a:r>
            <a:r>
              <a:rPr lang="en-US" b="1" dirty="0">
                <a:solidFill>
                  <a:schemeClr val="bg1"/>
                </a:solidFill>
              </a:rPr>
              <a:t> Program S</a:t>
            </a:r>
            <a:r>
              <a:rPr lang="id-ID" b="1" dirty="0">
                <a:solidFill>
                  <a:schemeClr val="bg1"/>
                </a:solidFill>
              </a:rPr>
              <a:t>-</a:t>
            </a:r>
            <a:r>
              <a:rPr lang="en-US" b="1" dirty="0">
                <a:solidFill>
                  <a:schemeClr val="bg1"/>
                </a:solidFill>
              </a:rPr>
              <a:t>2 </a:t>
            </a:r>
            <a:r>
              <a:rPr lang="en-US" b="1" dirty="0" err="1">
                <a:solidFill>
                  <a:schemeClr val="bg1"/>
                </a:solidFill>
              </a:rPr>
              <a:t>Afirmasi</a:t>
            </a:r>
            <a:endParaRPr lang="en-US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Pelaksanaan</a:t>
            </a:r>
            <a:r>
              <a:rPr lang="en-US" b="1" dirty="0">
                <a:solidFill>
                  <a:schemeClr val="bg1"/>
                </a:solidFill>
              </a:rPr>
              <a:t> S</a:t>
            </a:r>
            <a:r>
              <a:rPr lang="id-ID" b="1" dirty="0">
                <a:solidFill>
                  <a:schemeClr val="bg1"/>
                </a:solidFill>
              </a:rPr>
              <a:t>-</a:t>
            </a:r>
            <a:r>
              <a:rPr lang="en-US" b="1" dirty="0">
                <a:solidFill>
                  <a:schemeClr val="bg1"/>
                </a:solidFill>
              </a:rPr>
              <a:t>2 </a:t>
            </a:r>
            <a:r>
              <a:rPr lang="en-US" b="1" i="1" dirty="0">
                <a:solidFill>
                  <a:schemeClr val="bg1"/>
                </a:solidFill>
              </a:rPr>
              <a:t>Linkage</a:t>
            </a:r>
            <a:r>
              <a:rPr lang="en-US" b="1" dirty="0">
                <a:solidFill>
                  <a:schemeClr val="bg1"/>
                </a:solidFill>
              </a:rPr>
              <a:t> JICA </a:t>
            </a:r>
            <a:r>
              <a:rPr lang="en-US" b="1" dirty="0" err="1">
                <a:solidFill>
                  <a:schemeClr val="bg1"/>
                </a:solidFill>
              </a:rPr>
              <a:t>Jepang</a:t>
            </a:r>
            <a:endParaRPr lang="en-US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Monev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pelaksanaan</a:t>
            </a:r>
            <a:r>
              <a:rPr lang="en-US" b="1" dirty="0">
                <a:solidFill>
                  <a:schemeClr val="bg1"/>
                </a:solidFill>
              </a:rPr>
              <a:t> S</a:t>
            </a:r>
            <a:r>
              <a:rPr lang="id-ID" b="1" dirty="0">
                <a:solidFill>
                  <a:schemeClr val="bg1"/>
                </a:solidFill>
              </a:rPr>
              <a:t>-</a:t>
            </a:r>
            <a:r>
              <a:rPr lang="en-US" b="1" dirty="0">
                <a:solidFill>
                  <a:schemeClr val="bg1"/>
                </a:solidFill>
              </a:rPr>
              <a:t>2 dan S</a:t>
            </a:r>
            <a:r>
              <a:rPr lang="id-ID" b="1" dirty="0">
                <a:solidFill>
                  <a:schemeClr val="bg1"/>
                </a:solidFill>
              </a:rPr>
              <a:t>-</a:t>
            </a:r>
            <a:r>
              <a:rPr lang="en-US" b="1" dirty="0">
                <a:solidFill>
                  <a:schemeClr val="bg1"/>
                </a:solidFill>
              </a:rPr>
              <a:t>3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Kuliah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Tamu</a:t>
            </a:r>
            <a:r>
              <a:rPr lang="en-US" b="1" dirty="0">
                <a:solidFill>
                  <a:schemeClr val="bg1"/>
                </a:solidFill>
              </a:rPr>
              <a:t> (</a:t>
            </a:r>
            <a:r>
              <a:rPr lang="id-ID" b="1" dirty="0">
                <a:solidFill>
                  <a:schemeClr val="bg1"/>
                </a:solidFill>
              </a:rPr>
              <a:t>I</a:t>
            </a:r>
            <a:r>
              <a:rPr lang="en-US" b="1" dirty="0" err="1">
                <a:solidFill>
                  <a:schemeClr val="bg1"/>
                </a:solidFill>
              </a:rPr>
              <a:t>nternasional</a:t>
            </a:r>
            <a:r>
              <a:rPr lang="en-US" b="1" dirty="0">
                <a:solidFill>
                  <a:schemeClr val="bg1"/>
                </a:solidFill>
              </a:rPr>
              <a:t> dan </a:t>
            </a:r>
            <a:r>
              <a:rPr lang="id-ID" b="1" dirty="0">
                <a:solidFill>
                  <a:schemeClr val="bg1"/>
                </a:solidFill>
              </a:rPr>
              <a:t>N</a:t>
            </a:r>
            <a:r>
              <a:rPr lang="en-US" b="1" dirty="0" err="1">
                <a:solidFill>
                  <a:schemeClr val="bg1"/>
                </a:solidFill>
              </a:rPr>
              <a:t>asional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Seminar Bersama </a:t>
            </a:r>
            <a:r>
              <a:rPr lang="en-US" b="1" dirty="0" err="1">
                <a:solidFill>
                  <a:schemeClr val="bg1"/>
                </a:solidFill>
              </a:rPr>
              <a:t>Karyasiswa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Bappenas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5122" name="Picture 2" descr="Photo close up graduation cap and tassle graduation cap during commencement university degree">
            <a:extLst>
              <a:ext uri="{FF2B5EF4-FFF2-40B4-BE49-F238E27FC236}">
                <a16:creationId xmlns:a16="http://schemas.microsoft.com/office/drawing/2014/main" id="{01196246-080E-4EE5-B1FA-D200B238F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848" y="2014331"/>
            <a:ext cx="4130952" cy="2745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6192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DC9188-709F-4E29-9C34-6B61005B2A0D}"/>
              </a:ext>
            </a:extLst>
          </p:cNvPr>
          <p:cNvSpPr/>
          <p:nvPr/>
        </p:nvSpPr>
        <p:spPr>
          <a:xfrm>
            <a:off x="0" y="1384300"/>
            <a:ext cx="12192000" cy="4203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4DA32-8DA1-1B65-D2E8-9F5DFA68D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3c. Program dan </a:t>
            </a:r>
            <a:r>
              <a:rPr lang="en-US" dirty="0" err="1"/>
              <a:t>Kegiatan</a:t>
            </a:r>
            <a:r>
              <a:rPr lang="en-US" dirty="0"/>
              <a:t> (</a:t>
            </a:r>
            <a:r>
              <a:rPr lang="en-US" dirty="0" err="1"/>
              <a:t>Pelatihan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8AF5A-BDF5-6AFD-AD4D-33143C44D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1394" y="1582446"/>
            <a:ext cx="7770606" cy="4005554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Pelatihan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Terintegrasi</a:t>
            </a:r>
            <a:r>
              <a:rPr lang="en-US" b="1" dirty="0">
                <a:solidFill>
                  <a:schemeClr val="bg1"/>
                </a:solidFill>
              </a:rPr>
              <a:t>/</a:t>
            </a:r>
            <a:r>
              <a:rPr lang="en-US" b="1" dirty="0" err="1">
                <a:solidFill>
                  <a:schemeClr val="bg1"/>
                </a:solidFill>
              </a:rPr>
              <a:t>Aplikatif</a:t>
            </a:r>
            <a:r>
              <a:rPr lang="en-US" b="1" dirty="0">
                <a:solidFill>
                  <a:schemeClr val="bg1"/>
                </a:solidFill>
              </a:rPr>
              <a:t> (PPP, LERD, </a:t>
            </a:r>
            <a:r>
              <a:rPr lang="en-US" b="1" i="1" dirty="0">
                <a:solidFill>
                  <a:schemeClr val="bg1"/>
                </a:solidFill>
              </a:rPr>
              <a:t>major </a:t>
            </a:r>
            <a:r>
              <a:rPr lang="id-ID" b="1" i="1" dirty="0">
                <a:solidFill>
                  <a:schemeClr val="bg1"/>
                </a:solidFill>
              </a:rPr>
              <a:t>p</a:t>
            </a:r>
            <a:r>
              <a:rPr lang="en-US" b="1" i="1" dirty="0" err="1">
                <a:solidFill>
                  <a:schemeClr val="bg1"/>
                </a:solidFill>
              </a:rPr>
              <a:t>roject</a:t>
            </a:r>
            <a:r>
              <a:rPr lang="id-ID" b="1" dirty="0">
                <a:solidFill>
                  <a:schemeClr val="bg1"/>
                </a:solidFill>
              </a:rPr>
              <a:t>,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i="1" dirty="0">
                <a:solidFill>
                  <a:schemeClr val="bg1"/>
                </a:solidFill>
              </a:rPr>
              <a:t>Clearing House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dll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i="1" dirty="0">
                <a:solidFill>
                  <a:schemeClr val="bg1"/>
                </a:solidFill>
              </a:rPr>
              <a:t>On the Job Training </a:t>
            </a:r>
            <a:r>
              <a:rPr lang="en-US" b="1" dirty="0">
                <a:solidFill>
                  <a:schemeClr val="bg1"/>
                </a:solidFill>
              </a:rPr>
              <a:t>(OJT), mentoring dan coaching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Penyusunan</a:t>
            </a:r>
            <a:r>
              <a:rPr lang="en-US" b="1" dirty="0">
                <a:solidFill>
                  <a:schemeClr val="bg1"/>
                </a:solidFill>
              </a:rPr>
              <a:t> Modul </a:t>
            </a:r>
            <a:r>
              <a:rPr lang="en-US" b="1" dirty="0" err="1">
                <a:solidFill>
                  <a:schemeClr val="bg1"/>
                </a:solidFill>
              </a:rPr>
              <a:t>Pelatihan</a:t>
            </a:r>
            <a:endParaRPr lang="en-US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Pelatihan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id-ID" b="1" dirty="0">
                <a:solidFill>
                  <a:schemeClr val="bg1"/>
                </a:solidFill>
              </a:rPr>
              <a:t>D</a:t>
            </a:r>
            <a:r>
              <a:rPr lang="en-US" b="1" dirty="0" err="1">
                <a:solidFill>
                  <a:schemeClr val="bg1"/>
                </a:solidFill>
              </a:rPr>
              <a:t>asar</a:t>
            </a:r>
            <a:r>
              <a:rPr lang="en-US" b="1" dirty="0">
                <a:solidFill>
                  <a:schemeClr val="bg1"/>
                </a:solidFill>
              </a:rPr>
              <a:t> dan </a:t>
            </a:r>
            <a:r>
              <a:rPr lang="en-US" b="1" i="1" dirty="0">
                <a:solidFill>
                  <a:schemeClr val="bg1"/>
                </a:solidFill>
              </a:rPr>
              <a:t>Soft Skill </a:t>
            </a:r>
            <a:r>
              <a:rPr lang="en-US" b="1" dirty="0">
                <a:solidFill>
                  <a:schemeClr val="bg1"/>
                </a:solidFill>
              </a:rPr>
              <a:t>(</a:t>
            </a:r>
            <a:r>
              <a:rPr lang="en-US" b="1" dirty="0" err="1">
                <a:solidFill>
                  <a:schemeClr val="bg1"/>
                </a:solidFill>
              </a:rPr>
              <a:t>penulisan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dasar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dirty="0" err="1">
                <a:solidFill>
                  <a:schemeClr val="bg1"/>
                </a:solidFill>
              </a:rPr>
              <a:t>artikel</a:t>
            </a:r>
            <a:r>
              <a:rPr lang="en-US" b="1" dirty="0">
                <a:solidFill>
                  <a:schemeClr val="bg1"/>
                </a:solidFill>
              </a:rPr>
              <a:t> dan </a:t>
            </a:r>
            <a:r>
              <a:rPr lang="en-US" b="1" dirty="0" err="1">
                <a:solidFill>
                  <a:schemeClr val="bg1"/>
                </a:solidFill>
              </a:rPr>
              <a:t>ilmiah</a:t>
            </a:r>
            <a:r>
              <a:rPr lang="en-US" b="1" dirty="0">
                <a:solidFill>
                  <a:schemeClr val="bg1"/>
                </a:solidFill>
              </a:rPr>
              <a:t>/</a:t>
            </a:r>
            <a:r>
              <a:rPr lang="en-US" b="1" i="1" dirty="0">
                <a:solidFill>
                  <a:schemeClr val="bg1"/>
                </a:solidFill>
              </a:rPr>
              <a:t>policy paper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i="1" dirty="0">
                <a:solidFill>
                  <a:schemeClr val="bg1"/>
                </a:solidFill>
              </a:rPr>
              <a:t>big data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dirty="0" err="1">
                <a:solidFill>
                  <a:schemeClr val="bg1"/>
                </a:solidFill>
              </a:rPr>
              <a:t>penelitian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kebijakan</a:t>
            </a:r>
            <a:r>
              <a:rPr lang="id-ID" b="1" dirty="0">
                <a:solidFill>
                  <a:schemeClr val="bg1"/>
                </a:solidFill>
              </a:rPr>
              <a:t>.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dll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Pelatihan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Metode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Pembelajaran</a:t>
            </a:r>
            <a:r>
              <a:rPr lang="en-US" b="1" dirty="0">
                <a:solidFill>
                  <a:schemeClr val="bg1"/>
                </a:solidFill>
              </a:rPr>
              <a:t> (</a:t>
            </a:r>
            <a:r>
              <a:rPr lang="en-US" b="1" i="1" dirty="0">
                <a:solidFill>
                  <a:schemeClr val="bg1"/>
                </a:solidFill>
              </a:rPr>
              <a:t>gaming simulation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Pengembangan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Pelatihan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Sertifikasi</a:t>
            </a:r>
            <a:endParaRPr lang="en-US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Pelatihan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i="1" dirty="0">
                <a:solidFill>
                  <a:schemeClr val="bg1"/>
                </a:solidFill>
              </a:rPr>
              <a:t>Scenario</a:t>
            </a:r>
            <a:r>
              <a:rPr lang="en-US" b="1" dirty="0">
                <a:solidFill>
                  <a:schemeClr val="bg1"/>
                </a:solidFill>
              </a:rPr>
              <a:t>/</a:t>
            </a:r>
            <a:r>
              <a:rPr lang="en-US" b="1" i="1" dirty="0">
                <a:solidFill>
                  <a:schemeClr val="bg1"/>
                </a:solidFill>
              </a:rPr>
              <a:t>Foresight Planning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Pelatihan</a:t>
            </a:r>
            <a:r>
              <a:rPr lang="en-US" b="1" dirty="0">
                <a:solidFill>
                  <a:schemeClr val="bg1"/>
                </a:solidFill>
              </a:rPr>
              <a:t> TOT </a:t>
            </a:r>
            <a:r>
              <a:rPr lang="en-US" b="1" dirty="0" err="1">
                <a:solidFill>
                  <a:schemeClr val="bg1"/>
                </a:solidFill>
              </a:rPr>
              <a:t>pengajar</a:t>
            </a:r>
            <a:r>
              <a:rPr lang="en-US" b="1" dirty="0">
                <a:solidFill>
                  <a:schemeClr val="bg1"/>
                </a:solidFill>
              </a:rPr>
              <a:t> (</a:t>
            </a:r>
            <a:r>
              <a:rPr lang="en-US" b="1" dirty="0" err="1">
                <a:solidFill>
                  <a:schemeClr val="bg1"/>
                </a:solidFill>
              </a:rPr>
              <a:t>Bappenas</a:t>
            </a:r>
            <a:r>
              <a:rPr lang="en-US" b="1" dirty="0">
                <a:solidFill>
                  <a:schemeClr val="bg1"/>
                </a:solidFill>
              </a:rPr>
              <a:t>, K/L/</a:t>
            </a:r>
            <a:r>
              <a:rPr lang="en-US" b="1" dirty="0" err="1">
                <a:solidFill>
                  <a:schemeClr val="bg1"/>
                </a:solidFill>
              </a:rPr>
              <a:t>Pemrov</a:t>
            </a:r>
            <a:r>
              <a:rPr lang="en-US" b="1" dirty="0">
                <a:solidFill>
                  <a:schemeClr val="bg1"/>
                </a:solidFill>
              </a:rPr>
              <a:t> dan Prodi)</a:t>
            </a:r>
          </a:p>
        </p:txBody>
      </p:sp>
      <p:pic>
        <p:nvPicPr>
          <p:cNvPr id="9218" name="Picture 2" descr="Photo audience listening speaker who standing in front of the room at the conference hall">
            <a:extLst>
              <a:ext uri="{FF2B5EF4-FFF2-40B4-BE49-F238E27FC236}">
                <a16:creationId xmlns:a16="http://schemas.microsoft.com/office/drawing/2014/main" id="{41092613-4E13-4021-B4F4-5F2CF12F6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28" y="2048163"/>
            <a:ext cx="3772116" cy="2512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4120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96DC1-15C7-9D4D-36DF-4CA076270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</a:t>
            </a:r>
            <a:r>
              <a:rPr lang="en-US" i="1" dirty="0"/>
              <a:t>Knowledge Management 2023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71296BF-11BF-462B-8CDD-DB5D43CD4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0715" y="1319111"/>
            <a:ext cx="8113713" cy="4698930"/>
          </a:xfrm>
        </p:spPr>
        <p:txBody>
          <a:bodyPr/>
          <a:lstStyle/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Gedung</a:t>
            </a:r>
            <a:r>
              <a:rPr lang="en-US" sz="1700" dirty="0"/>
              <a:t> </a:t>
            </a:r>
            <a:r>
              <a:rPr lang="en-US" sz="1700" dirty="0" err="1"/>
              <a:t>Pendidikan</a:t>
            </a:r>
            <a:r>
              <a:rPr lang="en-US" sz="1700" dirty="0"/>
              <a:t> </a:t>
            </a:r>
            <a:r>
              <a:rPr lang="en-US" sz="1700" dirty="0" err="1"/>
              <a:t>dan</a:t>
            </a:r>
            <a:r>
              <a:rPr lang="en-US" sz="1700" dirty="0"/>
              <a:t> </a:t>
            </a:r>
            <a:r>
              <a:rPr lang="en-US" sz="1700" dirty="0" err="1"/>
              <a:t>Pelatihan</a:t>
            </a:r>
            <a:r>
              <a:rPr lang="en-US" sz="1700" dirty="0"/>
              <a:t> </a:t>
            </a:r>
            <a:r>
              <a:rPr lang="en-US" sz="1700" dirty="0" err="1"/>
              <a:t>Kementerian</a:t>
            </a:r>
            <a:r>
              <a:rPr lang="en-US" sz="1700" dirty="0"/>
              <a:t> PPN/</a:t>
            </a:r>
            <a:r>
              <a:rPr lang="en-US" sz="1700" dirty="0" err="1"/>
              <a:t>Bappenas</a:t>
            </a:r>
            <a:endParaRPr lang="en-US" sz="1700" dirty="0"/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/>
              <a:t>Mini Studio </a:t>
            </a:r>
            <a:r>
              <a:rPr lang="en-US" sz="1700" dirty="0" err="1"/>
              <a:t>Pusbindiklatren</a:t>
            </a:r>
            <a:r>
              <a:rPr lang="en-US" sz="1700" dirty="0"/>
              <a:t> </a:t>
            </a:r>
            <a:r>
              <a:rPr lang="en-US" sz="1700" dirty="0" err="1"/>
              <a:t>Kementerian</a:t>
            </a:r>
            <a:r>
              <a:rPr lang="en-US" sz="1700" dirty="0"/>
              <a:t> PPN/</a:t>
            </a:r>
            <a:r>
              <a:rPr lang="en-US" sz="1700" dirty="0" err="1"/>
              <a:t>Bappenas</a:t>
            </a:r>
            <a:endParaRPr lang="en-US" sz="1700" dirty="0"/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/>
              <a:t>Forum Alumni </a:t>
            </a:r>
            <a:r>
              <a:rPr lang="en-US" sz="1700" dirty="0" err="1"/>
              <a:t>Pendidikan</a:t>
            </a:r>
            <a:r>
              <a:rPr lang="en-US" sz="1700" dirty="0"/>
              <a:t> </a:t>
            </a:r>
            <a:r>
              <a:rPr lang="en-US" sz="1700" dirty="0" err="1"/>
              <a:t>dan</a:t>
            </a:r>
            <a:r>
              <a:rPr lang="en-US" sz="1700" dirty="0"/>
              <a:t> </a:t>
            </a:r>
            <a:r>
              <a:rPr lang="en-US" sz="1700" dirty="0" err="1"/>
              <a:t>Pelatihan</a:t>
            </a:r>
            <a:r>
              <a:rPr lang="en-US" sz="1700" dirty="0"/>
              <a:t> (OASIS)</a:t>
            </a:r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Simposium</a:t>
            </a:r>
            <a:r>
              <a:rPr lang="en-US" sz="1700" dirty="0"/>
              <a:t> </a:t>
            </a:r>
            <a:r>
              <a:rPr lang="en-US" sz="1700" dirty="0" err="1"/>
              <a:t>dan</a:t>
            </a:r>
            <a:r>
              <a:rPr lang="en-US" sz="1700" dirty="0"/>
              <a:t> Festival Program </a:t>
            </a:r>
            <a:r>
              <a:rPr lang="en-US" sz="1700" dirty="0" err="1"/>
              <a:t>Beasiswa</a:t>
            </a:r>
            <a:r>
              <a:rPr lang="en-US" sz="1700" dirty="0"/>
              <a:t> </a:t>
            </a:r>
            <a:r>
              <a:rPr lang="en-US" sz="1700" dirty="0" err="1"/>
              <a:t>Pendidikan</a:t>
            </a:r>
            <a:r>
              <a:rPr lang="en-US" sz="1700" dirty="0"/>
              <a:t> </a:t>
            </a:r>
            <a:r>
              <a:rPr lang="en-US" sz="1700" dirty="0" err="1"/>
              <a:t>dan</a:t>
            </a:r>
            <a:r>
              <a:rPr lang="en-US" sz="1700" dirty="0"/>
              <a:t> </a:t>
            </a:r>
            <a:r>
              <a:rPr lang="en-US" sz="1700" dirty="0" err="1"/>
              <a:t>Pelatihan</a:t>
            </a:r>
            <a:r>
              <a:rPr lang="en-US" sz="1700" dirty="0"/>
              <a:t> </a:t>
            </a:r>
            <a:r>
              <a:rPr lang="en-US" sz="1700" dirty="0" err="1"/>
              <a:t>serta</a:t>
            </a:r>
            <a:r>
              <a:rPr lang="en-US" sz="1700" dirty="0"/>
              <a:t> </a:t>
            </a:r>
            <a:r>
              <a:rPr lang="en-US" sz="1700" dirty="0" err="1"/>
              <a:t>Jabatan</a:t>
            </a:r>
            <a:r>
              <a:rPr lang="en-US" sz="1700" dirty="0"/>
              <a:t> </a:t>
            </a:r>
            <a:r>
              <a:rPr lang="en-US" sz="1700" dirty="0" err="1"/>
              <a:t>Fungsional</a:t>
            </a:r>
            <a:r>
              <a:rPr lang="en-US" sz="1700" dirty="0"/>
              <a:t> </a:t>
            </a:r>
            <a:r>
              <a:rPr lang="en-US" sz="1700" dirty="0" err="1"/>
              <a:t>Perencana</a:t>
            </a:r>
            <a:endParaRPr lang="en-US" sz="1700" dirty="0"/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Pembekalan</a:t>
            </a:r>
            <a:r>
              <a:rPr lang="en-US" sz="1700" dirty="0"/>
              <a:t> </a:t>
            </a:r>
            <a:r>
              <a:rPr lang="en-US" sz="1700" dirty="0" err="1"/>
              <a:t>penulisan</a:t>
            </a:r>
            <a:r>
              <a:rPr lang="en-US" sz="1700"/>
              <a:t> karya</a:t>
            </a:r>
            <a:r>
              <a:rPr lang="en-US" sz="1700" dirty="0"/>
              <a:t> </a:t>
            </a:r>
            <a:r>
              <a:rPr lang="en-US" sz="1700" dirty="0" err="1"/>
              <a:t>tulis</a:t>
            </a:r>
            <a:r>
              <a:rPr lang="en-US" sz="1700" dirty="0"/>
              <a:t> </a:t>
            </a:r>
            <a:r>
              <a:rPr lang="en-US" sz="1700" dirty="0" err="1"/>
              <a:t>ilmiah</a:t>
            </a:r>
            <a:r>
              <a:rPr lang="en-US" sz="1700" dirty="0"/>
              <a:t> </a:t>
            </a:r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Penerbitan</a:t>
            </a:r>
            <a:r>
              <a:rPr lang="en-US" sz="1700" dirty="0"/>
              <a:t> dan </a:t>
            </a:r>
            <a:r>
              <a:rPr lang="en-US" sz="1700" dirty="0" err="1"/>
              <a:t>Diseminasi</a:t>
            </a:r>
            <a:r>
              <a:rPr lang="en-US" sz="1700" dirty="0"/>
              <a:t> Hasil </a:t>
            </a:r>
            <a:r>
              <a:rPr lang="en-US" sz="1700" dirty="0" err="1"/>
              <a:t>Karya</a:t>
            </a:r>
            <a:r>
              <a:rPr lang="en-US" sz="1700" dirty="0"/>
              <a:t> </a:t>
            </a:r>
            <a:r>
              <a:rPr lang="en-US" sz="1700" dirty="0" err="1"/>
              <a:t>Tulis</a:t>
            </a:r>
            <a:r>
              <a:rPr lang="en-US" sz="1700" dirty="0"/>
              <a:t> </a:t>
            </a:r>
            <a:r>
              <a:rPr lang="en-US" sz="1700" dirty="0" err="1"/>
              <a:t>Ilmiah</a:t>
            </a:r>
            <a:r>
              <a:rPr lang="en-US" sz="1700" dirty="0"/>
              <a:t> </a:t>
            </a:r>
            <a:endParaRPr lang="id-ID" sz="1700" dirty="0"/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Konferensi</a:t>
            </a:r>
            <a:r>
              <a:rPr lang="en-US" sz="1700" dirty="0"/>
              <a:t> Nasional dan </a:t>
            </a:r>
            <a:r>
              <a:rPr lang="en-US" sz="1700" dirty="0" err="1"/>
              <a:t>Internasional</a:t>
            </a:r>
            <a:endParaRPr lang="en-US" sz="1700" dirty="0"/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Pendataan</a:t>
            </a:r>
            <a:r>
              <a:rPr lang="en-US" sz="1700" dirty="0"/>
              <a:t> dan </a:t>
            </a:r>
            <a:r>
              <a:rPr lang="en-US" sz="1700" dirty="0" err="1"/>
              <a:t>Pengelolalan</a:t>
            </a:r>
            <a:r>
              <a:rPr lang="en-US" sz="1700" dirty="0"/>
              <a:t> </a:t>
            </a:r>
            <a:r>
              <a:rPr lang="en-US" sz="1700" dirty="0" err="1"/>
              <a:t>Pengajar</a:t>
            </a:r>
            <a:r>
              <a:rPr lang="en-US" sz="1700" dirty="0"/>
              <a:t>/</a:t>
            </a:r>
            <a:r>
              <a:rPr lang="en-US" sz="1700" dirty="0" err="1"/>
              <a:t>fasilitator</a:t>
            </a:r>
            <a:r>
              <a:rPr lang="en-US" sz="1700" dirty="0"/>
              <a:t> </a:t>
            </a:r>
            <a:r>
              <a:rPr lang="en-US" sz="1700" dirty="0" err="1"/>
              <a:t>Pelatihan</a:t>
            </a:r>
            <a:endParaRPr lang="en-US" sz="1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FEBB3-A1BC-4D29-8153-A8B2934A6A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24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64C53D5-62F8-4707-A5B0-4DD0500966BB}"/>
              </a:ext>
            </a:extLst>
          </p:cNvPr>
          <p:cNvCxnSpPr/>
          <p:nvPr/>
        </p:nvCxnSpPr>
        <p:spPr>
          <a:xfrm>
            <a:off x="3080715" y="1266247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6B73A4-864F-43FC-95D2-27D9772CD1FF}"/>
              </a:ext>
            </a:extLst>
          </p:cNvPr>
          <p:cNvCxnSpPr/>
          <p:nvPr/>
        </p:nvCxnSpPr>
        <p:spPr>
          <a:xfrm>
            <a:off x="3080715" y="1773144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20E7760-788F-45A0-A4D2-A6F3313C7722}"/>
              </a:ext>
            </a:extLst>
          </p:cNvPr>
          <p:cNvCxnSpPr/>
          <p:nvPr/>
        </p:nvCxnSpPr>
        <p:spPr>
          <a:xfrm>
            <a:off x="3080715" y="2210466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CBE3C3A-3909-4869-AD01-6F6A8297A739}"/>
              </a:ext>
            </a:extLst>
          </p:cNvPr>
          <p:cNvCxnSpPr/>
          <p:nvPr/>
        </p:nvCxnSpPr>
        <p:spPr>
          <a:xfrm>
            <a:off x="3080715" y="2687544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BF95365-5114-487B-8959-9BAA0660D1F3}"/>
              </a:ext>
            </a:extLst>
          </p:cNvPr>
          <p:cNvCxnSpPr/>
          <p:nvPr/>
        </p:nvCxnSpPr>
        <p:spPr>
          <a:xfrm>
            <a:off x="3080715" y="3452857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C43CA86-A03D-4B26-8E69-5A62612C5217}"/>
              </a:ext>
            </a:extLst>
          </p:cNvPr>
          <p:cNvCxnSpPr/>
          <p:nvPr/>
        </p:nvCxnSpPr>
        <p:spPr>
          <a:xfrm>
            <a:off x="3080715" y="3988268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6273FE1-5E39-4C43-936B-940AF28B8832}"/>
              </a:ext>
            </a:extLst>
          </p:cNvPr>
          <p:cNvCxnSpPr/>
          <p:nvPr/>
        </p:nvCxnSpPr>
        <p:spPr>
          <a:xfrm>
            <a:off x="3080715" y="4484234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DE2B527-79F8-4E17-ABD3-D58B9006D46E}"/>
              </a:ext>
            </a:extLst>
          </p:cNvPr>
          <p:cNvCxnSpPr/>
          <p:nvPr/>
        </p:nvCxnSpPr>
        <p:spPr>
          <a:xfrm>
            <a:off x="3080715" y="4979508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BA296AB-5E42-4EE7-965E-47BCB16228EE}"/>
              </a:ext>
            </a:extLst>
          </p:cNvPr>
          <p:cNvCxnSpPr/>
          <p:nvPr/>
        </p:nvCxnSpPr>
        <p:spPr>
          <a:xfrm>
            <a:off x="3080715" y="5494662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16288519-2765-4A9D-ADA7-3293A946CF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3366"/>
            <a:ext cx="2932043" cy="489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7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BE659EF-BF1A-4750-B81A-64C36553DA1C}"/>
              </a:ext>
            </a:extLst>
          </p:cNvPr>
          <p:cNvSpPr/>
          <p:nvPr/>
        </p:nvSpPr>
        <p:spPr>
          <a:xfrm>
            <a:off x="0" y="1384300"/>
            <a:ext cx="12192000" cy="4203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4DA32-8DA1-1B65-D2E8-9F5DFA68D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SDM </a:t>
            </a:r>
            <a:r>
              <a:rPr lang="en-US" dirty="0" err="1"/>
              <a:t>Pusbindiklatren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8AF5A-BDF5-6AFD-AD4D-33143C44D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1017" y="1590399"/>
            <a:ext cx="6437402" cy="3791502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Peningkatan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id-ID" b="1" dirty="0">
                <a:solidFill>
                  <a:schemeClr val="bg1"/>
                </a:solidFill>
              </a:rPr>
              <a:t>K</a:t>
            </a:r>
            <a:r>
              <a:rPr lang="en-US" b="1" dirty="0" err="1">
                <a:solidFill>
                  <a:schemeClr val="bg1"/>
                </a:solidFill>
              </a:rPr>
              <a:t>ompetensi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Perencanaan</a:t>
            </a:r>
            <a:r>
              <a:rPr lang="en-US" b="1" dirty="0">
                <a:solidFill>
                  <a:schemeClr val="bg1"/>
                </a:solidFill>
              </a:rPr>
              <a:t> &amp; </a:t>
            </a:r>
            <a:r>
              <a:rPr lang="en-US" b="1" dirty="0" err="1">
                <a:solidFill>
                  <a:schemeClr val="bg1"/>
                </a:solidFill>
              </a:rPr>
              <a:t>Penganggaran</a:t>
            </a:r>
            <a:endParaRPr lang="en-US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Pelatihan</a:t>
            </a:r>
            <a:r>
              <a:rPr lang="en-US" b="1" dirty="0">
                <a:solidFill>
                  <a:schemeClr val="bg1"/>
                </a:solidFill>
              </a:rPr>
              <a:t>/</a:t>
            </a:r>
            <a:r>
              <a:rPr lang="en-US" b="1" i="1" dirty="0">
                <a:solidFill>
                  <a:schemeClr val="bg1"/>
                </a:solidFill>
              </a:rPr>
              <a:t>Workshop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id-ID" b="1" dirty="0">
                <a:solidFill>
                  <a:schemeClr val="bg1"/>
                </a:solidFill>
              </a:rPr>
              <a:t>F</a:t>
            </a:r>
            <a:r>
              <a:rPr lang="en-US" b="1" dirty="0" err="1">
                <a:solidFill>
                  <a:schemeClr val="bg1"/>
                </a:solidFill>
              </a:rPr>
              <a:t>asilitator</a:t>
            </a:r>
            <a:r>
              <a:rPr lang="en-US" b="1" dirty="0">
                <a:solidFill>
                  <a:schemeClr val="bg1"/>
                </a:solidFill>
              </a:rPr>
              <a:t>/MOT (</a:t>
            </a:r>
            <a:r>
              <a:rPr lang="en-US" b="1" dirty="0" err="1">
                <a:solidFill>
                  <a:schemeClr val="bg1"/>
                </a:solidFill>
              </a:rPr>
              <a:t>kurikulum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i="1" dirty="0">
                <a:solidFill>
                  <a:schemeClr val="bg1"/>
                </a:solidFill>
              </a:rPr>
              <a:t>ice breaking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Pelatihan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Penggunan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Aplikasi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i="1" dirty="0">
                <a:solidFill>
                  <a:schemeClr val="bg1"/>
                </a:solidFill>
              </a:rPr>
              <a:t>Interactive Learning </a:t>
            </a:r>
            <a:r>
              <a:rPr lang="en-US" b="1" dirty="0">
                <a:solidFill>
                  <a:schemeClr val="bg1"/>
                </a:solidFill>
              </a:rPr>
              <a:t>(ppt, excel, SNA, </a:t>
            </a:r>
            <a:r>
              <a:rPr lang="en-US" b="1" dirty="0" err="1">
                <a:solidFill>
                  <a:schemeClr val="bg1"/>
                </a:solidFill>
              </a:rPr>
              <a:t>mentimeter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dirty="0" err="1">
                <a:solidFill>
                  <a:schemeClr val="bg1"/>
                </a:solidFill>
              </a:rPr>
              <a:t>kahoot</a:t>
            </a:r>
            <a:r>
              <a:rPr lang="en-US" b="1" dirty="0">
                <a:solidFill>
                  <a:schemeClr val="bg1"/>
                </a:solidFill>
              </a:rPr>
              <a:t>, quizzes, </a:t>
            </a:r>
            <a:r>
              <a:rPr lang="en-US" b="1" dirty="0" err="1">
                <a:solidFill>
                  <a:schemeClr val="bg1"/>
                </a:solidFill>
              </a:rPr>
              <a:t>padlet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i="1" dirty="0">
                <a:solidFill>
                  <a:schemeClr val="bg1"/>
                </a:solidFill>
              </a:rPr>
              <a:t>content creator</a:t>
            </a:r>
            <a:r>
              <a:rPr lang="id-ID" b="1" dirty="0">
                <a:solidFill>
                  <a:schemeClr val="bg1"/>
                </a:solidFill>
              </a:rPr>
              <a:t>,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dll</a:t>
            </a:r>
            <a:r>
              <a:rPr lang="id-ID" b="1" dirty="0">
                <a:solidFill>
                  <a:schemeClr val="bg1"/>
                </a:solidFill>
              </a:rPr>
              <a:t>.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Program S</a:t>
            </a:r>
            <a:r>
              <a:rPr lang="id-ID" b="1" dirty="0">
                <a:solidFill>
                  <a:schemeClr val="bg1"/>
                </a:solidFill>
              </a:rPr>
              <a:t>-</a:t>
            </a:r>
            <a:r>
              <a:rPr lang="en-US" b="1" dirty="0">
                <a:solidFill>
                  <a:schemeClr val="bg1"/>
                </a:solidFill>
              </a:rPr>
              <a:t>2 dan S</a:t>
            </a:r>
            <a:r>
              <a:rPr lang="id-ID" b="1" dirty="0">
                <a:solidFill>
                  <a:schemeClr val="bg1"/>
                </a:solidFill>
              </a:rPr>
              <a:t>-</a:t>
            </a:r>
            <a:r>
              <a:rPr lang="en-US" b="1" dirty="0">
                <a:solidFill>
                  <a:schemeClr val="bg1"/>
                </a:solidFill>
              </a:rPr>
              <a:t>3 PNS </a:t>
            </a:r>
            <a:r>
              <a:rPr lang="en-US" b="1" dirty="0" err="1">
                <a:solidFill>
                  <a:schemeClr val="bg1"/>
                </a:solidFill>
              </a:rPr>
              <a:t>Pusbindiklatren</a:t>
            </a:r>
            <a:r>
              <a:rPr lang="en-US" b="1" dirty="0">
                <a:solidFill>
                  <a:schemeClr val="bg1"/>
                </a:solidFill>
              </a:rPr>
              <a:t> (regular dan </a:t>
            </a:r>
            <a:r>
              <a:rPr lang="en-US" b="1" dirty="0" err="1">
                <a:solidFill>
                  <a:schemeClr val="bg1"/>
                </a:solidFill>
              </a:rPr>
              <a:t>i</a:t>
            </a:r>
            <a:r>
              <a:rPr lang="id-ID" b="1" dirty="0">
                <a:solidFill>
                  <a:schemeClr val="bg1"/>
                </a:solidFill>
              </a:rPr>
              <a:t>z</a:t>
            </a:r>
            <a:r>
              <a:rPr lang="en-US" b="1" dirty="0">
                <a:solidFill>
                  <a:schemeClr val="bg1"/>
                </a:solidFill>
              </a:rPr>
              <a:t>in </a:t>
            </a:r>
            <a:r>
              <a:rPr lang="en-US" b="1" dirty="0" err="1">
                <a:solidFill>
                  <a:schemeClr val="bg1"/>
                </a:solidFill>
              </a:rPr>
              <a:t>belajar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i="1" dirty="0">
                <a:solidFill>
                  <a:schemeClr val="bg1"/>
                </a:solidFill>
              </a:rPr>
              <a:t>Workshop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Persiapan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id-ID" b="1" dirty="0">
                <a:solidFill>
                  <a:schemeClr val="bg1"/>
                </a:solidFill>
              </a:rPr>
              <a:t>T</a:t>
            </a:r>
            <a:r>
              <a:rPr lang="en-US" b="1" dirty="0">
                <a:solidFill>
                  <a:schemeClr val="bg1"/>
                </a:solidFill>
              </a:rPr>
              <a:t>es PPPK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Pelatihan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i="1" dirty="0">
                <a:solidFill>
                  <a:schemeClr val="bg1"/>
                </a:solidFill>
              </a:rPr>
              <a:t>Soft Skill </a:t>
            </a:r>
            <a:r>
              <a:rPr lang="en-US" b="1" dirty="0">
                <a:solidFill>
                  <a:schemeClr val="bg1"/>
                </a:solidFill>
              </a:rPr>
              <a:t>(</a:t>
            </a:r>
            <a:r>
              <a:rPr lang="en-US" b="1" i="1" dirty="0">
                <a:solidFill>
                  <a:schemeClr val="bg1"/>
                </a:solidFill>
              </a:rPr>
              <a:t>public speaking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i="1" dirty="0">
                <a:solidFill>
                  <a:schemeClr val="bg1"/>
                </a:solidFill>
              </a:rPr>
              <a:t>service excellence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dirty="0" err="1">
                <a:solidFill>
                  <a:schemeClr val="bg1"/>
                </a:solidFill>
              </a:rPr>
              <a:t>penulisan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dasar</a:t>
            </a:r>
            <a:r>
              <a:rPr lang="id-ID" b="1" dirty="0">
                <a:solidFill>
                  <a:schemeClr val="bg1"/>
                </a:solidFill>
              </a:rPr>
              <a:t>,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pengolahan</a:t>
            </a:r>
            <a:r>
              <a:rPr lang="en-US" b="1" dirty="0">
                <a:solidFill>
                  <a:schemeClr val="bg1"/>
                </a:solidFill>
              </a:rPr>
              <a:t> data </a:t>
            </a:r>
            <a:r>
              <a:rPr lang="en-US" b="1" dirty="0" err="1">
                <a:solidFill>
                  <a:schemeClr val="bg1"/>
                </a:solidFill>
              </a:rPr>
              <a:t>dll</a:t>
            </a:r>
            <a:r>
              <a:rPr lang="id-ID" b="1" dirty="0">
                <a:solidFill>
                  <a:schemeClr val="bg1"/>
                </a:solidFill>
              </a:rPr>
              <a:t>.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i="1" dirty="0">
                <a:solidFill>
                  <a:schemeClr val="bg1"/>
                </a:solidFill>
              </a:rPr>
              <a:t>Team Building </a:t>
            </a:r>
            <a:r>
              <a:rPr lang="en-US" b="1" dirty="0">
                <a:solidFill>
                  <a:schemeClr val="bg1"/>
                </a:solidFill>
              </a:rPr>
              <a:t>&amp; </a:t>
            </a:r>
            <a:r>
              <a:rPr lang="en-US" b="1" i="1" dirty="0">
                <a:solidFill>
                  <a:schemeClr val="bg1"/>
                </a:solidFill>
              </a:rPr>
              <a:t>Bonding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b="1" i="1" dirty="0">
                <a:solidFill>
                  <a:schemeClr val="bg1"/>
                </a:solidFill>
              </a:rPr>
              <a:t>Coffee Morning </a:t>
            </a:r>
            <a:r>
              <a:rPr lang="en-US" b="1" dirty="0" err="1">
                <a:solidFill>
                  <a:schemeClr val="bg1"/>
                </a:solidFill>
              </a:rPr>
              <a:t>atau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Jumat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id-ID" b="1" dirty="0">
                <a:solidFill>
                  <a:schemeClr val="bg1"/>
                </a:solidFill>
              </a:rPr>
              <a:t>S</a:t>
            </a:r>
            <a:r>
              <a:rPr lang="en-US" b="1" dirty="0" err="1">
                <a:solidFill>
                  <a:schemeClr val="bg1"/>
                </a:solidFill>
              </a:rPr>
              <a:t>ehat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8194" name="Picture 2" descr="Business teamwork success concept.">
            <a:extLst>
              <a:ext uri="{FF2B5EF4-FFF2-40B4-BE49-F238E27FC236}">
                <a16:creationId xmlns:a16="http://schemas.microsoft.com/office/drawing/2014/main" id="{AE765134-9FC1-4B2E-BA46-2085F43AF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103" y="1959873"/>
            <a:ext cx="3801957" cy="25326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9688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CF70C5C-F6B4-4817-A675-463584585932}"/>
              </a:ext>
            </a:extLst>
          </p:cNvPr>
          <p:cNvSpPr/>
          <p:nvPr/>
        </p:nvSpPr>
        <p:spPr>
          <a:xfrm>
            <a:off x="0" y="1384300"/>
            <a:ext cx="12192000" cy="4203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4DA32-8DA1-1B65-D2E8-9F5DFA68D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 Sarana dan </a:t>
            </a:r>
            <a:r>
              <a:rPr lang="en-US" dirty="0" err="1"/>
              <a:t>Prasarana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8AF5A-BDF5-6AFD-AD4D-33143C44D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0239" y="2305877"/>
            <a:ext cx="6612676" cy="2673627"/>
          </a:xfrm>
        </p:spPr>
        <p:txBody>
          <a:bodyPr/>
          <a:lstStyle/>
          <a:p>
            <a:pPr marL="342900" indent="-342900">
              <a:spcAft>
                <a:spcPts val="20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</a:rPr>
              <a:t>Gedung </a:t>
            </a:r>
            <a:r>
              <a:rPr lang="en-US" sz="2000" b="1" dirty="0" err="1">
                <a:solidFill>
                  <a:schemeClr val="bg1"/>
                </a:solidFill>
              </a:rPr>
              <a:t>Diklat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Pusbindiklatren</a:t>
            </a:r>
            <a:endParaRPr lang="en-US" sz="2000" b="1" dirty="0">
              <a:solidFill>
                <a:schemeClr val="bg1"/>
              </a:solidFill>
            </a:endParaRPr>
          </a:p>
          <a:p>
            <a:pPr marL="342900" indent="-342900">
              <a:spcAft>
                <a:spcPts val="20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</a:rPr>
              <a:t>Studio Mini dan </a:t>
            </a:r>
            <a:r>
              <a:rPr lang="id-ID" sz="2000" b="1" dirty="0">
                <a:solidFill>
                  <a:schemeClr val="bg1"/>
                </a:solidFill>
              </a:rPr>
              <a:t>P</a:t>
            </a:r>
            <a:r>
              <a:rPr lang="en-US" sz="2000" b="1" dirty="0" err="1">
                <a:solidFill>
                  <a:schemeClr val="bg1"/>
                </a:solidFill>
              </a:rPr>
              <a:t>eralatannya</a:t>
            </a:r>
            <a:endParaRPr lang="en-US" sz="2000" b="1" dirty="0">
              <a:solidFill>
                <a:schemeClr val="bg1"/>
              </a:solidFill>
            </a:endParaRPr>
          </a:p>
          <a:p>
            <a:pPr marL="342900" indent="-342900">
              <a:spcAft>
                <a:spcPts val="20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1"/>
                </a:solidFill>
              </a:rPr>
              <a:t>Pengembangan</a:t>
            </a:r>
            <a:r>
              <a:rPr lang="en-US" sz="2000" b="1" dirty="0">
                <a:solidFill>
                  <a:schemeClr val="bg1"/>
                </a:solidFill>
              </a:rPr>
              <a:t> dan </a:t>
            </a:r>
            <a:r>
              <a:rPr lang="en-US" sz="2000" b="1" dirty="0" err="1">
                <a:solidFill>
                  <a:schemeClr val="bg1"/>
                </a:solidFill>
              </a:rPr>
              <a:t>pemeliharaan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Aplikasi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spcAft>
                <a:spcPts val="20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1"/>
                </a:solidFill>
              </a:rPr>
              <a:t>Pemanfaatan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i="1" dirty="0">
                <a:solidFill>
                  <a:schemeClr val="bg1"/>
                </a:solidFill>
              </a:rPr>
              <a:t>Distance Learning</a:t>
            </a:r>
          </a:p>
          <a:p>
            <a:pPr>
              <a:spcAft>
                <a:spcPts val="2000"/>
              </a:spcAft>
            </a:pPr>
            <a:endParaRPr lang="en-US" sz="2000" b="1" i="1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4C737D-E353-4B1B-BCC6-09E6C32E86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756" y="2045252"/>
            <a:ext cx="3842972" cy="2561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4875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132502-DA49-4EC3-A7A8-1509BF722DCA}"/>
              </a:ext>
            </a:extLst>
          </p:cNvPr>
          <p:cNvSpPr/>
          <p:nvPr/>
        </p:nvSpPr>
        <p:spPr>
          <a:xfrm>
            <a:off x="0" y="1384300"/>
            <a:ext cx="12192000" cy="4203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4DA32-8DA1-1B65-D2E8-9F5DFA68D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6. </a:t>
            </a:r>
            <a:r>
              <a:rPr lang="en-US" dirty="0" err="1"/>
              <a:t>Anggaran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8AF5A-BDF5-6AFD-AD4D-33143C44D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0601" y="1694621"/>
            <a:ext cx="6897756" cy="3583057"/>
          </a:xfrm>
        </p:spPr>
        <p:txBody>
          <a:bodyPr>
            <a:normAutofit lnSpcReduction="10000"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Perencanaan</a:t>
            </a:r>
            <a:r>
              <a:rPr lang="en-US" b="1" dirty="0">
                <a:solidFill>
                  <a:schemeClr val="bg1"/>
                </a:solidFill>
              </a:rPr>
              <a:t> dan </a:t>
            </a:r>
            <a:r>
              <a:rPr lang="en-US" b="1" dirty="0" err="1">
                <a:solidFill>
                  <a:schemeClr val="bg1"/>
                </a:solidFill>
              </a:rPr>
              <a:t>pengelolaan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anggaran</a:t>
            </a:r>
            <a:r>
              <a:rPr lang="en-US" b="1" dirty="0">
                <a:solidFill>
                  <a:schemeClr val="bg1"/>
                </a:solidFill>
              </a:rPr>
              <a:t> yang </a:t>
            </a:r>
            <a:r>
              <a:rPr lang="en-US" b="1" dirty="0" err="1">
                <a:solidFill>
                  <a:schemeClr val="bg1"/>
                </a:solidFill>
              </a:rPr>
              <a:t>akurat</a:t>
            </a:r>
            <a:endParaRPr lang="en-US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Penggunaan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anggaran</a:t>
            </a:r>
            <a:r>
              <a:rPr lang="en-US" b="1" dirty="0">
                <a:solidFill>
                  <a:schemeClr val="bg1"/>
                </a:solidFill>
              </a:rPr>
              <a:t> yang flexible dan </a:t>
            </a:r>
            <a:r>
              <a:rPr lang="en-US" b="1" dirty="0" err="1">
                <a:solidFill>
                  <a:schemeClr val="bg1"/>
                </a:solidFill>
              </a:rPr>
              <a:t>akuntab</a:t>
            </a:r>
            <a:r>
              <a:rPr lang="id-ID" b="1" dirty="0">
                <a:solidFill>
                  <a:schemeClr val="bg1"/>
                </a:solidFill>
              </a:rPr>
              <a:t>le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Penggunaan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anggaran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lebih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awal</a:t>
            </a:r>
            <a:endParaRPr lang="en-US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Penggunaan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anggaran</a:t>
            </a:r>
            <a:r>
              <a:rPr lang="en-US" b="1" dirty="0">
                <a:solidFill>
                  <a:schemeClr val="bg1"/>
                </a:solidFill>
              </a:rPr>
              <a:t> di hotel </a:t>
            </a:r>
            <a:r>
              <a:rPr lang="en-US" b="1" dirty="0" err="1">
                <a:solidFill>
                  <a:schemeClr val="bg1"/>
                </a:solidFill>
              </a:rPr>
              <a:t>lebih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efisien</a:t>
            </a:r>
            <a:r>
              <a:rPr lang="en-US" b="1" dirty="0">
                <a:solidFill>
                  <a:schemeClr val="bg1"/>
                </a:solidFill>
              </a:rPr>
              <a:t> (hotel </a:t>
            </a:r>
            <a:r>
              <a:rPr lang="en-US" b="1" dirty="0" err="1">
                <a:solidFill>
                  <a:schemeClr val="bg1"/>
                </a:solidFill>
              </a:rPr>
              <a:t>lebih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murah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Penggunaan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anggaran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perjalanan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dinas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efiesien</a:t>
            </a:r>
            <a:r>
              <a:rPr lang="en-US" b="1" dirty="0">
                <a:solidFill>
                  <a:schemeClr val="bg1"/>
                </a:solidFill>
              </a:rPr>
              <a:t> (1 x </a:t>
            </a:r>
            <a:r>
              <a:rPr lang="en-US" b="1" dirty="0" err="1">
                <a:solidFill>
                  <a:schemeClr val="bg1"/>
                </a:solidFill>
              </a:rPr>
              <a:t>jalan</a:t>
            </a:r>
            <a:r>
              <a:rPr lang="en-US" b="1" dirty="0">
                <a:solidFill>
                  <a:schemeClr val="bg1"/>
                </a:solidFill>
              </a:rPr>
              <a:t> 2 </a:t>
            </a:r>
            <a:r>
              <a:rPr lang="en-US" b="1" dirty="0" err="1">
                <a:solidFill>
                  <a:schemeClr val="bg1"/>
                </a:solidFill>
              </a:rPr>
              <a:t>tujuan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Penyusunan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pedoman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atau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juknis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penggunaan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anggaran</a:t>
            </a:r>
            <a:endParaRPr lang="en-US" b="1" dirty="0">
              <a:solidFill>
                <a:schemeClr val="bg1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Pencarian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sumber-sumber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pendanaan</a:t>
            </a:r>
            <a:r>
              <a:rPr lang="en-US" b="1" dirty="0">
                <a:solidFill>
                  <a:schemeClr val="bg1"/>
                </a:solidFill>
              </a:rPr>
              <a:t> (</a:t>
            </a:r>
            <a:r>
              <a:rPr lang="en-US" b="1" i="1" dirty="0">
                <a:solidFill>
                  <a:schemeClr val="bg1"/>
                </a:solidFill>
              </a:rPr>
              <a:t>Grant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i="1" dirty="0">
                <a:solidFill>
                  <a:schemeClr val="bg1"/>
                </a:solidFill>
              </a:rPr>
              <a:t>Co-Funding</a:t>
            </a:r>
            <a:r>
              <a:rPr lang="id-ID" b="1" dirty="0">
                <a:solidFill>
                  <a:schemeClr val="bg1"/>
                </a:solidFill>
              </a:rPr>
              <a:t>,</a:t>
            </a:r>
            <a:r>
              <a:rPr lang="en-US" b="1" dirty="0">
                <a:solidFill>
                  <a:schemeClr val="bg1"/>
                </a:solidFill>
              </a:rPr>
              <a:t> dan APBN/LPDP).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</a:rPr>
              <a:t>Inovasi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atau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alternatif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pembiayaan</a:t>
            </a:r>
            <a:r>
              <a:rPr lang="en-US" b="1" dirty="0">
                <a:solidFill>
                  <a:schemeClr val="bg1"/>
                </a:solidFill>
              </a:rPr>
              <a:t> (</a:t>
            </a:r>
            <a:r>
              <a:rPr lang="en-US" b="1" dirty="0" err="1">
                <a:solidFill>
                  <a:schemeClr val="bg1"/>
                </a:solidFill>
              </a:rPr>
              <a:t>kerja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sama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dengan</a:t>
            </a:r>
            <a:r>
              <a:rPr lang="en-US" b="1" dirty="0">
                <a:solidFill>
                  <a:schemeClr val="bg1"/>
                </a:solidFill>
              </a:rPr>
              <a:t> donor dan </a:t>
            </a:r>
            <a:r>
              <a:rPr lang="en-US" b="1" dirty="0" err="1">
                <a:solidFill>
                  <a:schemeClr val="bg1"/>
                </a:solidFill>
              </a:rPr>
              <a:t>proyek</a:t>
            </a:r>
            <a:r>
              <a:rPr lang="id-ID" b="1" dirty="0">
                <a:solidFill>
                  <a:schemeClr val="bg1"/>
                </a:solidFill>
              </a:rPr>
              <a:t>-proyek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khusus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</p:txBody>
      </p:sp>
      <p:pic>
        <p:nvPicPr>
          <p:cNvPr id="6146" name="Picture 2" descr="Photo hands counting a bunch of indonesian rupiah currencies">
            <a:extLst>
              <a:ext uri="{FF2B5EF4-FFF2-40B4-BE49-F238E27FC236}">
                <a16:creationId xmlns:a16="http://schemas.microsoft.com/office/drawing/2014/main" id="{731C50FE-47B0-4273-8147-5121100DA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902" y="1995332"/>
            <a:ext cx="3624056" cy="2414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55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341ABE4-A838-4D6E-95D7-54A070C8ED0E}"/>
              </a:ext>
            </a:extLst>
          </p:cNvPr>
          <p:cNvSpPr/>
          <p:nvPr/>
        </p:nvSpPr>
        <p:spPr>
          <a:xfrm>
            <a:off x="3128877" y="1524000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2397FA7-9FB4-450C-AB30-6F827ACEE2C0}"/>
              </a:ext>
            </a:extLst>
          </p:cNvPr>
          <p:cNvSpPr/>
          <p:nvPr/>
        </p:nvSpPr>
        <p:spPr>
          <a:xfrm>
            <a:off x="6138174" y="1524000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E86AA3B-0F92-4E2D-ABE6-13AA35CBA6F1}"/>
              </a:ext>
            </a:extLst>
          </p:cNvPr>
          <p:cNvSpPr/>
          <p:nvPr/>
        </p:nvSpPr>
        <p:spPr>
          <a:xfrm>
            <a:off x="9123699" y="2740711"/>
            <a:ext cx="2850778" cy="3191366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85A2246-5F65-419C-AA0A-DB0B9FEA9503}"/>
              </a:ext>
            </a:extLst>
          </p:cNvPr>
          <p:cNvSpPr/>
          <p:nvPr/>
        </p:nvSpPr>
        <p:spPr>
          <a:xfrm>
            <a:off x="147875" y="4020139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0BF6442-0E5A-42DA-906E-25FD4721C80F}"/>
              </a:ext>
            </a:extLst>
          </p:cNvPr>
          <p:cNvSpPr/>
          <p:nvPr/>
        </p:nvSpPr>
        <p:spPr>
          <a:xfrm>
            <a:off x="3128877" y="4020139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80BD3F9-B8FD-4694-AD6E-E1AED394109D}"/>
              </a:ext>
            </a:extLst>
          </p:cNvPr>
          <p:cNvSpPr/>
          <p:nvPr/>
        </p:nvSpPr>
        <p:spPr>
          <a:xfrm>
            <a:off x="6138174" y="4020139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C75212-B6DF-2BE7-FDE8-0ED7C3A25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</a:t>
            </a:r>
            <a:r>
              <a:rPr lang="en-US" dirty="0" err="1"/>
              <a:t>Fasilitasi</a:t>
            </a:r>
            <a:r>
              <a:rPr lang="en-US" dirty="0"/>
              <a:t> (</a:t>
            </a:r>
            <a:r>
              <a:rPr lang="en-US" dirty="0" err="1"/>
              <a:t>Afirmasi</a:t>
            </a:r>
            <a:r>
              <a:rPr lang="en-US" dirty="0"/>
              <a:t>) </a:t>
            </a:r>
            <a:r>
              <a:rPr lang="en-US" dirty="0" err="1"/>
              <a:t>Bappenas</a:t>
            </a:r>
            <a:endParaRPr lang="id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E59B71-55EB-9659-3B2B-3D572EDB17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28</a:t>
            </a:fld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2137099-A041-7F30-1367-9D5A261BDEB0}"/>
              </a:ext>
            </a:extLst>
          </p:cNvPr>
          <p:cNvSpPr/>
          <p:nvPr/>
        </p:nvSpPr>
        <p:spPr>
          <a:xfrm>
            <a:off x="147875" y="1524000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15C2418-0E75-4A88-41E2-6E01565C2B50}"/>
              </a:ext>
            </a:extLst>
          </p:cNvPr>
          <p:cNvSpPr/>
          <p:nvPr/>
        </p:nvSpPr>
        <p:spPr>
          <a:xfrm>
            <a:off x="398888" y="1326777"/>
            <a:ext cx="2348752" cy="53788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PELATIHAN TEKNIS PERENCANAAN</a:t>
            </a:r>
            <a:endParaRPr lang="id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0E7AA4-0C02-E64D-E118-3FD1002FB7BA}"/>
              </a:ext>
            </a:extLst>
          </p:cNvPr>
          <p:cNvSpPr txBox="1"/>
          <p:nvPr/>
        </p:nvSpPr>
        <p:spPr>
          <a:xfrm>
            <a:off x="354450" y="1981908"/>
            <a:ext cx="285077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Penganggaran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Foresight Planning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Clearing House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Major Project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OJT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Executive Training</a:t>
            </a:r>
            <a:endParaRPr lang="id-ID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37AEDED-AEF0-999C-C051-0033180BA273}"/>
              </a:ext>
            </a:extLst>
          </p:cNvPr>
          <p:cNvSpPr/>
          <p:nvPr/>
        </p:nvSpPr>
        <p:spPr>
          <a:xfrm>
            <a:off x="3379890" y="1326776"/>
            <a:ext cx="2348752" cy="53788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PELATIHAN </a:t>
            </a: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SOFT SKILL</a:t>
            </a:r>
            <a:endParaRPr lang="id-ID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54DCAB-F063-1D54-B3FA-84AC68FC3F5E}"/>
              </a:ext>
            </a:extLst>
          </p:cNvPr>
          <p:cNvSpPr txBox="1"/>
          <p:nvPr/>
        </p:nvSpPr>
        <p:spPr>
          <a:xfrm>
            <a:off x="3431799" y="1943927"/>
            <a:ext cx="254785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Penulisan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Dasar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Peneitian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Big Data Analytics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Gaming &amp; Simulation for Planning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Specific Training</a:t>
            </a:r>
            <a:endParaRPr lang="id-ID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7F2D673-9203-45C3-81CE-C71DE1620A65}"/>
              </a:ext>
            </a:extLst>
          </p:cNvPr>
          <p:cNvSpPr/>
          <p:nvPr/>
        </p:nvSpPr>
        <p:spPr>
          <a:xfrm>
            <a:off x="9412948" y="2533131"/>
            <a:ext cx="2348752" cy="53788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FASILITASI PAU, WI Utama JF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Lainnya</a:t>
            </a:r>
            <a:endParaRPr lang="id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6EBB3C-F9F2-A6BC-737C-A8A7F911A352}"/>
              </a:ext>
            </a:extLst>
          </p:cNvPr>
          <p:cNvSpPr txBox="1"/>
          <p:nvPr/>
        </p:nvSpPr>
        <p:spPr>
          <a:xfrm>
            <a:off x="9166461" y="3346753"/>
            <a:ext cx="285077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Book and Policy Paper Writing Camp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Penerbitan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buku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artikel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(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Penerbit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Kompas, the Conversation, Springer)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/Supervisor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On the Job </a:t>
            </a: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raining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di Daerah dan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Luar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Negeri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Narasumber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 podcast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Pusbin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Talks,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documentary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National &amp; International Webinar/Conference: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narsum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E1244D0-B773-A5F3-F5EE-117369B01B7C}"/>
              </a:ext>
            </a:extLst>
          </p:cNvPr>
          <p:cNvSpPr/>
          <p:nvPr/>
        </p:nvSpPr>
        <p:spPr>
          <a:xfrm>
            <a:off x="6409771" y="1326776"/>
            <a:ext cx="2348752" cy="53788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PROGRAM PENDIDIKAN </a:t>
            </a: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PARTIALLY FUNDED</a:t>
            </a:r>
            <a:endParaRPr lang="id-ID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759C5D-BE77-2E4A-E32D-47D11204908E}"/>
              </a:ext>
            </a:extLst>
          </p:cNvPr>
          <p:cNvSpPr txBox="1"/>
          <p:nvPr/>
        </p:nvSpPr>
        <p:spPr>
          <a:xfrm>
            <a:off x="6364746" y="2016662"/>
            <a:ext cx="2348752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Program 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staf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Program 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 &amp; 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izin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belajar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&amp; non-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04E444C-ED9C-3057-409D-0C7AE9B8E307}"/>
              </a:ext>
            </a:extLst>
          </p:cNvPr>
          <p:cNvSpPr/>
          <p:nvPr/>
        </p:nvSpPr>
        <p:spPr>
          <a:xfrm>
            <a:off x="425774" y="3821045"/>
            <a:ext cx="2348752" cy="53788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KNOWLEDGE MANAGEMENT</a:t>
            </a:r>
            <a:endParaRPr lang="id-ID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D2E825-AF01-1F26-1713-746346D76EEF}"/>
              </a:ext>
            </a:extLst>
          </p:cNvPr>
          <p:cNvSpPr txBox="1"/>
          <p:nvPr/>
        </p:nvSpPr>
        <p:spPr>
          <a:xfrm>
            <a:off x="275644" y="4438196"/>
            <a:ext cx="259523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Podcast Development Talks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International &amp; National Webinar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Penerbitan Buku dan publikasi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Best Practices Development Documentary Film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17DBDF5-34F0-52FE-8FB9-07A03665FC33}"/>
              </a:ext>
            </a:extLst>
          </p:cNvPr>
          <p:cNvSpPr/>
          <p:nvPr/>
        </p:nvSpPr>
        <p:spPr>
          <a:xfrm>
            <a:off x="3433479" y="3805001"/>
            <a:ext cx="2348752" cy="53788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DATABASE &amp; PENGUATAN PENGAJAR/FASILITATOR</a:t>
            </a:r>
            <a:endParaRPr lang="id-ID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FF9208F-8E60-2134-A009-396318219EA5}"/>
              </a:ext>
            </a:extLst>
          </p:cNvPr>
          <p:cNvSpPr txBox="1"/>
          <p:nvPr/>
        </p:nvSpPr>
        <p:spPr>
          <a:xfrm>
            <a:off x="3362893" y="4422152"/>
            <a:ext cx="2489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TOT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Pengajar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Learning &amp; Curriculum Development Camp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Pendataan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Pengajar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(WIFAST)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A86C749-5F09-E34F-7BC7-3E952B76BC63}"/>
              </a:ext>
            </a:extLst>
          </p:cNvPr>
          <p:cNvSpPr/>
          <p:nvPr/>
        </p:nvSpPr>
        <p:spPr>
          <a:xfrm>
            <a:off x="6364746" y="3799076"/>
            <a:ext cx="2348752" cy="53788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PEMBINAN &amp; PENGEMBANGAN JFP</a:t>
            </a:r>
            <a:endParaRPr lang="id-ID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FFE7C7-8E6D-7551-A2FB-F28B937C8815}"/>
              </a:ext>
            </a:extLst>
          </p:cNvPr>
          <p:cNvSpPr txBox="1"/>
          <p:nvPr/>
        </p:nvSpPr>
        <p:spPr>
          <a:xfrm>
            <a:off x="6418503" y="4438196"/>
            <a:ext cx="2135110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kari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 JFP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Fasilitasi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pengayaan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uji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725E93-A145-45FA-A78C-642354146F3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6431" y="123666"/>
            <a:ext cx="3094077" cy="213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58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B094BE14-94E1-7EFC-3D7B-1361A5C4D315}"/>
              </a:ext>
            </a:extLst>
          </p:cNvPr>
          <p:cNvSpPr/>
          <p:nvPr/>
        </p:nvSpPr>
        <p:spPr>
          <a:xfrm>
            <a:off x="480789" y="1143487"/>
            <a:ext cx="6463816" cy="42830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217B6AD-B12B-4547-87CC-19B805EAAAAC}"/>
              </a:ext>
            </a:extLst>
          </p:cNvPr>
          <p:cNvSpPr/>
          <p:nvPr/>
        </p:nvSpPr>
        <p:spPr>
          <a:xfrm>
            <a:off x="921952" y="2249591"/>
            <a:ext cx="6033051" cy="10160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093ED5-9D8A-D731-48C5-572477D83C9B}"/>
              </a:ext>
            </a:extLst>
          </p:cNvPr>
          <p:cNvCxnSpPr>
            <a:cxnSpLocks/>
          </p:cNvCxnSpPr>
          <p:nvPr/>
        </p:nvCxnSpPr>
        <p:spPr>
          <a:xfrm>
            <a:off x="3785557" y="2454363"/>
            <a:ext cx="0" cy="686311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030F415-23A9-F1ED-2BF5-B6D189B250CF}"/>
              </a:ext>
            </a:extLst>
          </p:cNvPr>
          <p:cNvCxnSpPr>
            <a:cxnSpLocks/>
          </p:cNvCxnSpPr>
          <p:nvPr/>
        </p:nvCxnSpPr>
        <p:spPr>
          <a:xfrm>
            <a:off x="2629880" y="2526311"/>
            <a:ext cx="2642499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AF89B6D0-D88E-F346-466D-48A969777213}"/>
              </a:ext>
            </a:extLst>
          </p:cNvPr>
          <p:cNvSpPr/>
          <p:nvPr/>
        </p:nvSpPr>
        <p:spPr>
          <a:xfrm>
            <a:off x="471813" y="2249590"/>
            <a:ext cx="367448" cy="999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5D83E7-D374-6C01-771F-EF1FC654E056}"/>
              </a:ext>
            </a:extLst>
          </p:cNvPr>
          <p:cNvSpPr/>
          <p:nvPr/>
        </p:nvSpPr>
        <p:spPr>
          <a:xfrm>
            <a:off x="471813" y="3351736"/>
            <a:ext cx="367448" cy="70324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AEEB59-1E69-69B5-F3DE-4400F4433029}"/>
              </a:ext>
            </a:extLst>
          </p:cNvPr>
          <p:cNvSpPr/>
          <p:nvPr/>
        </p:nvSpPr>
        <p:spPr>
          <a:xfrm>
            <a:off x="471813" y="4146396"/>
            <a:ext cx="367448" cy="8731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2837634-34E7-8C56-5A0E-776DAA6B3C76}"/>
              </a:ext>
            </a:extLst>
          </p:cNvPr>
          <p:cNvSpPr/>
          <p:nvPr/>
        </p:nvSpPr>
        <p:spPr>
          <a:xfrm>
            <a:off x="471813" y="5099795"/>
            <a:ext cx="367448" cy="93851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EBCD68-6CBF-BB7D-EF66-2EEF20D41E32}"/>
              </a:ext>
            </a:extLst>
          </p:cNvPr>
          <p:cNvSpPr txBox="1"/>
          <p:nvPr/>
        </p:nvSpPr>
        <p:spPr>
          <a:xfrm rot="16200000">
            <a:off x="99039" y="5377578"/>
            <a:ext cx="10618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Komponen</a:t>
            </a:r>
            <a:endParaRPr lang="en-US" sz="90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US" sz="90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Aktivitas</a:t>
            </a:r>
            <a:r>
              <a:rPr lang="en-US" sz="90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Kunci</a:t>
            </a:r>
            <a:r>
              <a:rPr lang="en-US" sz="90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D993A7-E422-AB29-E44F-65961E9E8B46}"/>
              </a:ext>
            </a:extLst>
          </p:cNvPr>
          <p:cNvSpPr txBox="1"/>
          <p:nvPr/>
        </p:nvSpPr>
        <p:spPr>
          <a:xfrm rot="16200000">
            <a:off x="98266" y="4454525"/>
            <a:ext cx="107224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i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Output</a:t>
            </a:r>
            <a:endParaRPr lang="en-ID" sz="9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2477F5-A43B-CCCD-9425-E4266F9B71DE}"/>
              </a:ext>
            </a:extLst>
          </p:cNvPr>
          <p:cNvSpPr txBox="1"/>
          <p:nvPr/>
        </p:nvSpPr>
        <p:spPr>
          <a:xfrm rot="16200000">
            <a:off x="168228" y="3565758"/>
            <a:ext cx="9385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i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Outcome</a:t>
            </a:r>
            <a:endParaRPr lang="en-ID" sz="9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2F8936-9B57-0B4C-138B-3E18424E9141}"/>
              </a:ext>
            </a:extLst>
          </p:cNvPr>
          <p:cNvSpPr txBox="1"/>
          <p:nvPr/>
        </p:nvSpPr>
        <p:spPr>
          <a:xfrm rot="16200000">
            <a:off x="226520" y="2628374"/>
            <a:ext cx="81246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i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Impact</a:t>
            </a:r>
            <a:endParaRPr lang="en-ID" sz="9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FD66630-ACC2-831A-C186-46D325AA72E3}"/>
              </a:ext>
            </a:extLst>
          </p:cNvPr>
          <p:cNvSpPr/>
          <p:nvPr/>
        </p:nvSpPr>
        <p:spPr>
          <a:xfrm>
            <a:off x="921952" y="4146396"/>
            <a:ext cx="1948085" cy="8731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3F8658-AF7A-AF98-A8B6-4F169A633DC9}"/>
              </a:ext>
            </a:extLst>
          </p:cNvPr>
          <p:cNvSpPr/>
          <p:nvPr/>
        </p:nvSpPr>
        <p:spPr>
          <a:xfrm>
            <a:off x="2972782" y="4146396"/>
            <a:ext cx="1948085" cy="8731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3491E-0522-D05D-E9C4-7D23391E6774}"/>
              </a:ext>
            </a:extLst>
          </p:cNvPr>
          <p:cNvSpPr/>
          <p:nvPr/>
        </p:nvSpPr>
        <p:spPr>
          <a:xfrm>
            <a:off x="5026875" y="4162306"/>
            <a:ext cx="1948085" cy="8572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ABA2920-A0B9-F3F5-27D1-CBC73643FF0E}"/>
              </a:ext>
            </a:extLst>
          </p:cNvPr>
          <p:cNvSpPr/>
          <p:nvPr/>
        </p:nvSpPr>
        <p:spPr>
          <a:xfrm>
            <a:off x="921480" y="5099795"/>
            <a:ext cx="1958584" cy="9551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10953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Reformasi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aparatur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tertintegrasi</a:t>
            </a:r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0953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Pembangunan </a:t>
            </a:r>
            <a:r>
              <a:rPr lang="en-US" sz="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 data analytics learning center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D513911-24E8-E1A7-185F-82D1E511421F}"/>
              </a:ext>
            </a:extLst>
          </p:cNvPr>
          <p:cNvSpPr/>
          <p:nvPr/>
        </p:nvSpPr>
        <p:spPr>
          <a:xfrm>
            <a:off x="2962283" y="5099795"/>
            <a:ext cx="1956439" cy="95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BA5FF2-0079-1C0F-BBE9-80C1A11BF761}"/>
              </a:ext>
            </a:extLst>
          </p:cNvPr>
          <p:cNvSpPr/>
          <p:nvPr/>
        </p:nvSpPr>
        <p:spPr>
          <a:xfrm>
            <a:off x="5021467" y="5150628"/>
            <a:ext cx="1962467" cy="9007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6784BA1-C7DA-8CAA-7758-EDD9FC59FB0E}"/>
              </a:ext>
            </a:extLst>
          </p:cNvPr>
          <p:cNvSpPr/>
          <p:nvPr/>
        </p:nvSpPr>
        <p:spPr>
          <a:xfrm>
            <a:off x="931411" y="3355083"/>
            <a:ext cx="6033051" cy="69079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8FBEC2-F987-B3FC-7BD2-2797A18A4307}"/>
              </a:ext>
            </a:extLst>
          </p:cNvPr>
          <p:cNvSpPr txBox="1"/>
          <p:nvPr/>
        </p:nvSpPr>
        <p:spPr>
          <a:xfrm>
            <a:off x="1172417" y="3514613"/>
            <a:ext cx="553212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Meningkatkan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kapasitas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institusi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daya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saing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SDM yang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berfokus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pada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pencapaian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prioritas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pembangunan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nasional</a:t>
            </a:r>
            <a:endParaRPr lang="id-ID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142533-92EA-8B8F-A25D-F43666E0256E}"/>
              </a:ext>
            </a:extLst>
          </p:cNvPr>
          <p:cNvSpPr txBox="1"/>
          <p:nvPr/>
        </p:nvSpPr>
        <p:spPr>
          <a:xfrm>
            <a:off x="1042557" y="4404941"/>
            <a:ext cx="17449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Reformasi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Pengembangan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Kompetensi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Aparatur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08BB28-4D9E-840D-636A-9F3C84002370}"/>
              </a:ext>
            </a:extLst>
          </p:cNvPr>
          <p:cNvSpPr txBox="1"/>
          <p:nvPr/>
        </p:nvSpPr>
        <p:spPr>
          <a:xfrm>
            <a:off x="2991843" y="4411780"/>
            <a:ext cx="19375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Pengembangan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Kapasitas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Profesionalisme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Aparatur</a:t>
            </a:r>
            <a:endParaRPr lang="en-ID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A78383F-D8B7-233B-3E75-4FAA253DD046}"/>
              </a:ext>
            </a:extLst>
          </p:cNvPr>
          <p:cNvSpPr txBox="1"/>
          <p:nvPr/>
        </p:nvSpPr>
        <p:spPr>
          <a:xfrm>
            <a:off x="5103474" y="4404941"/>
            <a:ext cx="17600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9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Dukungan</a:t>
            </a:r>
            <a:r>
              <a:rPr lang="en-US" sz="9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d-ID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en-US" sz="9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royek</a:t>
            </a:r>
            <a:r>
              <a:rPr lang="en-US" sz="9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 </a:t>
            </a:r>
            <a:r>
              <a:rPr lang="id-ID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en-US" sz="9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rogram</a:t>
            </a:r>
            <a:endParaRPr lang="en-US" sz="9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B45EE85-F374-0157-B115-63A8291147E9}"/>
              </a:ext>
            </a:extLst>
          </p:cNvPr>
          <p:cNvSpPr/>
          <p:nvPr/>
        </p:nvSpPr>
        <p:spPr>
          <a:xfrm>
            <a:off x="3238465" y="2821451"/>
            <a:ext cx="1192632" cy="3979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94FA9C-FBF3-559A-BC89-7F0A7A2AED5A}"/>
              </a:ext>
            </a:extLst>
          </p:cNvPr>
          <p:cNvSpPr txBox="1"/>
          <p:nvPr/>
        </p:nvSpPr>
        <p:spPr>
          <a:xfrm>
            <a:off x="3201375" y="2850024"/>
            <a:ext cx="11926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Pengembangan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SDM yang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efektif</a:t>
            </a:r>
            <a:endParaRPr lang="en-ID" sz="800" b="1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993E694-4523-0302-1A6A-147F0FF7AFA2}"/>
              </a:ext>
            </a:extLst>
          </p:cNvPr>
          <p:cNvSpPr/>
          <p:nvPr/>
        </p:nvSpPr>
        <p:spPr>
          <a:xfrm>
            <a:off x="1616424" y="2362075"/>
            <a:ext cx="1430120" cy="3979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91614AE-3518-B2B6-708F-54E01899BECD}"/>
              </a:ext>
            </a:extLst>
          </p:cNvPr>
          <p:cNvSpPr/>
          <p:nvPr/>
        </p:nvSpPr>
        <p:spPr>
          <a:xfrm>
            <a:off x="3238465" y="2352192"/>
            <a:ext cx="1192632" cy="3979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B443A39-9BC6-9B37-C26D-5507677DE225}"/>
              </a:ext>
            </a:extLst>
          </p:cNvPr>
          <p:cNvSpPr/>
          <p:nvPr/>
        </p:nvSpPr>
        <p:spPr>
          <a:xfrm>
            <a:off x="4623020" y="2351172"/>
            <a:ext cx="1192632" cy="3979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FED3A1-374F-DE67-9BC1-F74B1D3A5759}"/>
              </a:ext>
            </a:extLst>
          </p:cNvPr>
          <p:cNvSpPr txBox="1"/>
          <p:nvPr/>
        </p:nvSpPr>
        <p:spPr>
          <a:xfrm>
            <a:off x="1487182" y="2334553"/>
            <a:ext cx="15593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Meningkatnya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Produktivitas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daya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saing</a:t>
            </a:r>
            <a:endParaRPr lang="en-ID" sz="800" b="1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3945EAB-7241-A1EA-FE28-C038F6E06CC7}"/>
              </a:ext>
            </a:extLst>
          </p:cNvPr>
          <p:cNvSpPr txBox="1"/>
          <p:nvPr/>
        </p:nvSpPr>
        <p:spPr>
          <a:xfrm>
            <a:off x="2843846" y="5150628"/>
            <a:ext cx="2089715" cy="823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indent="-88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kapasitas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berkelanjutan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id-ID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sertifikasi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900" i="1" dirty="0">
                <a:latin typeface="Arial" panose="020B0604020202020204" pitchFamily="34" charset="0"/>
                <a:cs typeface="Arial" panose="020B0604020202020204" pitchFamily="34" charset="0"/>
              </a:rPr>
              <a:t>internship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magang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proyek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komprehensif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68288" indent="-88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Program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afirmasi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38E5C0-C546-A15F-F796-E7D9BC21DC67}"/>
              </a:ext>
            </a:extLst>
          </p:cNvPr>
          <p:cNvSpPr txBox="1"/>
          <p:nvPr/>
        </p:nvSpPr>
        <p:spPr>
          <a:xfrm>
            <a:off x="5010761" y="5202246"/>
            <a:ext cx="1879463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213" indent="-1762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Jasa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Konsultansi</a:t>
            </a:r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3" indent="-1762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Monev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Koordinasi</a:t>
            </a:r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3" indent="-1762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Rintisan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Kapasitas</a:t>
            </a:r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5BE37F5-D9ED-31DC-9B3E-6BAA0EBEA589}"/>
              </a:ext>
            </a:extLst>
          </p:cNvPr>
          <p:cNvSpPr txBox="1"/>
          <p:nvPr/>
        </p:nvSpPr>
        <p:spPr>
          <a:xfrm>
            <a:off x="3169955" y="2374825"/>
            <a:ext cx="11184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Peningkatan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kapasitas</a:t>
            </a:r>
            <a:endParaRPr lang="en-ID" sz="800" b="1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7BE73CF-0D11-A3C0-0F5D-146213FD004A}"/>
              </a:ext>
            </a:extLst>
          </p:cNvPr>
          <p:cNvSpPr txBox="1"/>
          <p:nvPr/>
        </p:nvSpPr>
        <p:spPr>
          <a:xfrm>
            <a:off x="4649451" y="2320311"/>
            <a:ext cx="11184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Menurunnya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kesenjangan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daerah</a:t>
            </a:r>
            <a:endParaRPr lang="en-ID" sz="800" b="1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DA6A509-1774-0666-9748-81071F214C60}"/>
              </a:ext>
            </a:extLst>
          </p:cNvPr>
          <p:cNvSpPr txBox="1"/>
          <p:nvPr/>
        </p:nvSpPr>
        <p:spPr>
          <a:xfrm>
            <a:off x="471813" y="1572249"/>
            <a:ext cx="6472955" cy="53751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0" lvl="1" algn="ctr" fontAlgn="base">
              <a:lnSpc>
                <a:spcPct val="110000"/>
              </a:lnSpc>
              <a:buClr>
                <a:srgbClr val="000000"/>
              </a:buClr>
              <a:tabLst>
                <a:tab pos="180340" algn="l"/>
              </a:tabLst>
            </a:pPr>
            <a:r>
              <a:rPr lang="en-ID" sz="900" b="1" u="none" strike="noStrike" kern="0" spc="0" dirty="0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Agenda Pembangunan Nasional </a:t>
            </a:r>
            <a:r>
              <a:rPr lang="en-ID" sz="900" b="1" u="none" strike="noStrike" kern="0" spc="0" dirty="0" err="1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dalam</a:t>
            </a:r>
            <a:r>
              <a:rPr lang="en-ID" sz="900" b="1" u="none" strike="noStrike" kern="0" spc="0" dirty="0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 RPJMN 2020-2024</a:t>
            </a:r>
          </a:p>
          <a:p>
            <a:pPr lvl="0" algn="ctr">
              <a:lnSpc>
                <a:spcPct val="110000"/>
              </a:lnSpc>
              <a:buFont typeface="+mj-lt"/>
              <a:buAutoNum type="arabicParenR"/>
              <a:tabLst>
                <a:tab pos="180340" algn="l"/>
                <a:tab pos="457200" algn="l"/>
              </a:tabLst>
            </a:pPr>
            <a:r>
              <a:rPr lang="id-ID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Meningkatkan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kualitas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daya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saing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SDM</a:t>
            </a:r>
            <a:endParaRPr lang="en-ID" sz="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>
              <a:lnSpc>
                <a:spcPct val="110000"/>
              </a:lnSpc>
              <a:buFont typeface="+mj-lt"/>
              <a:buAutoNum type="arabicParenR"/>
              <a:tabLst>
                <a:tab pos="180340" algn="l"/>
                <a:tab pos="457200" algn="l"/>
              </a:tabLst>
            </a:pPr>
            <a:r>
              <a:rPr lang="id-ID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Memperkuat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kebijakan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hukum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stabilitas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keamanan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publik</a:t>
            </a:r>
            <a:endParaRPr lang="en-ID" sz="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4007BB1-CADB-D520-4E11-38EF13667CDD}"/>
              </a:ext>
            </a:extLst>
          </p:cNvPr>
          <p:cNvSpPr txBox="1"/>
          <p:nvPr/>
        </p:nvSpPr>
        <p:spPr>
          <a:xfrm>
            <a:off x="647774" y="1229792"/>
            <a:ext cx="6094428" cy="264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 fontAlgn="base">
              <a:lnSpc>
                <a:spcPct val="110000"/>
              </a:lnSpc>
              <a:buClr>
                <a:srgbClr val="000000"/>
              </a:buClr>
              <a:tabLst>
                <a:tab pos="180340" algn="l"/>
              </a:tabLst>
            </a:pPr>
            <a:r>
              <a:rPr lang="en-US" sz="1100" b="1" u="none" strike="noStrike" kern="0" spc="0" dirty="0">
                <a:ln>
                  <a:noFill/>
                </a:ln>
                <a:solidFill>
                  <a:schemeClr val="bg1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INDONESIA EMAS 2045</a:t>
            </a:r>
            <a:endParaRPr lang="en-ID" sz="11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8" name="Graphic 5">
            <a:extLst>
              <a:ext uri="{FF2B5EF4-FFF2-40B4-BE49-F238E27FC236}">
                <a16:creationId xmlns:a16="http://schemas.microsoft.com/office/drawing/2014/main" id="{FC29BDE8-15A1-A447-6F71-E3A779B16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3897" y="4493761"/>
            <a:ext cx="693989" cy="69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2">
            <a:extLst>
              <a:ext uri="{FF2B5EF4-FFF2-40B4-BE49-F238E27FC236}">
                <a16:creationId xmlns:a16="http://schemas.microsoft.com/office/drawing/2014/main" id="{3CFE3D6D-02EE-F5D3-FF56-6BBAC6651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4960" y="6140764"/>
            <a:ext cx="351030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: Tim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Penyusun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Permen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PAN RB, 2019</a:t>
            </a:r>
            <a:endParaRPr lang="en-ID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4AC2F73-281E-7C8F-58B4-55A47A509E22}"/>
              </a:ext>
            </a:extLst>
          </p:cNvPr>
          <p:cNvSpPr/>
          <p:nvPr/>
        </p:nvSpPr>
        <p:spPr>
          <a:xfrm>
            <a:off x="8683817" y="979919"/>
            <a:ext cx="990599" cy="773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757AC95-4A6A-C3FD-8FD2-7BB8B2C52944}"/>
              </a:ext>
            </a:extLst>
          </p:cNvPr>
          <p:cNvSpPr/>
          <p:nvPr/>
        </p:nvSpPr>
        <p:spPr>
          <a:xfrm>
            <a:off x="10510978" y="2440419"/>
            <a:ext cx="989437" cy="773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8191A41-0E4F-3001-7D82-4BBE3CCB1C0D}"/>
              </a:ext>
            </a:extLst>
          </p:cNvPr>
          <p:cNvSpPr/>
          <p:nvPr/>
        </p:nvSpPr>
        <p:spPr>
          <a:xfrm>
            <a:off x="8960921" y="4859769"/>
            <a:ext cx="990599" cy="773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B71FEA3-9577-A0A7-57FD-225D9F28592D}"/>
              </a:ext>
            </a:extLst>
          </p:cNvPr>
          <p:cNvGrpSpPr/>
          <p:nvPr/>
        </p:nvGrpSpPr>
        <p:grpSpPr>
          <a:xfrm>
            <a:off x="7483221" y="2115598"/>
            <a:ext cx="4233857" cy="4001448"/>
            <a:chOff x="3207019" y="1245061"/>
            <a:chExt cx="5780846" cy="4967953"/>
          </a:xfrm>
        </p:grpSpPr>
        <p:graphicFrame>
          <p:nvGraphicFramePr>
            <p:cNvPr id="56" name="Diagram 55">
              <a:extLst>
                <a:ext uri="{FF2B5EF4-FFF2-40B4-BE49-F238E27FC236}">
                  <a16:creationId xmlns:a16="http://schemas.microsoft.com/office/drawing/2014/main" id="{45EC3ADF-DF47-AEE6-A3C3-32AEFFB4C842}"/>
                </a:ext>
              </a:extLst>
            </p:cNvPr>
            <p:cNvGraphicFramePr/>
            <p:nvPr/>
          </p:nvGraphicFramePr>
          <p:xfrm>
            <a:off x="3207019" y="2829066"/>
            <a:ext cx="5387804" cy="323072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3820D21D-6F3A-A7DF-1193-FC1A9366BEE1}"/>
                </a:ext>
              </a:extLst>
            </p:cNvPr>
            <p:cNvSpPr/>
            <p:nvPr/>
          </p:nvSpPr>
          <p:spPr>
            <a:xfrm>
              <a:off x="3351837" y="1245061"/>
              <a:ext cx="5636028" cy="4967953"/>
            </a:xfrm>
            <a:prstGeom prst="roundRect">
              <a:avLst>
                <a:gd name="adj" fmla="val 646"/>
              </a:avLst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493EEB79-9A5F-B737-974C-ECBC5D8D6D8D}"/>
              </a:ext>
            </a:extLst>
          </p:cNvPr>
          <p:cNvSpPr txBox="1"/>
          <p:nvPr/>
        </p:nvSpPr>
        <p:spPr>
          <a:xfrm>
            <a:off x="8350336" y="5331412"/>
            <a:ext cx="10237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Pelaksanaan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Pembangunan</a:t>
            </a:r>
            <a:endParaRPr lang="id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7801C25-89AB-45AA-42A4-2A3827EDC2C3}"/>
              </a:ext>
            </a:extLst>
          </p:cNvPr>
          <p:cNvSpPr txBox="1"/>
          <p:nvPr/>
        </p:nvSpPr>
        <p:spPr>
          <a:xfrm>
            <a:off x="8006535" y="4261010"/>
            <a:ext cx="10237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Pembangunan</a:t>
            </a:r>
            <a:endParaRPr lang="id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D80776-836B-3A1C-E8DA-C9A233828B0F}"/>
              </a:ext>
            </a:extLst>
          </p:cNvPr>
          <p:cNvSpPr txBox="1"/>
          <p:nvPr/>
        </p:nvSpPr>
        <p:spPr>
          <a:xfrm>
            <a:off x="8937775" y="3507606"/>
            <a:ext cx="10237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Identifikasi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masalah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isu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strategis</a:t>
            </a:r>
            <a:endParaRPr lang="id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D412816-DA5B-752E-6445-4C356B9A2F27}"/>
              </a:ext>
            </a:extLst>
          </p:cNvPr>
          <p:cNvSpPr txBox="1"/>
          <p:nvPr/>
        </p:nvSpPr>
        <p:spPr>
          <a:xfrm>
            <a:off x="9858868" y="4166493"/>
            <a:ext cx="10237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Formulasi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Pembangunan</a:t>
            </a:r>
            <a:endParaRPr lang="id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8505BF7-B846-A66D-4E86-163109C2C182}"/>
              </a:ext>
            </a:extLst>
          </p:cNvPr>
          <p:cNvSpPr txBox="1"/>
          <p:nvPr/>
        </p:nvSpPr>
        <p:spPr>
          <a:xfrm>
            <a:off x="9558752" y="5262161"/>
            <a:ext cx="10237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Legitimasi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adopsi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Pembangunan</a:t>
            </a:r>
            <a:endParaRPr lang="id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2431222-B05D-07C5-65DB-D235C2662B05}"/>
              </a:ext>
            </a:extLst>
          </p:cNvPr>
          <p:cNvSpPr/>
          <p:nvPr/>
        </p:nvSpPr>
        <p:spPr>
          <a:xfrm>
            <a:off x="7201036" y="2341046"/>
            <a:ext cx="4473629" cy="249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2">
            <a:extLst>
              <a:ext uri="{FF2B5EF4-FFF2-40B4-BE49-F238E27FC236}">
                <a16:creationId xmlns:a16="http://schemas.microsoft.com/office/drawing/2014/main" id="{4E3DB893-2210-2B3C-3CF0-BAF78693A6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6836" y="2352192"/>
            <a:ext cx="378388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</a:t>
            </a:r>
            <a:r>
              <a:rPr lang="en-US" altLang="en-US" sz="9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endParaRPr lang="en-ID" altLang="en-US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EBF175-D3E9-9C57-FC48-FC5F3ACC2679}"/>
              </a:ext>
            </a:extLst>
          </p:cNvPr>
          <p:cNvSpPr/>
          <p:nvPr/>
        </p:nvSpPr>
        <p:spPr>
          <a:xfrm>
            <a:off x="7201036" y="2626239"/>
            <a:ext cx="4484315" cy="7020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2">
            <a:extLst>
              <a:ext uri="{FF2B5EF4-FFF2-40B4-BE49-F238E27FC236}">
                <a16:creationId xmlns:a16="http://schemas.microsoft.com/office/drawing/2014/main" id="{BB66EE8A-D96E-7369-7DBF-F02384383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41" y="2925222"/>
            <a:ext cx="3647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Aparatur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Aparatus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bertanggung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jawab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terlibat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siklus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endParaRPr lang="en-ID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itle 1">
            <a:extLst>
              <a:ext uri="{FF2B5EF4-FFF2-40B4-BE49-F238E27FC236}">
                <a16:creationId xmlns:a16="http://schemas.microsoft.com/office/drawing/2014/main" id="{4251DB9F-4A4E-B64D-2033-1B3F44135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806" y="299419"/>
            <a:ext cx="11310257" cy="679904"/>
          </a:xfrm>
        </p:spPr>
        <p:txBody>
          <a:bodyPr>
            <a:normAutofit fontScale="90000"/>
          </a:bodyPr>
          <a:lstStyle/>
          <a:p>
            <a:r>
              <a:rPr lang="en-US" sz="2400" i="1" dirty="0"/>
              <a:t>Overview </a:t>
            </a:r>
            <a:r>
              <a:rPr lang="en-US" sz="2400" dirty="0"/>
              <a:t>Strengthening Apparatus Management and </a:t>
            </a:r>
            <a:br>
              <a:rPr lang="en-US" sz="2400" dirty="0"/>
            </a:br>
            <a:r>
              <a:rPr lang="en-US" sz="2400" dirty="0"/>
              <a:t>Development Project (SMART)</a:t>
            </a:r>
            <a:endParaRPr lang="en-ID" sz="2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60B236-30E9-4E59-A7FC-217D09B6F8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29</a:t>
            </a:fld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1CFF35E-4E63-F6F4-CF54-B7C9B948EC37}"/>
              </a:ext>
            </a:extLst>
          </p:cNvPr>
          <p:cNvSpPr/>
          <p:nvPr/>
        </p:nvSpPr>
        <p:spPr>
          <a:xfrm>
            <a:off x="7051424" y="1136565"/>
            <a:ext cx="4740975" cy="5108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15000"/>
              </a:lnSpc>
            </a:pPr>
            <a:r>
              <a:rPr lang="en-US" sz="1100" b="1" i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Steering Committee</a:t>
            </a:r>
            <a:endParaRPr lang="en-ID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fontAlgn="base">
              <a:lnSpc>
                <a:spcPct val="115000"/>
              </a:lnSpc>
            </a:pPr>
            <a:r>
              <a:rPr lang="en-US" sz="9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900" b="1" kern="12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Bappenas</a:t>
            </a:r>
            <a:r>
              <a:rPr lang="en-US" sz="9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</a:t>
            </a:r>
            <a:r>
              <a:rPr lang="en-US" sz="900" b="1" kern="12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KemenPAN</a:t>
            </a:r>
            <a:r>
              <a:rPr lang="en-US" sz="9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&amp; RB; LAN; BKN; KASN; Kementerian </a:t>
            </a:r>
            <a:r>
              <a:rPr lang="en-US" sz="900" b="1" kern="12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Dalam</a:t>
            </a:r>
            <a:r>
              <a:rPr lang="en-US" sz="9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Negeri)</a:t>
            </a:r>
            <a:endParaRPr lang="en-ID" sz="9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2">
            <a:extLst>
              <a:ext uri="{FF2B5EF4-FFF2-40B4-BE49-F238E27FC236}">
                <a16:creationId xmlns:a16="http://schemas.microsoft.com/office/drawing/2014/main" id="{C68F849D-414F-E8D9-A936-F6E37DB21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1630" y="1666194"/>
            <a:ext cx="364708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PIU: </a:t>
            </a:r>
            <a:r>
              <a:rPr lang="en-US" altLang="en-US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lang="en-US" alt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endParaRPr lang="en-US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Beneficiaries: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Aparatur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instansi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pusat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daerah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sektor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swasta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sebagian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kecil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ID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F7F85D4-5BC3-6DD7-18B5-4E8D28F3166D}"/>
              </a:ext>
            </a:extLst>
          </p:cNvPr>
          <p:cNvSpPr/>
          <p:nvPr/>
        </p:nvSpPr>
        <p:spPr>
          <a:xfrm>
            <a:off x="7072406" y="1647452"/>
            <a:ext cx="4719993" cy="4472922"/>
          </a:xfrm>
          <a:prstGeom prst="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EDC55926-1689-176D-53E5-AD2CD0A01FEA}"/>
              </a:ext>
            </a:extLst>
          </p:cNvPr>
          <p:cNvSpPr/>
          <p:nvPr/>
        </p:nvSpPr>
        <p:spPr>
          <a:xfrm>
            <a:off x="7209191" y="2638957"/>
            <a:ext cx="1456718" cy="26654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</a:t>
            </a:r>
            <a:r>
              <a:rPr lang="id-ID" sz="9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900" b="1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roject</a:t>
            </a:r>
            <a:endParaRPr lang="en-ID" sz="9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2EF5C56-0ED1-0326-9EBB-48278936BC70}"/>
              </a:ext>
            </a:extLst>
          </p:cNvPr>
          <p:cNvSpPr/>
          <p:nvPr/>
        </p:nvSpPr>
        <p:spPr>
          <a:xfrm>
            <a:off x="8727800" y="2650977"/>
            <a:ext cx="1456718" cy="26654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Prioritas</a:t>
            </a:r>
            <a:r>
              <a:rPr lang="en-US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Nasional</a:t>
            </a:r>
            <a:endParaRPr lang="en-ID" sz="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75841302-CB21-7167-1DFF-0BCE8AE8BB21}"/>
              </a:ext>
            </a:extLst>
          </p:cNvPr>
          <p:cNvSpPr/>
          <p:nvPr/>
        </p:nvSpPr>
        <p:spPr>
          <a:xfrm>
            <a:off x="10224508" y="2650977"/>
            <a:ext cx="1456718" cy="26654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</a:t>
            </a:r>
            <a:r>
              <a:rPr lang="en-US" sz="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Afirmasi</a:t>
            </a:r>
            <a:endParaRPr lang="en-ID" sz="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6" name="Picture 16" descr="Berkas:Garuda Pancasila, Coat of Arms of Indonesia.svg - Wikipedia bahasa  Indonesia, ensiklopedia bebas">
            <a:extLst>
              <a:ext uri="{FF2B5EF4-FFF2-40B4-BE49-F238E27FC236}">
                <a16:creationId xmlns:a16="http://schemas.microsoft.com/office/drawing/2014/main" id="{C4358249-D486-4923-B588-F22480895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538" y="1200246"/>
            <a:ext cx="743806" cy="80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9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26C08-7A28-49F2-844B-12462B93A8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dirty="0"/>
              <a:t>PENGANTAR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F8480F-268A-43A5-A88C-E307BB2CC9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715D13-DA6C-4B85-9CE0-4C26D91737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61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0DABD4-4BD7-4C9F-92BB-04AC7795B2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RENCANA TINDAK LANJUT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8F4918D-E9BC-44CF-B59D-5A9D12AD69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30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2F94D-C45A-44FD-9168-FBFCD34A98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04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187B3-EA23-0EF3-117E-052DC4C21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7685" y="-130821"/>
            <a:ext cx="10515600" cy="1325563"/>
          </a:xfrm>
        </p:spPr>
        <p:txBody>
          <a:bodyPr/>
          <a:lstStyle/>
          <a:p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Tindak</a:t>
            </a:r>
            <a:r>
              <a:rPr lang="en-US" dirty="0"/>
              <a:t> </a:t>
            </a:r>
            <a:r>
              <a:rPr lang="en-US" dirty="0" err="1"/>
              <a:t>Lanjut</a:t>
            </a:r>
            <a:r>
              <a:rPr lang="en-US" dirty="0"/>
              <a:t> (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pendek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CB2601-FE1E-B3E4-650B-B8D6E3CA4B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335" y="1500376"/>
            <a:ext cx="11036300" cy="4351338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3200"/>
              </a:spcAft>
              <a:buFont typeface="Arial" panose="020B0604020202020204" pitchFamily="34" charset="0"/>
              <a:buChar char="•"/>
            </a:pPr>
            <a:r>
              <a:rPr lang="en-US" sz="2000" dirty="0" err="1"/>
              <a:t>Menerima</a:t>
            </a:r>
            <a:r>
              <a:rPr lang="en-US" sz="2000" dirty="0"/>
              <a:t> saran </a:t>
            </a:r>
            <a:r>
              <a:rPr lang="en-US" sz="2000" dirty="0" err="1"/>
              <a:t>masukan</a:t>
            </a:r>
            <a:r>
              <a:rPr lang="en-US" sz="2000" dirty="0"/>
              <a:t> </a:t>
            </a:r>
            <a:r>
              <a:rPr lang="en-US" sz="2000" dirty="0" err="1"/>
              <a:t>tertulis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rencana</a:t>
            </a:r>
            <a:r>
              <a:rPr lang="en-US" sz="2000" dirty="0"/>
              <a:t> program/</a:t>
            </a:r>
            <a:r>
              <a:rPr lang="en-US" sz="2000" dirty="0" err="1"/>
              <a:t>kegiatan</a:t>
            </a:r>
            <a:r>
              <a:rPr lang="en-US" sz="2000" dirty="0"/>
              <a:t> 2023; </a:t>
            </a:r>
          </a:p>
          <a:p>
            <a:pPr marL="285750" indent="-285750">
              <a:spcAft>
                <a:spcPts val="3200"/>
              </a:spcAft>
              <a:buFont typeface="Arial" panose="020B0604020202020204" pitchFamily="34" charset="0"/>
              <a:buChar char="•"/>
            </a:pPr>
            <a:r>
              <a:rPr lang="en-US" sz="2000" dirty="0" err="1"/>
              <a:t>Diskusi</a:t>
            </a:r>
            <a:r>
              <a:rPr lang="en-US" sz="2000" dirty="0"/>
              <a:t> program/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tim</a:t>
            </a:r>
            <a:r>
              <a:rPr lang="en-US" sz="2000" dirty="0"/>
              <a:t> </a:t>
            </a:r>
            <a:r>
              <a:rPr lang="en-US" sz="2000" dirty="0" err="1"/>
              <a:t>ahli</a:t>
            </a:r>
            <a:r>
              <a:rPr lang="en-US" sz="2000" dirty="0"/>
              <a:t>/</a:t>
            </a:r>
            <a:r>
              <a:rPr lang="en-US" sz="2000" dirty="0" err="1"/>
              <a:t>Pokja</a:t>
            </a:r>
            <a:r>
              <a:rPr lang="en-US" sz="2000" dirty="0"/>
              <a:t>/</a:t>
            </a:r>
            <a:r>
              <a:rPr lang="en-US" sz="2000" dirty="0" err="1"/>
              <a:t>Katim</a:t>
            </a:r>
            <a:r>
              <a:rPr lang="en-US" sz="2000" dirty="0"/>
              <a:t>/LO/PPK Pusbindiklatren </a:t>
            </a:r>
            <a:r>
              <a:rPr lang="en-US" sz="2000" b="1" dirty="0"/>
              <a:t>(22–30 </a:t>
            </a:r>
            <a:r>
              <a:rPr lang="en-US" sz="2000" b="1" dirty="0" err="1"/>
              <a:t>Desember</a:t>
            </a:r>
            <a:r>
              <a:rPr lang="en-US" sz="2000" b="1" dirty="0"/>
              <a:t> 2022);</a:t>
            </a:r>
          </a:p>
          <a:p>
            <a:pPr marL="285750" indent="-285750">
              <a:spcAft>
                <a:spcPts val="3200"/>
              </a:spcAft>
              <a:buFont typeface="Arial" panose="020B0604020202020204" pitchFamily="34" charset="0"/>
              <a:buChar char="•"/>
            </a:pPr>
            <a:r>
              <a:rPr lang="en-US" sz="2000" dirty="0" err="1"/>
              <a:t>Diskusi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mitra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(Biro SDM, </a:t>
            </a:r>
            <a:r>
              <a:rPr lang="en-US" sz="2000" dirty="0" err="1"/>
              <a:t>Inspektorat</a:t>
            </a:r>
            <a:r>
              <a:rPr lang="en-US" sz="2000" dirty="0"/>
              <a:t>, </a:t>
            </a:r>
            <a:r>
              <a:rPr lang="en-US" sz="2000" dirty="0" err="1"/>
              <a:t>Renortala</a:t>
            </a:r>
            <a:r>
              <a:rPr lang="en-US" sz="2000" dirty="0"/>
              <a:t>, </a:t>
            </a:r>
            <a:r>
              <a:rPr lang="en-US" sz="2000" dirty="0" err="1"/>
              <a:t>Direktorat</a:t>
            </a:r>
            <a:r>
              <a:rPr lang="en-US" sz="2000" dirty="0"/>
              <a:t> </a:t>
            </a:r>
            <a:r>
              <a:rPr lang="en-US" sz="2000" dirty="0" err="1"/>
              <a:t>Pemda</a:t>
            </a:r>
            <a:r>
              <a:rPr lang="en-US" sz="2000" dirty="0"/>
              <a:t>, </a:t>
            </a:r>
            <a:r>
              <a:rPr lang="en-US" sz="2000" dirty="0" err="1"/>
              <a:t>Apneg</a:t>
            </a:r>
            <a:r>
              <a:rPr lang="en-US" sz="2000" dirty="0"/>
              <a:t>, LAN, BKN</a:t>
            </a:r>
            <a:r>
              <a:rPr lang="id-ID" sz="2000" dirty="0"/>
              <a:t>,</a:t>
            </a:r>
            <a:r>
              <a:rPr lang="en-US" sz="2000" dirty="0"/>
              <a:t> </a:t>
            </a:r>
            <a:br>
              <a:rPr lang="id-ID" sz="2000" dirty="0"/>
            </a:br>
            <a:r>
              <a:rPr lang="en-US" sz="2000" dirty="0"/>
              <a:t>dan </a:t>
            </a:r>
            <a:r>
              <a:rPr lang="en-US" sz="2000" dirty="0" err="1"/>
              <a:t>Kemendagri</a:t>
            </a:r>
            <a:r>
              <a:rPr lang="en-US" sz="2000" dirty="0"/>
              <a:t>) </a:t>
            </a:r>
            <a:r>
              <a:rPr lang="en-US" sz="2000" b="1" dirty="0"/>
              <a:t>(22 </a:t>
            </a:r>
            <a:r>
              <a:rPr lang="en-US" sz="2000" b="1" dirty="0" err="1"/>
              <a:t>Desember</a:t>
            </a:r>
            <a:r>
              <a:rPr lang="en-US" sz="2000" b="1" dirty="0"/>
              <a:t> 2022–30 </a:t>
            </a:r>
            <a:r>
              <a:rPr lang="en-US" sz="2000" b="1" dirty="0" err="1"/>
              <a:t>Januari</a:t>
            </a:r>
            <a:r>
              <a:rPr lang="en-US" sz="2000" b="1" dirty="0"/>
              <a:t> 2023);</a:t>
            </a:r>
          </a:p>
          <a:p>
            <a:pPr marL="285750" indent="-285750">
              <a:spcAft>
                <a:spcPts val="3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Dialog Kinerja/</a:t>
            </a:r>
            <a:r>
              <a:rPr lang="en-US" sz="2000" dirty="0" err="1"/>
              <a:t>Penyusunan</a:t>
            </a:r>
            <a:r>
              <a:rPr lang="en-US" sz="2000" dirty="0"/>
              <a:t> </a:t>
            </a:r>
            <a:r>
              <a:rPr lang="en-US" sz="2000" dirty="0" err="1"/>
              <a:t>Matrik</a:t>
            </a:r>
            <a:r>
              <a:rPr lang="en-US" sz="2000" dirty="0"/>
              <a:t> Peran Hasil, </a:t>
            </a:r>
            <a:r>
              <a:rPr lang="en-US" sz="2000" dirty="0" err="1"/>
              <a:t>Penyusunan</a:t>
            </a:r>
            <a:r>
              <a:rPr lang="en-US" sz="2000" dirty="0"/>
              <a:t> SKP </a:t>
            </a:r>
            <a:r>
              <a:rPr lang="en-US" sz="2000" b="1" dirty="0"/>
              <a:t>(2–15 </a:t>
            </a:r>
            <a:r>
              <a:rPr lang="en-US" sz="2000" b="1" dirty="0" err="1"/>
              <a:t>Januari</a:t>
            </a:r>
            <a:r>
              <a:rPr lang="en-US" sz="2000" b="1" dirty="0"/>
              <a:t> 2023);</a:t>
            </a:r>
          </a:p>
          <a:p>
            <a:pPr marL="285750" indent="-285750">
              <a:spcAft>
                <a:spcPts val="3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Final</a:t>
            </a:r>
            <a:r>
              <a:rPr lang="id-ID" sz="2000" dirty="0"/>
              <a:t>i</a:t>
            </a:r>
            <a:r>
              <a:rPr lang="en-US" sz="2000" dirty="0" err="1"/>
              <a:t>sasi</a:t>
            </a:r>
            <a:r>
              <a:rPr lang="en-US" sz="2000" dirty="0"/>
              <a:t> program/</a:t>
            </a:r>
            <a:r>
              <a:rPr lang="en-US" sz="2000" dirty="0" err="1"/>
              <a:t>kerja</a:t>
            </a:r>
            <a:r>
              <a:rPr lang="en-US" sz="2000" dirty="0"/>
              <a:t> dan </a:t>
            </a:r>
            <a:r>
              <a:rPr lang="en-US" sz="2000" dirty="0" err="1"/>
              <a:t>anggaran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Kapokja</a:t>
            </a:r>
            <a:r>
              <a:rPr lang="en-US" sz="2000" dirty="0"/>
              <a:t>, </a:t>
            </a:r>
            <a:r>
              <a:rPr lang="en-US" sz="2000" dirty="0" err="1"/>
              <a:t>Katim</a:t>
            </a:r>
            <a:r>
              <a:rPr lang="en-US" sz="2000" dirty="0"/>
              <a:t>, PPK </a:t>
            </a:r>
            <a:r>
              <a:rPr lang="en-US" sz="2000" b="1" dirty="0"/>
              <a:t>(15–30 </a:t>
            </a:r>
            <a:r>
              <a:rPr lang="en-US" sz="2000" b="1" dirty="0" err="1"/>
              <a:t>Januari</a:t>
            </a:r>
            <a:r>
              <a:rPr lang="en-US" sz="2000" b="1" dirty="0"/>
              <a:t> 2023)</a:t>
            </a:r>
            <a:r>
              <a:rPr lang="id-ID" sz="2000" b="1" dirty="0"/>
              <a:t>.</a:t>
            </a:r>
            <a:endParaRPr lang="en-US" sz="2000" b="1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3DDEAAF-B6A1-4A1F-BFA9-B537EBFB9F8C}"/>
              </a:ext>
            </a:extLst>
          </p:cNvPr>
          <p:cNvCxnSpPr>
            <a:cxnSpLocks/>
          </p:cNvCxnSpPr>
          <p:nvPr/>
        </p:nvCxnSpPr>
        <p:spPr>
          <a:xfrm>
            <a:off x="717335" y="2095500"/>
            <a:ext cx="10775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715867-8AA4-4967-AE65-E34E3B454989}"/>
              </a:ext>
            </a:extLst>
          </p:cNvPr>
          <p:cNvCxnSpPr>
            <a:cxnSpLocks/>
          </p:cNvCxnSpPr>
          <p:nvPr/>
        </p:nvCxnSpPr>
        <p:spPr>
          <a:xfrm>
            <a:off x="717335" y="2857500"/>
            <a:ext cx="10775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83FB191-6DB6-49AD-B0A6-C4E51D6F89BE}"/>
              </a:ext>
            </a:extLst>
          </p:cNvPr>
          <p:cNvCxnSpPr>
            <a:cxnSpLocks/>
          </p:cNvCxnSpPr>
          <p:nvPr/>
        </p:nvCxnSpPr>
        <p:spPr>
          <a:xfrm>
            <a:off x="717335" y="3949700"/>
            <a:ext cx="10775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4D8EA86-6D73-4CEB-B6C4-0BBD43CA07B5}"/>
              </a:ext>
            </a:extLst>
          </p:cNvPr>
          <p:cNvCxnSpPr>
            <a:cxnSpLocks/>
          </p:cNvCxnSpPr>
          <p:nvPr/>
        </p:nvCxnSpPr>
        <p:spPr>
          <a:xfrm>
            <a:off x="717335" y="4699000"/>
            <a:ext cx="10775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3DF4984-DC30-4945-B2B6-1CE5EACCA9D6}"/>
              </a:ext>
            </a:extLst>
          </p:cNvPr>
          <p:cNvCxnSpPr>
            <a:cxnSpLocks/>
          </p:cNvCxnSpPr>
          <p:nvPr/>
        </p:nvCxnSpPr>
        <p:spPr>
          <a:xfrm>
            <a:off x="717335" y="5473700"/>
            <a:ext cx="10775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906C550-DC74-49F4-939A-3280F29279A0}"/>
              </a:ext>
            </a:extLst>
          </p:cNvPr>
          <p:cNvCxnSpPr>
            <a:cxnSpLocks/>
          </p:cNvCxnSpPr>
          <p:nvPr/>
        </p:nvCxnSpPr>
        <p:spPr>
          <a:xfrm>
            <a:off x="717335" y="1384300"/>
            <a:ext cx="10775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272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02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F02A9EA-B7B2-46A9-9E9E-2EABA04EEFC6}"/>
              </a:ext>
            </a:extLst>
          </p:cNvPr>
          <p:cNvSpPr/>
          <p:nvPr/>
        </p:nvSpPr>
        <p:spPr>
          <a:xfrm>
            <a:off x="3919408" y="3899917"/>
            <a:ext cx="4393096" cy="206734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5E5F5A5-7DF9-4EA1-BF0B-49D07234EDB3}"/>
              </a:ext>
            </a:extLst>
          </p:cNvPr>
          <p:cNvSpPr/>
          <p:nvPr/>
        </p:nvSpPr>
        <p:spPr>
          <a:xfrm>
            <a:off x="6301409" y="1252330"/>
            <a:ext cx="4731026" cy="224983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29DD59D-C1F4-43C3-99EA-17B76BACF76C}"/>
              </a:ext>
            </a:extLst>
          </p:cNvPr>
          <p:cNvSpPr/>
          <p:nvPr/>
        </p:nvSpPr>
        <p:spPr>
          <a:xfrm>
            <a:off x="944218" y="1252329"/>
            <a:ext cx="4731026" cy="224983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340A14-D6A3-909B-C4C8-B6EBCC511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Tujuan</a:t>
            </a:r>
            <a:r>
              <a:rPr lang="en-US" dirty="0"/>
              <a:t> Curah </a:t>
            </a:r>
            <a:r>
              <a:rPr lang="en-US" dirty="0" err="1"/>
              <a:t>Aspirasi</a:t>
            </a:r>
            <a:r>
              <a:rPr lang="en-US" dirty="0"/>
              <a:t> dan </a:t>
            </a:r>
            <a:r>
              <a:rPr lang="en-US" dirty="0" err="1"/>
              <a:t>Gagasan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D00462-1491-3310-7C58-7DE0CACF84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9145" y="1448628"/>
            <a:ext cx="4201172" cy="1674744"/>
          </a:xfrm>
        </p:spPr>
        <p:txBody>
          <a:bodyPr/>
          <a:lstStyle/>
          <a:p>
            <a:pPr algn="ctr">
              <a:spcAft>
                <a:spcPts val="2400"/>
              </a:spcAft>
            </a:pPr>
            <a:r>
              <a:rPr lang="en-US" dirty="0" err="1">
                <a:solidFill>
                  <a:schemeClr val="bg1"/>
                </a:solidFill>
              </a:rPr>
              <a:t>Penyampaian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aspirasi</a:t>
            </a:r>
            <a:r>
              <a:rPr lang="en-US" dirty="0">
                <a:solidFill>
                  <a:schemeClr val="bg1"/>
                </a:solidFill>
              </a:rPr>
              <a:t>, saran, </a:t>
            </a:r>
            <a:r>
              <a:rPr lang="en-US" dirty="0" err="1">
                <a:solidFill>
                  <a:schemeClr val="bg1"/>
                </a:solidFill>
              </a:rPr>
              <a:t>usul</a:t>
            </a:r>
            <a:r>
              <a:rPr lang="en-US" dirty="0">
                <a:solidFill>
                  <a:schemeClr val="bg1"/>
                </a:solidFill>
              </a:rPr>
              <a:t> dan </a:t>
            </a:r>
            <a:r>
              <a:rPr lang="en-US" dirty="0" err="1">
                <a:solidFill>
                  <a:schemeClr val="bg1"/>
                </a:solidFill>
              </a:rPr>
              <a:t>pendapat</a:t>
            </a:r>
            <a:r>
              <a:rPr lang="en-US" dirty="0">
                <a:solidFill>
                  <a:schemeClr val="bg1"/>
                </a:solidFill>
              </a:rPr>
              <a:t> dan </a:t>
            </a:r>
            <a:r>
              <a:rPr lang="en-US" dirty="0" err="1">
                <a:solidFill>
                  <a:schemeClr val="bg1"/>
                </a:solidFill>
              </a:rPr>
              <a:t>suara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seluruh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staf</a:t>
            </a:r>
            <a:r>
              <a:rPr lang="en-US" dirty="0">
                <a:solidFill>
                  <a:schemeClr val="bg1"/>
                </a:solidFill>
              </a:rPr>
              <a:t> Pusbindiklatren </a:t>
            </a:r>
            <a:r>
              <a:rPr lang="en-US" dirty="0" err="1">
                <a:solidFill>
                  <a:schemeClr val="bg1"/>
                </a:solidFill>
              </a:rPr>
              <a:t>terkait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peningkatan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rgbClr val="FFC000"/>
                </a:solidFill>
              </a:rPr>
              <a:t>suasana</a:t>
            </a:r>
            <a:r>
              <a:rPr lang="en-US" sz="2400" b="1" dirty="0">
                <a:solidFill>
                  <a:srgbClr val="FFC000"/>
                </a:solidFill>
              </a:rPr>
              <a:t> </a:t>
            </a:r>
            <a:r>
              <a:rPr lang="en-US" sz="2400" b="1" dirty="0" err="1">
                <a:solidFill>
                  <a:srgbClr val="FFC000"/>
                </a:solidFill>
              </a:rPr>
              <a:t>kerja</a:t>
            </a:r>
            <a:r>
              <a:rPr lang="en-US" sz="2400" b="1" dirty="0">
                <a:solidFill>
                  <a:srgbClr val="FFC000"/>
                </a:solidFill>
              </a:rPr>
              <a:t>, </a:t>
            </a:r>
            <a:r>
              <a:rPr lang="en-US" sz="2400" b="1" dirty="0" err="1">
                <a:solidFill>
                  <a:srgbClr val="FFC000"/>
                </a:solidFill>
              </a:rPr>
              <a:t>hubungan</a:t>
            </a:r>
            <a:r>
              <a:rPr lang="en-US" sz="2400" b="1" dirty="0">
                <a:solidFill>
                  <a:srgbClr val="FFC000"/>
                </a:solidFill>
              </a:rPr>
              <a:t> </a:t>
            </a:r>
            <a:r>
              <a:rPr lang="en-US" sz="2400" b="1" dirty="0" err="1">
                <a:solidFill>
                  <a:srgbClr val="FFC000"/>
                </a:solidFill>
              </a:rPr>
              <a:t>kerja</a:t>
            </a:r>
            <a:r>
              <a:rPr lang="id-ID" sz="2400" b="1" dirty="0">
                <a:solidFill>
                  <a:srgbClr val="FFC000"/>
                </a:solidFill>
              </a:rPr>
              <a:t>,</a:t>
            </a:r>
            <a:r>
              <a:rPr lang="en-US" sz="2400" b="1" dirty="0">
                <a:solidFill>
                  <a:srgbClr val="FFC000"/>
                </a:solidFill>
              </a:rPr>
              <a:t> dan </a:t>
            </a:r>
            <a:r>
              <a:rPr lang="en-US" sz="2400" b="1" dirty="0" err="1">
                <a:solidFill>
                  <a:srgbClr val="FFC000"/>
                </a:solidFill>
              </a:rPr>
              <a:t>beban</a:t>
            </a:r>
            <a:r>
              <a:rPr lang="en-US" sz="2400" b="1" dirty="0">
                <a:solidFill>
                  <a:srgbClr val="FFC000"/>
                </a:solidFill>
              </a:rPr>
              <a:t> </a:t>
            </a:r>
            <a:r>
              <a:rPr lang="en-US" sz="2400" b="1" dirty="0" err="1">
                <a:solidFill>
                  <a:srgbClr val="FFC000"/>
                </a:solidFill>
              </a:rPr>
              <a:t>kerja</a:t>
            </a:r>
            <a:r>
              <a:rPr lang="id-ID" sz="2400" b="1" dirty="0">
                <a:solidFill>
                  <a:srgbClr val="FFC000"/>
                </a:solidFill>
              </a:rPr>
              <a:t>.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73EA23-994C-4486-83D8-E8DC442F04DB}"/>
              </a:ext>
            </a:extLst>
          </p:cNvPr>
          <p:cNvSpPr txBox="1">
            <a:spLocks/>
          </p:cNvSpPr>
          <p:nvPr/>
        </p:nvSpPr>
        <p:spPr>
          <a:xfrm>
            <a:off x="6470374" y="1505778"/>
            <a:ext cx="4393095" cy="15355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2400"/>
              </a:spcAft>
            </a:pPr>
            <a:r>
              <a:rPr lang="en-US" dirty="0" err="1">
                <a:solidFill>
                  <a:schemeClr val="bg1"/>
                </a:solidFill>
              </a:rPr>
              <a:t>Penyampaian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aspirasi</a:t>
            </a:r>
            <a:r>
              <a:rPr lang="en-US" dirty="0">
                <a:solidFill>
                  <a:schemeClr val="bg1"/>
                </a:solidFill>
              </a:rPr>
              <a:t>, saran, </a:t>
            </a:r>
            <a:r>
              <a:rPr lang="en-US" dirty="0" err="1">
                <a:solidFill>
                  <a:schemeClr val="bg1"/>
                </a:solidFill>
              </a:rPr>
              <a:t>usul</a:t>
            </a:r>
            <a:r>
              <a:rPr lang="en-US" dirty="0">
                <a:solidFill>
                  <a:schemeClr val="bg1"/>
                </a:solidFill>
              </a:rPr>
              <a:t> dan </a:t>
            </a:r>
            <a:r>
              <a:rPr lang="en-US" dirty="0" err="1">
                <a:solidFill>
                  <a:schemeClr val="bg1"/>
                </a:solidFill>
              </a:rPr>
              <a:t>pendapat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seluruh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staf</a:t>
            </a:r>
            <a:r>
              <a:rPr lang="en-US" dirty="0">
                <a:solidFill>
                  <a:schemeClr val="bg1"/>
                </a:solidFill>
              </a:rPr>
              <a:t> Pusbindiklatren </a:t>
            </a:r>
            <a:r>
              <a:rPr lang="en-US" dirty="0" err="1">
                <a:solidFill>
                  <a:schemeClr val="bg1"/>
                </a:solidFill>
              </a:rPr>
              <a:t>terkait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upaya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peningkatan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rgbClr val="FFC000"/>
                </a:solidFill>
              </a:rPr>
              <a:t>kualitas</a:t>
            </a:r>
            <a:r>
              <a:rPr lang="en-US" sz="2400" b="1" dirty="0">
                <a:solidFill>
                  <a:srgbClr val="FFC000"/>
                </a:solidFill>
              </a:rPr>
              <a:t> program dan </a:t>
            </a:r>
            <a:r>
              <a:rPr lang="en-US" sz="2400" b="1" dirty="0" err="1">
                <a:solidFill>
                  <a:srgbClr val="FFC000"/>
                </a:solidFill>
              </a:rPr>
              <a:t>kegiatan</a:t>
            </a:r>
            <a:r>
              <a:rPr lang="en-US" sz="2400" b="1" dirty="0">
                <a:solidFill>
                  <a:srgbClr val="FFC000"/>
                </a:solidFill>
              </a:rPr>
              <a:t> Pusbindiklatren</a:t>
            </a:r>
            <a:r>
              <a:rPr lang="id-ID" sz="2400" b="1" dirty="0">
                <a:solidFill>
                  <a:srgbClr val="FFC000"/>
                </a:solidFill>
              </a:rPr>
              <a:t>.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71BC05-4618-4919-B79A-CE7B14A2E405}"/>
              </a:ext>
            </a:extLst>
          </p:cNvPr>
          <p:cNvSpPr txBox="1">
            <a:spLocks/>
          </p:cNvSpPr>
          <p:nvPr/>
        </p:nvSpPr>
        <p:spPr>
          <a:xfrm>
            <a:off x="4073936" y="4214192"/>
            <a:ext cx="4044128" cy="135531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2400"/>
              </a:spcAft>
            </a:pPr>
            <a:r>
              <a:rPr lang="en-US" dirty="0" err="1">
                <a:solidFill>
                  <a:schemeClr val="bg1"/>
                </a:solidFill>
              </a:rPr>
              <a:t>Penyampaian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gagasan</a:t>
            </a:r>
            <a:r>
              <a:rPr lang="en-US" dirty="0">
                <a:solidFill>
                  <a:schemeClr val="bg1"/>
                </a:solidFill>
              </a:rPr>
              <a:t> dan ide </a:t>
            </a:r>
            <a:r>
              <a:rPr lang="en-US" dirty="0" err="1">
                <a:solidFill>
                  <a:schemeClr val="bg1"/>
                </a:solidFill>
              </a:rPr>
              <a:t>tentang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rgbClr val="FFC000"/>
                </a:solidFill>
              </a:rPr>
              <a:t>inovasi</a:t>
            </a:r>
            <a:r>
              <a:rPr lang="en-US" sz="2400" b="1" dirty="0">
                <a:solidFill>
                  <a:srgbClr val="FFC000"/>
                </a:solidFill>
              </a:rPr>
              <a:t> </a:t>
            </a:r>
            <a:r>
              <a:rPr lang="en-US" sz="2400" b="1" dirty="0" err="1">
                <a:solidFill>
                  <a:srgbClr val="FFC000"/>
                </a:solidFill>
              </a:rPr>
              <a:t>atau</a:t>
            </a:r>
            <a:r>
              <a:rPr lang="en-US" sz="2400" b="1" dirty="0">
                <a:solidFill>
                  <a:srgbClr val="FFC000"/>
                </a:solidFill>
              </a:rPr>
              <a:t> </a:t>
            </a:r>
            <a:r>
              <a:rPr lang="en-US" sz="2400" b="1" dirty="0" err="1">
                <a:solidFill>
                  <a:srgbClr val="FFC000"/>
                </a:solidFill>
              </a:rPr>
              <a:t>terobosan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br>
              <a:rPr lang="id-ID" sz="2400" dirty="0">
                <a:solidFill>
                  <a:srgbClr val="FFC000"/>
                </a:solidFill>
              </a:rPr>
            </a:br>
            <a:r>
              <a:rPr lang="en-US" dirty="0" err="1">
                <a:solidFill>
                  <a:schemeClr val="bg1"/>
                </a:solidFill>
              </a:rPr>
              <a:t>terkait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segala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hal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bidang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pekerjaan</a:t>
            </a:r>
            <a:r>
              <a:rPr lang="en-US" dirty="0">
                <a:solidFill>
                  <a:schemeClr val="bg1"/>
                </a:solidFill>
              </a:rPr>
              <a:t> dan program/</a:t>
            </a:r>
            <a:r>
              <a:rPr lang="en-US" dirty="0" err="1">
                <a:solidFill>
                  <a:schemeClr val="bg1"/>
                </a:solidFill>
              </a:rPr>
              <a:t>kegiatan</a:t>
            </a:r>
            <a:r>
              <a:rPr lang="en-US" dirty="0">
                <a:solidFill>
                  <a:schemeClr val="bg1"/>
                </a:solidFill>
              </a:rPr>
              <a:t> Pusbindiklatren.   </a:t>
            </a:r>
          </a:p>
        </p:txBody>
      </p:sp>
    </p:spTree>
    <p:extLst>
      <p:ext uri="{BB962C8B-B14F-4D97-AF65-F5344CB8AC3E}">
        <p14:creationId xmlns:p14="http://schemas.microsoft.com/office/powerpoint/2010/main" val="133688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7A4D87E-C09F-9F73-93F0-0FC31D0911BF}"/>
              </a:ext>
            </a:extLst>
          </p:cNvPr>
          <p:cNvSpPr/>
          <p:nvPr/>
        </p:nvSpPr>
        <p:spPr>
          <a:xfrm>
            <a:off x="4940735" y="3412754"/>
            <a:ext cx="6938784" cy="323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5EBD4770-8A29-4195-B663-DB9D1DEDD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26531" y="5392600"/>
            <a:ext cx="2823764" cy="125247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4629028-2782-4961-8215-733750676951}"/>
              </a:ext>
            </a:extLst>
          </p:cNvPr>
          <p:cNvSpPr/>
          <p:nvPr/>
        </p:nvSpPr>
        <p:spPr>
          <a:xfrm>
            <a:off x="8388626" y="1226779"/>
            <a:ext cx="3490893" cy="201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78DA81-E9F5-4657-86A3-5F374F02F46C}"/>
              </a:ext>
            </a:extLst>
          </p:cNvPr>
          <p:cNvSpPr/>
          <p:nvPr/>
        </p:nvSpPr>
        <p:spPr>
          <a:xfrm>
            <a:off x="279133" y="1226779"/>
            <a:ext cx="7924202" cy="201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DD199-C713-4D0C-A39A-004BF3489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i="1" dirty="0">
                <a:cs typeface="Arial" panose="020B0604020202020204" pitchFamily="34" charset="0"/>
              </a:rPr>
              <a:t>Overview</a:t>
            </a:r>
            <a:r>
              <a:rPr lang="en-US" b="1" dirty="0">
                <a:cs typeface="Arial" panose="020B0604020202020204" pitchFamily="34" charset="0"/>
              </a:rPr>
              <a:t> </a:t>
            </a:r>
            <a:r>
              <a:rPr lang="en-US" b="1" dirty="0" err="1">
                <a:cs typeface="Arial" panose="020B0604020202020204" pitchFamily="34" charset="0"/>
              </a:rPr>
              <a:t>Pusbindiklatren</a:t>
            </a:r>
            <a:r>
              <a:rPr lang="en-US" b="1" dirty="0">
                <a:cs typeface="Arial" panose="020B0604020202020204" pitchFamily="34" charset="0"/>
              </a:rPr>
              <a:t> </a:t>
            </a:r>
            <a:r>
              <a:rPr lang="en-US" b="1" dirty="0" err="1">
                <a:cs typeface="Arial" panose="020B0604020202020204" pitchFamily="34" charset="0"/>
              </a:rPr>
              <a:t>Bappenas</a:t>
            </a:r>
            <a:endParaRPr lang="en-ID" b="1" dirty="0"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766EE-3F8A-49DC-BD9D-4ED31E40CA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FBD89A83-8F04-4E59-AFD6-207A428C3846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430E484-217F-4A07-ACD8-C0D79DD09000}"/>
              </a:ext>
            </a:extLst>
          </p:cNvPr>
          <p:cNvSpPr txBox="1"/>
          <p:nvPr/>
        </p:nvSpPr>
        <p:spPr>
          <a:xfrm>
            <a:off x="497583" y="1465401"/>
            <a:ext cx="7483540" cy="1754326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/>
          <a:p>
            <a:r>
              <a:rPr lang="id-ID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TUGAS PUSBINDIKLATREN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2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213)</a:t>
            </a:r>
            <a:endParaRPr lang="id-ID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Pusat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Pendidikan, dan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mempunyai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tugas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melaksanakan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fasilitasi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dan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penyelenggaraan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d-ID" sz="1200" b="1" noProof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FUNGSI PUSBINDIKLATREN</a:t>
            </a:r>
            <a:r>
              <a:rPr lang="en-US" sz="1200" b="1" noProof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(Pasal 214)</a:t>
            </a:r>
            <a:endParaRPr lang="id-ID" sz="1200" b="1" noProof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d-ID" sz="1200" noProof="1"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 Penyusunan kebijakan &amp; program pembinaan dan diklat; (2) Perencanaan &amp; pengembangan materi diklat perencanaan; (3) Penyelenggaraan diklat; (4) Pembinaan JFP pusat dan daerah; (5) Fasilitasi &amp; pembinaan profesi Widyaiswara di Bappenas; (6) Pemantauan &amp; evaluasi program pembinaan dan diklat; (6) Pengelolaan informasi &amp; administrasi program pembinaan dan diklat.</a:t>
            </a:r>
            <a:endParaRPr lang="en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DFED9F8-B2B7-48FB-9CED-C5CA9B4993DC}"/>
              </a:ext>
            </a:extLst>
          </p:cNvPr>
          <p:cNvSpPr/>
          <p:nvPr/>
        </p:nvSpPr>
        <p:spPr>
          <a:xfrm>
            <a:off x="176584" y="4359069"/>
            <a:ext cx="2571368" cy="134612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3B47FC-EF27-927C-7B75-4DE86496F662}"/>
              </a:ext>
            </a:extLst>
          </p:cNvPr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1300" y="3707884"/>
            <a:ext cx="4526465" cy="279723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58A958D-9DBE-DACA-2B62-0522C0FA99C0}"/>
              </a:ext>
            </a:extLst>
          </p:cNvPr>
          <p:cNvSpPr txBox="1"/>
          <p:nvPr/>
        </p:nvSpPr>
        <p:spPr>
          <a:xfrm>
            <a:off x="8609943" y="1490802"/>
            <a:ext cx="3103648" cy="16253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4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Menteri PAN RB 4/2020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14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BKN 20/2020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Petunjuk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171450" indent="-171450">
              <a:lnSpc>
                <a:spcPct val="114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Menteri PPN/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Kepala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1/2022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Petunjuk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Teknis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Kinerja JFP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155AA6-A05B-88A5-606F-4EEA683463AC}"/>
              </a:ext>
            </a:extLst>
          </p:cNvPr>
          <p:cNvSpPr txBox="1"/>
          <p:nvPr/>
        </p:nvSpPr>
        <p:spPr>
          <a:xfrm>
            <a:off x="5080160" y="4153418"/>
            <a:ext cx="2632396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Kelembagaan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Ketatalaksanaan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Manajemen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Daya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Manusia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Pendidikan dan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Anggaran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Sarana dan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184A80E-7599-3422-13F9-232088C93F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8269" y="3591663"/>
            <a:ext cx="3803664" cy="287108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D713DD8-D318-0FEB-EED1-CA06276F7689}"/>
              </a:ext>
            </a:extLst>
          </p:cNvPr>
          <p:cNvSpPr/>
          <p:nvPr/>
        </p:nvSpPr>
        <p:spPr>
          <a:xfrm>
            <a:off x="2541069" y="5322770"/>
            <a:ext cx="2167834" cy="1182343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D69E12-2681-B60A-A029-DE07DEACD8A1}"/>
              </a:ext>
            </a:extLst>
          </p:cNvPr>
          <p:cNvSpPr txBox="1"/>
          <p:nvPr/>
        </p:nvSpPr>
        <p:spPr>
          <a:xfrm>
            <a:off x="2541069" y="6502114"/>
            <a:ext cx="22132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  <a:highlight>
                  <a:srgbClr val="0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Peran</a:t>
            </a:r>
            <a:r>
              <a:rPr lang="en-US" sz="1200" b="1" dirty="0">
                <a:solidFill>
                  <a:schemeClr val="bg1"/>
                </a:solidFill>
                <a:highlight>
                  <a:srgbClr val="0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Pusbindiklatren</a:t>
            </a:r>
            <a:endParaRPr lang="id-ID" sz="1200" b="1" dirty="0">
              <a:solidFill>
                <a:schemeClr val="bg1"/>
              </a:solidFill>
              <a:highlight>
                <a:srgbClr val="00008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E10577F-AC4A-4F40-B41E-4E4E8FDD0164}"/>
              </a:ext>
            </a:extLst>
          </p:cNvPr>
          <p:cNvSpPr/>
          <p:nvPr/>
        </p:nvSpPr>
        <p:spPr>
          <a:xfrm>
            <a:off x="279133" y="1062341"/>
            <a:ext cx="7924202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PERATURAN MENTERI PPN/KEPALA BAPPENAS NO.3/2022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55D3789-5A7F-460B-91A2-650873A81A0D}"/>
              </a:ext>
            </a:extLst>
          </p:cNvPr>
          <p:cNvSpPr txBox="1"/>
          <p:nvPr/>
        </p:nvSpPr>
        <p:spPr>
          <a:xfrm>
            <a:off x="8388626" y="1062341"/>
            <a:ext cx="3490893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PERATURAN 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TERKAIT LAINNYA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A6C5DF8-F470-4636-896B-DACD5FC277B0}"/>
              </a:ext>
            </a:extLst>
          </p:cNvPr>
          <p:cNvSpPr/>
          <p:nvPr/>
        </p:nvSpPr>
        <p:spPr>
          <a:xfrm>
            <a:off x="274225" y="3432005"/>
            <a:ext cx="4472936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RENSTRA BAPPENAS 2020</a:t>
            </a:r>
            <a:r>
              <a:rPr lang="id-ID"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―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675A0B0-217A-40C0-A47B-EAFC131D1340}"/>
              </a:ext>
            </a:extLst>
          </p:cNvPr>
          <p:cNvSpPr/>
          <p:nvPr/>
        </p:nvSpPr>
        <p:spPr>
          <a:xfrm>
            <a:off x="5169216" y="3574776"/>
            <a:ext cx="2456083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ROADMAP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PUSBINDIKLATREN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  <a:r>
              <a:rPr lang="id-ID"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―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54DB8BC-6D74-4840-8AF4-7068FB8E16D0}"/>
              </a:ext>
            </a:extLst>
          </p:cNvPr>
          <p:cNvSpPr/>
          <p:nvPr/>
        </p:nvSpPr>
        <p:spPr>
          <a:xfrm>
            <a:off x="11438840" y="6260255"/>
            <a:ext cx="381516" cy="3815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47814FF3-AC11-4512-B8DC-D9402EEE26E5}"/>
              </a:ext>
            </a:extLst>
          </p:cNvPr>
          <p:cNvSpPr txBox="1">
            <a:spLocks/>
          </p:cNvSpPr>
          <p:nvPr/>
        </p:nvSpPr>
        <p:spPr>
          <a:xfrm>
            <a:off x="11352012" y="6262342"/>
            <a:ext cx="55517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000" b="0" kern="120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29AFC48-379B-3D44-B9D4-2CE6B526979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1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338819-79A1-4015-BEB7-91C71307713D}"/>
              </a:ext>
            </a:extLst>
          </p:cNvPr>
          <p:cNvSpPr/>
          <p:nvPr/>
        </p:nvSpPr>
        <p:spPr>
          <a:xfrm>
            <a:off x="377489" y="1224967"/>
            <a:ext cx="6994744" cy="47048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EE14F20-DE4F-6B3E-05EA-581CE9DDF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SDM dan </a:t>
            </a:r>
            <a:r>
              <a:rPr lang="en-US" dirty="0" err="1"/>
              <a:t>Fasilitas</a:t>
            </a:r>
            <a:r>
              <a:rPr lang="en-US" dirty="0"/>
              <a:t> </a:t>
            </a:r>
            <a:r>
              <a:rPr lang="en-US" dirty="0" err="1"/>
              <a:t>Pusbindiklatren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766EE-3F8A-49DC-BD9D-4ED31E40CA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C88BA9-81D2-48A7-AAFF-521573D6DD24}"/>
              </a:ext>
            </a:extLst>
          </p:cNvPr>
          <p:cNvSpPr txBox="1"/>
          <p:nvPr/>
        </p:nvSpPr>
        <p:spPr>
          <a:xfrm>
            <a:off x="377489" y="1195665"/>
            <a:ext cx="6994743" cy="3149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en-US" sz="1400" b="1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JUMLAH SDM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DFED9F8-B2B7-48FB-9CED-C5CA9B4993DC}"/>
              </a:ext>
            </a:extLst>
          </p:cNvPr>
          <p:cNvSpPr/>
          <p:nvPr/>
        </p:nvSpPr>
        <p:spPr>
          <a:xfrm>
            <a:off x="2221857" y="2638502"/>
            <a:ext cx="2571368" cy="134612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E922A0D-D96A-4E8B-B29D-3A0D473069DD}"/>
              </a:ext>
            </a:extLst>
          </p:cNvPr>
          <p:cNvSpPr/>
          <p:nvPr/>
        </p:nvSpPr>
        <p:spPr>
          <a:xfrm>
            <a:off x="7580008" y="1191429"/>
            <a:ext cx="4234504" cy="47383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2EB74E3-0ECC-FC46-BF98-024B07D029CF}"/>
              </a:ext>
            </a:extLst>
          </p:cNvPr>
          <p:cNvSpPr/>
          <p:nvPr/>
        </p:nvSpPr>
        <p:spPr>
          <a:xfrm>
            <a:off x="8358519" y="3704815"/>
            <a:ext cx="2714327" cy="225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Gedung J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alan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 Proklamasi 70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lvl="1" indent="-177800" algn="ctr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Ruang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Kelas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Lantai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  <a:p>
            <a:pPr marL="177800" lvl="1" indent="-177800" algn="ctr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Ruang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Rapat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Lantai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  <a:p>
            <a:pPr marL="177800" lvl="1" indent="-177800" algn="ctr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Ruang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Pelayanan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ctr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4000"/>
              </a:lnSpc>
            </a:pP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Kantor J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alan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 Tulung Agung 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lvl="1" indent="-177800" algn="ctr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PPK PPN X</a:t>
            </a:r>
          </a:p>
          <a:p>
            <a:pPr algn="ctr">
              <a:lnSpc>
                <a:spcPct val="114000"/>
              </a:lnSpc>
            </a:pP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Kantor J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alan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 Syamsu Rizal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lvl="1" indent="-177800" algn="ctr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Rumah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Arsip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4000"/>
              </a:lnSpc>
            </a:pP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5A48B357-9F04-0AF6-2733-01C82D52CEA2}"/>
              </a:ext>
            </a:extLst>
          </p:cNvPr>
          <p:cNvGraphicFramePr/>
          <p:nvPr/>
        </p:nvGraphicFramePr>
        <p:xfrm>
          <a:off x="4393261" y="896347"/>
          <a:ext cx="3315796" cy="3374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0221EE24-A390-1C99-7EDE-8ED6153E6089}"/>
              </a:ext>
            </a:extLst>
          </p:cNvPr>
          <p:cNvGraphicFramePr>
            <a:graphicFrameLocks noGrp="1"/>
          </p:cNvGraphicFramePr>
          <p:nvPr/>
        </p:nvGraphicFramePr>
        <p:xfrm>
          <a:off x="1619428" y="1891781"/>
          <a:ext cx="2737617" cy="1298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648">
                  <a:extLst>
                    <a:ext uri="{9D8B030D-6E8A-4147-A177-3AD203B41FA5}">
                      <a16:colId xmlns:a16="http://schemas.microsoft.com/office/drawing/2014/main" val="2215337829"/>
                    </a:ext>
                  </a:extLst>
                </a:gridCol>
                <a:gridCol w="741145">
                  <a:extLst>
                    <a:ext uri="{9D8B030D-6E8A-4147-A177-3AD203B41FA5}">
                      <a16:colId xmlns:a16="http://schemas.microsoft.com/office/drawing/2014/main" val="3802534324"/>
                    </a:ext>
                  </a:extLst>
                </a:gridCol>
                <a:gridCol w="735824">
                  <a:extLst>
                    <a:ext uri="{9D8B030D-6E8A-4147-A177-3AD203B41FA5}">
                      <a16:colId xmlns:a16="http://schemas.microsoft.com/office/drawing/2014/main" val="2551873812"/>
                    </a:ext>
                  </a:extLst>
                </a:gridCol>
              </a:tblGrid>
              <a:tr h="242060">
                <a:tc>
                  <a:txBody>
                    <a:bodyPr/>
                    <a:lstStyle/>
                    <a:p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PNS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PPNPN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687840"/>
                  </a:ext>
                </a:extLst>
              </a:tr>
              <a:tr h="346477">
                <a:tc>
                  <a:txBody>
                    <a:bodyPr/>
                    <a:lstStyle/>
                    <a:p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Laki-Laki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1833021"/>
                  </a:ext>
                </a:extLst>
              </a:tr>
              <a:tr h="3464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Perempuan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8337533"/>
                  </a:ext>
                </a:extLst>
              </a:tr>
              <a:tr h="346477">
                <a:tc>
                  <a:txBody>
                    <a:bodyPr/>
                    <a:lstStyle/>
                    <a:p>
                      <a:r>
                        <a:rPr lang="id-ID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  <a:endParaRPr lang="id-ID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3098899"/>
                  </a:ext>
                </a:extLst>
              </a:tr>
            </a:tbl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2ACDDC6-5698-EB24-C732-29EDF593B7F2}"/>
              </a:ext>
            </a:extLst>
          </p:cNvPr>
          <p:cNvGraphicFramePr/>
          <p:nvPr/>
        </p:nvGraphicFramePr>
        <p:xfrm>
          <a:off x="923925" y="3610079"/>
          <a:ext cx="5914417" cy="2322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0D5F0140-F4AD-4407-B021-DE85285503CD}"/>
              </a:ext>
            </a:extLst>
          </p:cNvPr>
          <p:cNvSpPr txBox="1"/>
          <p:nvPr/>
        </p:nvSpPr>
        <p:spPr>
          <a:xfrm>
            <a:off x="7589752" y="1195665"/>
            <a:ext cx="4234504" cy="3149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id-ID" sz="1400" b="1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FASILITAS KANTOR</a:t>
            </a:r>
            <a:endParaRPr lang="en-US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61BD2C-728B-4213-8B88-8A9FDCDD77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7000"/>
                    </a14:imgEffect>
                    <a14:imgEffect>
                      <a14:colorTemperature colorTemp="5133"/>
                    </a14:imgEffect>
                    <a14:imgEffect>
                      <a14:saturation sat="94000"/>
                    </a14:imgEffect>
                    <a14:imgEffect>
                      <a14:brightnessContrast bright="14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0007" y="1510628"/>
            <a:ext cx="4234504" cy="209945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0F8D7C1-13D3-4427-A4F5-394EA4E560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94637" y="5067621"/>
            <a:ext cx="1126109" cy="862177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82B25279-75C9-4AF0-957B-86A595E28B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7283517" y="5067621"/>
            <a:ext cx="1126109" cy="862177"/>
          </a:xfrm>
          <a:prstGeom prst="rect">
            <a:avLst/>
          </a:prstGeom>
        </p:spPr>
      </p:pic>
      <p:sp>
        <p:nvSpPr>
          <p:cNvPr id="21" name="Graphic 12">
            <a:extLst>
              <a:ext uri="{FF2B5EF4-FFF2-40B4-BE49-F238E27FC236}">
                <a16:creationId xmlns:a16="http://schemas.microsoft.com/office/drawing/2014/main" id="{66D2C8E2-F323-4F70-8FF4-2744A83428F7}"/>
              </a:ext>
            </a:extLst>
          </p:cNvPr>
          <p:cNvSpPr/>
          <p:nvPr/>
        </p:nvSpPr>
        <p:spPr>
          <a:xfrm>
            <a:off x="537337" y="2093809"/>
            <a:ext cx="456250" cy="1126217"/>
          </a:xfrm>
          <a:custGeom>
            <a:avLst/>
            <a:gdLst>
              <a:gd name="connsiteX0" fmla="*/ 10001 w 1809750"/>
              <a:gd name="connsiteY0" fmla="*/ 4380249 h 4467225"/>
              <a:gd name="connsiteX1" fmla="*/ 33814 w 1809750"/>
              <a:gd name="connsiteY1" fmla="*/ 4357389 h 4467225"/>
              <a:gd name="connsiteX2" fmla="*/ 68104 w 1809750"/>
              <a:gd name="connsiteY2" fmla="*/ 4343101 h 4467225"/>
              <a:gd name="connsiteX3" fmla="*/ 128111 w 1809750"/>
              <a:gd name="connsiteY3" fmla="*/ 4262139 h 4467225"/>
              <a:gd name="connsiteX4" fmla="*/ 157639 w 1809750"/>
              <a:gd name="connsiteY4" fmla="*/ 4100214 h 4467225"/>
              <a:gd name="connsiteX5" fmla="*/ 220504 w 1809750"/>
              <a:gd name="connsiteY5" fmla="*/ 3863994 h 4467225"/>
              <a:gd name="connsiteX6" fmla="*/ 242411 w 1809750"/>
              <a:gd name="connsiteY6" fmla="*/ 3805891 h 4467225"/>
              <a:gd name="connsiteX7" fmla="*/ 268129 w 1809750"/>
              <a:gd name="connsiteY7" fmla="*/ 3699211 h 4467225"/>
              <a:gd name="connsiteX8" fmla="*/ 328136 w 1809750"/>
              <a:gd name="connsiteY8" fmla="*/ 3422034 h 4467225"/>
              <a:gd name="connsiteX9" fmla="*/ 327184 w 1809750"/>
              <a:gd name="connsiteY9" fmla="*/ 3396316 h 4467225"/>
              <a:gd name="connsiteX10" fmla="*/ 328136 w 1809750"/>
              <a:gd name="connsiteY10" fmla="*/ 3382029 h 4467225"/>
              <a:gd name="connsiteX11" fmla="*/ 370999 w 1809750"/>
              <a:gd name="connsiteY11" fmla="*/ 3260109 h 4467225"/>
              <a:gd name="connsiteX12" fmla="*/ 386239 w 1809750"/>
              <a:gd name="connsiteY12" fmla="*/ 3223914 h 4467225"/>
              <a:gd name="connsiteX13" fmla="*/ 406241 w 1809750"/>
              <a:gd name="connsiteY13" fmla="*/ 3121996 h 4467225"/>
              <a:gd name="connsiteX14" fmla="*/ 423386 w 1809750"/>
              <a:gd name="connsiteY14" fmla="*/ 3035319 h 4467225"/>
              <a:gd name="connsiteX15" fmla="*/ 434816 w 1809750"/>
              <a:gd name="connsiteY15" fmla="*/ 2983884 h 4467225"/>
              <a:gd name="connsiteX16" fmla="*/ 461486 w 1809750"/>
              <a:gd name="connsiteY16" fmla="*/ 2818149 h 4467225"/>
              <a:gd name="connsiteX17" fmla="*/ 471011 w 1809750"/>
              <a:gd name="connsiteY17" fmla="*/ 2784811 h 4467225"/>
              <a:gd name="connsiteX18" fmla="*/ 476726 w 1809750"/>
              <a:gd name="connsiteY18" fmla="*/ 2732424 h 4467225"/>
              <a:gd name="connsiteX19" fmla="*/ 495776 w 1809750"/>
              <a:gd name="connsiteY19" fmla="*/ 2643841 h 4467225"/>
              <a:gd name="connsiteX20" fmla="*/ 503396 w 1809750"/>
              <a:gd name="connsiteY20" fmla="*/ 2624791 h 4467225"/>
              <a:gd name="connsiteX21" fmla="*/ 504349 w 1809750"/>
              <a:gd name="connsiteY21" fmla="*/ 2537161 h 4467225"/>
              <a:gd name="connsiteX22" fmla="*/ 511016 w 1809750"/>
              <a:gd name="connsiteY22" fmla="*/ 2502871 h 4467225"/>
              <a:gd name="connsiteX23" fmla="*/ 538639 w 1809750"/>
              <a:gd name="connsiteY23" fmla="*/ 2290464 h 4467225"/>
              <a:gd name="connsiteX24" fmla="*/ 539591 w 1809750"/>
              <a:gd name="connsiteY24" fmla="*/ 2259984 h 4467225"/>
              <a:gd name="connsiteX25" fmla="*/ 559594 w 1809750"/>
              <a:gd name="connsiteY25" fmla="*/ 2226646 h 4467225"/>
              <a:gd name="connsiteX26" fmla="*/ 558641 w 1809750"/>
              <a:gd name="connsiteY26" fmla="*/ 2183784 h 4467225"/>
              <a:gd name="connsiteX27" fmla="*/ 561499 w 1809750"/>
              <a:gd name="connsiteY27" fmla="*/ 2168544 h 4467225"/>
              <a:gd name="connsiteX28" fmla="*/ 554831 w 1809750"/>
              <a:gd name="connsiteY28" fmla="*/ 2102821 h 4467225"/>
              <a:gd name="connsiteX29" fmla="*/ 529114 w 1809750"/>
              <a:gd name="connsiteY29" fmla="*/ 2085676 h 4467225"/>
              <a:gd name="connsiteX30" fmla="*/ 493871 w 1809750"/>
              <a:gd name="connsiteY30" fmla="*/ 2092344 h 4467225"/>
              <a:gd name="connsiteX31" fmla="*/ 492919 w 1809750"/>
              <a:gd name="connsiteY31" fmla="*/ 2084724 h 4467225"/>
              <a:gd name="connsiteX32" fmla="*/ 520541 w 1809750"/>
              <a:gd name="connsiteY32" fmla="*/ 2079961 h 4467225"/>
              <a:gd name="connsiteX33" fmla="*/ 520541 w 1809750"/>
              <a:gd name="connsiteY33" fmla="*/ 2075199 h 4467225"/>
              <a:gd name="connsiteX34" fmla="*/ 474821 w 1809750"/>
              <a:gd name="connsiteY34" fmla="*/ 2063769 h 4467225"/>
              <a:gd name="connsiteX35" fmla="*/ 488156 w 1809750"/>
              <a:gd name="connsiteY35" fmla="*/ 2009476 h 4467225"/>
              <a:gd name="connsiteX36" fmla="*/ 579596 w 1809750"/>
              <a:gd name="connsiteY36" fmla="*/ 1892319 h 4467225"/>
              <a:gd name="connsiteX37" fmla="*/ 533876 w 1809750"/>
              <a:gd name="connsiteY37" fmla="*/ 1886604 h 4467225"/>
              <a:gd name="connsiteX38" fmla="*/ 513874 w 1809750"/>
              <a:gd name="connsiteY38" fmla="*/ 1897081 h 4467225"/>
              <a:gd name="connsiteX39" fmla="*/ 461486 w 1809750"/>
              <a:gd name="connsiteY39" fmla="*/ 1948516 h 4467225"/>
              <a:gd name="connsiteX40" fmla="*/ 420529 w 1809750"/>
              <a:gd name="connsiteY40" fmla="*/ 2017096 h 4467225"/>
              <a:gd name="connsiteX41" fmla="*/ 432911 w 1809750"/>
              <a:gd name="connsiteY41" fmla="*/ 2049481 h 4467225"/>
              <a:gd name="connsiteX42" fmla="*/ 444341 w 1809750"/>
              <a:gd name="connsiteY42" fmla="*/ 2054244 h 4467225"/>
              <a:gd name="connsiteX43" fmla="*/ 410051 w 1809750"/>
              <a:gd name="connsiteY43" fmla="*/ 2059959 h 4467225"/>
              <a:gd name="connsiteX44" fmla="*/ 412909 w 1809750"/>
              <a:gd name="connsiteY44" fmla="*/ 2079961 h 4467225"/>
              <a:gd name="connsiteX45" fmla="*/ 409099 w 1809750"/>
              <a:gd name="connsiteY45" fmla="*/ 2084724 h 4467225"/>
              <a:gd name="connsiteX46" fmla="*/ 387191 w 1809750"/>
              <a:gd name="connsiteY46" fmla="*/ 2069484 h 4467225"/>
              <a:gd name="connsiteX47" fmla="*/ 366236 w 1809750"/>
              <a:gd name="connsiteY47" fmla="*/ 2029479 h 4467225"/>
              <a:gd name="connsiteX48" fmla="*/ 348139 w 1809750"/>
              <a:gd name="connsiteY48" fmla="*/ 2004714 h 4467225"/>
              <a:gd name="connsiteX49" fmla="*/ 322421 w 1809750"/>
              <a:gd name="connsiteY49" fmla="*/ 1957089 h 4467225"/>
              <a:gd name="connsiteX50" fmla="*/ 289084 w 1809750"/>
              <a:gd name="connsiteY50" fmla="*/ 1910416 h 4467225"/>
              <a:gd name="connsiteX51" fmla="*/ 259556 w 1809750"/>
              <a:gd name="connsiteY51" fmla="*/ 1877079 h 4467225"/>
              <a:gd name="connsiteX52" fmla="*/ 264319 w 1809750"/>
              <a:gd name="connsiteY52" fmla="*/ 1872316 h 4467225"/>
              <a:gd name="connsiteX53" fmla="*/ 278606 w 1809750"/>
              <a:gd name="connsiteY53" fmla="*/ 1881841 h 4467225"/>
              <a:gd name="connsiteX54" fmla="*/ 149066 w 1809750"/>
              <a:gd name="connsiteY54" fmla="*/ 1581804 h 4467225"/>
              <a:gd name="connsiteX55" fmla="*/ 109061 w 1809750"/>
              <a:gd name="connsiteY55" fmla="*/ 1461789 h 4467225"/>
              <a:gd name="connsiteX56" fmla="*/ 106204 w 1809750"/>
              <a:gd name="connsiteY56" fmla="*/ 1429404 h 4467225"/>
              <a:gd name="connsiteX57" fmla="*/ 111919 w 1809750"/>
              <a:gd name="connsiteY57" fmla="*/ 1353204 h 4467225"/>
              <a:gd name="connsiteX58" fmla="*/ 133826 w 1809750"/>
              <a:gd name="connsiteY58" fmla="*/ 1303674 h 4467225"/>
              <a:gd name="connsiteX59" fmla="*/ 206216 w 1809750"/>
              <a:gd name="connsiteY59" fmla="*/ 1160799 h 4467225"/>
              <a:gd name="connsiteX60" fmla="*/ 220504 w 1809750"/>
              <a:gd name="connsiteY60" fmla="*/ 1133176 h 4467225"/>
              <a:gd name="connsiteX61" fmla="*/ 246221 w 1809750"/>
              <a:gd name="connsiteY61" fmla="*/ 1089361 h 4467225"/>
              <a:gd name="connsiteX62" fmla="*/ 299561 w 1809750"/>
              <a:gd name="connsiteY62" fmla="*/ 986491 h 4467225"/>
              <a:gd name="connsiteX63" fmla="*/ 347186 w 1809750"/>
              <a:gd name="connsiteY63" fmla="*/ 891241 h 4467225"/>
              <a:gd name="connsiteX64" fmla="*/ 365284 w 1809750"/>
              <a:gd name="connsiteY64" fmla="*/ 840759 h 4467225"/>
              <a:gd name="connsiteX65" fmla="*/ 372904 w 1809750"/>
              <a:gd name="connsiteY65" fmla="*/ 817899 h 4467225"/>
              <a:gd name="connsiteX66" fmla="*/ 407194 w 1809750"/>
              <a:gd name="connsiteY66" fmla="*/ 750271 h 4467225"/>
              <a:gd name="connsiteX67" fmla="*/ 456724 w 1809750"/>
              <a:gd name="connsiteY67" fmla="*/ 719791 h 4467225"/>
              <a:gd name="connsiteX68" fmla="*/ 571024 w 1809750"/>
              <a:gd name="connsiteY68" fmla="*/ 684549 h 4467225"/>
              <a:gd name="connsiteX69" fmla="*/ 671036 w 1809750"/>
              <a:gd name="connsiteY69" fmla="*/ 632161 h 4467225"/>
              <a:gd name="connsiteX70" fmla="*/ 683419 w 1809750"/>
              <a:gd name="connsiteY70" fmla="*/ 614064 h 4467225"/>
              <a:gd name="connsiteX71" fmla="*/ 693896 w 1809750"/>
              <a:gd name="connsiteY71" fmla="*/ 548341 h 4467225"/>
              <a:gd name="connsiteX72" fmla="*/ 699611 w 1809750"/>
              <a:gd name="connsiteY72" fmla="*/ 438804 h 4467225"/>
              <a:gd name="connsiteX73" fmla="*/ 694849 w 1809750"/>
              <a:gd name="connsiteY73" fmla="*/ 383559 h 4467225"/>
              <a:gd name="connsiteX74" fmla="*/ 717709 w 1809750"/>
              <a:gd name="connsiteY74" fmla="*/ 281641 h 4467225"/>
              <a:gd name="connsiteX75" fmla="*/ 747236 w 1809750"/>
              <a:gd name="connsiteY75" fmla="*/ 187344 h 4467225"/>
              <a:gd name="connsiteX76" fmla="*/ 762476 w 1809750"/>
              <a:gd name="connsiteY76" fmla="*/ 163531 h 4467225"/>
              <a:gd name="connsiteX77" fmla="*/ 824389 w 1809750"/>
              <a:gd name="connsiteY77" fmla="*/ 91141 h 4467225"/>
              <a:gd name="connsiteX78" fmla="*/ 857726 w 1809750"/>
              <a:gd name="connsiteY78" fmla="*/ 42564 h 4467225"/>
              <a:gd name="connsiteX79" fmla="*/ 879634 w 1809750"/>
              <a:gd name="connsiteY79" fmla="*/ 35896 h 4467225"/>
              <a:gd name="connsiteX80" fmla="*/ 904399 w 1809750"/>
              <a:gd name="connsiteY80" fmla="*/ 30181 h 4467225"/>
              <a:gd name="connsiteX81" fmla="*/ 982504 w 1809750"/>
              <a:gd name="connsiteY81" fmla="*/ 11131 h 4467225"/>
              <a:gd name="connsiteX82" fmla="*/ 1059656 w 1809750"/>
              <a:gd name="connsiteY82" fmla="*/ 31134 h 4467225"/>
              <a:gd name="connsiteX83" fmla="*/ 1208246 w 1809750"/>
              <a:gd name="connsiteY83" fmla="*/ 231159 h 4467225"/>
              <a:gd name="connsiteX84" fmla="*/ 1225391 w 1809750"/>
              <a:gd name="connsiteY84" fmla="*/ 466426 h 4467225"/>
              <a:gd name="connsiteX85" fmla="*/ 1224439 w 1809750"/>
              <a:gd name="connsiteY85" fmla="*/ 476904 h 4467225"/>
              <a:gd name="connsiteX86" fmla="*/ 1233011 w 1809750"/>
              <a:gd name="connsiteY86" fmla="*/ 670261 h 4467225"/>
              <a:gd name="connsiteX87" fmla="*/ 1278731 w 1809750"/>
              <a:gd name="connsiteY87" fmla="*/ 721696 h 4467225"/>
              <a:gd name="connsiteX88" fmla="*/ 1348264 w 1809750"/>
              <a:gd name="connsiteY88" fmla="*/ 732174 h 4467225"/>
              <a:gd name="connsiteX89" fmla="*/ 1381601 w 1809750"/>
              <a:gd name="connsiteY89" fmla="*/ 755986 h 4467225"/>
              <a:gd name="connsiteX90" fmla="*/ 1409224 w 1809750"/>
              <a:gd name="connsiteY90" fmla="*/ 801706 h 4467225"/>
              <a:gd name="connsiteX91" fmla="*/ 1417796 w 1809750"/>
              <a:gd name="connsiteY91" fmla="*/ 820756 h 4467225"/>
              <a:gd name="connsiteX92" fmla="*/ 1447324 w 1809750"/>
              <a:gd name="connsiteY92" fmla="*/ 879811 h 4467225"/>
              <a:gd name="connsiteX93" fmla="*/ 1549241 w 1809750"/>
              <a:gd name="connsiteY93" fmla="*/ 1010304 h 4467225"/>
              <a:gd name="connsiteX94" fmla="*/ 1579721 w 1809750"/>
              <a:gd name="connsiteY94" fmla="*/ 1043641 h 4467225"/>
              <a:gd name="connsiteX95" fmla="*/ 1634014 w 1809750"/>
              <a:gd name="connsiteY95" fmla="*/ 1114126 h 4467225"/>
              <a:gd name="connsiteX96" fmla="*/ 1742599 w 1809750"/>
              <a:gd name="connsiteY96" fmla="*/ 1255096 h 4467225"/>
              <a:gd name="connsiteX97" fmla="*/ 1774031 w 1809750"/>
              <a:gd name="connsiteY97" fmla="*/ 1312246 h 4467225"/>
              <a:gd name="connsiteX98" fmla="*/ 1797844 w 1809750"/>
              <a:gd name="connsiteY98" fmla="*/ 1354156 h 4467225"/>
              <a:gd name="connsiteX99" fmla="*/ 1806416 w 1809750"/>
              <a:gd name="connsiteY99" fmla="*/ 1372254 h 4467225"/>
              <a:gd name="connsiteX100" fmla="*/ 1801654 w 1809750"/>
              <a:gd name="connsiteY100" fmla="*/ 1457026 h 4467225"/>
              <a:gd name="connsiteX101" fmla="*/ 1762601 w 1809750"/>
              <a:gd name="connsiteY101" fmla="*/ 1607521 h 4467225"/>
              <a:gd name="connsiteX102" fmla="*/ 1740694 w 1809750"/>
              <a:gd name="connsiteY102" fmla="*/ 1665624 h 4467225"/>
              <a:gd name="connsiteX103" fmla="*/ 1700689 w 1809750"/>
              <a:gd name="connsiteY103" fmla="*/ 1787544 h 4467225"/>
              <a:gd name="connsiteX104" fmla="*/ 1698784 w 1809750"/>
              <a:gd name="connsiteY104" fmla="*/ 1793259 h 4467225"/>
              <a:gd name="connsiteX105" fmla="*/ 1686401 w 1809750"/>
              <a:gd name="connsiteY105" fmla="*/ 1869459 h 4467225"/>
              <a:gd name="connsiteX106" fmla="*/ 1653064 w 1809750"/>
              <a:gd name="connsiteY106" fmla="*/ 1898034 h 4467225"/>
              <a:gd name="connsiteX107" fmla="*/ 1609249 w 1809750"/>
              <a:gd name="connsiteY107" fmla="*/ 2004714 h 4467225"/>
              <a:gd name="connsiteX108" fmla="*/ 1568291 w 1809750"/>
              <a:gd name="connsiteY108" fmla="*/ 2011381 h 4467225"/>
              <a:gd name="connsiteX109" fmla="*/ 1535906 w 1809750"/>
              <a:gd name="connsiteY109" fmla="*/ 1998046 h 4467225"/>
              <a:gd name="connsiteX110" fmla="*/ 1582579 w 1809750"/>
              <a:gd name="connsiteY110" fmla="*/ 1964709 h 4467225"/>
              <a:gd name="connsiteX111" fmla="*/ 1499711 w 1809750"/>
              <a:gd name="connsiteY111" fmla="*/ 1878984 h 4467225"/>
              <a:gd name="connsiteX112" fmla="*/ 1486376 w 1809750"/>
              <a:gd name="connsiteY112" fmla="*/ 1865649 h 4467225"/>
              <a:gd name="connsiteX113" fmla="*/ 1426369 w 1809750"/>
              <a:gd name="connsiteY113" fmla="*/ 1834216 h 4467225"/>
              <a:gd name="connsiteX114" fmla="*/ 1479709 w 1809750"/>
              <a:gd name="connsiteY114" fmla="*/ 1908511 h 4467225"/>
              <a:gd name="connsiteX115" fmla="*/ 1511141 w 1809750"/>
              <a:gd name="connsiteY115" fmla="*/ 1983759 h 4467225"/>
              <a:gd name="connsiteX116" fmla="*/ 1507331 w 1809750"/>
              <a:gd name="connsiteY116" fmla="*/ 2011381 h 4467225"/>
              <a:gd name="connsiteX117" fmla="*/ 1484471 w 1809750"/>
              <a:gd name="connsiteY117" fmla="*/ 2006619 h 4467225"/>
              <a:gd name="connsiteX118" fmla="*/ 1446371 w 1809750"/>
              <a:gd name="connsiteY118" fmla="*/ 2034241 h 4467225"/>
              <a:gd name="connsiteX119" fmla="*/ 1463516 w 1809750"/>
              <a:gd name="connsiteY119" fmla="*/ 2120919 h 4467225"/>
              <a:gd name="connsiteX120" fmla="*/ 1468279 w 1809750"/>
              <a:gd name="connsiteY120" fmla="*/ 2202834 h 4467225"/>
              <a:gd name="connsiteX121" fmla="*/ 1472089 w 1809750"/>
              <a:gd name="connsiteY121" fmla="*/ 2251411 h 4467225"/>
              <a:gd name="connsiteX122" fmla="*/ 1468279 w 1809750"/>
              <a:gd name="connsiteY122" fmla="*/ 2393334 h 4467225"/>
              <a:gd name="connsiteX123" fmla="*/ 1453991 w 1809750"/>
              <a:gd name="connsiteY123" fmla="*/ 2605741 h 4467225"/>
              <a:gd name="connsiteX124" fmla="*/ 1438751 w 1809750"/>
              <a:gd name="connsiteY124" fmla="*/ 2816244 h 4467225"/>
              <a:gd name="connsiteX125" fmla="*/ 1432084 w 1809750"/>
              <a:gd name="connsiteY125" fmla="*/ 2962929 h 4467225"/>
              <a:gd name="connsiteX126" fmla="*/ 1424464 w 1809750"/>
              <a:gd name="connsiteY126" fmla="*/ 3218199 h 4467225"/>
              <a:gd name="connsiteX127" fmla="*/ 1418749 w 1809750"/>
              <a:gd name="connsiteY127" fmla="*/ 3379171 h 4467225"/>
              <a:gd name="connsiteX128" fmla="*/ 1428274 w 1809750"/>
              <a:gd name="connsiteY128" fmla="*/ 3838276 h 4467225"/>
              <a:gd name="connsiteX129" fmla="*/ 1414939 w 1809750"/>
              <a:gd name="connsiteY129" fmla="*/ 4017346 h 4467225"/>
              <a:gd name="connsiteX130" fmla="*/ 1406366 w 1809750"/>
              <a:gd name="connsiteY130" fmla="*/ 4130694 h 4467225"/>
              <a:gd name="connsiteX131" fmla="*/ 1394936 w 1809750"/>
              <a:gd name="connsiteY131" fmla="*/ 4244041 h 4467225"/>
              <a:gd name="connsiteX132" fmla="*/ 1393031 w 1809750"/>
              <a:gd name="connsiteY132" fmla="*/ 4272616 h 4467225"/>
              <a:gd name="connsiteX133" fmla="*/ 1384459 w 1809750"/>
              <a:gd name="connsiteY133" fmla="*/ 4389774 h 4467225"/>
              <a:gd name="connsiteX134" fmla="*/ 1368266 w 1809750"/>
              <a:gd name="connsiteY134" fmla="*/ 4402156 h 4467225"/>
              <a:gd name="connsiteX135" fmla="*/ 1309211 w 1809750"/>
              <a:gd name="connsiteY135" fmla="*/ 4403109 h 4467225"/>
              <a:gd name="connsiteX136" fmla="*/ 1240631 w 1809750"/>
              <a:gd name="connsiteY136" fmla="*/ 4461211 h 4467225"/>
              <a:gd name="connsiteX137" fmla="*/ 1121569 w 1809750"/>
              <a:gd name="connsiteY137" fmla="*/ 4468831 h 4467225"/>
              <a:gd name="connsiteX138" fmla="*/ 1091089 w 1809750"/>
              <a:gd name="connsiteY138" fmla="*/ 4445971 h 4467225"/>
              <a:gd name="connsiteX139" fmla="*/ 1068229 w 1809750"/>
              <a:gd name="connsiteY139" fmla="*/ 4360246 h 4467225"/>
              <a:gd name="connsiteX140" fmla="*/ 1052989 w 1809750"/>
              <a:gd name="connsiteY140" fmla="*/ 4259281 h 4467225"/>
              <a:gd name="connsiteX141" fmla="*/ 1070134 w 1809750"/>
              <a:gd name="connsiteY141" fmla="*/ 4195464 h 4467225"/>
              <a:gd name="connsiteX142" fmla="*/ 1084421 w 1809750"/>
              <a:gd name="connsiteY142" fmla="*/ 4105929 h 4467225"/>
              <a:gd name="connsiteX143" fmla="*/ 1085374 w 1809750"/>
              <a:gd name="connsiteY143" fmla="*/ 3964959 h 4467225"/>
              <a:gd name="connsiteX144" fmla="*/ 1090136 w 1809750"/>
              <a:gd name="connsiteY144" fmla="*/ 3763981 h 4467225"/>
              <a:gd name="connsiteX145" fmla="*/ 1090136 w 1809750"/>
              <a:gd name="connsiteY145" fmla="*/ 3575386 h 4467225"/>
              <a:gd name="connsiteX146" fmla="*/ 1091089 w 1809750"/>
              <a:gd name="connsiteY146" fmla="*/ 3440131 h 4467225"/>
              <a:gd name="connsiteX147" fmla="*/ 1084421 w 1809750"/>
              <a:gd name="connsiteY147" fmla="*/ 3398221 h 4467225"/>
              <a:gd name="connsiteX148" fmla="*/ 1083469 w 1809750"/>
              <a:gd name="connsiteY148" fmla="*/ 3383934 h 4467225"/>
              <a:gd name="connsiteX149" fmla="*/ 1088231 w 1809750"/>
              <a:gd name="connsiteY149" fmla="*/ 3122949 h 4467225"/>
              <a:gd name="connsiteX150" fmla="*/ 1075849 w 1809750"/>
              <a:gd name="connsiteY150" fmla="*/ 2908636 h 4467225"/>
              <a:gd name="connsiteX151" fmla="*/ 1047274 w 1809750"/>
              <a:gd name="connsiteY151" fmla="*/ 2654319 h 4467225"/>
              <a:gd name="connsiteX152" fmla="*/ 1026319 w 1809750"/>
              <a:gd name="connsiteY152" fmla="*/ 2539066 h 4467225"/>
              <a:gd name="connsiteX153" fmla="*/ 1023461 w 1809750"/>
              <a:gd name="connsiteY153" fmla="*/ 2510491 h 4467225"/>
              <a:gd name="connsiteX154" fmla="*/ 1015841 w 1809750"/>
              <a:gd name="connsiteY154" fmla="*/ 2488584 h 4467225"/>
              <a:gd name="connsiteX155" fmla="*/ 1009174 w 1809750"/>
              <a:gd name="connsiteY155" fmla="*/ 2457151 h 4467225"/>
              <a:gd name="connsiteX156" fmla="*/ 1002506 w 1809750"/>
              <a:gd name="connsiteY156" fmla="*/ 2400001 h 4467225"/>
              <a:gd name="connsiteX157" fmla="*/ 977741 w 1809750"/>
              <a:gd name="connsiteY157" fmla="*/ 2420956 h 4467225"/>
              <a:gd name="connsiteX158" fmla="*/ 898684 w 1809750"/>
              <a:gd name="connsiteY158" fmla="*/ 2683846 h 4467225"/>
              <a:gd name="connsiteX159" fmla="*/ 799624 w 1809750"/>
              <a:gd name="connsiteY159" fmla="*/ 3000076 h 4467225"/>
              <a:gd name="connsiteX160" fmla="*/ 741521 w 1809750"/>
              <a:gd name="connsiteY160" fmla="*/ 3304876 h 4467225"/>
              <a:gd name="connsiteX161" fmla="*/ 736759 w 1809750"/>
              <a:gd name="connsiteY161" fmla="*/ 3384886 h 4467225"/>
              <a:gd name="connsiteX162" fmla="*/ 725329 w 1809750"/>
              <a:gd name="connsiteY162" fmla="*/ 3419176 h 4467225"/>
              <a:gd name="connsiteX163" fmla="*/ 705326 w 1809750"/>
              <a:gd name="connsiteY163" fmla="*/ 3529666 h 4467225"/>
              <a:gd name="connsiteX164" fmla="*/ 679609 w 1809750"/>
              <a:gd name="connsiteY164" fmla="*/ 3662064 h 4467225"/>
              <a:gd name="connsiteX165" fmla="*/ 654844 w 1809750"/>
              <a:gd name="connsiteY165" fmla="*/ 3813511 h 4467225"/>
              <a:gd name="connsiteX166" fmla="*/ 628174 w 1809750"/>
              <a:gd name="connsiteY166" fmla="*/ 3989724 h 4467225"/>
              <a:gd name="connsiteX167" fmla="*/ 611981 w 1809750"/>
              <a:gd name="connsiteY167" fmla="*/ 4096404 h 4467225"/>
              <a:gd name="connsiteX168" fmla="*/ 595789 w 1809750"/>
              <a:gd name="connsiteY168" fmla="*/ 4204989 h 4467225"/>
              <a:gd name="connsiteX169" fmla="*/ 572929 w 1809750"/>
              <a:gd name="connsiteY169" fmla="*/ 4360246 h 4467225"/>
              <a:gd name="connsiteX170" fmla="*/ 571976 w 1809750"/>
              <a:gd name="connsiteY170" fmla="*/ 4365961 h 4467225"/>
              <a:gd name="connsiteX171" fmla="*/ 536734 w 1809750"/>
              <a:gd name="connsiteY171" fmla="*/ 4398346 h 4467225"/>
              <a:gd name="connsiteX172" fmla="*/ 410051 w 1809750"/>
              <a:gd name="connsiteY172" fmla="*/ 4390726 h 4467225"/>
              <a:gd name="connsiteX173" fmla="*/ 377666 w 1809750"/>
              <a:gd name="connsiteY173" fmla="*/ 4404061 h 4467225"/>
              <a:gd name="connsiteX174" fmla="*/ 359569 w 1809750"/>
              <a:gd name="connsiteY174" fmla="*/ 4412634 h 4467225"/>
              <a:gd name="connsiteX175" fmla="*/ 343376 w 1809750"/>
              <a:gd name="connsiteY175" fmla="*/ 4397394 h 4467225"/>
              <a:gd name="connsiteX176" fmla="*/ 319564 w 1809750"/>
              <a:gd name="connsiteY176" fmla="*/ 4374534 h 4467225"/>
              <a:gd name="connsiteX177" fmla="*/ 301466 w 1809750"/>
              <a:gd name="connsiteY177" fmla="*/ 4369771 h 4467225"/>
              <a:gd name="connsiteX178" fmla="*/ 276701 w 1809750"/>
              <a:gd name="connsiteY178" fmla="*/ 4385011 h 4467225"/>
              <a:gd name="connsiteX179" fmla="*/ 198596 w 1809750"/>
              <a:gd name="connsiteY179" fmla="*/ 4448829 h 4467225"/>
              <a:gd name="connsiteX180" fmla="*/ 78581 w 1809750"/>
              <a:gd name="connsiteY180" fmla="*/ 4447876 h 4467225"/>
              <a:gd name="connsiteX181" fmla="*/ 7144 w 1809750"/>
              <a:gd name="connsiteY181" fmla="*/ 4419301 h 4467225"/>
              <a:gd name="connsiteX182" fmla="*/ 10001 w 1809750"/>
              <a:gd name="connsiteY182" fmla="*/ 4380249 h 4467225"/>
              <a:gd name="connsiteX183" fmla="*/ 705326 w 1809750"/>
              <a:gd name="connsiteY183" fmla="*/ 762654 h 4467225"/>
              <a:gd name="connsiteX184" fmla="*/ 719614 w 1809750"/>
              <a:gd name="connsiteY184" fmla="*/ 792181 h 4467225"/>
              <a:gd name="connsiteX185" fmla="*/ 739616 w 1809750"/>
              <a:gd name="connsiteY185" fmla="*/ 840759 h 4467225"/>
              <a:gd name="connsiteX186" fmla="*/ 752951 w 1809750"/>
              <a:gd name="connsiteY186" fmla="*/ 867429 h 4467225"/>
              <a:gd name="connsiteX187" fmla="*/ 760571 w 1809750"/>
              <a:gd name="connsiteY187" fmla="*/ 945534 h 4467225"/>
              <a:gd name="connsiteX188" fmla="*/ 775811 w 1809750"/>
              <a:gd name="connsiteY188" fmla="*/ 1109364 h 4467225"/>
              <a:gd name="connsiteX189" fmla="*/ 866299 w 1809750"/>
              <a:gd name="connsiteY189" fmla="*/ 1383684 h 4467225"/>
              <a:gd name="connsiteX190" fmla="*/ 890111 w 1809750"/>
              <a:gd name="connsiteY190" fmla="*/ 1427499 h 4467225"/>
              <a:gd name="connsiteX191" fmla="*/ 914876 w 1809750"/>
              <a:gd name="connsiteY191" fmla="*/ 1369396 h 4467225"/>
              <a:gd name="connsiteX192" fmla="*/ 1006316 w 1809750"/>
              <a:gd name="connsiteY192" fmla="*/ 1135081 h 4467225"/>
              <a:gd name="connsiteX193" fmla="*/ 1058704 w 1809750"/>
              <a:gd name="connsiteY193" fmla="*/ 1014114 h 4467225"/>
              <a:gd name="connsiteX194" fmla="*/ 1060609 w 1809750"/>
              <a:gd name="connsiteY194" fmla="*/ 974109 h 4467225"/>
              <a:gd name="connsiteX195" fmla="*/ 1052989 w 1809750"/>
              <a:gd name="connsiteY195" fmla="*/ 881716 h 4467225"/>
              <a:gd name="connsiteX196" fmla="*/ 1063466 w 1809750"/>
              <a:gd name="connsiteY196" fmla="*/ 863619 h 4467225"/>
              <a:gd name="connsiteX197" fmla="*/ 1126331 w 1809750"/>
              <a:gd name="connsiteY197" fmla="*/ 804564 h 4467225"/>
              <a:gd name="connsiteX198" fmla="*/ 1206341 w 1809750"/>
              <a:gd name="connsiteY198" fmla="*/ 850284 h 4467225"/>
              <a:gd name="connsiteX199" fmla="*/ 1067276 w 1809750"/>
              <a:gd name="connsiteY199" fmla="*/ 633114 h 4467225"/>
              <a:gd name="connsiteX200" fmla="*/ 1049179 w 1809750"/>
              <a:gd name="connsiteY200" fmla="*/ 710266 h 4467225"/>
              <a:gd name="connsiteX201" fmla="*/ 1040606 w 1809750"/>
              <a:gd name="connsiteY201" fmla="*/ 776941 h 4467225"/>
              <a:gd name="connsiteX202" fmla="*/ 1030129 w 1809750"/>
              <a:gd name="connsiteY202" fmla="*/ 814089 h 4467225"/>
              <a:gd name="connsiteX203" fmla="*/ 997744 w 1809750"/>
              <a:gd name="connsiteY203" fmla="*/ 848379 h 4467225"/>
              <a:gd name="connsiteX204" fmla="*/ 904399 w 1809750"/>
              <a:gd name="connsiteY204" fmla="*/ 990301 h 4467225"/>
              <a:gd name="connsiteX205" fmla="*/ 897731 w 1809750"/>
              <a:gd name="connsiteY205" fmla="*/ 993159 h 4467225"/>
              <a:gd name="connsiteX206" fmla="*/ 878681 w 1809750"/>
              <a:gd name="connsiteY206" fmla="*/ 936009 h 4467225"/>
              <a:gd name="connsiteX207" fmla="*/ 818674 w 1809750"/>
              <a:gd name="connsiteY207" fmla="*/ 856951 h 4467225"/>
              <a:gd name="connsiteX208" fmla="*/ 780574 w 1809750"/>
              <a:gd name="connsiteY208" fmla="*/ 843616 h 4467225"/>
              <a:gd name="connsiteX209" fmla="*/ 797719 w 1809750"/>
              <a:gd name="connsiteY209" fmla="*/ 592156 h 4467225"/>
              <a:gd name="connsiteX210" fmla="*/ 634841 w 1809750"/>
              <a:gd name="connsiteY210" fmla="*/ 825519 h 4467225"/>
              <a:gd name="connsiteX211" fmla="*/ 705326 w 1809750"/>
              <a:gd name="connsiteY211" fmla="*/ 762654 h 4467225"/>
              <a:gd name="connsiteX212" fmla="*/ 1273969 w 1809750"/>
              <a:gd name="connsiteY212" fmla="*/ 1329391 h 4467225"/>
              <a:gd name="connsiteX213" fmla="*/ 1280636 w 1809750"/>
              <a:gd name="connsiteY213" fmla="*/ 1357014 h 4467225"/>
              <a:gd name="connsiteX214" fmla="*/ 1294924 w 1809750"/>
              <a:gd name="connsiteY214" fmla="*/ 1423689 h 4467225"/>
              <a:gd name="connsiteX215" fmla="*/ 1315879 w 1809750"/>
              <a:gd name="connsiteY215" fmla="*/ 1556086 h 4467225"/>
              <a:gd name="connsiteX216" fmla="*/ 1337786 w 1809750"/>
              <a:gd name="connsiteY216" fmla="*/ 1669434 h 4467225"/>
              <a:gd name="connsiteX217" fmla="*/ 1370171 w 1809750"/>
              <a:gd name="connsiteY217" fmla="*/ 1777066 h 4467225"/>
              <a:gd name="connsiteX218" fmla="*/ 1441609 w 1809750"/>
              <a:gd name="connsiteY218" fmla="*/ 1820881 h 4467225"/>
              <a:gd name="connsiteX219" fmla="*/ 1473041 w 1809750"/>
              <a:gd name="connsiteY219" fmla="*/ 1796116 h 4467225"/>
              <a:gd name="connsiteX220" fmla="*/ 1516856 w 1809750"/>
              <a:gd name="connsiteY220" fmla="*/ 1700866 h 4467225"/>
              <a:gd name="connsiteX221" fmla="*/ 1537811 w 1809750"/>
              <a:gd name="connsiteY221" fmla="*/ 1671339 h 4467225"/>
              <a:gd name="connsiteX222" fmla="*/ 1547336 w 1809750"/>
              <a:gd name="connsiteY222" fmla="*/ 1614189 h 4467225"/>
              <a:gd name="connsiteX223" fmla="*/ 1568291 w 1809750"/>
              <a:gd name="connsiteY223" fmla="*/ 1573231 h 4467225"/>
              <a:gd name="connsiteX224" fmla="*/ 1575911 w 1809750"/>
              <a:gd name="connsiteY224" fmla="*/ 1558944 h 4467225"/>
              <a:gd name="connsiteX225" fmla="*/ 1582579 w 1809750"/>
              <a:gd name="connsiteY225" fmla="*/ 1450359 h 4467225"/>
              <a:gd name="connsiteX226" fmla="*/ 1577816 w 1809750"/>
              <a:gd name="connsiteY226" fmla="*/ 1436071 h 4467225"/>
              <a:gd name="connsiteX227" fmla="*/ 1470184 w 1809750"/>
              <a:gd name="connsiteY227" fmla="*/ 1317009 h 4467225"/>
              <a:gd name="connsiteX228" fmla="*/ 1383506 w 1809750"/>
              <a:gd name="connsiteY228" fmla="*/ 1220806 h 4467225"/>
              <a:gd name="connsiteX229" fmla="*/ 1353026 w 1809750"/>
              <a:gd name="connsiteY229" fmla="*/ 1221759 h 4467225"/>
              <a:gd name="connsiteX230" fmla="*/ 1280636 w 1809750"/>
              <a:gd name="connsiteY230" fmla="*/ 1315104 h 4467225"/>
              <a:gd name="connsiteX231" fmla="*/ 1273969 w 1809750"/>
              <a:gd name="connsiteY231" fmla="*/ 1329391 h 4467225"/>
              <a:gd name="connsiteX232" fmla="*/ 599599 w 1809750"/>
              <a:gd name="connsiteY232" fmla="*/ 1884699 h 4467225"/>
              <a:gd name="connsiteX233" fmla="*/ 604361 w 1809750"/>
              <a:gd name="connsiteY233" fmla="*/ 1880889 h 4467225"/>
              <a:gd name="connsiteX234" fmla="*/ 596741 w 1809750"/>
              <a:gd name="connsiteY234" fmla="*/ 1858029 h 4467225"/>
              <a:gd name="connsiteX235" fmla="*/ 581501 w 1809750"/>
              <a:gd name="connsiteY235" fmla="*/ 1721821 h 4467225"/>
              <a:gd name="connsiteX236" fmla="*/ 583406 w 1809750"/>
              <a:gd name="connsiteY236" fmla="*/ 1673244 h 4467225"/>
              <a:gd name="connsiteX237" fmla="*/ 558641 w 1809750"/>
              <a:gd name="connsiteY237" fmla="*/ 1591329 h 4467225"/>
              <a:gd name="connsiteX238" fmla="*/ 555784 w 1809750"/>
              <a:gd name="connsiteY238" fmla="*/ 1568469 h 4467225"/>
              <a:gd name="connsiteX239" fmla="*/ 531019 w 1809750"/>
              <a:gd name="connsiteY239" fmla="*/ 1421784 h 4467225"/>
              <a:gd name="connsiteX240" fmla="*/ 503396 w 1809750"/>
              <a:gd name="connsiteY240" fmla="*/ 1333201 h 4467225"/>
              <a:gd name="connsiteX241" fmla="*/ 484346 w 1809750"/>
              <a:gd name="connsiteY241" fmla="*/ 1236046 h 4467225"/>
              <a:gd name="connsiteX242" fmla="*/ 472916 w 1809750"/>
              <a:gd name="connsiteY242" fmla="*/ 1215091 h 4467225"/>
              <a:gd name="connsiteX243" fmla="*/ 451009 w 1809750"/>
              <a:gd name="connsiteY243" fmla="*/ 1228426 h 4467225"/>
              <a:gd name="connsiteX244" fmla="*/ 431959 w 1809750"/>
              <a:gd name="connsiteY244" fmla="*/ 1271289 h 4467225"/>
              <a:gd name="connsiteX245" fmla="*/ 375761 w 1809750"/>
              <a:gd name="connsiteY245" fmla="*/ 1361776 h 4467225"/>
              <a:gd name="connsiteX246" fmla="*/ 330994 w 1809750"/>
              <a:gd name="connsiteY246" fmla="*/ 1464646 h 4467225"/>
              <a:gd name="connsiteX247" fmla="*/ 333851 w 1809750"/>
              <a:gd name="connsiteY247" fmla="*/ 1471314 h 4467225"/>
              <a:gd name="connsiteX248" fmla="*/ 353854 w 1809750"/>
              <a:gd name="connsiteY248" fmla="*/ 1544656 h 4467225"/>
              <a:gd name="connsiteX249" fmla="*/ 361474 w 1809750"/>
              <a:gd name="connsiteY249" fmla="*/ 1568469 h 4467225"/>
              <a:gd name="connsiteX250" fmla="*/ 390049 w 1809750"/>
              <a:gd name="connsiteY250" fmla="*/ 1656099 h 4467225"/>
              <a:gd name="connsiteX251" fmla="*/ 395764 w 1809750"/>
              <a:gd name="connsiteY251" fmla="*/ 1677054 h 4467225"/>
              <a:gd name="connsiteX252" fmla="*/ 474821 w 1809750"/>
              <a:gd name="connsiteY252" fmla="*/ 1826596 h 4467225"/>
              <a:gd name="connsiteX253" fmla="*/ 507206 w 1809750"/>
              <a:gd name="connsiteY253" fmla="*/ 1858029 h 4467225"/>
              <a:gd name="connsiteX254" fmla="*/ 558641 w 1809750"/>
              <a:gd name="connsiteY254" fmla="*/ 1866601 h 4467225"/>
              <a:gd name="connsiteX255" fmla="*/ 573881 w 1809750"/>
              <a:gd name="connsiteY255" fmla="*/ 1872316 h 4467225"/>
              <a:gd name="connsiteX256" fmla="*/ 599599 w 1809750"/>
              <a:gd name="connsiteY256" fmla="*/ 1884699 h 4467225"/>
              <a:gd name="connsiteX257" fmla="*/ 930116 w 1809750"/>
              <a:gd name="connsiteY257" fmla="*/ 1638954 h 4467225"/>
              <a:gd name="connsiteX258" fmla="*/ 905351 w 1809750"/>
              <a:gd name="connsiteY258" fmla="*/ 1617046 h 4467225"/>
              <a:gd name="connsiteX259" fmla="*/ 880586 w 1809750"/>
              <a:gd name="connsiteY259" fmla="*/ 1644669 h 4467225"/>
              <a:gd name="connsiteX260" fmla="*/ 903446 w 1809750"/>
              <a:gd name="connsiteY260" fmla="*/ 1670386 h 4467225"/>
              <a:gd name="connsiteX261" fmla="*/ 930116 w 1809750"/>
              <a:gd name="connsiteY261" fmla="*/ 1638954 h 4467225"/>
              <a:gd name="connsiteX262" fmla="*/ 912019 w 1809750"/>
              <a:gd name="connsiteY262" fmla="*/ 1539894 h 4467225"/>
              <a:gd name="connsiteX263" fmla="*/ 889159 w 1809750"/>
              <a:gd name="connsiteY263" fmla="*/ 1510366 h 4467225"/>
              <a:gd name="connsiteX264" fmla="*/ 871061 w 1809750"/>
              <a:gd name="connsiteY264" fmla="*/ 1535131 h 4467225"/>
              <a:gd name="connsiteX265" fmla="*/ 892969 w 1809750"/>
              <a:gd name="connsiteY265" fmla="*/ 1563706 h 4467225"/>
              <a:gd name="connsiteX266" fmla="*/ 912019 w 1809750"/>
              <a:gd name="connsiteY266" fmla="*/ 1539894 h 4467225"/>
              <a:gd name="connsiteX267" fmla="*/ 918686 w 1809750"/>
              <a:gd name="connsiteY267" fmla="*/ 1769446 h 4467225"/>
              <a:gd name="connsiteX268" fmla="*/ 946309 w 1809750"/>
              <a:gd name="connsiteY268" fmla="*/ 1741824 h 4467225"/>
              <a:gd name="connsiteX269" fmla="*/ 926306 w 1809750"/>
              <a:gd name="connsiteY269" fmla="*/ 1718964 h 4467225"/>
              <a:gd name="connsiteX270" fmla="*/ 897731 w 1809750"/>
              <a:gd name="connsiteY270" fmla="*/ 1738014 h 4467225"/>
              <a:gd name="connsiteX271" fmla="*/ 918686 w 1809750"/>
              <a:gd name="connsiteY271" fmla="*/ 1769446 h 446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1809750" h="4467225">
                <a:moveTo>
                  <a:pt x="10001" y="4380249"/>
                </a:moveTo>
                <a:cubicBezTo>
                  <a:pt x="17621" y="4372629"/>
                  <a:pt x="25241" y="4363104"/>
                  <a:pt x="33814" y="4357389"/>
                </a:cubicBezTo>
                <a:cubicBezTo>
                  <a:pt x="44291" y="4350721"/>
                  <a:pt x="56674" y="4345959"/>
                  <a:pt x="68104" y="4343101"/>
                </a:cubicBezTo>
                <a:cubicBezTo>
                  <a:pt x="112871" y="4333576"/>
                  <a:pt x="125254" y="4304049"/>
                  <a:pt x="128111" y="4262139"/>
                </a:cubicBezTo>
                <a:cubicBezTo>
                  <a:pt x="131921" y="4206894"/>
                  <a:pt x="141446" y="4153554"/>
                  <a:pt x="157639" y="4100214"/>
                </a:cubicBezTo>
                <a:cubicBezTo>
                  <a:pt x="181451" y="4022109"/>
                  <a:pt x="199549" y="3943051"/>
                  <a:pt x="220504" y="3863994"/>
                </a:cubicBezTo>
                <a:cubicBezTo>
                  <a:pt x="226219" y="3843991"/>
                  <a:pt x="236696" y="3825894"/>
                  <a:pt x="242411" y="3805891"/>
                </a:cubicBezTo>
                <a:cubicBezTo>
                  <a:pt x="251936" y="3770649"/>
                  <a:pt x="260509" y="3735406"/>
                  <a:pt x="268129" y="3699211"/>
                </a:cubicBezTo>
                <a:cubicBezTo>
                  <a:pt x="288131" y="3606819"/>
                  <a:pt x="308134" y="3514426"/>
                  <a:pt x="328136" y="3422034"/>
                </a:cubicBezTo>
                <a:cubicBezTo>
                  <a:pt x="330041" y="3413461"/>
                  <a:pt x="328136" y="3404889"/>
                  <a:pt x="327184" y="3396316"/>
                </a:cubicBezTo>
                <a:cubicBezTo>
                  <a:pt x="327184" y="3391554"/>
                  <a:pt x="326231" y="3386791"/>
                  <a:pt x="328136" y="3382029"/>
                </a:cubicBezTo>
                <a:cubicBezTo>
                  <a:pt x="342424" y="3341071"/>
                  <a:pt x="356711" y="3300114"/>
                  <a:pt x="370999" y="3260109"/>
                </a:cubicBezTo>
                <a:cubicBezTo>
                  <a:pt x="375761" y="3247726"/>
                  <a:pt x="379571" y="3235344"/>
                  <a:pt x="386239" y="3223914"/>
                </a:cubicBezTo>
                <a:cubicBezTo>
                  <a:pt x="405289" y="3191529"/>
                  <a:pt x="408146" y="3157239"/>
                  <a:pt x="406241" y="3121996"/>
                </a:cubicBezTo>
                <a:cubicBezTo>
                  <a:pt x="404336" y="3091516"/>
                  <a:pt x="411956" y="3063894"/>
                  <a:pt x="423386" y="3035319"/>
                </a:cubicBezTo>
                <a:cubicBezTo>
                  <a:pt x="430054" y="3019126"/>
                  <a:pt x="431959" y="3001029"/>
                  <a:pt x="434816" y="2983884"/>
                </a:cubicBezTo>
                <a:cubicBezTo>
                  <a:pt x="444341" y="2928639"/>
                  <a:pt x="452914" y="2873394"/>
                  <a:pt x="461486" y="2818149"/>
                </a:cubicBezTo>
                <a:cubicBezTo>
                  <a:pt x="463391" y="2806719"/>
                  <a:pt x="469106" y="2796241"/>
                  <a:pt x="471011" y="2784811"/>
                </a:cubicBezTo>
                <a:cubicBezTo>
                  <a:pt x="473869" y="2767666"/>
                  <a:pt x="476726" y="2749569"/>
                  <a:pt x="476726" y="2732424"/>
                </a:cubicBezTo>
                <a:cubicBezTo>
                  <a:pt x="476726" y="2700991"/>
                  <a:pt x="472916" y="2670511"/>
                  <a:pt x="495776" y="2643841"/>
                </a:cubicBezTo>
                <a:cubicBezTo>
                  <a:pt x="500539" y="2639079"/>
                  <a:pt x="503396" y="2631459"/>
                  <a:pt x="503396" y="2624791"/>
                </a:cubicBezTo>
                <a:cubicBezTo>
                  <a:pt x="504349" y="2595264"/>
                  <a:pt x="503396" y="2566689"/>
                  <a:pt x="504349" y="2537161"/>
                </a:cubicBezTo>
                <a:cubicBezTo>
                  <a:pt x="504349" y="2525731"/>
                  <a:pt x="509111" y="2514301"/>
                  <a:pt x="511016" y="2502871"/>
                </a:cubicBezTo>
                <a:cubicBezTo>
                  <a:pt x="520541" y="2432386"/>
                  <a:pt x="530066" y="2360949"/>
                  <a:pt x="538639" y="2290464"/>
                </a:cubicBezTo>
                <a:cubicBezTo>
                  <a:pt x="539591" y="2279986"/>
                  <a:pt x="539591" y="2269509"/>
                  <a:pt x="539591" y="2259984"/>
                </a:cubicBezTo>
                <a:cubicBezTo>
                  <a:pt x="538639" y="2244744"/>
                  <a:pt x="540544" y="2232361"/>
                  <a:pt x="559594" y="2226646"/>
                </a:cubicBezTo>
                <a:cubicBezTo>
                  <a:pt x="547211" y="2211406"/>
                  <a:pt x="545306" y="2198071"/>
                  <a:pt x="558641" y="2183784"/>
                </a:cubicBezTo>
                <a:cubicBezTo>
                  <a:pt x="561499" y="2180926"/>
                  <a:pt x="562451" y="2173306"/>
                  <a:pt x="561499" y="2168544"/>
                </a:cubicBezTo>
                <a:cubicBezTo>
                  <a:pt x="559594" y="2146636"/>
                  <a:pt x="556736" y="2124729"/>
                  <a:pt x="554831" y="2102821"/>
                </a:cubicBezTo>
                <a:cubicBezTo>
                  <a:pt x="553879" y="2085676"/>
                  <a:pt x="546259" y="2080914"/>
                  <a:pt x="529114" y="2085676"/>
                </a:cubicBezTo>
                <a:cubicBezTo>
                  <a:pt x="517684" y="2088534"/>
                  <a:pt x="505301" y="2089486"/>
                  <a:pt x="493871" y="2092344"/>
                </a:cubicBezTo>
                <a:cubicBezTo>
                  <a:pt x="493871" y="2089486"/>
                  <a:pt x="492919" y="2086629"/>
                  <a:pt x="492919" y="2084724"/>
                </a:cubicBezTo>
                <a:cubicBezTo>
                  <a:pt x="502444" y="2082819"/>
                  <a:pt x="511016" y="2081866"/>
                  <a:pt x="520541" y="2079961"/>
                </a:cubicBezTo>
                <a:cubicBezTo>
                  <a:pt x="520541" y="2078056"/>
                  <a:pt x="520541" y="2077104"/>
                  <a:pt x="520541" y="2075199"/>
                </a:cubicBezTo>
                <a:cubicBezTo>
                  <a:pt x="507206" y="2072341"/>
                  <a:pt x="493871" y="2068531"/>
                  <a:pt x="474821" y="2063769"/>
                </a:cubicBezTo>
                <a:cubicBezTo>
                  <a:pt x="478631" y="2045671"/>
                  <a:pt x="479584" y="2025669"/>
                  <a:pt x="488156" y="2009476"/>
                </a:cubicBezTo>
                <a:cubicBezTo>
                  <a:pt x="511016" y="1964709"/>
                  <a:pt x="541496" y="1926609"/>
                  <a:pt x="579596" y="1892319"/>
                </a:cubicBezTo>
                <a:cubicBezTo>
                  <a:pt x="568166" y="1875174"/>
                  <a:pt x="551974" y="1874221"/>
                  <a:pt x="533876" y="1886604"/>
                </a:cubicBezTo>
                <a:cubicBezTo>
                  <a:pt x="527209" y="1890414"/>
                  <a:pt x="520541" y="1894224"/>
                  <a:pt x="513874" y="1897081"/>
                </a:cubicBezTo>
                <a:cubicBezTo>
                  <a:pt x="489109" y="1906606"/>
                  <a:pt x="471964" y="1922799"/>
                  <a:pt x="461486" y="1948516"/>
                </a:cubicBezTo>
                <a:cubicBezTo>
                  <a:pt x="451961" y="1973281"/>
                  <a:pt x="435769" y="1995189"/>
                  <a:pt x="420529" y="2017096"/>
                </a:cubicBezTo>
                <a:cubicBezTo>
                  <a:pt x="409099" y="2035194"/>
                  <a:pt x="413861" y="2044719"/>
                  <a:pt x="432911" y="2049481"/>
                </a:cubicBezTo>
                <a:cubicBezTo>
                  <a:pt x="434816" y="2050434"/>
                  <a:pt x="437674" y="2051386"/>
                  <a:pt x="444341" y="2054244"/>
                </a:cubicBezTo>
                <a:cubicBezTo>
                  <a:pt x="430054" y="2056149"/>
                  <a:pt x="420529" y="2058054"/>
                  <a:pt x="410051" y="2059959"/>
                </a:cubicBezTo>
                <a:cubicBezTo>
                  <a:pt x="411004" y="2067579"/>
                  <a:pt x="411956" y="2074246"/>
                  <a:pt x="412909" y="2079961"/>
                </a:cubicBezTo>
                <a:cubicBezTo>
                  <a:pt x="411956" y="2081866"/>
                  <a:pt x="410051" y="2082819"/>
                  <a:pt x="409099" y="2084724"/>
                </a:cubicBezTo>
                <a:cubicBezTo>
                  <a:pt x="401479" y="2079961"/>
                  <a:pt x="391954" y="2076151"/>
                  <a:pt x="387191" y="2069484"/>
                </a:cubicBezTo>
                <a:cubicBezTo>
                  <a:pt x="378619" y="2057101"/>
                  <a:pt x="373856" y="2042814"/>
                  <a:pt x="366236" y="2029479"/>
                </a:cubicBezTo>
                <a:cubicBezTo>
                  <a:pt x="361474" y="2020906"/>
                  <a:pt x="355759" y="2011381"/>
                  <a:pt x="348139" y="2004714"/>
                </a:cubicBezTo>
                <a:cubicBezTo>
                  <a:pt x="333851" y="1991379"/>
                  <a:pt x="322421" y="1980901"/>
                  <a:pt x="322421" y="1957089"/>
                </a:cubicBezTo>
                <a:cubicBezTo>
                  <a:pt x="322421" y="1940896"/>
                  <a:pt x="301466" y="1925656"/>
                  <a:pt x="289084" y="1910416"/>
                </a:cubicBezTo>
                <a:cubicBezTo>
                  <a:pt x="279559" y="1898986"/>
                  <a:pt x="270034" y="1887556"/>
                  <a:pt x="259556" y="1877079"/>
                </a:cubicBezTo>
                <a:cubicBezTo>
                  <a:pt x="261461" y="1875174"/>
                  <a:pt x="262414" y="1874221"/>
                  <a:pt x="264319" y="1872316"/>
                </a:cubicBezTo>
                <a:cubicBezTo>
                  <a:pt x="267176" y="1874221"/>
                  <a:pt x="270986" y="1877079"/>
                  <a:pt x="278606" y="1881841"/>
                </a:cubicBezTo>
                <a:cubicBezTo>
                  <a:pt x="219551" y="1784686"/>
                  <a:pt x="189071" y="1680864"/>
                  <a:pt x="149066" y="1581804"/>
                </a:cubicBezTo>
                <a:cubicBezTo>
                  <a:pt x="132874" y="1542751"/>
                  <a:pt x="121444" y="1502746"/>
                  <a:pt x="109061" y="1461789"/>
                </a:cubicBezTo>
                <a:cubicBezTo>
                  <a:pt x="106204" y="1451311"/>
                  <a:pt x="105251" y="1439881"/>
                  <a:pt x="106204" y="1429404"/>
                </a:cubicBezTo>
                <a:cubicBezTo>
                  <a:pt x="107156" y="1403686"/>
                  <a:pt x="107156" y="1377969"/>
                  <a:pt x="111919" y="1353204"/>
                </a:cubicBezTo>
                <a:cubicBezTo>
                  <a:pt x="115729" y="1336059"/>
                  <a:pt x="123349" y="1317009"/>
                  <a:pt x="133826" y="1303674"/>
                </a:cubicBezTo>
                <a:cubicBezTo>
                  <a:pt x="167164" y="1260811"/>
                  <a:pt x="190024" y="1213186"/>
                  <a:pt x="206216" y="1160799"/>
                </a:cubicBezTo>
                <a:cubicBezTo>
                  <a:pt x="209074" y="1151274"/>
                  <a:pt x="214789" y="1141749"/>
                  <a:pt x="220504" y="1133176"/>
                </a:cubicBezTo>
                <a:cubicBezTo>
                  <a:pt x="229076" y="1117936"/>
                  <a:pt x="238601" y="1104601"/>
                  <a:pt x="246221" y="1089361"/>
                </a:cubicBezTo>
                <a:cubicBezTo>
                  <a:pt x="264319" y="1055071"/>
                  <a:pt x="282416" y="1020781"/>
                  <a:pt x="299561" y="986491"/>
                </a:cubicBezTo>
                <a:cubicBezTo>
                  <a:pt x="315754" y="955059"/>
                  <a:pt x="330994" y="922674"/>
                  <a:pt x="347186" y="891241"/>
                </a:cubicBezTo>
                <a:cubicBezTo>
                  <a:pt x="355759" y="875049"/>
                  <a:pt x="368141" y="861714"/>
                  <a:pt x="365284" y="840759"/>
                </a:cubicBezTo>
                <a:cubicBezTo>
                  <a:pt x="364331" y="834091"/>
                  <a:pt x="369094" y="824566"/>
                  <a:pt x="372904" y="817899"/>
                </a:cubicBezTo>
                <a:cubicBezTo>
                  <a:pt x="384334" y="795039"/>
                  <a:pt x="396716" y="773131"/>
                  <a:pt x="407194" y="750271"/>
                </a:cubicBezTo>
                <a:cubicBezTo>
                  <a:pt x="416719" y="728364"/>
                  <a:pt x="437674" y="725506"/>
                  <a:pt x="456724" y="719791"/>
                </a:cubicBezTo>
                <a:cubicBezTo>
                  <a:pt x="494824" y="708361"/>
                  <a:pt x="534829" y="699789"/>
                  <a:pt x="571024" y="684549"/>
                </a:cubicBezTo>
                <a:cubicBezTo>
                  <a:pt x="606266" y="670261"/>
                  <a:pt x="638651" y="650259"/>
                  <a:pt x="671036" y="632161"/>
                </a:cubicBezTo>
                <a:cubicBezTo>
                  <a:pt x="676751" y="629304"/>
                  <a:pt x="681514" y="620731"/>
                  <a:pt x="683419" y="614064"/>
                </a:cubicBezTo>
                <a:cubicBezTo>
                  <a:pt x="688181" y="592156"/>
                  <a:pt x="691991" y="570249"/>
                  <a:pt x="693896" y="548341"/>
                </a:cubicBezTo>
                <a:cubicBezTo>
                  <a:pt x="696754" y="512146"/>
                  <a:pt x="698659" y="474999"/>
                  <a:pt x="699611" y="438804"/>
                </a:cubicBezTo>
                <a:cubicBezTo>
                  <a:pt x="699611" y="420706"/>
                  <a:pt x="691991" y="401656"/>
                  <a:pt x="694849" y="383559"/>
                </a:cubicBezTo>
                <a:cubicBezTo>
                  <a:pt x="699611" y="349269"/>
                  <a:pt x="708184" y="314979"/>
                  <a:pt x="717709" y="281641"/>
                </a:cubicBezTo>
                <a:cubicBezTo>
                  <a:pt x="726281" y="250209"/>
                  <a:pt x="736759" y="218776"/>
                  <a:pt x="747236" y="187344"/>
                </a:cubicBezTo>
                <a:cubicBezTo>
                  <a:pt x="750094" y="178771"/>
                  <a:pt x="756761" y="170198"/>
                  <a:pt x="762476" y="163531"/>
                </a:cubicBezTo>
                <a:cubicBezTo>
                  <a:pt x="783431" y="138766"/>
                  <a:pt x="804386" y="115906"/>
                  <a:pt x="824389" y="91141"/>
                </a:cubicBezTo>
                <a:cubicBezTo>
                  <a:pt x="836771" y="75901"/>
                  <a:pt x="845344" y="57804"/>
                  <a:pt x="857726" y="42564"/>
                </a:cubicBezTo>
                <a:cubicBezTo>
                  <a:pt x="861536" y="37801"/>
                  <a:pt x="872014" y="37801"/>
                  <a:pt x="879634" y="35896"/>
                </a:cubicBezTo>
                <a:cubicBezTo>
                  <a:pt x="888206" y="33991"/>
                  <a:pt x="899636" y="34943"/>
                  <a:pt x="904399" y="30181"/>
                </a:cubicBezTo>
                <a:cubicBezTo>
                  <a:pt x="927259" y="7321"/>
                  <a:pt x="952024" y="2558"/>
                  <a:pt x="982504" y="11131"/>
                </a:cubicBezTo>
                <a:cubicBezTo>
                  <a:pt x="1008221" y="18751"/>
                  <a:pt x="1033939" y="16846"/>
                  <a:pt x="1059656" y="31134"/>
                </a:cubicBezTo>
                <a:cubicBezTo>
                  <a:pt x="1139666" y="75901"/>
                  <a:pt x="1187291" y="146386"/>
                  <a:pt x="1208246" y="231159"/>
                </a:cubicBezTo>
                <a:cubicBezTo>
                  <a:pt x="1227296" y="307359"/>
                  <a:pt x="1229201" y="387369"/>
                  <a:pt x="1225391" y="466426"/>
                </a:cubicBezTo>
                <a:cubicBezTo>
                  <a:pt x="1225391" y="470236"/>
                  <a:pt x="1224439" y="473094"/>
                  <a:pt x="1224439" y="476904"/>
                </a:cubicBezTo>
                <a:cubicBezTo>
                  <a:pt x="1239679" y="540721"/>
                  <a:pt x="1229201" y="605491"/>
                  <a:pt x="1233011" y="670261"/>
                </a:cubicBezTo>
                <a:cubicBezTo>
                  <a:pt x="1234916" y="715029"/>
                  <a:pt x="1238726" y="713124"/>
                  <a:pt x="1278731" y="721696"/>
                </a:cubicBezTo>
                <a:cubicBezTo>
                  <a:pt x="1301591" y="726459"/>
                  <a:pt x="1325404" y="725506"/>
                  <a:pt x="1348264" y="732174"/>
                </a:cubicBezTo>
                <a:cubicBezTo>
                  <a:pt x="1360646" y="735031"/>
                  <a:pt x="1373029" y="745509"/>
                  <a:pt x="1381601" y="755986"/>
                </a:cubicBezTo>
                <a:cubicBezTo>
                  <a:pt x="1393031" y="769321"/>
                  <a:pt x="1400651" y="786466"/>
                  <a:pt x="1409224" y="801706"/>
                </a:cubicBezTo>
                <a:cubicBezTo>
                  <a:pt x="1413034" y="807421"/>
                  <a:pt x="1417796" y="814089"/>
                  <a:pt x="1417796" y="820756"/>
                </a:cubicBezTo>
                <a:cubicBezTo>
                  <a:pt x="1414939" y="847426"/>
                  <a:pt x="1433036" y="861714"/>
                  <a:pt x="1447324" y="879811"/>
                </a:cubicBezTo>
                <a:cubicBezTo>
                  <a:pt x="1481614" y="923626"/>
                  <a:pt x="1514951" y="967441"/>
                  <a:pt x="1549241" y="1010304"/>
                </a:cubicBezTo>
                <a:cubicBezTo>
                  <a:pt x="1558766" y="1021734"/>
                  <a:pt x="1570196" y="1032211"/>
                  <a:pt x="1579721" y="1043641"/>
                </a:cubicBezTo>
                <a:cubicBezTo>
                  <a:pt x="1598771" y="1066501"/>
                  <a:pt x="1615916" y="1090314"/>
                  <a:pt x="1634014" y="1114126"/>
                </a:cubicBezTo>
                <a:cubicBezTo>
                  <a:pt x="1670209" y="1160799"/>
                  <a:pt x="1707356" y="1207471"/>
                  <a:pt x="1742599" y="1255096"/>
                </a:cubicBezTo>
                <a:cubicBezTo>
                  <a:pt x="1754981" y="1272241"/>
                  <a:pt x="1763554" y="1293196"/>
                  <a:pt x="1774031" y="1312246"/>
                </a:cubicBezTo>
                <a:cubicBezTo>
                  <a:pt x="1781651" y="1326534"/>
                  <a:pt x="1790224" y="1340821"/>
                  <a:pt x="1797844" y="1354156"/>
                </a:cubicBezTo>
                <a:cubicBezTo>
                  <a:pt x="1800701" y="1359871"/>
                  <a:pt x="1806416" y="1366539"/>
                  <a:pt x="1806416" y="1372254"/>
                </a:cubicBezTo>
                <a:cubicBezTo>
                  <a:pt x="1805464" y="1400829"/>
                  <a:pt x="1807369" y="1429404"/>
                  <a:pt x="1801654" y="1457026"/>
                </a:cubicBezTo>
                <a:cubicBezTo>
                  <a:pt x="1791176" y="1507509"/>
                  <a:pt x="1776889" y="1557991"/>
                  <a:pt x="1762601" y="1607521"/>
                </a:cubicBezTo>
                <a:cubicBezTo>
                  <a:pt x="1756886" y="1627524"/>
                  <a:pt x="1747361" y="1645621"/>
                  <a:pt x="1740694" y="1665624"/>
                </a:cubicBezTo>
                <a:cubicBezTo>
                  <a:pt x="1727359" y="1705629"/>
                  <a:pt x="1714024" y="1746586"/>
                  <a:pt x="1700689" y="1787544"/>
                </a:cubicBezTo>
                <a:cubicBezTo>
                  <a:pt x="1699736" y="1789449"/>
                  <a:pt x="1697831" y="1792306"/>
                  <a:pt x="1698784" y="1793259"/>
                </a:cubicBezTo>
                <a:cubicBezTo>
                  <a:pt x="1713071" y="1820881"/>
                  <a:pt x="1687354" y="1842789"/>
                  <a:pt x="1686401" y="1869459"/>
                </a:cubicBezTo>
                <a:cubicBezTo>
                  <a:pt x="1666399" y="1868506"/>
                  <a:pt x="1658779" y="1881841"/>
                  <a:pt x="1653064" y="1898034"/>
                </a:cubicBezTo>
                <a:cubicBezTo>
                  <a:pt x="1639729" y="1934229"/>
                  <a:pt x="1624489" y="1969471"/>
                  <a:pt x="1609249" y="2004714"/>
                </a:cubicBezTo>
                <a:cubicBezTo>
                  <a:pt x="1601629" y="2023764"/>
                  <a:pt x="1583531" y="2024716"/>
                  <a:pt x="1568291" y="2011381"/>
                </a:cubicBezTo>
                <a:cubicBezTo>
                  <a:pt x="1560671" y="2004714"/>
                  <a:pt x="1548289" y="2002809"/>
                  <a:pt x="1535906" y="1998046"/>
                </a:cubicBezTo>
                <a:cubicBezTo>
                  <a:pt x="1550194" y="1987569"/>
                  <a:pt x="1565434" y="1977091"/>
                  <a:pt x="1582579" y="1964709"/>
                </a:cubicBezTo>
                <a:cubicBezTo>
                  <a:pt x="1554004" y="1935181"/>
                  <a:pt x="1526381" y="1907559"/>
                  <a:pt x="1499711" y="1878984"/>
                </a:cubicBezTo>
                <a:cubicBezTo>
                  <a:pt x="1494949" y="1874221"/>
                  <a:pt x="1491139" y="1870411"/>
                  <a:pt x="1486376" y="1865649"/>
                </a:cubicBezTo>
                <a:cubicBezTo>
                  <a:pt x="1463516" y="1838979"/>
                  <a:pt x="1461611" y="1838026"/>
                  <a:pt x="1426369" y="1834216"/>
                </a:cubicBezTo>
                <a:cubicBezTo>
                  <a:pt x="1443514" y="1858029"/>
                  <a:pt x="1464469" y="1881841"/>
                  <a:pt x="1479709" y="1908511"/>
                </a:cubicBezTo>
                <a:cubicBezTo>
                  <a:pt x="1493044" y="1932324"/>
                  <a:pt x="1502569" y="1958041"/>
                  <a:pt x="1511141" y="1983759"/>
                </a:cubicBezTo>
                <a:cubicBezTo>
                  <a:pt x="1513999" y="1991379"/>
                  <a:pt x="1509236" y="2001856"/>
                  <a:pt x="1507331" y="2011381"/>
                </a:cubicBezTo>
                <a:cubicBezTo>
                  <a:pt x="1499711" y="2009476"/>
                  <a:pt x="1492091" y="2009476"/>
                  <a:pt x="1484471" y="2006619"/>
                </a:cubicBezTo>
                <a:cubicBezTo>
                  <a:pt x="1446371" y="1991379"/>
                  <a:pt x="1442561" y="1993284"/>
                  <a:pt x="1446371" y="2034241"/>
                </a:cubicBezTo>
                <a:cubicBezTo>
                  <a:pt x="1449229" y="2063769"/>
                  <a:pt x="1458754" y="2092344"/>
                  <a:pt x="1463516" y="2120919"/>
                </a:cubicBezTo>
                <a:cubicBezTo>
                  <a:pt x="1468279" y="2147589"/>
                  <a:pt x="1475899" y="2174259"/>
                  <a:pt x="1468279" y="2202834"/>
                </a:cubicBezTo>
                <a:cubicBezTo>
                  <a:pt x="1464469" y="2217121"/>
                  <a:pt x="1473041" y="2235219"/>
                  <a:pt x="1472089" y="2251411"/>
                </a:cubicBezTo>
                <a:cubicBezTo>
                  <a:pt x="1472089" y="2299036"/>
                  <a:pt x="1471136" y="2346661"/>
                  <a:pt x="1468279" y="2393334"/>
                </a:cubicBezTo>
                <a:cubicBezTo>
                  <a:pt x="1464469" y="2463819"/>
                  <a:pt x="1458754" y="2535256"/>
                  <a:pt x="1453991" y="2605741"/>
                </a:cubicBezTo>
                <a:cubicBezTo>
                  <a:pt x="1449229" y="2676226"/>
                  <a:pt x="1443514" y="2745759"/>
                  <a:pt x="1438751" y="2816244"/>
                </a:cubicBezTo>
                <a:cubicBezTo>
                  <a:pt x="1435894" y="2864821"/>
                  <a:pt x="1433989" y="2914351"/>
                  <a:pt x="1432084" y="2962929"/>
                </a:cubicBezTo>
                <a:cubicBezTo>
                  <a:pt x="1429226" y="3047701"/>
                  <a:pt x="1427321" y="3132474"/>
                  <a:pt x="1424464" y="3218199"/>
                </a:cubicBezTo>
                <a:cubicBezTo>
                  <a:pt x="1422559" y="3271539"/>
                  <a:pt x="1416844" y="3325831"/>
                  <a:pt x="1418749" y="3379171"/>
                </a:cubicBezTo>
                <a:cubicBezTo>
                  <a:pt x="1426369" y="3532524"/>
                  <a:pt x="1432084" y="3684924"/>
                  <a:pt x="1428274" y="3838276"/>
                </a:cubicBezTo>
                <a:cubicBezTo>
                  <a:pt x="1426369" y="3898284"/>
                  <a:pt x="1419701" y="3957339"/>
                  <a:pt x="1414939" y="4017346"/>
                </a:cubicBezTo>
                <a:cubicBezTo>
                  <a:pt x="1412081" y="4055446"/>
                  <a:pt x="1410176" y="4092594"/>
                  <a:pt x="1406366" y="4130694"/>
                </a:cubicBezTo>
                <a:cubicBezTo>
                  <a:pt x="1402556" y="4168794"/>
                  <a:pt x="1398746" y="4205941"/>
                  <a:pt x="1394936" y="4244041"/>
                </a:cubicBezTo>
                <a:cubicBezTo>
                  <a:pt x="1393984" y="4253566"/>
                  <a:pt x="1393031" y="4263091"/>
                  <a:pt x="1393031" y="4272616"/>
                </a:cubicBezTo>
                <a:cubicBezTo>
                  <a:pt x="1390174" y="4311669"/>
                  <a:pt x="1388269" y="4350721"/>
                  <a:pt x="1384459" y="4389774"/>
                </a:cubicBezTo>
                <a:cubicBezTo>
                  <a:pt x="1384459" y="4394536"/>
                  <a:pt x="1373981" y="4402156"/>
                  <a:pt x="1368266" y="4402156"/>
                </a:cubicBezTo>
                <a:cubicBezTo>
                  <a:pt x="1348264" y="4404061"/>
                  <a:pt x="1328261" y="4403109"/>
                  <a:pt x="1309211" y="4403109"/>
                </a:cubicBezTo>
                <a:cubicBezTo>
                  <a:pt x="1299686" y="4448829"/>
                  <a:pt x="1286351" y="4459306"/>
                  <a:pt x="1240631" y="4461211"/>
                </a:cubicBezTo>
                <a:cubicBezTo>
                  <a:pt x="1200626" y="4463116"/>
                  <a:pt x="1161574" y="4465974"/>
                  <a:pt x="1121569" y="4468831"/>
                </a:cubicBezTo>
                <a:cubicBezTo>
                  <a:pt x="1104424" y="4469784"/>
                  <a:pt x="1094899" y="4465021"/>
                  <a:pt x="1091089" y="4445971"/>
                </a:cubicBezTo>
                <a:cubicBezTo>
                  <a:pt x="1084421" y="4417396"/>
                  <a:pt x="1073944" y="4388821"/>
                  <a:pt x="1068229" y="4360246"/>
                </a:cubicBezTo>
                <a:cubicBezTo>
                  <a:pt x="1061561" y="4326909"/>
                  <a:pt x="1053941" y="4292619"/>
                  <a:pt x="1052989" y="4259281"/>
                </a:cubicBezTo>
                <a:cubicBezTo>
                  <a:pt x="1052989" y="4238326"/>
                  <a:pt x="1065371" y="4217371"/>
                  <a:pt x="1070134" y="4195464"/>
                </a:cubicBezTo>
                <a:cubicBezTo>
                  <a:pt x="1075849" y="4165936"/>
                  <a:pt x="1082516" y="4136409"/>
                  <a:pt x="1084421" y="4105929"/>
                </a:cubicBezTo>
                <a:cubicBezTo>
                  <a:pt x="1086326" y="4059256"/>
                  <a:pt x="1084421" y="4011631"/>
                  <a:pt x="1085374" y="3964959"/>
                </a:cubicBezTo>
                <a:cubicBezTo>
                  <a:pt x="1086326" y="3898284"/>
                  <a:pt x="1089184" y="3830656"/>
                  <a:pt x="1090136" y="3763981"/>
                </a:cubicBezTo>
                <a:cubicBezTo>
                  <a:pt x="1091089" y="3701116"/>
                  <a:pt x="1090136" y="3638251"/>
                  <a:pt x="1090136" y="3575386"/>
                </a:cubicBezTo>
                <a:cubicBezTo>
                  <a:pt x="1090136" y="3530619"/>
                  <a:pt x="1091089" y="3485851"/>
                  <a:pt x="1091089" y="3440131"/>
                </a:cubicBezTo>
                <a:cubicBezTo>
                  <a:pt x="1091089" y="3425844"/>
                  <a:pt x="1086326" y="3412509"/>
                  <a:pt x="1084421" y="3398221"/>
                </a:cubicBezTo>
                <a:cubicBezTo>
                  <a:pt x="1083469" y="3393459"/>
                  <a:pt x="1083469" y="3388696"/>
                  <a:pt x="1083469" y="3383934"/>
                </a:cubicBezTo>
                <a:cubicBezTo>
                  <a:pt x="1085374" y="3297256"/>
                  <a:pt x="1089184" y="3209626"/>
                  <a:pt x="1088231" y="3122949"/>
                </a:cubicBezTo>
                <a:cubicBezTo>
                  <a:pt x="1087279" y="3051511"/>
                  <a:pt x="1082516" y="2980074"/>
                  <a:pt x="1075849" y="2908636"/>
                </a:cubicBezTo>
                <a:cubicBezTo>
                  <a:pt x="1068229" y="2823864"/>
                  <a:pt x="1058704" y="2739091"/>
                  <a:pt x="1047274" y="2654319"/>
                </a:cubicBezTo>
                <a:cubicBezTo>
                  <a:pt x="1042511" y="2615266"/>
                  <a:pt x="1032986" y="2577166"/>
                  <a:pt x="1026319" y="2539066"/>
                </a:cubicBezTo>
                <a:cubicBezTo>
                  <a:pt x="1024414" y="2529541"/>
                  <a:pt x="1025366" y="2520016"/>
                  <a:pt x="1023461" y="2510491"/>
                </a:cubicBezTo>
                <a:cubicBezTo>
                  <a:pt x="1022509" y="2502871"/>
                  <a:pt x="1017746" y="2496204"/>
                  <a:pt x="1015841" y="2488584"/>
                </a:cubicBezTo>
                <a:cubicBezTo>
                  <a:pt x="1012984" y="2478106"/>
                  <a:pt x="1008221" y="2466676"/>
                  <a:pt x="1009174" y="2457151"/>
                </a:cubicBezTo>
                <a:cubicBezTo>
                  <a:pt x="1013936" y="2425719"/>
                  <a:pt x="1014889" y="2425719"/>
                  <a:pt x="1002506" y="2400001"/>
                </a:cubicBezTo>
                <a:cubicBezTo>
                  <a:pt x="989171" y="2401906"/>
                  <a:pt x="982504" y="2405716"/>
                  <a:pt x="977741" y="2420956"/>
                </a:cubicBezTo>
                <a:cubicBezTo>
                  <a:pt x="952976" y="2509539"/>
                  <a:pt x="930116" y="2598121"/>
                  <a:pt x="898684" y="2683846"/>
                </a:cubicBezTo>
                <a:cubicBezTo>
                  <a:pt x="859631" y="2787669"/>
                  <a:pt x="824389" y="2892444"/>
                  <a:pt x="799624" y="3000076"/>
                </a:cubicBezTo>
                <a:cubicBezTo>
                  <a:pt x="776764" y="3101041"/>
                  <a:pt x="759619" y="3202959"/>
                  <a:pt x="741521" y="3304876"/>
                </a:cubicBezTo>
                <a:cubicBezTo>
                  <a:pt x="736759" y="3330594"/>
                  <a:pt x="739616" y="3358216"/>
                  <a:pt x="736759" y="3384886"/>
                </a:cubicBezTo>
                <a:cubicBezTo>
                  <a:pt x="735806" y="3396316"/>
                  <a:pt x="727234" y="3407746"/>
                  <a:pt x="725329" y="3419176"/>
                </a:cubicBezTo>
                <a:cubicBezTo>
                  <a:pt x="717709" y="3455371"/>
                  <a:pt x="711994" y="3492519"/>
                  <a:pt x="705326" y="3529666"/>
                </a:cubicBezTo>
                <a:cubicBezTo>
                  <a:pt x="696754" y="3573481"/>
                  <a:pt x="687229" y="3617296"/>
                  <a:pt x="679609" y="3662064"/>
                </a:cubicBezTo>
                <a:cubicBezTo>
                  <a:pt x="671036" y="3712546"/>
                  <a:pt x="662464" y="3763029"/>
                  <a:pt x="654844" y="3813511"/>
                </a:cubicBezTo>
                <a:cubicBezTo>
                  <a:pt x="645319" y="3871614"/>
                  <a:pt x="636746" y="3930669"/>
                  <a:pt x="628174" y="3989724"/>
                </a:cubicBezTo>
                <a:cubicBezTo>
                  <a:pt x="622459" y="4024966"/>
                  <a:pt x="617696" y="4060209"/>
                  <a:pt x="611981" y="4096404"/>
                </a:cubicBezTo>
                <a:cubicBezTo>
                  <a:pt x="606266" y="4132599"/>
                  <a:pt x="601504" y="4168794"/>
                  <a:pt x="595789" y="4204989"/>
                </a:cubicBezTo>
                <a:cubicBezTo>
                  <a:pt x="588169" y="4256424"/>
                  <a:pt x="580549" y="4308811"/>
                  <a:pt x="572929" y="4360246"/>
                </a:cubicBezTo>
                <a:cubicBezTo>
                  <a:pt x="572929" y="4362151"/>
                  <a:pt x="571976" y="4364056"/>
                  <a:pt x="571976" y="4365961"/>
                </a:cubicBezTo>
                <a:cubicBezTo>
                  <a:pt x="567214" y="4396441"/>
                  <a:pt x="567214" y="4396441"/>
                  <a:pt x="536734" y="4398346"/>
                </a:cubicBezTo>
                <a:cubicBezTo>
                  <a:pt x="493871" y="4401204"/>
                  <a:pt x="451961" y="4402156"/>
                  <a:pt x="410051" y="4390726"/>
                </a:cubicBezTo>
                <a:cubicBezTo>
                  <a:pt x="397669" y="4386916"/>
                  <a:pt x="384334" y="4386916"/>
                  <a:pt x="377666" y="4404061"/>
                </a:cubicBezTo>
                <a:cubicBezTo>
                  <a:pt x="375761" y="4408824"/>
                  <a:pt x="364331" y="4413586"/>
                  <a:pt x="359569" y="4412634"/>
                </a:cubicBezTo>
                <a:cubicBezTo>
                  <a:pt x="352901" y="4410729"/>
                  <a:pt x="343376" y="4403109"/>
                  <a:pt x="343376" y="4397394"/>
                </a:cubicBezTo>
                <a:cubicBezTo>
                  <a:pt x="343376" y="4379296"/>
                  <a:pt x="331946" y="4377391"/>
                  <a:pt x="319564" y="4374534"/>
                </a:cubicBezTo>
                <a:cubicBezTo>
                  <a:pt x="313849" y="4372629"/>
                  <a:pt x="307181" y="4371676"/>
                  <a:pt x="301466" y="4369771"/>
                </a:cubicBezTo>
                <a:cubicBezTo>
                  <a:pt x="286226" y="4364056"/>
                  <a:pt x="279559" y="4370724"/>
                  <a:pt x="276701" y="4385011"/>
                </a:cubicBezTo>
                <a:cubicBezTo>
                  <a:pt x="266224" y="4432636"/>
                  <a:pt x="249079" y="4446924"/>
                  <a:pt x="198596" y="4448829"/>
                </a:cubicBezTo>
                <a:cubicBezTo>
                  <a:pt x="158591" y="4449781"/>
                  <a:pt x="117634" y="4452639"/>
                  <a:pt x="78581" y="4447876"/>
                </a:cubicBezTo>
                <a:cubicBezTo>
                  <a:pt x="53816" y="4445019"/>
                  <a:pt x="23336" y="4448829"/>
                  <a:pt x="7144" y="4419301"/>
                </a:cubicBezTo>
                <a:cubicBezTo>
                  <a:pt x="10001" y="4402156"/>
                  <a:pt x="10001" y="4390726"/>
                  <a:pt x="10001" y="4380249"/>
                </a:cubicBezTo>
                <a:close/>
                <a:moveTo>
                  <a:pt x="705326" y="762654"/>
                </a:moveTo>
                <a:cubicBezTo>
                  <a:pt x="711041" y="774084"/>
                  <a:pt x="719614" y="783609"/>
                  <a:pt x="719614" y="792181"/>
                </a:cubicBezTo>
                <a:cubicBezTo>
                  <a:pt x="718661" y="812184"/>
                  <a:pt x="727234" y="826471"/>
                  <a:pt x="739616" y="840759"/>
                </a:cubicBezTo>
                <a:cubicBezTo>
                  <a:pt x="746284" y="848379"/>
                  <a:pt x="751046" y="857904"/>
                  <a:pt x="752951" y="867429"/>
                </a:cubicBezTo>
                <a:cubicBezTo>
                  <a:pt x="756761" y="893146"/>
                  <a:pt x="758666" y="919816"/>
                  <a:pt x="760571" y="945534"/>
                </a:cubicBezTo>
                <a:cubicBezTo>
                  <a:pt x="765334" y="999826"/>
                  <a:pt x="768191" y="1055071"/>
                  <a:pt x="775811" y="1109364"/>
                </a:cubicBezTo>
                <a:cubicBezTo>
                  <a:pt x="789146" y="1206519"/>
                  <a:pt x="821531" y="1297006"/>
                  <a:pt x="866299" y="1383684"/>
                </a:cubicBezTo>
                <a:cubicBezTo>
                  <a:pt x="872966" y="1397019"/>
                  <a:pt x="880586" y="1410354"/>
                  <a:pt x="890111" y="1427499"/>
                </a:cubicBezTo>
                <a:cubicBezTo>
                  <a:pt x="899636" y="1404639"/>
                  <a:pt x="907256" y="1387494"/>
                  <a:pt x="914876" y="1369396"/>
                </a:cubicBezTo>
                <a:cubicBezTo>
                  <a:pt x="945356" y="1291291"/>
                  <a:pt x="974884" y="1213186"/>
                  <a:pt x="1006316" y="1135081"/>
                </a:cubicBezTo>
                <a:cubicBezTo>
                  <a:pt x="1022509" y="1094124"/>
                  <a:pt x="1042511" y="1055071"/>
                  <a:pt x="1058704" y="1014114"/>
                </a:cubicBezTo>
                <a:cubicBezTo>
                  <a:pt x="1063466" y="1002684"/>
                  <a:pt x="1061561" y="987444"/>
                  <a:pt x="1060609" y="974109"/>
                </a:cubicBezTo>
                <a:cubicBezTo>
                  <a:pt x="1058704" y="943629"/>
                  <a:pt x="1054894" y="912196"/>
                  <a:pt x="1052989" y="881716"/>
                </a:cubicBezTo>
                <a:cubicBezTo>
                  <a:pt x="1052989" y="876001"/>
                  <a:pt x="1058704" y="865524"/>
                  <a:pt x="1063466" y="863619"/>
                </a:cubicBezTo>
                <a:cubicBezTo>
                  <a:pt x="1091089" y="852189"/>
                  <a:pt x="1113949" y="835996"/>
                  <a:pt x="1126331" y="804564"/>
                </a:cubicBezTo>
                <a:cubicBezTo>
                  <a:pt x="1145381" y="835996"/>
                  <a:pt x="1173956" y="844569"/>
                  <a:pt x="1206341" y="850284"/>
                </a:cubicBezTo>
                <a:cubicBezTo>
                  <a:pt x="1192054" y="790276"/>
                  <a:pt x="1109186" y="661689"/>
                  <a:pt x="1067276" y="633114"/>
                </a:cubicBezTo>
                <a:cubicBezTo>
                  <a:pt x="1054894" y="656926"/>
                  <a:pt x="1046321" y="680739"/>
                  <a:pt x="1049179" y="710266"/>
                </a:cubicBezTo>
                <a:cubicBezTo>
                  <a:pt x="1051084" y="732174"/>
                  <a:pt x="1044416" y="755034"/>
                  <a:pt x="1040606" y="776941"/>
                </a:cubicBezTo>
                <a:cubicBezTo>
                  <a:pt x="1038701" y="789324"/>
                  <a:pt x="1033939" y="800754"/>
                  <a:pt x="1030129" y="814089"/>
                </a:cubicBezTo>
                <a:cubicBezTo>
                  <a:pt x="1008221" y="813136"/>
                  <a:pt x="1000601" y="831234"/>
                  <a:pt x="997744" y="848379"/>
                </a:cubicBezTo>
                <a:cubicBezTo>
                  <a:pt x="986314" y="908386"/>
                  <a:pt x="935831" y="942676"/>
                  <a:pt x="904399" y="990301"/>
                </a:cubicBezTo>
                <a:cubicBezTo>
                  <a:pt x="903446" y="992206"/>
                  <a:pt x="899636" y="992206"/>
                  <a:pt x="897731" y="993159"/>
                </a:cubicBezTo>
                <a:cubicBezTo>
                  <a:pt x="891064" y="973156"/>
                  <a:pt x="888206" y="952201"/>
                  <a:pt x="878681" y="936009"/>
                </a:cubicBezTo>
                <a:cubicBezTo>
                  <a:pt x="861536" y="908386"/>
                  <a:pt x="838676" y="883621"/>
                  <a:pt x="818674" y="856951"/>
                </a:cubicBezTo>
                <a:cubicBezTo>
                  <a:pt x="809149" y="844569"/>
                  <a:pt x="797719" y="835044"/>
                  <a:pt x="780574" y="843616"/>
                </a:cubicBezTo>
                <a:cubicBezTo>
                  <a:pt x="735806" y="768369"/>
                  <a:pt x="741521" y="683596"/>
                  <a:pt x="797719" y="592156"/>
                </a:cubicBezTo>
                <a:cubicBezTo>
                  <a:pt x="740569" y="601681"/>
                  <a:pt x="645319" y="736936"/>
                  <a:pt x="634841" y="825519"/>
                </a:cubicBezTo>
                <a:cubicBezTo>
                  <a:pt x="658654" y="805516"/>
                  <a:pt x="680561" y="786466"/>
                  <a:pt x="705326" y="762654"/>
                </a:cubicBezTo>
                <a:close/>
                <a:moveTo>
                  <a:pt x="1273969" y="1329391"/>
                </a:moveTo>
                <a:cubicBezTo>
                  <a:pt x="1276826" y="1338916"/>
                  <a:pt x="1278731" y="1347489"/>
                  <a:pt x="1280636" y="1357014"/>
                </a:cubicBezTo>
                <a:cubicBezTo>
                  <a:pt x="1285399" y="1378921"/>
                  <a:pt x="1291114" y="1401781"/>
                  <a:pt x="1294924" y="1423689"/>
                </a:cubicBezTo>
                <a:cubicBezTo>
                  <a:pt x="1302544" y="1467504"/>
                  <a:pt x="1308259" y="1512271"/>
                  <a:pt x="1315879" y="1556086"/>
                </a:cubicBezTo>
                <a:cubicBezTo>
                  <a:pt x="1322546" y="1594186"/>
                  <a:pt x="1334929" y="1631334"/>
                  <a:pt x="1337786" y="1669434"/>
                </a:cubicBezTo>
                <a:cubicBezTo>
                  <a:pt x="1340644" y="1708486"/>
                  <a:pt x="1354931" y="1741824"/>
                  <a:pt x="1370171" y="1777066"/>
                </a:cubicBezTo>
                <a:cubicBezTo>
                  <a:pt x="1385411" y="1810404"/>
                  <a:pt x="1405414" y="1822786"/>
                  <a:pt x="1441609" y="1820881"/>
                </a:cubicBezTo>
                <a:cubicBezTo>
                  <a:pt x="1461611" y="1819929"/>
                  <a:pt x="1470184" y="1813261"/>
                  <a:pt x="1473041" y="1796116"/>
                </a:cubicBezTo>
                <a:cubicBezTo>
                  <a:pt x="1477804" y="1759921"/>
                  <a:pt x="1494949" y="1729441"/>
                  <a:pt x="1516856" y="1700866"/>
                </a:cubicBezTo>
                <a:cubicBezTo>
                  <a:pt x="1524476" y="1691341"/>
                  <a:pt x="1534954" y="1682769"/>
                  <a:pt x="1537811" y="1671339"/>
                </a:cubicBezTo>
                <a:cubicBezTo>
                  <a:pt x="1543526" y="1653241"/>
                  <a:pt x="1541621" y="1633239"/>
                  <a:pt x="1547336" y="1614189"/>
                </a:cubicBezTo>
                <a:cubicBezTo>
                  <a:pt x="1551146" y="1599901"/>
                  <a:pt x="1560671" y="1586566"/>
                  <a:pt x="1568291" y="1573231"/>
                </a:cubicBezTo>
                <a:cubicBezTo>
                  <a:pt x="1571149" y="1568469"/>
                  <a:pt x="1576864" y="1562754"/>
                  <a:pt x="1575911" y="1558944"/>
                </a:cubicBezTo>
                <a:cubicBezTo>
                  <a:pt x="1570196" y="1522749"/>
                  <a:pt x="1572101" y="1486554"/>
                  <a:pt x="1582579" y="1450359"/>
                </a:cubicBezTo>
                <a:cubicBezTo>
                  <a:pt x="1583531" y="1446549"/>
                  <a:pt x="1581626" y="1438929"/>
                  <a:pt x="1577816" y="1436071"/>
                </a:cubicBezTo>
                <a:cubicBezTo>
                  <a:pt x="1541621" y="1396066"/>
                  <a:pt x="1504474" y="1357966"/>
                  <a:pt x="1470184" y="1317009"/>
                </a:cubicBezTo>
                <a:cubicBezTo>
                  <a:pt x="1442561" y="1283671"/>
                  <a:pt x="1419701" y="1247476"/>
                  <a:pt x="1383506" y="1220806"/>
                </a:cubicBezTo>
                <a:cubicBezTo>
                  <a:pt x="1371124" y="1212234"/>
                  <a:pt x="1363504" y="1207471"/>
                  <a:pt x="1353026" y="1221759"/>
                </a:cubicBezTo>
                <a:cubicBezTo>
                  <a:pt x="1329214" y="1253191"/>
                  <a:pt x="1304449" y="1283671"/>
                  <a:pt x="1280636" y="1315104"/>
                </a:cubicBezTo>
                <a:cubicBezTo>
                  <a:pt x="1276826" y="1318914"/>
                  <a:pt x="1275874" y="1324629"/>
                  <a:pt x="1273969" y="1329391"/>
                </a:cubicBezTo>
                <a:close/>
                <a:moveTo>
                  <a:pt x="599599" y="1884699"/>
                </a:moveTo>
                <a:cubicBezTo>
                  <a:pt x="601504" y="1883746"/>
                  <a:pt x="602456" y="1882794"/>
                  <a:pt x="604361" y="1880889"/>
                </a:cubicBezTo>
                <a:cubicBezTo>
                  <a:pt x="601504" y="1873269"/>
                  <a:pt x="599599" y="1865649"/>
                  <a:pt x="596741" y="1858029"/>
                </a:cubicBezTo>
                <a:cubicBezTo>
                  <a:pt x="581501" y="1814214"/>
                  <a:pt x="580549" y="1767541"/>
                  <a:pt x="581501" y="1721821"/>
                </a:cubicBezTo>
                <a:cubicBezTo>
                  <a:pt x="582454" y="1705629"/>
                  <a:pt x="586264" y="1688484"/>
                  <a:pt x="583406" y="1673244"/>
                </a:cubicBezTo>
                <a:cubicBezTo>
                  <a:pt x="577691" y="1645621"/>
                  <a:pt x="567214" y="1618951"/>
                  <a:pt x="558641" y="1591329"/>
                </a:cubicBezTo>
                <a:cubicBezTo>
                  <a:pt x="556736" y="1583709"/>
                  <a:pt x="554831" y="1576089"/>
                  <a:pt x="555784" y="1568469"/>
                </a:cubicBezTo>
                <a:cubicBezTo>
                  <a:pt x="561499" y="1517034"/>
                  <a:pt x="547211" y="1469409"/>
                  <a:pt x="531019" y="1421784"/>
                </a:cubicBezTo>
                <a:cubicBezTo>
                  <a:pt x="521494" y="1392256"/>
                  <a:pt x="511016" y="1362729"/>
                  <a:pt x="503396" y="1333201"/>
                </a:cubicBezTo>
                <a:cubicBezTo>
                  <a:pt x="495776" y="1300816"/>
                  <a:pt x="491014" y="1268431"/>
                  <a:pt x="484346" y="1236046"/>
                </a:cubicBezTo>
                <a:cubicBezTo>
                  <a:pt x="482441" y="1228426"/>
                  <a:pt x="476726" y="1222711"/>
                  <a:pt x="472916" y="1215091"/>
                </a:cubicBezTo>
                <a:cubicBezTo>
                  <a:pt x="465296" y="1218901"/>
                  <a:pt x="454819" y="1221759"/>
                  <a:pt x="451009" y="1228426"/>
                </a:cubicBezTo>
                <a:cubicBezTo>
                  <a:pt x="443389" y="1241761"/>
                  <a:pt x="439579" y="1257954"/>
                  <a:pt x="431959" y="1271289"/>
                </a:cubicBezTo>
                <a:cubicBezTo>
                  <a:pt x="414814" y="1302721"/>
                  <a:pt x="402431" y="1339869"/>
                  <a:pt x="375761" y="1361776"/>
                </a:cubicBezTo>
                <a:cubicBezTo>
                  <a:pt x="339566" y="1390351"/>
                  <a:pt x="345281" y="1431309"/>
                  <a:pt x="330994" y="1464646"/>
                </a:cubicBezTo>
                <a:cubicBezTo>
                  <a:pt x="330041" y="1466551"/>
                  <a:pt x="332899" y="1470361"/>
                  <a:pt x="333851" y="1471314"/>
                </a:cubicBezTo>
                <a:cubicBezTo>
                  <a:pt x="354806" y="1492269"/>
                  <a:pt x="355759" y="1517986"/>
                  <a:pt x="353854" y="1544656"/>
                </a:cubicBezTo>
                <a:cubicBezTo>
                  <a:pt x="353854" y="1552276"/>
                  <a:pt x="356711" y="1563706"/>
                  <a:pt x="361474" y="1568469"/>
                </a:cubicBezTo>
                <a:cubicBezTo>
                  <a:pt x="385286" y="1593234"/>
                  <a:pt x="392906" y="1622761"/>
                  <a:pt x="390049" y="1656099"/>
                </a:cubicBezTo>
                <a:cubicBezTo>
                  <a:pt x="389096" y="1662766"/>
                  <a:pt x="391001" y="1671339"/>
                  <a:pt x="395764" y="1677054"/>
                </a:cubicBezTo>
                <a:cubicBezTo>
                  <a:pt x="431006" y="1721821"/>
                  <a:pt x="456724" y="1772304"/>
                  <a:pt x="474821" y="1826596"/>
                </a:cubicBezTo>
                <a:cubicBezTo>
                  <a:pt x="479584" y="1842789"/>
                  <a:pt x="489109" y="1853266"/>
                  <a:pt x="507206" y="1858029"/>
                </a:cubicBezTo>
                <a:cubicBezTo>
                  <a:pt x="524351" y="1861839"/>
                  <a:pt x="539591" y="1874221"/>
                  <a:pt x="558641" y="1866601"/>
                </a:cubicBezTo>
                <a:cubicBezTo>
                  <a:pt x="562451" y="1865649"/>
                  <a:pt x="568166" y="1870411"/>
                  <a:pt x="573881" y="1872316"/>
                </a:cubicBezTo>
                <a:cubicBezTo>
                  <a:pt x="584359" y="1877079"/>
                  <a:pt x="591979" y="1880889"/>
                  <a:pt x="599599" y="1884699"/>
                </a:cubicBezTo>
                <a:close/>
                <a:moveTo>
                  <a:pt x="930116" y="1638954"/>
                </a:moveTo>
                <a:cubicBezTo>
                  <a:pt x="932974" y="1620856"/>
                  <a:pt x="914876" y="1615141"/>
                  <a:pt x="905351" y="1617046"/>
                </a:cubicBezTo>
                <a:cubicBezTo>
                  <a:pt x="894874" y="1619904"/>
                  <a:pt x="883444" y="1634191"/>
                  <a:pt x="880586" y="1644669"/>
                </a:cubicBezTo>
                <a:cubicBezTo>
                  <a:pt x="877729" y="1657051"/>
                  <a:pt x="887254" y="1669434"/>
                  <a:pt x="903446" y="1670386"/>
                </a:cubicBezTo>
                <a:cubicBezTo>
                  <a:pt x="917734" y="1671339"/>
                  <a:pt x="930116" y="1657051"/>
                  <a:pt x="930116" y="1638954"/>
                </a:cubicBezTo>
                <a:close/>
                <a:moveTo>
                  <a:pt x="912019" y="1539894"/>
                </a:moveTo>
                <a:cubicBezTo>
                  <a:pt x="911066" y="1525606"/>
                  <a:pt x="909161" y="1509414"/>
                  <a:pt x="889159" y="1510366"/>
                </a:cubicBezTo>
                <a:cubicBezTo>
                  <a:pt x="873919" y="1510366"/>
                  <a:pt x="871061" y="1522749"/>
                  <a:pt x="871061" y="1535131"/>
                </a:cubicBezTo>
                <a:cubicBezTo>
                  <a:pt x="871061" y="1549419"/>
                  <a:pt x="875824" y="1563706"/>
                  <a:pt x="892969" y="1563706"/>
                </a:cubicBezTo>
                <a:cubicBezTo>
                  <a:pt x="908209" y="1563706"/>
                  <a:pt x="912971" y="1553229"/>
                  <a:pt x="912019" y="1539894"/>
                </a:cubicBezTo>
                <a:close/>
                <a:moveTo>
                  <a:pt x="918686" y="1769446"/>
                </a:moveTo>
                <a:cubicBezTo>
                  <a:pt x="931069" y="1758016"/>
                  <a:pt x="943451" y="1751349"/>
                  <a:pt x="946309" y="1741824"/>
                </a:cubicBezTo>
                <a:cubicBezTo>
                  <a:pt x="947261" y="1736109"/>
                  <a:pt x="934879" y="1723726"/>
                  <a:pt x="926306" y="1718964"/>
                </a:cubicBezTo>
                <a:cubicBezTo>
                  <a:pt x="914876" y="1713249"/>
                  <a:pt x="895826" y="1726584"/>
                  <a:pt x="897731" y="1738014"/>
                </a:cubicBezTo>
                <a:cubicBezTo>
                  <a:pt x="899636" y="1747539"/>
                  <a:pt x="908209" y="1756111"/>
                  <a:pt x="918686" y="176944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Graphic 14">
            <a:extLst>
              <a:ext uri="{FF2B5EF4-FFF2-40B4-BE49-F238E27FC236}">
                <a16:creationId xmlns:a16="http://schemas.microsoft.com/office/drawing/2014/main" id="{08EDA703-E95F-4C4F-AA6A-445BEB7E306D}"/>
              </a:ext>
            </a:extLst>
          </p:cNvPr>
          <p:cNvSpPr/>
          <p:nvPr/>
        </p:nvSpPr>
        <p:spPr>
          <a:xfrm>
            <a:off x="999318" y="2093809"/>
            <a:ext cx="428564" cy="1126917"/>
          </a:xfrm>
          <a:custGeom>
            <a:avLst/>
            <a:gdLst>
              <a:gd name="connsiteX0" fmla="*/ 1708188 w 1743075"/>
              <a:gd name="connsiteY0" fmla="*/ 1960294 h 4829175"/>
              <a:gd name="connsiteX1" fmla="*/ 1736763 w 1743075"/>
              <a:gd name="connsiteY1" fmla="*/ 1693594 h 4829175"/>
              <a:gd name="connsiteX2" fmla="*/ 1727238 w 1743075"/>
              <a:gd name="connsiteY2" fmla="*/ 1609774 h 4829175"/>
              <a:gd name="connsiteX3" fmla="*/ 1703425 w 1743075"/>
              <a:gd name="connsiteY3" fmla="*/ 1511666 h 4829175"/>
              <a:gd name="connsiteX4" fmla="*/ 1696757 w 1743075"/>
              <a:gd name="connsiteY4" fmla="*/ 1463089 h 4829175"/>
              <a:gd name="connsiteX5" fmla="*/ 1622463 w 1743075"/>
              <a:gd name="connsiteY5" fmla="*/ 865871 h 4829175"/>
              <a:gd name="connsiteX6" fmla="*/ 1587220 w 1743075"/>
              <a:gd name="connsiteY6" fmla="*/ 831581 h 4829175"/>
              <a:gd name="connsiteX7" fmla="*/ 1263370 w 1743075"/>
              <a:gd name="connsiteY7" fmla="*/ 719186 h 4829175"/>
              <a:gd name="connsiteX8" fmla="*/ 1215745 w 1743075"/>
              <a:gd name="connsiteY8" fmla="*/ 693469 h 4829175"/>
              <a:gd name="connsiteX9" fmla="*/ 1170025 w 1743075"/>
              <a:gd name="connsiteY9" fmla="*/ 662989 h 4829175"/>
              <a:gd name="connsiteX10" fmla="*/ 1111923 w 1743075"/>
              <a:gd name="connsiteY10" fmla="*/ 522019 h 4829175"/>
              <a:gd name="connsiteX11" fmla="*/ 1116685 w 1743075"/>
              <a:gd name="connsiteY11" fmla="*/ 461059 h 4829175"/>
              <a:gd name="connsiteX12" fmla="*/ 1131925 w 1743075"/>
              <a:gd name="connsiteY12" fmla="*/ 392479 h 4829175"/>
              <a:gd name="connsiteX13" fmla="*/ 1143355 w 1743075"/>
              <a:gd name="connsiteY13" fmla="*/ 291514 h 4829175"/>
              <a:gd name="connsiteX14" fmla="*/ 1142403 w 1743075"/>
              <a:gd name="connsiteY14" fmla="*/ 289609 h 4829175"/>
              <a:gd name="connsiteX15" fmla="*/ 1126210 w 1743075"/>
              <a:gd name="connsiteY15" fmla="*/ 271511 h 4829175"/>
              <a:gd name="connsiteX16" fmla="*/ 1112875 w 1743075"/>
              <a:gd name="connsiteY16" fmla="*/ 285799 h 4829175"/>
              <a:gd name="connsiteX17" fmla="*/ 1113828 w 1743075"/>
              <a:gd name="connsiteY17" fmla="*/ 258176 h 4829175"/>
              <a:gd name="connsiteX18" fmla="*/ 1112875 w 1743075"/>
              <a:gd name="connsiteY18" fmla="*/ 224839 h 4829175"/>
              <a:gd name="connsiteX19" fmla="*/ 1107160 w 1743075"/>
              <a:gd name="connsiteY19" fmla="*/ 199121 h 4829175"/>
              <a:gd name="connsiteX20" fmla="*/ 1103350 w 1743075"/>
              <a:gd name="connsiteY20" fmla="*/ 182929 h 4829175"/>
              <a:gd name="connsiteX21" fmla="*/ 1100493 w 1743075"/>
              <a:gd name="connsiteY21" fmla="*/ 166736 h 4829175"/>
              <a:gd name="connsiteX22" fmla="*/ 1096683 w 1743075"/>
              <a:gd name="connsiteY22" fmla="*/ 150544 h 4829175"/>
              <a:gd name="connsiteX23" fmla="*/ 1091920 w 1743075"/>
              <a:gd name="connsiteY23" fmla="*/ 135304 h 4829175"/>
              <a:gd name="connsiteX24" fmla="*/ 1086205 w 1743075"/>
              <a:gd name="connsiteY24" fmla="*/ 116254 h 4829175"/>
              <a:gd name="connsiteX25" fmla="*/ 1077633 w 1743075"/>
              <a:gd name="connsiteY25" fmla="*/ 104824 h 4829175"/>
              <a:gd name="connsiteX26" fmla="*/ 1067155 w 1743075"/>
              <a:gd name="connsiteY26" fmla="*/ 89584 h 4829175"/>
              <a:gd name="connsiteX27" fmla="*/ 1055725 w 1743075"/>
              <a:gd name="connsiteY27" fmla="*/ 76249 h 4829175"/>
              <a:gd name="connsiteX28" fmla="*/ 1043343 w 1743075"/>
              <a:gd name="connsiteY28" fmla="*/ 65771 h 4829175"/>
              <a:gd name="connsiteX29" fmla="*/ 1030960 w 1743075"/>
              <a:gd name="connsiteY29" fmla="*/ 54341 h 4829175"/>
              <a:gd name="connsiteX30" fmla="*/ 1017625 w 1743075"/>
              <a:gd name="connsiteY30" fmla="*/ 41006 h 4829175"/>
              <a:gd name="connsiteX31" fmla="*/ 1003338 w 1743075"/>
              <a:gd name="connsiteY31" fmla="*/ 38149 h 4829175"/>
              <a:gd name="connsiteX32" fmla="*/ 981430 w 1743075"/>
              <a:gd name="connsiteY32" fmla="*/ 28624 h 4829175"/>
              <a:gd name="connsiteX33" fmla="*/ 958570 w 1743075"/>
              <a:gd name="connsiteY33" fmla="*/ 21004 h 4829175"/>
              <a:gd name="connsiteX34" fmla="*/ 934758 w 1743075"/>
              <a:gd name="connsiteY34" fmla="*/ 16241 h 4829175"/>
              <a:gd name="connsiteX35" fmla="*/ 910945 w 1743075"/>
              <a:gd name="connsiteY35" fmla="*/ 12431 h 4829175"/>
              <a:gd name="connsiteX36" fmla="*/ 886180 w 1743075"/>
              <a:gd name="connsiteY36" fmla="*/ 9574 h 4829175"/>
              <a:gd name="connsiteX37" fmla="*/ 861415 w 1743075"/>
              <a:gd name="connsiteY37" fmla="*/ 8621 h 4829175"/>
              <a:gd name="connsiteX38" fmla="*/ 847127 w 1743075"/>
              <a:gd name="connsiteY38" fmla="*/ 9574 h 4829175"/>
              <a:gd name="connsiteX39" fmla="*/ 831888 w 1743075"/>
              <a:gd name="connsiteY39" fmla="*/ 13384 h 4829175"/>
              <a:gd name="connsiteX40" fmla="*/ 817600 w 1743075"/>
              <a:gd name="connsiteY40" fmla="*/ 19099 h 4829175"/>
              <a:gd name="connsiteX41" fmla="*/ 810933 w 1743075"/>
              <a:gd name="connsiteY41" fmla="*/ 11479 h 4829175"/>
              <a:gd name="connsiteX42" fmla="*/ 807123 w 1743075"/>
              <a:gd name="connsiteY42" fmla="*/ 29576 h 4829175"/>
              <a:gd name="connsiteX43" fmla="*/ 790930 w 1743075"/>
              <a:gd name="connsiteY43" fmla="*/ 41006 h 4829175"/>
              <a:gd name="connsiteX44" fmla="*/ 774738 w 1743075"/>
              <a:gd name="connsiteY44" fmla="*/ 59104 h 4829175"/>
              <a:gd name="connsiteX45" fmla="*/ 759498 w 1743075"/>
              <a:gd name="connsiteY45" fmla="*/ 76249 h 4829175"/>
              <a:gd name="connsiteX46" fmla="*/ 746163 w 1743075"/>
              <a:gd name="connsiteY46" fmla="*/ 89584 h 4829175"/>
              <a:gd name="connsiteX47" fmla="*/ 733780 w 1743075"/>
              <a:gd name="connsiteY47" fmla="*/ 105776 h 4829175"/>
              <a:gd name="connsiteX48" fmla="*/ 723302 w 1743075"/>
              <a:gd name="connsiteY48" fmla="*/ 122921 h 4829175"/>
              <a:gd name="connsiteX49" fmla="*/ 713777 w 1743075"/>
              <a:gd name="connsiteY49" fmla="*/ 139114 h 4829175"/>
              <a:gd name="connsiteX50" fmla="*/ 706158 w 1743075"/>
              <a:gd name="connsiteY50" fmla="*/ 160069 h 4829175"/>
              <a:gd name="connsiteX51" fmla="*/ 702348 w 1743075"/>
              <a:gd name="connsiteY51" fmla="*/ 175309 h 4829175"/>
              <a:gd name="connsiteX52" fmla="*/ 699490 w 1743075"/>
              <a:gd name="connsiteY52" fmla="*/ 186739 h 4829175"/>
              <a:gd name="connsiteX53" fmla="*/ 696633 w 1743075"/>
              <a:gd name="connsiteY53" fmla="*/ 216266 h 4829175"/>
              <a:gd name="connsiteX54" fmla="*/ 698538 w 1743075"/>
              <a:gd name="connsiteY54" fmla="*/ 247699 h 4829175"/>
              <a:gd name="connsiteX55" fmla="*/ 694727 w 1743075"/>
              <a:gd name="connsiteY55" fmla="*/ 306754 h 4829175"/>
              <a:gd name="connsiteX56" fmla="*/ 694727 w 1743075"/>
              <a:gd name="connsiteY56" fmla="*/ 306754 h 4829175"/>
              <a:gd name="connsiteX57" fmla="*/ 662343 w 1743075"/>
              <a:gd name="connsiteY57" fmla="*/ 320089 h 4829175"/>
              <a:gd name="connsiteX58" fmla="*/ 671868 w 1743075"/>
              <a:gd name="connsiteY58" fmla="*/ 384859 h 4829175"/>
              <a:gd name="connsiteX59" fmla="*/ 682345 w 1743075"/>
              <a:gd name="connsiteY59" fmla="*/ 400099 h 4829175"/>
              <a:gd name="connsiteX60" fmla="*/ 769975 w 1743075"/>
              <a:gd name="connsiteY60" fmla="*/ 575359 h 4829175"/>
              <a:gd name="connsiteX61" fmla="*/ 679488 w 1743075"/>
              <a:gd name="connsiteY61" fmla="*/ 741094 h 4829175"/>
              <a:gd name="connsiteX62" fmla="*/ 412787 w 1743075"/>
              <a:gd name="connsiteY62" fmla="*/ 837296 h 4829175"/>
              <a:gd name="connsiteX63" fmla="*/ 355637 w 1743075"/>
              <a:gd name="connsiteY63" fmla="*/ 917306 h 4829175"/>
              <a:gd name="connsiteX64" fmla="*/ 337540 w 1743075"/>
              <a:gd name="connsiteY64" fmla="*/ 1080184 h 4829175"/>
              <a:gd name="connsiteX65" fmla="*/ 323253 w 1743075"/>
              <a:gd name="connsiteY65" fmla="*/ 1267826 h 4829175"/>
              <a:gd name="connsiteX66" fmla="*/ 286105 w 1743075"/>
              <a:gd name="connsiteY66" fmla="*/ 1558339 h 4829175"/>
              <a:gd name="connsiteX67" fmla="*/ 277533 w 1743075"/>
              <a:gd name="connsiteY67" fmla="*/ 1647874 h 4829175"/>
              <a:gd name="connsiteX68" fmla="*/ 256578 w 1743075"/>
              <a:gd name="connsiteY68" fmla="*/ 1709786 h 4829175"/>
              <a:gd name="connsiteX69" fmla="*/ 246100 w 1743075"/>
              <a:gd name="connsiteY69" fmla="*/ 1762174 h 4829175"/>
              <a:gd name="connsiteX70" fmla="*/ 248005 w 1743075"/>
              <a:gd name="connsiteY70" fmla="*/ 1892666 h 4829175"/>
              <a:gd name="connsiteX71" fmla="*/ 242290 w 1743075"/>
              <a:gd name="connsiteY71" fmla="*/ 1940291 h 4829175"/>
              <a:gd name="connsiteX72" fmla="*/ 230860 w 1743075"/>
              <a:gd name="connsiteY72" fmla="*/ 2296526 h 4829175"/>
              <a:gd name="connsiteX73" fmla="*/ 225145 w 1743075"/>
              <a:gd name="connsiteY73" fmla="*/ 2352724 h 4829175"/>
              <a:gd name="connsiteX74" fmla="*/ 231813 w 1743075"/>
              <a:gd name="connsiteY74" fmla="*/ 2441306 h 4829175"/>
              <a:gd name="connsiteX75" fmla="*/ 238480 w 1743075"/>
              <a:gd name="connsiteY75" fmla="*/ 2520364 h 4829175"/>
              <a:gd name="connsiteX76" fmla="*/ 221335 w 1743075"/>
              <a:gd name="connsiteY76" fmla="*/ 2589896 h 4829175"/>
              <a:gd name="connsiteX77" fmla="*/ 228003 w 1743075"/>
              <a:gd name="connsiteY77" fmla="*/ 2667049 h 4829175"/>
              <a:gd name="connsiteX78" fmla="*/ 237528 w 1743075"/>
              <a:gd name="connsiteY78" fmla="*/ 2822306 h 4829175"/>
              <a:gd name="connsiteX79" fmla="*/ 171805 w 1743075"/>
              <a:gd name="connsiteY79" fmla="*/ 3010901 h 4829175"/>
              <a:gd name="connsiteX80" fmla="*/ 125132 w 1743075"/>
              <a:gd name="connsiteY80" fmla="*/ 3028999 h 4829175"/>
              <a:gd name="connsiteX81" fmla="*/ 93700 w 1743075"/>
              <a:gd name="connsiteY81" fmla="*/ 3107104 h 4829175"/>
              <a:gd name="connsiteX82" fmla="*/ 27025 w 1743075"/>
              <a:gd name="connsiteY82" fmla="*/ 3277601 h 4829175"/>
              <a:gd name="connsiteX83" fmla="*/ 19405 w 1743075"/>
              <a:gd name="connsiteY83" fmla="*/ 3385234 h 4829175"/>
              <a:gd name="connsiteX84" fmla="*/ 13690 w 1743075"/>
              <a:gd name="connsiteY84" fmla="*/ 3611929 h 4829175"/>
              <a:gd name="connsiteX85" fmla="*/ 23215 w 1743075"/>
              <a:gd name="connsiteY85" fmla="*/ 3724324 h 4829175"/>
              <a:gd name="connsiteX86" fmla="*/ 83222 w 1743075"/>
              <a:gd name="connsiteY86" fmla="*/ 3803381 h 4829175"/>
              <a:gd name="connsiteX87" fmla="*/ 190855 w 1743075"/>
              <a:gd name="connsiteY87" fmla="*/ 3811001 h 4829175"/>
              <a:gd name="connsiteX88" fmla="*/ 237528 w 1743075"/>
              <a:gd name="connsiteY88" fmla="*/ 3805286 h 4829175"/>
              <a:gd name="connsiteX89" fmla="*/ 327062 w 1743075"/>
              <a:gd name="connsiteY89" fmla="*/ 3796714 h 4829175"/>
              <a:gd name="connsiteX90" fmla="*/ 320395 w 1743075"/>
              <a:gd name="connsiteY90" fmla="*/ 4089131 h 4829175"/>
              <a:gd name="connsiteX91" fmla="*/ 314680 w 1743075"/>
              <a:gd name="connsiteY91" fmla="*/ 4139614 h 4829175"/>
              <a:gd name="connsiteX92" fmla="*/ 311823 w 1743075"/>
              <a:gd name="connsiteY92" fmla="*/ 4163426 h 4829175"/>
              <a:gd name="connsiteX93" fmla="*/ 279438 w 1743075"/>
              <a:gd name="connsiteY93" fmla="*/ 4415839 h 4829175"/>
              <a:gd name="connsiteX94" fmla="*/ 317537 w 1743075"/>
              <a:gd name="connsiteY94" fmla="*/ 4444414 h 4829175"/>
              <a:gd name="connsiteX95" fmla="*/ 286105 w 1743075"/>
              <a:gd name="connsiteY95" fmla="*/ 4481561 h 4829175"/>
              <a:gd name="connsiteX96" fmla="*/ 277533 w 1743075"/>
              <a:gd name="connsiteY96" fmla="*/ 4502516 h 4829175"/>
              <a:gd name="connsiteX97" fmla="*/ 260388 w 1743075"/>
              <a:gd name="connsiteY97" fmla="*/ 4569191 h 4829175"/>
              <a:gd name="connsiteX98" fmla="*/ 173710 w 1743075"/>
              <a:gd name="connsiteY98" fmla="*/ 4682539 h 4829175"/>
              <a:gd name="connsiteX99" fmla="*/ 111797 w 1743075"/>
              <a:gd name="connsiteY99" fmla="*/ 4718734 h 4829175"/>
              <a:gd name="connsiteX100" fmla="*/ 79412 w 1743075"/>
              <a:gd name="connsiteY100" fmla="*/ 4791124 h 4829175"/>
              <a:gd name="connsiteX101" fmla="*/ 136563 w 1743075"/>
              <a:gd name="connsiteY101" fmla="*/ 4813031 h 4829175"/>
              <a:gd name="connsiteX102" fmla="*/ 283248 w 1743075"/>
              <a:gd name="connsiteY102" fmla="*/ 4812079 h 4829175"/>
              <a:gd name="connsiteX103" fmla="*/ 358495 w 1743075"/>
              <a:gd name="connsiteY103" fmla="*/ 4777789 h 4829175"/>
              <a:gd name="connsiteX104" fmla="*/ 440410 w 1743075"/>
              <a:gd name="connsiteY104" fmla="*/ 4756834 h 4829175"/>
              <a:gd name="connsiteX105" fmla="*/ 594715 w 1743075"/>
              <a:gd name="connsiteY105" fmla="*/ 4730164 h 4829175"/>
              <a:gd name="connsiteX106" fmla="*/ 611860 w 1743075"/>
              <a:gd name="connsiteY106" fmla="*/ 4528234 h 4829175"/>
              <a:gd name="connsiteX107" fmla="*/ 650913 w 1743075"/>
              <a:gd name="connsiteY107" fmla="*/ 4437746 h 4829175"/>
              <a:gd name="connsiteX108" fmla="*/ 672820 w 1743075"/>
              <a:gd name="connsiteY108" fmla="*/ 4431079 h 4829175"/>
              <a:gd name="connsiteX109" fmla="*/ 716635 w 1743075"/>
              <a:gd name="connsiteY109" fmla="*/ 4253914 h 4829175"/>
              <a:gd name="connsiteX110" fmla="*/ 721398 w 1743075"/>
              <a:gd name="connsiteY110" fmla="*/ 4228196 h 4829175"/>
              <a:gd name="connsiteX111" fmla="*/ 755688 w 1743075"/>
              <a:gd name="connsiteY111" fmla="*/ 3985309 h 4829175"/>
              <a:gd name="connsiteX112" fmla="*/ 762355 w 1743075"/>
              <a:gd name="connsiteY112" fmla="*/ 3962449 h 4829175"/>
              <a:gd name="connsiteX113" fmla="*/ 826173 w 1743075"/>
              <a:gd name="connsiteY113" fmla="*/ 3636694 h 4829175"/>
              <a:gd name="connsiteX114" fmla="*/ 829983 w 1743075"/>
              <a:gd name="connsiteY114" fmla="*/ 3612881 h 4829175"/>
              <a:gd name="connsiteX115" fmla="*/ 836650 w 1743075"/>
              <a:gd name="connsiteY115" fmla="*/ 3565256 h 4829175"/>
              <a:gd name="connsiteX116" fmla="*/ 867130 w 1743075"/>
              <a:gd name="connsiteY116" fmla="*/ 3320464 h 4829175"/>
              <a:gd name="connsiteX117" fmla="*/ 915708 w 1743075"/>
              <a:gd name="connsiteY117" fmla="*/ 2997566 h 4829175"/>
              <a:gd name="connsiteX118" fmla="*/ 936663 w 1743075"/>
              <a:gd name="connsiteY118" fmla="*/ 3032809 h 4829175"/>
              <a:gd name="connsiteX119" fmla="*/ 949998 w 1743075"/>
              <a:gd name="connsiteY119" fmla="*/ 3197591 h 4829175"/>
              <a:gd name="connsiteX120" fmla="*/ 949045 w 1743075"/>
              <a:gd name="connsiteY120" fmla="*/ 3325226 h 4829175"/>
              <a:gd name="connsiteX121" fmla="*/ 980477 w 1743075"/>
              <a:gd name="connsiteY121" fmla="*/ 3579544 h 4829175"/>
              <a:gd name="connsiteX122" fmla="*/ 983335 w 1743075"/>
              <a:gd name="connsiteY122" fmla="*/ 3946256 h 4829175"/>
              <a:gd name="connsiteX123" fmla="*/ 989050 w 1743075"/>
              <a:gd name="connsiteY123" fmla="*/ 4107229 h 4829175"/>
              <a:gd name="connsiteX124" fmla="*/ 976668 w 1743075"/>
              <a:gd name="connsiteY124" fmla="*/ 4243436 h 4829175"/>
              <a:gd name="connsiteX125" fmla="*/ 971905 w 1743075"/>
              <a:gd name="connsiteY125" fmla="*/ 4266296 h 4829175"/>
              <a:gd name="connsiteX126" fmla="*/ 966190 w 1743075"/>
              <a:gd name="connsiteY126" fmla="*/ 4288204 h 4829175"/>
              <a:gd name="connsiteX127" fmla="*/ 961427 w 1743075"/>
              <a:gd name="connsiteY127" fmla="*/ 4595861 h 4829175"/>
              <a:gd name="connsiteX128" fmla="*/ 974763 w 1743075"/>
              <a:gd name="connsiteY128" fmla="*/ 4618721 h 4829175"/>
              <a:gd name="connsiteX129" fmla="*/ 1007148 w 1743075"/>
              <a:gd name="connsiteY129" fmla="*/ 4692064 h 4829175"/>
              <a:gd name="connsiteX130" fmla="*/ 1070013 w 1743075"/>
              <a:gd name="connsiteY130" fmla="*/ 4767311 h 4829175"/>
              <a:gd name="connsiteX131" fmla="*/ 1116685 w 1743075"/>
              <a:gd name="connsiteY131" fmla="*/ 4820651 h 4829175"/>
              <a:gd name="connsiteX132" fmla="*/ 1133830 w 1743075"/>
              <a:gd name="connsiteY132" fmla="*/ 4827319 h 4829175"/>
              <a:gd name="connsiteX133" fmla="*/ 1181455 w 1743075"/>
              <a:gd name="connsiteY133" fmla="*/ 4827319 h 4829175"/>
              <a:gd name="connsiteX134" fmla="*/ 1255750 w 1743075"/>
              <a:gd name="connsiteY134" fmla="*/ 4818746 h 4829175"/>
              <a:gd name="connsiteX135" fmla="*/ 1298613 w 1743075"/>
              <a:gd name="connsiteY135" fmla="*/ 4766359 h 4829175"/>
              <a:gd name="connsiteX136" fmla="*/ 1281468 w 1743075"/>
              <a:gd name="connsiteY136" fmla="*/ 4697779 h 4829175"/>
              <a:gd name="connsiteX137" fmla="*/ 1270038 w 1743075"/>
              <a:gd name="connsiteY137" fmla="*/ 4605386 h 4829175"/>
              <a:gd name="connsiteX138" fmla="*/ 1330998 w 1743075"/>
              <a:gd name="connsiteY138" fmla="*/ 4244389 h 4829175"/>
              <a:gd name="connsiteX139" fmla="*/ 1331950 w 1743075"/>
              <a:gd name="connsiteY139" fmla="*/ 4239626 h 4829175"/>
              <a:gd name="connsiteX140" fmla="*/ 1352905 w 1743075"/>
              <a:gd name="connsiteY140" fmla="*/ 3898631 h 4829175"/>
              <a:gd name="connsiteX141" fmla="*/ 1384338 w 1743075"/>
              <a:gd name="connsiteY141" fmla="*/ 3664316 h 4829175"/>
              <a:gd name="connsiteX142" fmla="*/ 1441488 w 1743075"/>
              <a:gd name="connsiteY142" fmla="*/ 3318559 h 4829175"/>
              <a:gd name="connsiteX143" fmla="*/ 1457680 w 1743075"/>
              <a:gd name="connsiteY143" fmla="*/ 3014711 h 4829175"/>
              <a:gd name="connsiteX144" fmla="*/ 1485303 w 1743075"/>
              <a:gd name="connsiteY144" fmla="*/ 2673716 h 4829175"/>
              <a:gd name="connsiteX145" fmla="*/ 1488160 w 1743075"/>
              <a:gd name="connsiteY145" fmla="*/ 2573704 h 4829175"/>
              <a:gd name="connsiteX146" fmla="*/ 1497685 w 1743075"/>
              <a:gd name="connsiteY146" fmla="*/ 2507981 h 4829175"/>
              <a:gd name="connsiteX147" fmla="*/ 1519593 w 1743075"/>
              <a:gd name="connsiteY147" fmla="*/ 2480359 h 4829175"/>
              <a:gd name="connsiteX148" fmla="*/ 1573885 w 1743075"/>
              <a:gd name="connsiteY148" fmla="*/ 2434639 h 4829175"/>
              <a:gd name="connsiteX149" fmla="*/ 1599603 w 1743075"/>
              <a:gd name="connsiteY149" fmla="*/ 2400349 h 4829175"/>
              <a:gd name="connsiteX150" fmla="*/ 1662468 w 1743075"/>
              <a:gd name="connsiteY150" fmla="*/ 2271761 h 4829175"/>
              <a:gd name="connsiteX151" fmla="*/ 1671040 w 1743075"/>
              <a:gd name="connsiteY151" fmla="*/ 2126029 h 4829175"/>
              <a:gd name="connsiteX152" fmla="*/ 1671993 w 1743075"/>
              <a:gd name="connsiteY152" fmla="*/ 2111741 h 4829175"/>
              <a:gd name="connsiteX153" fmla="*/ 1708188 w 1743075"/>
              <a:gd name="connsiteY153" fmla="*/ 1960294 h 4829175"/>
              <a:gd name="connsiteX154" fmla="*/ 284200 w 1743075"/>
              <a:gd name="connsiteY154" fmla="*/ 2927081 h 4829175"/>
              <a:gd name="connsiteX155" fmla="*/ 321348 w 1743075"/>
              <a:gd name="connsiteY155" fmla="*/ 2824211 h 4829175"/>
              <a:gd name="connsiteX156" fmla="*/ 328968 w 1743075"/>
              <a:gd name="connsiteY156" fmla="*/ 2825164 h 4829175"/>
              <a:gd name="connsiteX157" fmla="*/ 337540 w 1743075"/>
              <a:gd name="connsiteY157" fmla="*/ 2930891 h 4829175"/>
              <a:gd name="connsiteX158" fmla="*/ 284200 w 1743075"/>
              <a:gd name="connsiteY158" fmla="*/ 2927081 h 4829175"/>
              <a:gd name="connsiteX159" fmla="*/ 391833 w 1743075"/>
              <a:gd name="connsiteY159" fmla="*/ 2454641 h 4829175"/>
              <a:gd name="connsiteX160" fmla="*/ 262293 w 1743075"/>
              <a:gd name="connsiteY160" fmla="*/ 2454641 h 4829175"/>
              <a:gd name="connsiteX161" fmla="*/ 288963 w 1743075"/>
              <a:gd name="connsiteY161" fmla="*/ 2388919 h 4829175"/>
              <a:gd name="connsiteX162" fmla="*/ 401358 w 1743075"/>
              <a:gd name="connsiteY162" fmla="*/ 2401301 h 4829175"/>
              <a:gd name="connsiteX163" fmla="*/ 391833 w 1743075"/>
              <a:gd name="connsiteY163" fmla="*/ 2454641 h 4829175"/>
              <a:gd name="connsiteX164" fmla="*/ 422312 w 1743075"/>
              <a:gd name="connsiteY164" fmla="*/ 2628949 h 4829175"/>
              <a:gd name="connsiteX165" fmla="*/ 414693 w 1743075"/>
              <a:gd name="connsiteY165" fmla="*/ 2566084 h 4829175"/>
              <a:gd name="connsiteX166" fmla="*/ 408978 w 1743075"/>
              <a:gd name="connsiteY166" fmla="*/ 2500361 h 4829175"/>
              <a:gd name="connsiteX167" fmla="*/ 410883 w 1743075"/>
              <a:gd name="connsiteY167" fmla="*/ 2468929 h 4829175"/>
              <a:gd name="connsiteX168" fmla="*/ 448030 w 1743075"/>
              <a:gd name="connsiteY168" fmla="*/ 2374631 h 4829175"/>
              <a:gd name="connsiteX169" fmla="*/ 422312 w 1743075"/>
              <a:gd name="connsiteY169" fmla="*/ 2628949 h 4829175"/>
              <a:gd name="connsiteX170" fmla="*/ 814743 w 1743075"/>
              <a:gd name="connsiteY170" fmla="*/ 1037321 h 4829175"/>
              <a:gd name="connsiteX171" fmla="*/ 806170 w 1743075"/>
              <a:gd name="connsiteY171" fmla="*/ 1037321 h 4829175"/>
              <a:gd name="connsiteX172" fmla="*/ 793788 w 1743075"/>
              <a:gd name="connsiteY172" fmla="*/ 857299 h 4829175"/>
              <a:gd name="connsiteX173" fmla="*/ 802360 w 1743075"/>
              <a:gd name="connsiteY173" fmla="*/ 854441 h 4829175"/>
              <a:gd name="connsiteX174" fmla="*/ 849033 w 1743075"/>
              <a:gd name="connsiteY174" fmla="*/ 903971 h 4829175"/>
              <a:gd name="connsiteX175" fmla="*/ 862368 w 1743075"/>
              <a:gd name="connsiteY175" fmla="*/ 883969 h 4829175"/>
              <a:gd name="connsiteX176" fmla="*/ 885227 w 1743075"/>
              <a:gd name="connsiteY176" fmla="*/ 857299 h 4829175"/>
              <a:gd name="connsiteX177" fmla="*/ 891895 w 1743075"/>
              <a:gd name="connsiteY177" fmla="*/ 861109 h 4829175"/>
              <a:gd name="connsiteX178" fmla="*/ 814743 w 1743075"/>
              <a:gd name="connsiteY178" fmla="*/ 1037321 h 4829175"/>
              <a:gd name="connsiteX179" fmla="*/ 860463 w 1743075"/>
              <a:gd name="connsiteY179" fmla="*/ 883969 h 4829175"/>
              <a:gd name="connsiteX180" fmla="*/ 796645 w 1743075"/>
              <a:gd name="connsiteY180" fmla="*/ 786814 h 4829175"/>
              <a:gd name="connsiteX181" fmla="*/ 795693 w 1743075"/>
              <a:gd name="connsiteY181" fmla="*/ 672514 h 4829175"/>
              <a:gd name="connsiteX182" fmla="*/ 901420 w 1743075"/>
              <a:gd name="connsiteY182" fmla="*/ 747761 h 4829175"/>
              <a:gd name="connsiteX183" fmla="*/ 860463 w 1743075"/>
              <a:gd name="connsiteY183" fmla="*/ 883969 h 4829175"/>
              <a:gd name="connsiteX184" fmla="*/ 985240 w 1743075"/>
              <a:gd name="connsiteY184" fmla="*/ 1052561 h 4829175"/>
              <a:gd name="connsiteX185" fmla="*/ 979525 w 1743075"/>
              <a:gd name="connsiteY185" fmla="*/ 1050656 h 4829175"/>
              <a:gd name="connsiteX186" fmla="*/ 970952 w 1743075"/>
              <a:gd name="connsiteY186" fmla="*/ 869681 h 4829175"/>
              <a:gd name="connsiteX187" fmla="*/ 999527 w 1743075"/>
              <a:gd name="connsiteY187" fmla="*/ 913496 h 4829175"/>
              <a:gd name="connsiteX188" fmla="*/ 1044295 w 1743075"/>
              <a:gd name="connsiteY188" fmla="*/ 880159 h 4829175"/>
              <a:gd name="connsiteX189" fmla="*/ 985240 w 1743075"/>
              <a:gd name="connsiteY189" fmla="*/ 1052561 h 4829175"/>
              <a:gd name="connsiteX190" fmla="*/ 1001433 w 1743075"/>
              <a:gd name="connsiteY190" fmla="*/ 888731 h 4829175"/>
              <a:gd name="connsiteX191" fmla="*/ 942377 w 1743075"/>
              <a:gd name="connsiteY191" fmla="*/ 758239 h 4829175"/>
              <a:gd name="connsiteX192" fmla="*/ 1104303 w 1743075"/>
              <a:gd name="connsiteY192" fmla="*/ 632509 h 4829175"/>
              <a:gd name="connsiteX193" fmla="*/ 1001433 w 1743075"/>
              <a:gd name="connsiteY193" fmla="*/ 888731 h 4829175"/>
              <a:gd name="connsiteX194" fmla="*/ 1510068 w 1743075"/>
              <a:gd name="connsiteY194" fmla="*/ 2456546 h 4829175"/>
              <a:gd name="connsiteX195" fmla="*/ 1388148 w 1743075"/>
              <a:gd name="connsiteY195" fmla="*/ 2296526 h 4829175"/>
              <a:gd name="connsiteX196" fmla="*/ 1543405 w 1743075"/>
              <a:gd name="connsiteY196" fmla="*/ 2432734 h 4829175"/>
              <a:gd name="connsiteX197" fmla="*/ 1510068 w 1743075"/>
              <a:gd name="connsiteY197" fmla="*/ 2456546 h 482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1743075" h="4829175">
                <a:moveTo>
                  <a:pt x="1708188" y="1960294"/>
                </a:moveTo>
                <a:cubicBezTo>
                  <a:pt x="1708188" y="1871711"/>
                  <a:pt x="1736763" y="1782176"/>
                  <a:pt x="1736763" y="1693594"/>
                </a:cubicBezTo>
                <a:cubicBezTo>
                  <a:pt x="1733905" y="1665971"/>
                  <a:pt x="1731048" y="1637396"/>
                  <a:pt x="1727238" y="1609774"/>
                </a:cubicBezTo>
                <a:cubicBezTo>
                  <a:pt x="1722475" y="1577389"/>
                  <a:pt x="1708188" y="1544051"/>
                  <a:pt x="1703425" y="1511666"/>
                </a:cubicBezTo>
                <a:cubicBezTo>
                  <a:pt x="1700568" y="1495474"/>
                  <a:pt x="1698663" y="1479281"/>
                  <a:pt x="1696757" y="1463089"/>
                </a:cubicBezTo>
                <a:cubicBezTo>
                  <a:pt x="1670088" y="1265921"/>
                  <a:pt x="1689138" y="1056371"/>
                  <a:pt x="1622463" y="865871"/>
                </a:cubicBezTo>
                <a:cubicBezTo>
                  <a:pt x="1611985" y="852536"/>
                  <a:pt x="1599603" y="842059"/>
                  <a:pt x="1587220" y="831581"/>
                </a:cubicBezTo>
                <a:cubicBezTo>
                  <a:pt x="1498638" y="763954"/>
                  <a:pt x="1360525" y="772526"/>
                  <a:pt x="1263370" y="719186"/>
                </a:cubicBezTo>
                <a:cubicBezTo>
                  <a:pt x="1247178" y="711566"/>
                  <a:pt x="1230985" y="702994"/>
                  <a:pt x="1215745" y="693469"/>
                </a:cubicBezTo>
                <a:cubicBezTo>
                  <a:pt x="1200505" y="683944"/>
                  <a:pt x="1185265" y="674419"/>
                  <a:pt x="1170025" y="662989"/>
                </a:cubicBezTo>
                <a:cubicBezTo>
                  <a:pt x="1123353" y="626794"/>
                  <a:pt x="1099540" y="582979"/>
                  <a:pt x="1111923" y="522019"/>
                </a:cubicBezTo>
                <a:cubicBezTo>
                  <a:pt x="1115733" y="502016"/>
                  <a:pt x="1113828" y="481061"/>
                  <a:pt x="1116685" y="461059"/>
                </a:cubicBezTo>
                <a:cubicBezTo>
                  <a:pt x="1120495" y="438199"/>
                  <a:pt x="1123353" y="413434"/>
                  <a:pt x="1131925" y="392479"/>
                </a:cubicBezTo>
                <a:cubicBezTo>
                  <a:pt x="1146213" y="357236"/>
                  <a:pt x="1151928" y="324851"/>
                  <a:pt x="1143355" y="291514"/>
                </a:cubicBezTo>
                <a:lnTo>
                  <a:pt x="1142403" y="289609"/>
                </a:lnTo>
                <a:cubicBezTo>
                  <a:pt x="1137640" y="269606"/>
                  <a:pt x="1126210" y="271511"/>
                  <a:pt x="1126210" y="271511"/>
                </a:cubicBezTo>
                <a:cubicBezTo>
                  <a:pt x="1120495" y="275321"/>
                  <a:pt x="1112875" y="285799"/>
                  <a:pt x="1112875" y="285799"/>
                </a:cubicBezTo>
                <a:lnTo>
                  <a:pt x="1113828" y="258176"/>
                </a:lnTo>
                <a:lnTo>
                  <a:pt x="1112875" y="224839"/>
                </a:lnTo>
                <a:cubicBezTo>
                  <a:pt x="1110970" y="222934"/>
                  <a:pt x="1109065" y="207694"/>
                  <a:pt x="1107160" y="199121"/>
                </a:cubicBezTo>
                <a:cubicBezTo>
                  <a:pt x="1106208" y="187691"/>
                  <a:pt x="1104303" y="201026"/>
                  <a:pt x="1103350" y="182929"/>
                </a:cubicBezTo>
                <a:cubicBezTo>
                  <a:pt x="1102398" y="179119"/>
                  <a:pt x="1101445" y="179119"/>
                  <a:pt x="1100493" y="166736"/>
                </a:cubicBezTo>
                <a:cubicBezTo>
                  <a:pt x="1099540" y="143876"/>
                  <a:pt x="1098588" y="152449"/>
                  <a:pt x="1096683" y="150544"/>
                </a:cubicBezTo>
                <a:cubicBezTo>
                  <a:pt x="1095730" y="118159"/>
                  <a:pt x="1093825" y="115301"/>
                  <a:pt x="1091920" y="135304"/>
                </a:cubicBezTo>
                <a:cubicBezTo>
                  <a:pt x="1090015" y="129589"/>
                  <a:pt x="1088110" y="125779"/>
                  <a:pt x="1086205" y="116254"/>
                </a:cubicBezTo>
                <a:cubicBezTo>
                  <a:pt x="1083348" y="105776"/>
                  <a:pt x="1081443" y="99109"/>
                  <a:pt x="1077633" y="104824"/>
                </a:cubicBezTo>
                <a:cubicBezTo>
                  <a:pt x="1073823" y="117206"/>
                  <a:pt x="1070965" y="90536"/>
                  <a:pt x="1067155" y="89584"/>
                </a:cubicBezTo>
                <a:cubicBezTo>
                  <a:pt x="1063345" y="94346"/>
                  <a:pt x="1059535" y="50531"/>
                  <a:pt x="1055725" y="76249"/>
                </a:cubicBezTo>
                <a:cubicBezTo>
                  <a:pt x="1051915" y="85774"/>
                  <a:pt x="1048105" y="59104"/>
                  <a:pt x="1043343" y="65771"/>
                </a:cubicBezTo>
                <a:cubicBezTo>
                  <a:pt x="1039533" y="64819"/>
                  <a:pt x="1034770" y="66724"/>
                  <a:pt x="1030960" y="54341"/>
                </a:cubicBezTo>
                <a:cubicBezTo>
                  <a:pt x="1026198" y="52436"/>
                  <a:pt x="1022388" y="38149"/>
                  <a:pt x="1017625" y="41006"/>
                </a:cubicBezTo>
                <a:cubicBezTo>
                  <a:pt x="1012863" y="42911"/>
                  <a:pt x="1008100" y="32434"/>
                  <a:pt x="1003338" y="38149"/>
                </a:cubicBezTo>
                <a:cubicBezTo>
                  <a:pt x="996670" y="20051"/>
                  <a:pt x="989050" y="36244"/>
                  <a:pt x="981430" y="28624"/>
                </a:cubicBezTo>
                <a:cubicBezTo>
                  <a:pt x="973810" y="20051"/>
                  <a:pt x="966190" y="10526"/>
                  <a:pt x="958570" y="21004"/>
                </a:cubicBezTo>
                <a:cubicBezTo>
                  <a:pt x="950950" y="6716"/>
                  <a:pt x="943330" y="25766"/>
                  <a:pt x="934758" y="16241"/>
                </a:cubicBezTo>
                <a:cubicBezTo>
                  <a:pt x="927138" y="17194"/>
                  <a:pt x="918565" y="9574"/>
                  <a:pt x="910945" y="12431"/>
                </a:cubicBezTo>
                <a:cubicBezTo>
                  <a:pt x="902373" y="7669"/>
                  <a:pt x="894752" y="33386"/>
                  <a:pt x="886180" y="9574"/>
                </a:cubicBezTo>
                <a:cubicBezTo>
                  <a:pt x="877608" y="9574"/>
                  <a:pt x="869988" y="4811"/>
                  <a:pt x="861415" y="8621"/>
                </a:cubicBezTo>
                <a:cubicBezTo>
                  <a:pt x="856652" y="12431"/>
                  <a:pt x="851890" y="21004"/>
                  <a:pt x="847127" y="9574"/>
                </a:cubicBezTo>
                <a:cubicBezTo>
                  <a:pt x="842365" y="11479"/>
                  <a:pt x="836650" y="18146"/>
                  <a:pt x="831888" y="13384"/>
                </a:cubicBezTo>
                <a:cubicBezTo>
                  <a:pt x="827125" y="17194"/>
                  <a:pt x="822363" y="23861"/>
                  <a:pt x="817600" y="19099"/>
                </a:cubicBezTo>
                <a:cubicBezTo>
                  <a:pt x="815695" y="13384"/>
                  <a:pt x="812838" y="10526"/>
                  <a:pt x="810933" y="11479"/>
                </a:cubicBezTo>
                <a:cubicBezTo>
                  <a:pt x="809027" y="12431"/>
                  <a:pt x="809027" y="19099"/>
                  <a:pt x="807123" y="29576"/>
                </a:cubicBezTo>
                <a:cubicBezTo>
                  <a:pt x="801408" y="35291"/>
                  <a:pt x="795693" y="41006"/>
                  <a:pt x="790930" y="41006"/>
                </a:cubicBezTo>
                <a:cubicBezTo>
                  <a:pt x="785215" y="54341"/>
                  <a:pt x="780452" y="61009"/>
                  <a:pt x="774738" y="59104"/>
                </a:cubicBezTo>
                <a:cubicBezTo>
                  <a:pt x="769023" y="72439"/>
                  <a:pt x="764260" y="60056"/>
                  <a:pt x="759498" y="76249"/>
                </a:cubicBezTo>
                <a:cubicBezTo>
                  <a:pt x="754735" y="65771"/>
                  <a:pt x="749973" y="86726"/>
                  <a:pt x="746163" y="89584"/>
                </a:cubicBezTo>
                <a:cubicBezTo>
                  <a:pt x="741400" y="88631"/>
                  <a:pt x="737590" y="105776"/>
                  <a:pt x="733780" y="105776"/>
                </a:cubicBezTo>
                <a:cubicBezTo>
                  <a:pt x="729970" y="99109"/>
                  <a:pt x="726160" y="120064"/>
                  <a:pt x="723302" y="122921"/>
                </a:cubicBezTo>
                <a:cubicBezTo>
                  <a:pt x="719493" y="142924"/>
                  <a:pt x="716635" y="116254"/>
                  <a:pt x="713777" y="139114"/>
                </a:cubicBezTo>
                <a:cubicBezTo>
                  <a:pt x="710920" y="119111"/>
                  <a:pt x="708063" y="152449"/>
                  <a:pt x="706158" y="160069"/>
                </a:cubicBezTo>
                <a:cubicBezTo>
                  <a:pt x="705205" y="151496"/>
                  <a:pt x="703300" y="170546"/>
                  <a:pt x="702348" y="175309"/>
                </a:cubicBezTo>
                <a:cubicBezTo>
                  <a:pt x="701395" y="180071"/>
                  <a:pt x="700443" y="184834"/>
                  <a:pt x="699490" y="186739"/>
                </a:cubicBezTo>
                <a:cubicBezTo>
                  <a:pt x="697585" y="196264"/>
                  <a:pt x="696633" y="205789"/>
                  <a:pt x="696633" y="216266"/>
                </a:cubicBezTo>
                <a:cubicBezTo>
                  <a:pt x="696633" y="226744"/>
                  <a:pt x="696633" y="237221"/>
                  <a:pt x="698538" y="247699"/>
                </a:cubicBezTo>
                <a:cubicBezTo>
                  <a:pt x="701395" y="267701"/>
                  <a:pt x="700443" y="287704"/>
                  <a:pt x="694727" y="306754"/>
                </a:cubicBezTo>
                <a:lnTo>
                  <a:pt x="694727" y="306754"/>
                </a:lnTo>
                <a:cubicBezTo>
                  <a:pt x="694727" y="306754"/>
                  <a:pt x="667105" y="301039"/>
                  <a:pt x="662343" y="320089"/>
                </a:cubicBezTo>
                <a:cubicBezTo>
                  <a:pt x="662343" y="320089"/>
                  <a:pt x="655675" y="353426"/>
                  <a:pt x="671868" y="384859"/>
                </a:cubicBezTo>
                <a:cubicBezTo>
                  <a:pt x="673773" y="390574"/>
                  <a:pt x="677583" y="395336"/>
                  <a:pt x="682345" y="400099"/>
                </a:cubicBezTo>
                <a:cubicBezTo>
                  <a:pt x="729970" y="449629"/>
                  <a:pt x="754735" y="513446"/>
                  <a:pt x="769975" y="575359"/>
                </a:cubicBezTo>
                <a:cubicBezTo>
                  <a:pt x="789977" y="655369"/>
                  <a:pt x="787120" y="706804"/>
                  <a:pt x="679488" y="741094"/>
                </a:cubicBezTo>
                <a:cubicBezTo>
                  <a:pt x="592810" y="769669"/>
                  <a:pt x="497560" y="803006"/>
                  <a:pt x="412787" y="837296"/>
                </a:cubicBezTo>
                <a:cubicBezTo>
                  <a:pt x="378498" y="850631"/>
                  <a:pt x="356590" y="877301"/>
                  <a:pt x="355637" y="917306"/>
                </a:cubicBezTo>
                <a:cubicBezTo>
                  <a:pt x="354685" y="972551"/>
                  <a:pt x="350875" y="1025891"/>
                  <a:pt x="337540" y="1080184"/>
                </a:cubicBezTo>
                <a:cubicBezTo>
                  <a:pt x="322300" y="1141144"/>
                  <a:pt x="331825" y="1204961"/>
                  <a:pt x="323253" y="1267826"/>
                </a:cubicBezTo>
                <a:cubicBezTo>
                  <a:pt x="310870" y="1364981"/>
                  <a:pt x="279438" y="1459279"/>
                  <a:pt x="286105" y="1558339"/>
                </a:cubicBezTo>
                <a:cubicBezTo>
                  <a:pt x="288010" y="1587866"/>
                  <a:pt x="282295" y="1618346"/>
                  <a:pt x="277533" y="1647874"/>
                </a:cubicBezTo>
                <a:cubicBezTo>
                  <a:pt x="273723" y="1668829"/>
                  <a:pt x="263245" y="1688831"/>
                  <a:pt x="256578" y="1709786"/>
                </a:cubicBezTo>
                <a:cubicBezTo>
                  <a:pt x="251815" y="1726931"/>
                  <a:pt x="239432" y="1749791"/>
                  <a:pt x="246100" y="1762174"/>
                </a:cubicBezTo>
                <a:cubicBezTo>
                  <a:pt x="267055" y="1806941"/>
                  <a:pt x="249910" y="1849804"/>
                  <a:pt x="248005" y="1892666"/>
                </a:cubicBezTo>
                <a:cubicBezTo>
                  <a:pt x="247053" y="1908859"/>
                  <a:pt x="243242" y="1924099"/>
                  <a:pt x="242290" y="1940291"/>
                </a:cubicBezTo>
                <a:cubicBezTo>
                  <a:pt x="238480" y="2059354"/>
                  <a:pt x="234670" y="2178416"/>
                  <a:pt x="230860" y="2296526"/>
                </a:cubicBezTo>
                <a:cubicBezTo>
                  <a:pt x="229907" y="2315576"/>
                  <a:pt x="225145" y="2334626"/>
                  <a:pt x="225145" y="2352724"/>
                </a:cubicBezTo>
                <a:cubicBezTo>
                  <a:pt x="225145" y="2382251"/>
                  <a:pt x="222288" y="2414636"/>
                  <a:pt x="231813" y="2441306"/>
                </a:cubicBezTo>
                <a:cubicBezTo>
                  <a:pt x="241338" y="2468929"/>
                  <a:pt x="243242" y="2493694"/>
                  <a:pt x="238480" y="2520364"/>
                </a:cubicBezTo>
                <a:cubicBezTo>
                  <a:pt x="233717" y="2543224"/>
                  <a:pt x="228003" y="2567036"/>
                  <a:pt x="221335" y="2589896"/>
                </a:cubicBezTo>
                <a:cubicBezTo>
                  <a:pt x="212763" y="2617519"/>
                  <a:pt x="217525" y="2640379"/>
                  <a:pt x="228003" y="2667049"/>
                </a:cubicBezTo>
                <a:cubicBezTo>
                  <a:pt x="248005" y="2716579"/>
                  <a:pt x="262293" y="2766109"/>
                  <a:pt x="237528" y="2822306"/>
                </a:cubicBezTo>
                <a:cubicBezTo>
                  <a:pt x="211810" y="2880409"/>
                  <a:pt x="194665" y="2943274"/>
                  <a:pt x="171805" y="3010901"/>
                </a:cubicBezTo>
                <a:cubicBezTo>
                  <a:pt x="160375" y="3015664"/>
                  <a:pt x="142277" y="3022331"/>
                  <a:pt x="125132" y="3028999"/>
                </a:cubicBezTo>
                <a:cubicBezTo>
                  <a:pt x="113702" y="3057574"/>
                  <a:pt x="107035" y="3084244"/>
                  <a:pt x="93700" y="3107104"/>
                </a:cubicBezTo>
                <a:cubicBezTo>
                  <a:pt x="61315" y="3159491"/>
                  <a:pt x="40360" y="3218546"/>
                  <a:pt x="27025" y="3277601"/>
                </a:cubicBezTo>
                <a:cubicBezTo>
                  <a:pt x="19405" y="3312844"/>
                  <a:pt x="28930" y="3349991"/>
                  <a:pt x="19405" y="3385234"/>
                </a:cubicBezTo>
                <a:cubicBezTo>
                  <a:pt x="-1550" y="3460481"/>
                  <a:pt x="9880" y="3535729"/>
                  <a:pt x="13690" y="3611929"/>
                </a:cubicBezTo>
                <a:cubicBezTo>
                  <a:pt x="15595" y="3650029"/>
                  <a:pt x="14642" y="3687176"/>
                  <a:pt x="23215" y="3724324"/>
                </a:cubicBezTo>
                <a:cubicBezTo>
                  <a:pt x="30835" y="3759566"/>
                  <a:pt x="45122" y="3794809"/>
                  <a:pt x="83222" y="3803381"/>
                </a:cubicBezTo>
                <a:cubicBezTo>
                  <a:pt x="118465" y="3811001"/>
                  <a:pt x="155613" y="3813859"/>
                  <a:pt x="190855" y="3811001"/>
                </a:cubicBezTo>
                <a:cubicBezTo>
                  <a:pt x="206095" y="3810049"/>
                  <a:pt x="222288" y="3807191"/>
                  <a:pt x="237528" y="3805286"/>
                </a:cubicBezTo>
                <a:cubicBezTo>
                  <a:pt x="269913" y="3796714"/>
                  <a:pt x="317537" y="3787189"/>
                  <a:pt x="327062" y="3796714"/>
                </a:cubicBezTo>
                <a:cubicBezTo>
                  <a:pt x="384212" y="3882439"/>
                  <a:pt x="327062" y="3987214"/>
                  <a:pt x="320395" y="4089131"/>
                </a:cubicBezTo>
                <a:cubicBezTo>
                  <a:pt x="318490" y="4106276"/>
                  <a:pt x="316585" y="4122469"/>
                  <a:pt x="314680" y="4139614"/>
                </a:cubicBezTo>
                <a:cubicBezTo>
                  <a:pt x="313728" y="4147234"/>
                  <a:pt x="312775" y="4154854"/>
                  <a:pt x="311823" y="4163426"/>
                </a:cubicBezTo>
                <a:cubicBezTo>
                  <a:pt x="308013" y="4244389"/>
                  <a:pt x="269913" y="4330114"/>
                  <a:pt x="279438" y="4415839"/>
                </a:cubicBezTo>
                <a:cubicBezTo>
                  <a:pt x="279438" y="4434889"/>
                  <a:pt x="298488" y="4444414"/>
                  <a:pt x="317537" y="4444414"/>
                </a:cubicBezTo>
                <a:cubicBezTo>
                  <a:pt x="308013" y="4453939"/>
                  <a:pt x="298488" y="4463464"/>
                  <a:pt x="286105" y="4481561"/>
                </a:cubicBezTo>
                <a:cubicBezTo>
                  <a:pt x="282295" y="4488229"/>
                  <a:pt x="279438" y="4494896"/>
                  <a:pt x="277533" y="4502516"/>
                </a:cubicBezTo>
                <a:cubicBezTo>
                  <a:pt x="269913" y="4523471"/>
                  <a:pt x="266103" y="4546331"/>
                  <a:pt x="260388" y="4569191"/>
                </a:cubicBezTo>
                <a:cubicBezTo>
                  <a:pt x="248005" y="4620626"/>
                  <a:pt x="219430" y="4656821"/>
                  <a:pt x="173710" y="4682539"/>
                </a:cubicBezTo>
                <a:cubicBezTo>
                  <a:pt x="152755" y="4693969"/>
                  <a:pt x="132752" y="4707304"/>
                  <a:pt x="111797" y="4718734"/>
                </a:cubicBezTo>
                <a:cubicBezTo>
                  <a:pt x="85127" y="4733021"/>
                  <a:pt x="71792" y="4753976"/>
                  <a:pt x="79412" y="4791124"/>
                </a:cubicBezTo>
                <a:cubicBezTo>
                  <a:pt x="96557" y="4797791"/>
                  <a:pt x="116560" y="4812079"/>
                  <a:pt x="136563" y="4813031"/>
                </a:cubicBezTo>
                <a:cubicBezTo>
                  <a:pt x="185140" y="4815889"/>
                  <a:pt x="234670" y="4817794"/>
                  <a:pt x="283248" y="4812079"/>
                </a:cubicBezTo>
                <a:cubicBezTo>
                  <a:pt x="309918" y="4809221"/>
                  <a:pt x="338493" y="4794934"/>
                  <a:pt x="358495" y="4777789"/>
                </a:cubicBezTo>
                <a:cubicBezTo>
                  <a:pt x="384212" y="4754929"/>
                  <a:pt x="407073" y="4749214"/>
                  <a:pt x="440410" y="4756834"/>
                </a:cubicBezTo>
                <a:cubicBezTo>
                  <a:pt x="492798" y="4769216"/>
                  <a:pt x="544233" y="4761596"/>
                  <a:pt x="594715" y="4730164"/>
                </a:cubicBezTo>
                <a:cubicBezTo>
                  <a:pt x="600430" y="4663489"/>
                  <a:pt x="610908" y="4595861"/>
                  <a:pt x="611860" y="4528234"/>
                </a:cubicBezTo>
                <a:cubicBezTo>
                  <a:pt x="612813" y="4487276"/>
                  <a:pt x="619480" y="4452986"/>
                  <a:pt x="650913" y="4437746"/>
                </a:cubicBezTo>
                <a:cubicBezTo>
                  <a:pt x="657580" y="4434889"/>
                  <a:pt x="664248" y="4432031"/>
                  <a:pt x="672820" y="4431079"/>
                </a:cubicBezTo>
                <a:cubicBezTo>
                  <a:pt x="692823" y="4372976"/>
                  <a:pt x="704252" y="4312969"/>
                  <a:pt x="716635" y="4253914"/>
                </a:cubicBezTo>
                <a:cubicBezTo>
                  <a:pt x="718540" y="4245341"/>
                  <a:pt x="720445" y="4236769"/>
                  <a:pt x="721398" y="4228196"/>
                </a:cubicBezTo>
                <a:cubicBezTo>
                  <a:pt x="724255" y="4145329"/>
                  <a:pt x="735685" y="4063414"/>
                  <a:pt x="755688" y="3985309"/>
                </a:cubicBezTo>
                <a:cubicBezTo>
                  <a:pt x="757593" y="3977689"/>
                  <a:pt x="759498" y="3970069"/>
                  <a:pt x="762355" y="3962449"/>
                </a:cubicBezTo>
                <a:cubicBezTo>
                  <a:pt x="782358" y="3845291"/>
                  <a:pt x="782358" y="3740516"/>
                  <a:pt x="826173" y="3636694"/>
                </a:cubicBezTo>
                <a:cubicBezTo>
                  <a:pt x="827125" y="3629074"/>
                  <a:pt x="828077" y="3620501"/>
                  <a:pt x="829983" y="3612881"/>
                </a:cubicBezTo>
                <a:cubicBezTo>
                  <a:pt x="831888" y="3596689"/>
                  <a:pt x="834745" y="3580496"/>
                  <a:pt x="836650" y="3565256"/>
                </a:cubicBezTo>
                <a:cubicBezTo>
                  <a:pt x="848080" y="3483341"/>
                  <a:pt x="867130" y="3402379"/>
                  <a:pt x="867130" y="3320464"/>
                </a:cubicBezTo>
                <a:cubicBezTo>
                  <a:pt x="866177" y="3209974"/>
                  <a:pt x="900468" y="3106151"/>
                  <a:pt x="915708" y="2997566"/>
                </a:cubicBezTo>
                <a:cubicBezTo>
                  <a:pt x="926185" y="3008044"/>
                  <a:pt x="932852" y="3019474"/>
                  <a:pt x="936663" y="3032809"/>
                </a:cubicBezTo>
                <a:cubicBezTo>
                  <a:pt x="952855" y="3087101"/>
                  <a:pt x="955713" y="3141394"/>
                  <a:pt x="949998" y="3197591"/>
                </a:cubicBezTo>
                <a:cubicBezTo>
                  <a:pt x="946188" y="3239501"/>
                  <a:pt x="945235" y="3283316"/>
                  <a:pt x="949045" y="3325226"/>
                </a:cubicBezTo>
                <a:cubicBezTo>
                  <a:pt x="957618" y="3409999"/>
                  <a:pt x="976668" y="3494771"/>
                  <a:pt x="980477" y="3579544"/>
                </a:cubicBezTo>
                <a:cubicBezTo>
                  <a:pt x="986193" y="3701464"/>
                  <a:pt x="981430" y="3824336"/>
                  <a:pt x="983335" y="3946256"/>
                </a:cubicBezTo>
                <a:cubicBezTo>
                  <a:pt x="984288" y="3999596"/>
                  <a:pt x="990002" y="4053889"/>
                  <a:pt x="989050" y="4107229"/>
                </a:cubicBezTo>
                <a:cubicBezTo>
                  <a:pt x="988098" y="4152949"/>
                  <a:pt x="985240" y="4198669"/>
                  <a:pt x="976668" y="4243436"/>
                </a:cubicBezTo>
                <a:cubicBezTo>
                  <a:pt x="975715" y="4251056"/>
                  <a:pt x="973810" y="4258676"/>
                  <a:pt x="971905" y="4266296"/>
                </a:cubicBezTo>
                <a:cubicBezTo>
                  <a:pt x="970000" y="4273916"/>
                  <a:pt x="968095" y="4281536"/>
                  <a:pt x="966190" y="4288204"/>
                </a:cubicBezTo>
                <a:cubicBezTo>
                  <a:pt x="971905" y="4389169"/>
                  <a:pt x="943330" y="4493944"/>
                  <a:pt x="961427" y="4595861"/>
                </a:cubicBezTo>
                <a:cubicBezTo>
                  <a:pt x="965238" y="4603481"/>
                  <a:pt x="970000" y="4611101"/>
                  <a:pt x="974763" y="4618721"/>
                </a:cubicBezTo>
                <a:cubicBezTo>
                  <a:pt x="989050" y="4640629"/>
                  <a:pt x="1005243" y="4666346"/>
                  <a:pt x="1007148" y="4692064"/>
                </a:cubicBezTo>
                <a:cubicBezTo>
                  <a:pt x="1010958" y="4733021"/>
                  <a:pt x="1028102" y="4756834"/>
                  <a:pt x="1070013" y="4767311"/>
                </a:cubicBezTo>
                <a:cubicBezTo>
                  <a:pt x="1065250" y="4803506"/>
                  <a:pt x="1085253" y="4816841"/>
                  <a:pt x="1116685" y="4820651"/>
                </a:cubicBezTo>
                <a:cubicBezTo>
                  <a:pt x="1122400" y="4821604"/>
                  <a:pt x="1128115" y="4825414"/>
                  <a:pt x="1133830" y="4827319"/>
                </a:cubicBezTo>
                <a:cubicBezTo>
                  <a:pt x="1150023" y="4827319"/>
                  <a:pt x="1165263" y="4827319"/>
                  <a:pt x="1181455" y="4827319"/>
                </a:cubicBezTo>
                <a:cubicBezTo>
                  <a:pt x="1206220" y="4824461"/>
                  <a:pt x="1230985" y="4821604"/>
                  <a:pt x="1255750" y="4818746"/>
                </a:cubicBezTo>
                <a:cubicBezTo>
                  <a:pt x="1291945" y="4814936"/>
                  <a:pt x="1303375" y="4802554"/>
                  <a:pt x="1298613" y="4766359"/>
                </a:cubicBezTo>
                <a:cubicBezTo>
                  <a:pt x="1295755" y="4743499"/>
                  <a:pt x="1291945" y="4718734"/>
                  <a:pt x="1281468" y="4697779"/>
                </a:cubicBezTo>
                <a:cubicBezTo>
                  <a:pt x="1266228" y="4667299"/>
                  <a:pt x="1264323" y="4637771"/>
                  <a:pt x="1270038" y="4605386"/>
                </a:cubicBezTo>
                <a:cubicBezTo>
                  <a:pt x="1290993" y="4485371"/>
                  <a:pt x="1310995" y="4365356"/>
                  <a:pt x="1330998" y="4244389"/>
                </a:cubicBezTo>
                <a:cubicBezTo>
                  <a:pt x="1330998" y="4242484"/>
                  <a:pt x="1331950" y="4241531"/>
                  <a:pt x="1331950" y="4239626"/>
                </a:cubicBezTo>
                <a:cubicBezTo>
                  <a:pt x="1339570" y="4126279"/>
                  <a:pt x="1348143" y="4011979"/>
                  <a:pt x="1352905" y="3898631"/>
                </a:cubicBezTo>
                <a:cubicBezTo>
                  <a:pt x="1356715" y="3819574"/>
                  <a:pt x="1364335" y="3742421"/>
                  <a:pt x="1384338" y="3664316"/>
                </a:cubicBezTo>
                <a:cubicBezTo>
                  <a:pt x="1412913" y="3550969"/>
                  <a:pt x="1439582" y="3436669"/>
                  <a:pt x="1441488" y="3318559"/>
                </a:cubicBezTo>
                <a:cubicBezTo>
                  <a:pt x="1443393" y="3217594"/>
                  <a:pt x="1450060" y="3115676"/>
                  <a:pt x="1457680" y="3014711"/>
                </a:cubicBezTo>
                <a:cubicBezTo>
                  <a:pt x="1465300" y="2901364"/>
                  <a:pt x="1476730" y="2788016"/>
                  <a:pt x="1485303" y="2673716"/>
                </a:cubicBezTo>
                <a:cubicBezTo>
                  <a:pt x="1488160" y="2640379"/>
                  <a:pt x="1486255" y="2607041"/>
                  <a:pt x="1488160" y="2573704"/>
                </a:cubicBezTo>
                <a:cubicBezTo>
                  <a:pt x="1489113" y="2551796"/>
                  <a:pt x="1491970" y="2528936"/>
                  <a:pt x="1497685" y="2507981"/>
                </a:cubicBezTo>
                <a:cubicBezTo>
                  <a:pt x="1500543" y="2497504"/>
                  <a:pt x="1511973" y="2480359"/>
                  <a:pt x="1519593" y="2480359"/>
                </a:cubicBezTo>
                <a:cubicBezTo>
                  <a:pt x="1552930" y="2480359"/>
                  <a:pt x="1560550" y="2455594"/>
                  <a:pt x="1573885" y="2434639"/>
                </a:cubicBezTo>
                <a:cubicBezTo>
                  <a:pt x="1581505" y="2422256"/>
                  <a:pt x="1589125" y="2409874"/>
                  <a:pt x="1599603" y="2400349"/>
                </a:cubicBezTo>
                <a:cubicBezTo>
                  <a:pt x="1639607" y="2367011"/>
                  <a:pt x="1656753" y="2322244"/>
                  <a:pt x="1662468" y="2271761"/>
                </a:cubicBezTo>
                <a:cubicBezTo>
                  <a:pt x="1668182" y="2223184"/>
                  <a:pt x="1685328" y="2175559"/>
                  <a:pt x="1671040" y="2126029"/>
                </a:cubicBezTo>
                <a:cubicBezTo>
                  <a:pt x="1670088" y="2121266"/>
                  <a:pt x="1671040" y="2116504"/>
                  <a:pt x="1671993" y="2111741"/>
                </a:cubicBezTo>
                <a:cubicBezTo>
                  <a:pt x="1686280" y="2062211"/>
                  <a:pt x="1697710" y="2010776"/>
                  <a:pt x="1708188" y="1960294"/>
                </a:cubicBezTo>
                <a:close/>
                <a:moveTo>
                  <a:pt x="284200" y="2927081"/>
                </a:moveTo>
                <a:cubicBezTo>
                  <a:pt x="297535" y="2890886"/>
                  <a:pt x="308965" y="2857549"/>
                  <a:pt x="321348" y="2824211"/>
                </a:cubicBezTo>
                <a:cubicBezTo>
                  <a:pt x="324205" y="2824211"/>
                  <a:pt x="327062" y="2824211"/>
                  <a:pt x="328968" y="2825164"/>
                </a:cubicBezTo>
                <a:cubicBezTo>
                  <a:pt x="331825" y="2859454"/>
                  <a:pt x="334683" y="2893744"/>
                  <a:pt x="337540" y="2930891"/>
                </a:cubicBezTo>
                <a:cubicBezTo>
                  <a:pt x="318490" y="2928986"/>
                  <a:pt x="303250" y="2928034"/>
                  <a:pt x="284200" y="2927081"/>
                </a:cubicBezTo>
                <a:close/>
                <a:moveTo>
                  <a:pt x="391833" y="2454641"/>
                </a:moveTo>
                <a:cubicBezTo>
                  <a:pt x="345160" y="2454641"/>
                  <a:pt x="303250" y="2454641"/>
                  <a:pt x="262293" y="2454641"/>
                </a:cubicBezTo>
                <a:cubicBezTo>
                  <a:pt x="246100" y="2407016"/>
                  <a:pt x="249910" y="2400349"/>
                  <a:pt x="288963" y="2388919"/>
                </a:cubicBezTo>
                <a:cubicBezTo>
                  <a:pt x="326110" y="2377489"/>
                  <a:pt x="360400" y="2380346"/>
                  <a:pt x="401358" y="2401301"/>
                </a:cubicBezTo>
                <a:cubicBezTo>
                  <a:pt x="398500" y="2421304"/>
                  <a:pt x="394690" y="2439401"/>
                  <a:pt x="391833" y="2454641"/>
                </a:cubicBezTo>
                <a:close/>
                <a:moveTo>
                  <a:pt x="422312" y="2628949"/>
                </a:moveTo>
                <a:cubicBezTo>
                  <a:pt x="419455" y="2603231"/>
                  <a:pt x="416598" y="2585134"/>
                  <a:pt x="414693" y="2566084"/>
                </a:cubicBezTo>
                <a:cubicBezTo>
                  <a:pt x="412787" y="2544176"/>
                  <a:pt x="409930" y="2522269"/>
                  <a:pt x="408978" y="2500361"/>
                </a:cubicBezTo>
                <a:cubicBezTo>
                  <a:pt x="408025" y="2489884"/>
                  <a:pt x="405168" y="2473691"/>
                  <a:pt x="410883" y="2468929"/>
                </a:cubicBezTo>
                <a:cubicBezTo>
                  <a:pt x="439458" y="2443211"/>
                  <a:pt x="439458" y="2407016"/>
                  <a:pt x="448030" y="2374631"/>
                </a:cubicBezTo>
                <a:cubicBezTo>
                  <a:pt x="449935" y="2457499"/>
                  <a:pt x="455650" y="2540366"/>
                  <a:pt x="422312" y="2628949"/>
                </a:cubicBezTo>
                <a:close/>
                <a:moveTo>
                  <a:pt x="814743" y="1037321"/>
                </a:moveTo>
                <a:cubicBezTo>
                  <a:pt x="811885" y="1037321"/>
                  <a:pt x="809027" y="1037321"/>
                  <a:pt x="806170" y="1037321"/>
                </a:cubicBezTo>
                <a:cubicBezTo>
                  <a:pt x="802360" y="977314"/>
                  <a:pt x="797598" y="917306"/>
                  <a:pt x="793788" y="857299"/>
                </a:cubicBezTo>
                <a:cubicBezTo>
                  <a:pt x="796645" y="856346"/>
                  <a:pt x="799502" y="855394"/>
                  <a:pt x="802360" y="854441"/>
                </a:cubicBezTo>
                <a:cubicBezTo>
                  <a:pt x="816648" y="869681"/>
                  <a:pt x="831888" y="884921"/>
                  <a:pt x="849033" y="903971"/>
                </a:cubicBezTo>
                <a:cubicBezTo>
                  <a:pt x="854748" y="895399"/>
                  <a:pt x="858558" y="889684"/>
                  <a:pt x="862368" y="883969"/>
                </a:cubicBezTo>
                <a:cubicBezTo>
                  <a:pt x="869988" y="875396"/>
                  <a:pt x="877608" y="865871"/>
                  <a:pt x="885227" y="857299"/>
                </a:cubicBezTo>
                <a:cubicBezTo>
                  <a:pt x="887133" y="858251"/>
                  <a:pt x="889990" y="860156"/>
                  <a:pt x="891895" y="861109"/>
                </a:cubicBezTo>
                <a:cubicBezTo>
                  <a:pt x="865225" y="920164"/>
                  <a:pt x="839508" y="978266"/>
                  <a:pt x="814743" y="1037321"/>
                </a:cubicBezTo>
                <a:close/>
                <a:moveTo>
                  <a:pt x="860463" y="883969"/>
                </a:moveTo>
                <a:cubicBezTo>
                  <a:pt x="813790" y="868729"/>
                  <a:pt x="803313" y="825866"/>
                  <a:pt x="796645" y="786814"/>
                </a:cubicBezTo>
                <a:cubicBezTo>
                  <a:pt x="789977" y="753476"/>
                  <a:pt x="795693" y="718234"/>
                  <a:pt x="795693" y="672514"/>
                </a:cubicBezTo>
                <a:cubicBezTo>
                  <a:pt x="837602" y="702041"/>
                  <a:pt x="870940" y="725854"/>
                  <a:pt x="901420" y="747761"/>
                </a:cubicBezTo>
                <a:cubicBezTo>
                  <a:pt x="886180" y="796339"/>
                  <a:pt x="873798" y="840154"/>
                  <a:pt x="860463" y="883969"/>
                </a:cubicBezTo>
                <a:close/>
                <a:moveTo>
                  <a:pt x="985240" y="1052561"/>
                </a:moveTo>
                <a:cubicBezTo>
                  <a:pt x="983335" y="1051609"/>
                  <a:pt x="981430" y="1051609"/>
                  <a:pt x="979525" y="1050656"/>
                </a:cubicBezTo>
                <a:cubicBezTo>
                  <a:pt x="976668" y="989696"/>
                  <a:pt x="973810" y="928736"/>
                  <a:pt x="970952" y="869681"/>
                </a:cubicBezTo>
                <a:cubicBezTo>
                  <a:pt x="979525" y="882064"/>
                  <a:pt x="988098" y="896351"/>
                  <a:pt x="999527" y="913496"/>
                </a:cubicBezTo>
                <a:cubicBezTo>
                  <a:pt x="1012863" y="903019"/>
                  <a:pt x="1024293" y="895399"/>
                  <a:pt x="1044295" y="880159"/>
                </a:cubicBezTo>
                <a:cubicBezTo>
                  <a:pt x="1022388" y="943024"/>
                  <a:pt x="1003338" y="997316"/>
                  <a:pt x="985240" y="1052561"/>
                </a:cubicBezTo>
                <a:close/>
                <a:moveTo>
                  <a:pt x="1001433" y="888731"/>
                </a:moveTo>
                <a:cubicBezTo>
                  <a:pt x="982383" y="845869"/>
                  <a:pt x="963333" y="804911"/>
                  <a:pt x="942377" y="758239"/>
                </a:cubicBezTo>
                <a:cubicBezTo>
                  <a:pt x="997623" y="715376"/>
                  <a:pt x="1050963" y="674419"/>
                  <a:pt x="1104303" y="632509"/>
                </a:cubicBezTo>
                <a:cubicBezTo>
                  <a:pt x="1124305" y="682039"/>
                  <a:pt x="1071918" y="815389"/>
                  <a:pt x="1001433" y="888731"/>
                </a:cubicBezTo>
                <a:close/>
                <a:moveTo>
                  <a:pt x="1510068" y="2456546"/>
                </a:moveTo>
                <a:cubicBezTo>
                  <a:pt x="1469110" y="2403206"/>
                  <a:pt x="1430057" y="2352724"/>
                  <a:pt x="1388148" y="2296526"/>
                </a:cubicBezTo>
                <a:cubicBezTo>
                  <a:pt x="1473873" y="2307004"/>
                  <a:pt x="1508163" y="2367011"/>
                  <a:pt x="1543405" y="2432734"/>
                </a:cubicBezTo>
                <a:cubicBezTo>
                  <a:pt x="1531023" y="2441306"/>
                  <a:pt x="1521498" y="2447974"/>
                  <a:pt x="1510068" y="245654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21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CC76DDE-6AF3-4CDA-976F-1929DE6F3016}"/>
              </a:ext>
            </a:extLst>
          </p:cNvPr>
          <p:cNvCxnSpPr>
            <a:cxnSpLocks/>
          </p:cNvCxnSpPr>
          <p:nvPr/>
        </p:nvCxnSpPr>
        <p:spPr>
          <a:xfrm>
            <a:off x="6490252" y="1928191"/>
            <a:ext cx="529755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F4DE691-8853-4F29-AC70-CCE812672E43}"/>
              </a:ext>
            </a:extLst>
          </p:cNvPr>
          <p:cNvCxnSpPr>
            <a:cxnSpLocks/>
          </p:cNvCxnSpPr>
          <p:nvPr/>
        </p:nvCxnSpPr>
        <p:spPr>
          <a:xfrm>
            <a:off x="7722704" y="3170582"/>
            <a:ext cx="4065105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EB0AD04-168D-40BC-8AAC-26271012C6A8}"/>
              </a:ext>
            </a:extLst>
          </p:cNvPr>
          <p:cNvCxnSpPr>
            <a:cxnSpLocks/>
          </p:cNvCxnSpPr>
          <p:nvPr/>
        </p:nvCxnSpPr>
        <p:spPr>
          <a:xfrm>
            <a:off x="447261" y="5923721"/>
            <a:ext cx="5022474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3544339-F38C-4118-9B9B-623BE94D8E22}"/>
              </a:ext>
            </a:extLst>
          </p:cNvPr>
          <p:cNvCxnSpPr>
            <a:cxnSpLocks/>
          </p:cNvCxnSpPr>
          <p:nvPr/>
        </p:nvCxnSpPr>
        <p:spPr>
          <a:xfrm>
            <a:off x="447261" y="4830416"/>
            <a:ext cx="345881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6EB6CCA-4CE3-4FA0-857A-A6399CEAB9A2}"/>
              </a:ext>
            </a:extLst>
          </p:cNvPr>
          <p:cNvCxnSpPr>
            <a:cxnSpLocks/>
          </p:cNvCxnSpPr>
          <p:nvPr/>
        </p:nvCxnSpPr>
        <p:spPr>
          <a:xfrm>
            <a:off x="447261" y="3170582"/>
            <a:ext cx="345881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58624D5-5FEE-B5A7-D96E-3BA01F6C9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4252" y="-60187"/>
            <a:ext cx="5974393" cy="730028"/>
          </a:xfrm>
        </p:spPr>
        <p:txBody>
          <a:bodyPr/>
          <a:lstStyle/>
          <a:p>
            <a:r>
              <a:rPr lang="en-US" i="1" dirty="0"/>
              <a:t>Roadmap</a:t>
            </a:r>
            <a:r>
              <a:rPr lang="en-US" dirty="0"/>
              <a:t> </a:t>
            </a:r>
            <a:r>
              <a:rPr lang="en-US" dirty="0" err="1"/>
              <a:t>Pusbindiklatren</a:t>
            </a:r>
            <a:r>
              <a:rPr lang="en-US" dirty="0"/>
              <a:t>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476DD73-ADE5-352E-9064-6357715C0E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3352741"/>
              </p:ext>
            </p:extLst>
          </p:nvPr>
        </p:nvGraphicFramePr>
        <p:xfrm>
          <a:off x="1014679" y="1252348"/>
          <a:ext cx="9621719" cy="4795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57CAE6C-C6E4-9AAB-C9C4-E0BBB0CD57C2}"/>
              </a:ext>
            </a:extLst>
          </p:cNvPr>
          <p:cNvSpPr txBox="1"/>
          <p:nvPr/>
        </p:nvSpPr>
        <p:spPr>
          <a:xfrm>
            <a:off x="6805773" y="770781"/>
            <a:ext cx="4205743" cy="1071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lvl="0" indent="-268288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Terdiri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dari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Binren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dan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Diklat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Values/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Diterapkannya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Konsep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Corpu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Organisasi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yang a</a:t>
            </a:r>
            <a:r>
              <a:rPr lang="en-US" sz="1200" b="1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gile, adaptive and learning </a:t>
            </a:r>
            <a:r>
              <a:rPr lang="en-US" sz="1200" b="1" i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organisation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Akreditasi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Pusbindiklatren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dari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LAN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Pemberi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akreditasi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program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pelatihan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perencana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42B268-F35F-F93C-2BC9-AD75DE97AF67}"/>
              </a:ext>
            </a:extLst>
          </p:cNvPr>
          <p:cNvSpPr txBox="1"/>
          <p:nvPr/>
        </p:nvSpPr>
        <p:spPr>
          <a:xfrm>
            <a:off x="8210752" y="2355747"/>
            <a:ext cx="36510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Tercapai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efisiensi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dan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efektivitas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tugas-tugas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Data JFP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nasional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akurat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dan </a:t>
            </a:r>
            <a:r>
              <a:rPr lang="en-US" sz="1200" b="1" i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realtime</a:t>
            </a:r>
            <a:endParaRPr lang="en-ID" sz="1200" b="1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</a:rPr>
              <a:t>Diterapkannya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</a:rPr>
              <a:t> </a:t>
            </a:r>
            <a:r>
              <a:rPr lang="en-US" sz="1200" b="1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</a:rPr>
              <a:t>knowledge management</a:t>
            </a:r>
            <a:r>
              <a:rPr lang="en-ID" sz="1200" b="1" dirty="0">
                <a:effectLst/>
              </a:rPr>
              <a:t> </a:t>
            </a:r>
            <a:endParaRPr lang="en-US" sz="12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D244D4-BD61-14D5-8F50-7D186F839CDB}"/>
              </a:ext>
            </a:extLst>
          </p:cNvPr>
          <p:cNvSpPr txBox="1"/>
          <p:nvPr/>
        </p:nvSpPr>
        <p:spPr>
          <a:xfrm>
            <a:off x="2117923" y="5374819"/>
            <a:ext cx="30703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Jumlah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dan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kompetensi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WI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memadai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Jumlah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dan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kompetensi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SDM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memadai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011B23-A37A-10B7-7D6E-047D157F1B85}"/>
              </a:ext>
            </a:extLst>
          </p:cNvPr>
          <p:cNvSpPr txBox="1"/>
          <p:nvPr/>
        </p:nvSpPr>
        <p:spPr>
          <a:xfrm>
            <a:off x="8210752" y="3855922"/>
            <a:ext cx="339815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80%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pembiayaan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diklat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Grant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dan CSR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Open source learning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Produk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pelatihan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unggulan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90%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pelatihan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sesuai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kebutuhan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stakeholders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95% alumni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mendapatkan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pendampingan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pasca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pelatihan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80%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institusi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pengirim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peserta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memiliki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HCDP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90%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pesera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karya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siswa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lulus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tepat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waktu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8288" lvl="0" indent="-268288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90%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provinsi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dan 75%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Kab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/Kota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mengakses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Diklat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Pusbin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4F2341-F3B2-70F7-CAFE-A34A37DCC275}"/>
              </a:ext>
            </a:extLst>
          </p:cNvPr>
          <p:cNvSpPr txBox="1"/>
          <p:nvPr/>
        </p:nvSpPr>
        <p:spPr>
          <a:xfrm>
            <a:off x="1195675" y="4454104"/>
            <a:ext cx="2506975" cy="281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lvl="0" indent="-268288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Akuntabel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efisien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dan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efektif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F7A7DA-658A-E304-F0A7-D6AB613AE247}"/>
              </a:ext>
            </a:extLst>
          </p:cNvPr>
          <p:cNvSpPr txBox="1"/>
          <p:nvPr/>
        </p:nvSpPr>
        <p:spPr>
          <a:xfrm>
            <a:off x="1141033" y="2403896"/>
            <a:ext cx="2296150" cy="676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Tersedianya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Gedung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diklat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Sarpras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&amp;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teknologi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informasi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200" b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memadai</a:t>
            </a:r>
            <a:endParaRPr lang="en-ID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70F473D-31A5-49CF-9816-C93832205BBA}"/>
              </a:ext>
            </a:extLst>
          </p:cNvPr>
          <p:cNvCxnSpPr>
            <a:cxnSpLocks/>
          </p:cNvCxnSpPr>
          <p:nvPr/>
        </p:nvCxnSpPr>
        <p:spPr>
          <a:xfrm>
            <a:off x="7354957" y="5968350"/>
            <a:ext cx="4432852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DFA36AF-893B-4678-925A-7AFE8E0D258A}"/>
              </a:ext>
            </a:extLst>
          </p:cNvPr>
          <p:cNvSpPr/>
          <p:nvPr/>
        </p:nvSpPr>
        <p:spPr>
          <a:xfrm>
            <a:off x="7335078" y="5148470"/>
            <a:ext cx="0" cy="815008"/>
          </a:xfrm>
          <a:custGeom>
            <a:avLst/>
            <a:gdLst>
              <a:gd name="connsiteX0" fmla="*/ 0 w 0"/>
              <a:gd name="connsiteY0" fmla="*/ 815008 h 815008"/>
              <a:gd name="connsiteX1" fmla="*/ 0 w 0"/>
              <a:gd name="connsiteY1" fmla="*/ 0 h 81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15008">
                <a:moveTo>
                  <a:pt x="0" y="815008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4E67C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0EC3BB3-A6CC-47D5-B905-7F67A78117FA}"/>
              </a:ext>
            </a:extLst>
          </p:cNvPr>
          <p:cNvSpPr/>
          <p:nvPr/>
        </p:nvSpPr>
        <p:spPr>
          <a:xfrm>
            <a:off x="5703534" y="1151408"/>
            <a:ext cx="244007" cy="24400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/>
              <a:t>1</a:t>
            </a:r>
            <a:endParaRPr lang="en-US" sz="1400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2BA70E-6B4F-4B76-AA53-654CEDE04ED7}"/>
              </a:ext>
            </a:extLst>
          </p:cNvPr>
          <p:cNvSpPr/>
          <p:nvPr/>
        </p:nvSpPr>
        <p:spPr>
          <a:xfrm>
            <a:off x="7683036" y="2233743"/>
            <a:ext cx="244007" cy="24400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/>
              <a:t>2</a:t>
            </a:r>
            <a:endParaRPr lang="en-US" sz="140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5885D44-4318-4106-AA6F-528D8FC3390D}"/>
              </a:ext>
            </a:extLst>
          </p:cNvPr>
          <p:cNvSpPr/>
          <p:nvPr/>
        </p:nvSpPr>
        <p:spPr>
          <a:xfrm>
            <a:off x="7683036" y="4054077"/>
            <a:ext cx="244007" cy="24400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/>
              <a:t>3</a:t>
            </a:r>
            <a:endParaRPr lang="en-US" sz="1400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0528555-E9AA-4B48-9D36-C5C674185F9F}"/>
              </a:ext>
            </a:extLst>
          </p:cNvPr>
          <p:cNvSpPr/>
          <p:nvPr/>
        </p:nvSpPr>
        <p:spPr>
          <a:xfrm>
            <a:off x="5716430" y="5897739"/>
            <a:ext cx="244007" cy="24400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/>
              <a:t>4</a:t>
            </a:r>
            <a:endParaRPr lang="en-US" sz="1400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09B9EB2-1083-4036-8494-3CCFCFD94FF1}"/>
              </a:ext>
            </a:extLst>
          </p:cNvPr>
          <p:cNvSpPr/>
          <p:nvPr/>
        </p:nvSpPr>
        <p:spPr>
          <a:xfrm>
            <a:off x="3760594" y="3941725"/>
            <a:ext cx="244007" cy="24400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/>
              <a:t>5</a:t>
            </a:r>
            <a:endParaRPr lang="en-US" sz="1400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ADC09D9-80B9-4527-A12D-83347A44182F}"/>
              </a:ext>
            </a:extLst>
          </p:cNvPr>
          <p:cNvSpPr/>
          <p:nvPr/>
        </p:nvSpPr>
        <p:spPr>
          <a:xfrm>
            <a:off x="3760594" y="2159889"/>
            <a:ext cx="244007" cy="24400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/>
              <a:t>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2189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7EEC79-CAD9-425F-9FDF-860CCB9C31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 dirty="0"/>
              <a:t>CURAH ASPIRASI DAN GAGASAN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F136EBC-BF25-45A7-A893-76505D8B58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8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7FF5FD-6753-4432-A7E3-16E49AB45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44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AF655E6-2C4F-4C57-A2BC-A0BCD17926AE}"/>
              </a:ext>
            </a:extLst>
          </p:cNvPr>
          <p:cNvSpPr/>
          <p:nvPr/>
        </p:nvSpPr>
        <p:spPr>
          <a:xfrm>
            <a:off x="1308100" y="1397000"/>
            <a:ext cx="9588500" cy="18796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ADA13-A80A-B0C3-3CB2-9D024136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0172" y="1890171"/>
            <a:ext cx="10515600" cy="3700532"/>
          </a:xfrm>
        </p:spPr>
        <p:txBody>
          <a:bodyPr/>
          <a:lstStyle/>
          <a:p>
            <a:pPr algn="ctr"/>
            <a:r>
              <a:rPr lang="en-US" sz="2800" b="1" i="1" dirty="0" err="1">
                <a:solidFill>
                  <a:schemeClr val="bg1"/>
                </a:solidFill>
              </a:rPr>
              <a:t>Silahkan</a:t>
            </a:r>
            <a:r>
              <a:rPr lang="en-US" sz="2800" b="1" i="1" dirty="0">
                <a:solidFill>
                  <a:schemeClr val="bg1"/>
                </a:solidFill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</a:rPr>
              <a:t>sampaikan</a:t>
            </a:r>
            <a:r>
              <a:rPr lang="en-US" sz="2800" b="1" i="1" dirty="0">
                <a:solidFill>
                  <a:schemeClr val="bg1"/>
                </a:solidFill>
              </a:rPr>
              <a:t> saran, </a:t>
            </a:r>
            <a:r>
              <a:rPr lang="en-US" sz="2800" b="1" i="1" dirty="0" err="1">
                <a:solidFill>
                  <a:schemeClr val="bg1"/>
                </a:solidFill>
              </a:rPr>
              <a:t>masukan</a:t>
            </a:r>
            <a:r>
              <a:rPr lang="en-US" sz="2800" b="1" i="1" dirty="0">
                <a:solidFill>
                  <a:schemeClr val="bg1"/>
                </a:solidFill>
              </a:rPr>
              <a:t>, ide dan </a:t>
            </a:r>
            <a:r>
              <a:rPr lang="en-US" sz="2800" b="1" i="1" dirty="0" err="1">
                <a:solidFill>
                  <a:schemeClr val="bg1"/>
                </a:solidFill>
              </a:rPr>
              <a:t>gagasan</a:t>
            </a:r>
            <a:r>
              <a:rPr lang="en-US" sz="2800" b="1" i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800" b="1" i="1" dirty="0" err="1">
                <a:solidFill>
                  <a:schemeClr val="bg1"/>
                </a:solidFill>
              </a:rPr>
              <a:t>tentang</a:t>
            </a:r>
            <a:r>
              <a:rPr lang="en-US" sz="2800" b="1" i="1" dirty="0">
                <a:solidFill>
                  <a:schemeClr val="bg1"/>
                </a:solidFill>
              </a:rPr>
              <a:t> aspek-2 di </a:t>
            </a:r>
            <a:r>
              <a:rPr lang="en-US" sz="2800" b="1" i="1" dirty="0" err="1">
                <a:solidFill>
                  <a:schemeClr val="bg1"/>
                </a:solidFill>
              </a:rPr>
              <a:t>atas</a:t>
            </a:r>
            <a:r>
              <a:rPr lang="en-US" sz="2800" b="1" i="1" dirty="0">
                <a:solidFill>
                  <a:schemeClr val="bg1"/>
                </a:solidFill>
              </a:rPr>
              <a:t> !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F606E9-1DEF-4F7F-98CA-B261B3290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35" y="649356"/>
            <a:ext cx="2779644" cy="277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TANDARD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-12-05_Template PPT Pusbin 2021_Biru" id="{B428DCAD-38FE-42DA-945A-F7B4ACF9B009}" vid="{D57F40EF-3557-48DF-BEB0-01B58E0C23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PPT Pusbin 2022 - Utama (Kapus)</Template>
  <TotalTime>3510</TotalTime>
  <Words>2669</Words>
  <Application>Microsoft Macintosh PowerPoint</Application>
  <PresentationFormat>Widescreen</PresentationFormat>
  <Paragraphs>662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Big Shoulders Text</vt:lpstr>
      <vt:lpstr>Calibri</vt:lpstr>
      <vt:lpstr>Calibri Light</vt:lpstr>
      <vt:lpstr>Century Gothic</vt:lpstr>
      <vt:lpstr>Wingdings</vt:lpstr>
      <vt:lpstr>STANDARD</vt:lpstr>
      <vt:lpstr>CURAH ASPIRASI DAN GAGASAN STAF PUSBINDIKLATREN </vt:lpstr>
      <vt:lpstr>Outline</vt:lpstr>
      <vt:lpstr>PowerPoint Presentation</vt:lpstr>
      <vt:lpstr>Tujuan Curah Aspirasi dan Gagasan </vt:lpstr>
      <vt:lpstr>Overview Pusbindiklatren Bappenas</vt:lpstr>
      <vt:lpstr>SDM dan Fasilitas Pusbindiklatren</vt:lpstr>
      <vt:lpstr>Roadmap Pusbindiklatren </vt:lpstr>
      <vt:lpstr>PowerPoint Presentation</vt:lpstr>
      <vt:lpstr>PowerPoint Presentation</vt:lpstr>
      <vt:lpstr>Aspirasi, Saran, Masukan dan Gagasan</vt:lpstr>
      <vt:lpstr>PowerPoint Presentation</vt:lpstr>
      <vt:lpstr>Strategi Corporate University (Corpu)</vt:lpstr>
      <vt:lpstr>PowerPoint Presentation</vt:lpstr>
      <vt:lpstr>Meningkatnya Jumlah Pejabat Fungsional Perencana</vt:lpstr>
      <vt:lpstr>Penganggaran Program Pengembangan Kapasitas SDM</vt:lpstr>
      <vt:lpstr>Anggaran Pusbindiklatren Tahun 2019―2022  dan Proyeksi 2023―2025</vt:lpstr>
      <vt:lpstr>1. Kelembagaan</vt:lpstr>
      <vt:lpstr>Perubahan Struktur Organisasi (PEMBAGIAN TUGAS BERDASARKAN PENDEKATAN FUNGSIONALIS)</vt:lpstr>
      <vt:lpstr>2. Tata Laksana</vt:lpstr>
      <vt:lpstr>Mitra Kerja Pusbindiklatren</vt:lpstr>
      <vt:lpstr>3a. Program dan Kegiatan (JFP)</vt:lpstr>
      <vt:lpstr>3b. Program dan Kegiatan (Pendidikan)</vt:lpstr>
      <vt:lpstr>3c. Program dan Kegiatan (Pelatihan)</vt:lpstr>
      <vt:lpstr>Program Knowledge Management 2023</vt:lpstr>
      <vt:lpstr>4. SDM Pusbindiklatren </vt:lpstr>
      <vt:lpstr>5. Sarana dan Prasarana</vt:lpstr>
      <vt:lpstr>6. Anggaran</vt:lpstr>
      <vt:lpstr>Program Fasilitasi (Afirmasi) Bappenas</vt:lpstr>
      <vt:lpstr>Overview Strengthening Apparatus Management and  Development Project (SMART)</vt:lpstr>
      <vt:lpstr>PowerPoint Presentation</vt:lpstr>
      <vt:lpstr>Rencana Tindak Lanjut (jangka pendek)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Serah Terima Kapusbindiklatren</dc:title>
  <dc:creator>Wignyo Adiyoso</dc:creator>
  <cp:lastModifiedBy>Wignyo Adiyoso</cp:lastModifiedBy>
  <cp:revision>44</cp:revision>
  <dcterms:created xsi:type="dcterms:W3CDTF">2022-11-21T02:57:22Z</dcterms:created>
  <dcterms:modified xsi:type="dcterms:W3CDTF">2022-12-14T02:48:57Z</dcterms:modified>
</cp:coreProperties>
</file>