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73" r:id="rId1"/>
  </p:sldMasterIdLst>
  <p:notesMasterIdLst>
    <p:notesMasterId r:id="rId12"/>
  </p:notesMasterIdLst>
  <p:sldIdLst>
    <p:sldId id="256" r:id="rId2"/>
    <p:sldId id="258" r:id="rId3"/>
    <p:sldId id="261" r:id="rId4"/>
    <p:sldId id="263" r:id="rId5"/>
    <p:sldId id="260" r:id="rId6"/>
    <p:sldId id="262" r:id="rId7"/>
    <p:sldId id="269" r:id="rId8"/>
    <p:sldId id="270" r:id="rId9"/>
    <p:sldId id="268" r:id="rId10"/>
    <p:sldId id="267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83668" autoAdjust="0"/>
  </p:normalViewPr>
  <p:slideViewPr>
    <p:cSldViewPr snapToGrid="0">
      <p:cViewPr varScale="1">
        <p:scale>
          <a:sx n="62" d="100"/>
          <a:sy n="62" d="100"/>
        </p:scale>
        <p:origin x="105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F27FDE9-8E32-4747-B940-0A4961C8B5D5}" type="doc">
      <dgm:prSet loTypeId="urn:microsoft.com/office/officeart/2005/8/layout/hierarchy2" loCatId="hierarchy" qsTypeId="urn:microsoft.com/office/officeart/2005/8/quickstyle/simple4" qsCatId="simple" csTypeId="urn:microsoft.com/office/officeart/2005/8/colors/colorful4" csCatId="colorful" phldr="1"/>
      <dgm:spPr/>
      <dgm:t>
        <a:bodyPr/>
        <a:lstStyle/>
        <a:p>
          <a:endParaRPr lang="en-ID"/>
        </a:p>
      </dgm:t>
    </dgm:pt>
    <dgm:pt modelId="{6D0C74F0-8F46-4B9F-B4DA-AC5EA07A0925}">
      <dgm:prSet phldrT="[Text]"/>
      <dgm:spPr/>
      <dgm:t>
        <a:bodyPr/>
        <a:lstStyle/>
        <a:p>
          <a:r>
            <a:rPr lang="en-GB" b="1" dirty="0" err="1">
              <a:solidFill>
                <a:schemeClr val="tx1"/>
              </a:solidFill>
            </a:rPr>
            <a:t>Pengadaan</a:t>
          </a:r>
          <a:r>
            <a:rPr lang="en-GB" b="1" dirty="0">
              <a:solidFill>
                <a:schemeClr val="tx1"/>
              </a:solidFill>
            </a:rPr>
            <a:t> </a:t>
          </a:r>
          <a:r>
            <a:rPr lang="en-GB" b="1" dirty="0" err="1">
              <a:solidFill>
                <a:schemeClr val="tx1"/>
              </a:solidFill>
            </a:rPr>
            <a:t>Penanganan</a:t>
          </a:r>
          <a:r>
            <a:rPr lang="en-GB" b="1" dirty="0">
              <a:solidFill>
                <a:schemeClr val="tx1"/>
              </a:solidFill>
            </a:rPr>
            <a:t> Covid-19</a:t>
          </a:r>
          <a:endParaRPr lang="en-ID" b="1" dirty="0">
            <a:solidFill>
              <a:schemeClr val="tx1"/>
            </a:solidFill>
          </a:endParaRPr>
        </a:p>
      </dgm:t>
    </dgm:pt>
    <dgm:pt modelId="{281DD2D4-FCE1-4B5F-9B40-58C48BB1ABD7}" type="parTrans" cxnId="{F0DF315C-A833-4CF0-8365-542CEA52AEB0}">
      <dgm:prSet/>
      <dgm:spPr/>
      <dgm:t>
        <a:bodyPr/>
        <a:lstStyle/>
        <a:p>
          <a:endParaRPr lang="en-ID" b="1">
            <a:solidFill>
              <a:schemeClr val="tx1"/>
            </a:solidFill>
          </a:endParaRPr>
        </a:p>
      </dgm:t>
    </dgm:pt>
    <dgm:pt modelId="{0A797EEE-A4DA-44AA-999F-F11D2889315F}" type="sibTrans" cxnId="{F0DF315C-A833-4CF0-8365-542CEA52AEB0}">
      <dgm:prSet/>
      <dgm:spPr/>
      <dgm:t>
        <a:bodyPr/>
        <a:lstStyle/>
        <a:p>
          <a:endParaRPr lang="en-ID" b="1">
            <a:solidFill>
              <a:schemeClr val="tx1"/>
            </a:solidFill>
          </a:endParaRPr>
        </a:p>
      </dgm:t>
    </dgm:pt>
    <dgm:pt modelId="{291514AE-B833-458F-92A7-6857882487C7}">
      <dgm:prSet phldrT="[Text]"/>
      <dgm:spPr>
        <a:solidFill>
          <a:srgbClr val="FFFF00"/>
        </a:solidFill>
      </dgm:spPr>
      <dgm:t>
        <a:bodyPr/>
        <a:lstStyle/>
        <a:p>
          <a:r>
            <a:rPr lang="en-GB" b="1" dirty="0" err="1">
              <a:solidFill>
                <a:schemeClr val="tx1"/>
              </a:solidFill>
            </a:rPr>
            <a:t>Pengadaan</a:t>
          </a:r>
          <a:r>
            <a:rPr lang="en-GB" b="1" dirty="0">
              <a:solidFill>
                <a:schemeClr val="tx1"/>
              </a:solidFill>
            </a:rPr>
            <a:t> </a:t>
          </a:r>
          <a:r>
            <a:rPr lang="en-GB" b="1" dirty="0" err="1">
              <a:solidFill>
                <a:schemeClr val="tx1"/>
              </a:solidFill>
            </a:rPr>
            <a:t>Biasa</a:t>
          </a:r>
          <a:endParaRPr lang="en-ID" b="1" dirty="0">
            <a:solidFill>
              <a:schemeClr val="tx1"/>
            </a:solidFill>
          </a:endParaRPr>
        </a:p>
      </dgm:t>
    </dgm:pt>
    <dgm:pt modelId="{4C7C61A8-63B8-4B9E-B56E-F7CB097C5CC1}" type="parTrans" cxnId="{C0B9011B-FE1B-4ADD-A2E7-F80F5A2E86C3}">
      <dgm:prSet/>
      <dgm:spPr/>
      <dgm:t>
        <a:bodyPr/>
        <a:lstStyle/>
        <a:p>
          <a:endParaRPr lang="en-ID" b="1">
            <a:solidFill>
              <a:schemeClr val="tx1"/>
            </a:solidFill>
          </a:endParaRPr>
        </a:p>
      </dgm:t>
    </dgm:pt>
    <dgm:pt modelId="{C3CC1DF7-3615-44EC-B086-56C31058F10E}" type="sibTrans" cxnId="{C0B9011B-FE1B-4ADD-A2E7-F80F5A2E86C3}">
      <dgm:prSet/>
      <dgm:spPr/>
      <dgm:t>
        <a:bodyPr/>
        <a:lstStyle/>
        <a:p>
          <a:endParaRPr lang="en-ID" b="1">
            <a:solidFill>
              <a:schemeClr val="tx1"/>
            </a:solidFill>
          </a:endParaRPr>
        </a:p>
      </dgm:t>
    </dgm:pt>
    <dgm:pt modelId="{F6758320-7191-4590-AE70-6A858B8349B9}">
      <dgm:prSet phldrT="[Text]"/>
      <dgm:spPr>
        <a:solidFill>
          <a:srgbClr val="92D050"/>
        </a:solidFill>
      </dgm:spPr>
      <dgm:t>
        <a:bodyPr/>
        <a:lstStyle/>
        <a:p>
          <a:r>
            <a:rPr lang="en-GB" b="1" dirty="0" err="1">
              <a:solidFill>
                <a:schemeClr val="tx1"/>
              </a:solidFill>
            </a:rPr>
            <a:t>Perpres</a:t>
          </a:r>
          <a:r>
            <a:rPr lang="en-GB" b="1" dirty="0">
              <a:solidFill>
                <a:schemeClr val="tx1"/>
              </a:solidFill>
            </a:rPr>
            <a:t> </a:t>
          </a:r>
          <a:r>
            <a:rPr lang="en-GB" b="1" dirty="0" smtClean="0">
              <a:solidFill>
                <a:schemeClr val="tx1"/>
              </a:solidFill>
            </a:rPr>
            <a:t>16/2018</a:t>
          </a:r>
          <a:endParaRPr lang="id-ID" b="1" dirty="0" smtClean="0">
            <a:solidFill>
              <a:schemeClr val="tx1"/>
            </a:solidFill>
          </a:endParaRPr>
        </a:p>
        <a:p>
          <a:r>
            <a:rPr lang="id-ID" b="1" dirty="0" smtClean="0">
              <a:solidFill>
                <a:schemeClr val="tx1"/>
              </a:solidFill>
            </a:rPr>
            <a:t>Perpres 12/2021</a:t>
          </a:r>
          <a:endParaRPr lang="en-ID" b="1" dirty="0">
            <a:solidFill>
              <a:schemeClr val="tx1"/>
            </a:solidFill>
          </a:endParaRPr>
        </a:p>
      </dgm:t>
    </dgm:pt>
    <dgm:pt modelId="{1E536B4D-BEA6-4722-AF20-74CC1FC3B266}" type="parTrans" cxnId="{6DD6889D-8D09-4D55-A3B6-FD19EE4DD119}">
      <dgm:prSet/>
      <dgm:spPr/>
      <dgm:t>
        <a:bodyPr/>
        <a:lstStyle/>
        <a:p>
          <a:endParaRPr lang="en-ID" b="1">
            <a:solidFill>
              <a:schemeClr val="tx1"/>
            </a:solidFill>
          </a:endParaRPr>
        </a:p>
      </dgm:t>
    </dgm:pt>
    <dgm:pt modelId="{503AB17F-3688-4E36-A0D7-00EDAA6409DD}" type="sibTrans" cxnId="{6DD6889D-8D09-4D55-A3B6-FD19EE4DD119}">
      <dgm:prSet/>
      <dgm:spPr/>
      <dgm:t>
        <a:bodyPr/>
        <a:lstStyle/>
        <a:p>
          <a:endParaRPr lang="en-ID" b="1">
            <a:solidFill>
              <a:schemeClr val="tx1"/>
            </a:solidFill>
          </a:endParaRPr>
        </a:p>
      </dgm:t>
    </dgm:pt>
    <dgm:pt modelId="{E57FECD0-C141-4F41-AA5A-02644D820E00}">
      <dgm:prSet phldrT="[Text]"/>
      <dgm:spPr>
        <a:solidFill>
          <a:srgbClr val="FFFF00"/>
        </a:solidFill>
      </dgm:spPr>
      <dgm:t>
        <a:bodyPr/>
        <a:lstStyle/>
        <a:p>
          <a:r>
            <a:rPr lang="en-GB" b="1" dirty="0" err="1">
              <a:solidFill>
                <a:schemeClr val="tx1"/>
              </a:solidFill>
            </a:rPr>
            <a:t>Pengadaan</a:t>
          </a:r>
          <a:r>
            <a:rPr lang="en-GB" b="1" dirty="0">
              <a:solidFill>
                <a:schemeClr val="tx1"/>
              </a:solidFill>
            </a:rPr>
            <a:t> </a:t>
          </a:r>
          <a:r>
            <a:rPr lang="en-GB" b="1" dirty="0" err="1">
              <a:solidFill>
                <a:schemeClr val="tx1"/>
              </a:solidFill>
            </a:rPr>
            <a:t>Darurat</a:t>
          </a:r>
          <a:r>
            <a:rPr lang="en-GB" b="1" dirty="0">
              <a:solidFill>
                <a:schemeClr val="tx1"/>
              </a:solidFill>
            </a:rPr>
            <a:t>*</a:t>
          </a:r>
          <a:endParaRPr lang="en-ID" b="1" dirty="0">
            <a:solidFill>
              <a:schemeClr val="tx1"/>
            </a:solidFill>
          </a:endParaRPr>
        </a:p>
      </dgm:t>
    </dgm:pt>
    <dgm:pt modelId="{80F7FA85-18A8-4480-998D-0C341A41B355}" type="parTrans" cxnId="{7CD53A50-D608-46F6-BBF4-056D82E93A3B}">
      <dgm:prSet/>
      <dgm:spPr/>
      <dgm:t>
        <a:bodyPr/>
        <a:lstStyle/>
        <a:p>
          <a:endParaRPr lang="en-ID" b="1">
            <a:solidFill>
              <a:schemeClr val="tx1"/>
            </a:solidFill>
          </a:endParaRPr>
        </a:p>
      </dgm:t>
    </dgm:pt>
    <dgm:pt modelId="{874911BB-BB92-43B3-B60D-6D9B0D58AB5B}" type="sibTrans" cxnId="{7CD53A50-D608-46F6-BBF4-056D82E93A3B}">
      <dgm:prSet/>
      <dgm:spPr/>
      <dgm:t>
        <a:bodyPr/>
        <a:lstStyle/>
        <a:p>
          <a:endParaRPr lang="en-ID" b="1">
            <a:solidFill>
              <a:schemeClr val="tx1"/>
            </a:solidFill>
          </a:endParaRPr>
        </a:p>
      </dgm:t>
    </dgm:pt>
    <dgm:pt modelId="{D179BA51-CF74-421F-9179-34093AB0E285}">
      <dgm:prSet phldrT="[Text]"/>
      <dgm:spPr>
        <a:solidFill>
          <a:srgbClr val="92D050"/>
        </a:solidFill>
      </dgm:spPr>
      <dgm:t>
        <a:bodyPr/>
        <a:lstStyle/>
        <a:p>
          <a:r>
            <a:rPr lang="en-GB" b="1" dirty="0" err="1">
              <a:solidFill>
                <a:schemeClr val="tx1"/>
              </a:solidFill>
            </a:rPr>
            <a:t>Pasal</a:t>
          </a:r>
          <a:r>
            <a:rPr lang="en-GB" b="1" dirty="0">
              <a:solidFill>
                <a:schemeClr val="tx1"/>
              </a:solidFill>
            </a:rPr>
            <a:t> 59 </a:t>
          </a:r>
          <a:r>
            <a:rPr lang="en-GB" b="1" dirty="0" err="1">
              <a:solidFill>
                <a:schemeClr val="tx1"/>
              </a:solidFill>
            </a:rPr>
            <a:t>Perpres</a:t>
          </a:r>
          <a:r>
            <a:rPr lang="en-GB" b="1" dirty="0">
              <a:solidFill>
                <a:schemeClr val="tx1"/>
              </a:solidFill>
            </a:rPr>
            <a:t> 16/2018</a:t>
          </a:r>
        </a:p>
        <a:p>
          <a:r>
            <a:rPr lang="en-GB" b="1" dirty="0" err="1">
              <a:solidFill>
                <a:schemeClr val="tx1"/>
              </a:solidFill>
            </a:rPr>
            <a:t>PerLKPP</a:t>
          </a:r>
          <a:r>
            <a:rPr lang="en-GB" b="1" dirty="0">
              <a:solidFill>
                <a:schemeClr val="tx1"/>
              </a:solidFill>
            </a:rPr>
            <a:t> 13/2018</a:t>
          </a:r>
        </a:p>
        <a:p>
          <a:r>
            <a:rPr lang="en-GB" b="1" dirty="0">
              <a:solidFill>
                <a:schemeClr val="tx1"/>
              </a:solidFill>
            </a:rPr>
            <a:t>SE LKPP 3/2020 </a:t>
          </a:r>
        </a:p>
        <a:p>
          <a:r>
            <a:rPr lang="en-GB" b="1" dirty="0">
              <a:solidFill>
                <a:schemeClr val="tx1"/>
              </a:solidFill>
            </a:rPr>
            <a:t>SE </a:t>
          </a:r>
          <a:r>
            <a:rPr lang="en-GB" b="1" dirty="0" err="1">
              <a:solidFill>
                <a:schemeClr val="tx1"/>
              </a:solidFill>
            </a:rPr>
            <a:t>Kepala</a:t>
          </a:r>
          <a:r>
            <a:rPr lang="en-GB" b="1" dirty="0">
              <a:solidFill>
                <a:schemeClr val="tx1"/>
              </a:solidFill>
            </a:rPr>
            <a:t> BPKP </a:t>
          </a:r>
          <a:r>
            <a:rPr lang="en-GB" b="1" dirty="0" err="1">
              <a:solidFill>
                <a:schemeClr val="tx1"/>
              </a:solidFill>
            </a:rPr>
            <a:t>Nomor</a:t>
          </a:r>
          <a:r>
            <a:rPr lang="en-GB" b="1" dirty="0">
              <a:solidFill>
                <a:schemeClr val="tx1"/>
              </a:solidFill>
            </a:rPr>
            <a:t> 6/K/D2/2020 </a:t>
          </a:r>
        </a:p>
        <a:p>
          <a:r>
            <a:rPr lang="en-GB" b="1" dirty="0">
              <a:solidFill>
                <a:schemeClr val="tx1"/>
              </a:solidFill>
            </a:rPr>
            <a:t>SE </a:t>
          </a:r>
          <a:r>
            <a:rPr lang="en-GB" b="1" dirty="0" err="1">
              <a:solidFill>
                <a:schemeClr val="tx1"/>
              </a:solidFill>
            </a:rPr>
            <a:t>Kepala</a:t>
          </a:r>
          <a:r>
            <a:rPr lang="en-GB" b="1" dirty="0">
              <a:solidFill>
                <a:schemeClr val="tx1"/>
              </a:solidFill>
            </a:rPr>
            <a:t> BPKP </a:t>
          </a:r>
          <a:r>
            <a:rPr lang="en-GB" b="1" dirty="0" err="1">
              <a:solidFill>
                <a:schemeClr val="tx1"/>
              </a:solidFill>
            </a:rPr>
            <a:t>Nomor</a:t>
          </a:r>
          <a:r>
            <a:rPr lang="en-GB" b="1" dirty="0">
              <a:solidFill>
                <a:schemeClr val="tx1"/>
              </a:solidFill>
            </a:rPr>
            <a:t> 12/K/D2/2020 </a:t>
          </a:r>
          <a:endParaRPr lang="en-ID" b="1" dirty="0">
            <a:solidFill>
              <a:schemeClr val="tx1"/>
            </a:solidFill>
          </a:endParaRPr>
        </a:p>
      </dgm:t>
    </dgm:pt>
    <dgm:pt modelId="{798F2A8A-4FC2-446C-ACF3-B2B33C7540D1}" type="parTrans" cxnId="{03FD718B-77C2-486C-A293-D6DB0548B5BF}">
      <dgm:prSet/>
      <dgm:spPr/>
      <dgm:t>
        <a:bodyPr/>
        <a:lstStyle/>
        <a:p>
          <a:endParaRPr lang="en-ID" b="1">
            <a:solidFill>
              <a:schemeClr val="tx1"/>
            </a:solidFill>
          </a:endParaRPr>
        </a:p>
      </dgm:t>
    </dgm:pt>
    <dgm:pt modelId="{C58893FD-5328-4909-BE6A-35847215A400}" type="sibTrans" cxnId="{03FD718B-77C2-486C-A293-D6DB0548B5BF}">
      <dgm:prSet/>
      <dgm:spPr/>
      <dgm:t>
        <a:bodyPr/>
        <a:lstStyle/>
        <a:p>
          <a:endParaRPr lang="en-ID" b="1">
            <a:solidFill>
              <a:schemeClr val="tx1"/>
            </a:solidFill>
          </a:endParaRPr>
        </a:p>
      </dgm:t>
    </dgm:pt>
    <dgm:pt modelId="{BEE657D5-6C67-42A8-8F7D-0F83AA725384}" type="pres">
      <dgm:prSet presAssocID="{4F27FDE9-8E32-4747-B940-0A4961C8B5D5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id-ID"/>
        </a:p>
      </dgm:t>
    </dgm:pt>
    <dgm:pt modelId="{C9373D8D-EB1C-4842-AB0C-D190A30F8C55}" type="pres">
      <dgm:prSet presAssocID="{6D0C74F0-8F46-4B9F-B4DA-AC5EA07A0925}" presName="root1" presStyleCnt="0"/>
      <dgm:spPr/>
    </dgm:pt>
    <dgm:pt modelId="{867739B6-61C1-4EA0-A896-E2B3A4B36B17}" type="pres">
      <dgm:prSet presAssocID="{6D0C74F0-8F46-4B9F-B4DA-AC5EA07A0925}" presName="LevelOneTextNode" presStyleLbl="node0" presStyleIdx="0" presStyleCnt="1" custScaleX="75288">
        <dgm:presLayoutVars>
          <dgm:chPref val="3"/>
        </dgm:presLayoutVars>
      </dgm:prSet>
      <dgm:spPr/>
      <dgm:t>
        <a:bodyPr/>
        <a:lstStyle/>
        <a:p>
          <a:endParaRPr lang="id-ID"/>
        </a:p>
      </dgm:t>
    </dgm:pt>
    <dgm:pt modelId="{C23601B5-8776-4469-AC3C-826EC72CFA45}" type="pres">
      <dgm:prSet presAssocID="{6D0C74F0-8F46-4B9F-B4DA-AC5EA07A0925}" presName="level2hierChild" presStyleCnt="0"/>
      <dgm:spPr/>
    </dgm:pt>
    <dgm:pt modelId="{E49ADC9D-2B6E-46EC-8D1E-4C2083D0D0CA}" type="pres">
      <dgm:prSet presAssocID="{4C7C61A8-63B8-4B9E-B56E-F7CB097C5CC1}" presName="conn2-1" presStyleLbl="parChTrans1D2" presStyleIdx="0" presStyleCnt="2"/>
      <dgm:spPr/>
      <dgm:t>
        <a:bodyPr/>
        <a:lstStyle/>
        <a:p>
          <a:endParaRPr lang="id-ID"/>
        </a:p>
      </dgm:t>
    </dgm:pt>
    <dgm:pt modelId="{5091091D-CFC7-42CD-AE26-DB63A4DB392C}" type="pres">
      <dgm:prSet presAssocID="{4C7C61A8-63B8-4B9E-B56E-F7CB097C5CC1}" presName="connTx" presStyleLbl="parChTrans1D2" presStyleIdx="0" presStyleCnt="2"/>
      <dgm:spPr/>
      <dgm:t>
        <a:bodyPr/>
        <a:lstStyle/>
        <a:p>
          <a:endParaRPr lang="id-ID"/>
        </a:p>
      </dgm:t>
    </dgm:pt>
    <dgm:pt modelId="{9901B6DD-BEA5-4C74-A1DC-87DD00E8A29E}" type="pres">
      <dgm:prSet presAssocID="{291514AE-B833-458F-92A7-6857882487C7}" presName="root2" presStyleCnt="0"/>
      <dgm:spPr/>
    </dgm:pt>
    <dgm:pt modelId="{1C3C1D48-F9FC-481B-8394-20E125C55153}" type="pres">
      <dgm:prSet presAssocID="{291514AE-B833-458F-92A7-6857882487C7}" presName="LevelTwoTextNode" presStyleLbl="node2" presStyleIdx="0" presStyleCnt="2" custScaleX="75288">
        <dgm:presLayoutVars>
          <dgm:chPref val="3"/>
        </dgm:presLayoutVars>
      </dgm:prSet>
      <dgm:spPr/>
      <dgm:t>
        <a:bodyPr/>
        <a:lstStyle/>
        <a:p>
          <a:endParaRPr lang="id-ID"/>
        </a:p>
      </dgm:t>
    </dgm:pt>
    <dgm:pt modelId="{E7C1F9A3-3715-4B1B-A72A-526F904CE0F3}" type="pres">
      <dgm:prSet presAssocID="{291514AE-B833-458F-92A7-6857882487C7}" presName="level3hierChild" presStyleCnt="0"/>
      <dgm:spPr/>
    </dgm:pt>
    <dgm:pt modelId="{1F322715-98A5-4C7E-B64C-78DDDA308AD1}" type="pres">
      <dgm:prSet presAssocID="{1E536B4D-BEA6-4722-AF20-74CC1FC3B266}" presName="conn2-1" presStyleLbl="parChTrans1D3" presStyleIdx="0" presStyleCnt="2"/>
      <dgm:spPr/>
      <dgm:t>
        <a:bodyPr/>
        <a:lstStyle/>
        <a:p>
          <a:endParaRPr lang="id-ID"/>
        </a:p>
      </dgm:t>
    </dgm:pt>
    <dgm:pt modelId="{6C7868D1-AFCB-4CE3-B641-49487599CDD3}" type="pres">
      <dgm:prSet presAssocID="{1E536B4D-BEA6-4722-AF20-74CC1FC3B266}" presName="connTx" presStyleLbl="parChTrans1D3" presStyleIdx="0" presStyleCnt="2"/>
      <dgm:spPr/>
      <dgm:t>
        <a:bodyPr/>
        <a:lstStyle/>
        <a:p>
          <a:endParaRPr lang="id-ID"/>
        </a:p>
      </dgm:t>
    </dgm:pt>
    <dgm:pt modelId="{2E53790E-9034-479C-8EE8-69B43EB8C936}" type="pres">
      <dgm:prSet presAssocID="{F6758320-7191-4590-AE70-6A858B8349B9}" presName="root2" presStyleCnt="0"/>
      <dgm:spPr/>
    </dgm:pt>
    <dgm:pt modelId="{317B024E-0182-4392-A18B-797504C7D5F3}" type="pres">
      <dgm:prSet presAssocID="{F6758320-7191-4590-AE70-6A858B8349B9}" presName="LevelTwoTextNode" presStyleLbl="node3" presStyleIdx="0" presStyleCnt="2" custScaleX="122599">
        <dgm:presLayoutVars>
          <dgm:chPref val="3"/>
        </dgm:presLayoutVars>
      </dgm:prSet>
      <dgm:spPr/>
      <dgm:t>
        <a:bodyPr/>
        <a:lstStyle/>
        <a:p>
          <a:endParaRPr lang="id-ID"/>
        </a:p>
      </dgm:t>
    </dgm:pt>
    <dgm:pt modelId="{26F32F0B-E452-469F-9A94-037E826B3921}" type="pres">
      <dgm:prSet presAssocID="{F6758320-7191-4590-AE70-6A858B8349B9}" presName="level3hierChild" presStyleCnt="0"/>
      <dgm:spPr/>
    </dgm:pt>
    <dgm:pt modelId="{FAD4CD79-B6D0-4775-BBD8-B362B101D01A}" type="pres">
      <dgm:prSet presAssocID="{80F7FA85-18A8-4480-998D-0C341A41B355}" presName="conn2-1" presStyleLbl="parChTrans1D2" presStyleIdx="1" presStyleCnt="2"/>
      <dgm:spPr/>
      <dgm:t>
        <a:bodyPr/>
        <a:lstStyle/>
        <a:p>
          <a:endParaRPr lang="id-ID"/>
        </a:p>
      </dgm:t>
    </dgm:pt>
    <dgm:pt modelId="{CAA149DF-6F9D-43EA-B1EC-9B9C9D5E013F}" type="pres">
      <dgm:prSet presAssocID="{80F7FA85-18A8-4480-998D-0C341A41B355}" presName="connTx" presStyleLbl="parChTrans1D2" presStyleIdx="1" presStyleCnt="2"/>
      <dgm:spPr/>
      <dgm:t>
        <a:bodyPr/>
        <a:lstStyle/>
        <a:p>
          <a:endParaRPr lang="id-ID"/>
        </a:p>
      </dgm:t>
    </dgm:pt>
    <dgm:pt modelId="{1861592C-06EA-464E-B9B7-C7458F88D0D9}" type="pres">
      <dgm:prSet presAssocID="{E57FECD0-C141-4F41-AA5A-02644D820E00}" presName="root2" presStyleCnt="0"/>
      <dgm:spPr/>
    </dgm:pt>
    <dgm:pt modelId="{12429918-A0F8-4F45-8A5B-ECFD2E1E5A05}" type="pres">
      <dgm:prSet presAssocID="{E57FECD0-C141-4F41-AA5A-02644D820E00}" presName="LevelTwoTextNode" presStyleLbl="node2" presStyleIdx="1" presStyleCnt="2" custScaleX="75288">
        <dgm:presLayoutVars>
          <dgm:chPref val="3"/>
        </dgm:presLayoutVars>
      </dgm:prSet>
      <dgm:spPr/>
      <dgm:t>
        <a:bodyPr/>
        <a:lstStyle/>
        <a:p>
          <a:endParaRPr lang="id-ID"/>
        </a:p>
      </dgm:t>
    </dgm:pt>
    <dgm:pt modelId="{D8A8A768-D338-4DBA-940A-AA68D96546CD}" type="pres">
      <dgm:prSet presAssocID="{E57FECD0-C141-4F41-AA5A-02644D820E00}" presName="level3hierChild" presStyleCnt="0"/>
      <dgm:spPr/>
    </dgm:pt>
    <dgm:pt modelId="{B6A761A4-509B-4FBA-B575-F6F8A0A176D7}" type="pres">
      <dgm:prSet presAssocID="{798F2A8A-4FC2-446C-ACF3-B2B33C7540D1}" presName="conn2-1" presStyleLbl="parChTrans1D3" presStyleIdx="1" presStyleCnt="2"/>
      <dgm:spPr/>
      <dgm:t>
        <a:bodyPr/>
        <a:lstStyle/>
        <a:p>
          <a:endParaRPr lang="id-ID"/>
        </a:p>
      </dgm:t>
    </dgm:pt>
    <dgm:pt modelId="{BB399ADC-91BC-4FD1-B986-48B2301C9330}" type="pres">
      <dgm:prSet presAssocID="{798F2A8A-4FC2-446C-ACF3-B2B33C7540D1}" presName="connTx" presStyleLbl="parChTrans1D3" presStyleIdx="1" presStyleCnt="2"/>
      <dgm:spPr/>
      <dgm:t>
        <a:bodyPr/>
        <a:lstStyle/>
        <a:p>
          <a:endParaRPr lang="id-ID"/>
        </a:p>
      </dgm:t>
    </dgm:pt>
    <dgm:pt modelId="{8F8946F9-AC21-408D-91F2-73B7BB0C68B5}" type="pres">
      <dgm:prSet presAssocID="{D179BA51-CF74-421F-9179-34093AB0E285}" presName="root2" presStyleCnt="0"/>
      <dgm:spPr/>
    </dgm:pt>
    <dgm:pt modelId="{B4013026-9A44-47E9-BAC6-2F064366BFEC}" type="pres">
      <dgm:prSet presAssocID="{D179BA51-CF74-421F-9179-34093AB0E285}" presName="LevelTwoTextNode" presStyleLbl="node3" presStyleIdx="1" presStyleCnt="2" custScaleX="122599">
        <dgm:presLayoutVars>
          <dgm:chPref val="3"/>
        </dgm:presLayoutVars>
      </dgm:prSet>
      <dgm:spPr/>
      <dgm:t>
        <a:bodyPr/>
        <a:lstStyle/>
        <a:p>
          <a:endParaRPr lang="id-ID"/>
        </a:p>
      </dgm:t>
    </dgm:pt>
    <dgm:pt modelId="{AF22F251-C5D0-4F36-AD01-D9AD64372DDE}" type="pres">
      <dgm:prSet presAssocID="{D179BA51-CF74-421F-9179-34093AB0E285}" presName="level3hierChild" presStyleCnt="0"/>
      <dgm:spPr/>
    </dgm:pt>
  </dgm:ptLst>
  <dgm:cxnLst>
    <dgm:cxn modelId="{73594085-A6C3-476B-A0B2-14C5F0FA65CA}" type="presOf" srcId="{4C7C61A8-63B8-4B9E-B56E-F7CB097C5CC1}" destId="{E49ADC9D-2B6E-46EC-8D1E-4C2083D0D0CA}" srcOrd="0" destOrd="0" presId="urn:microsoft.com/office/officeart/2005/8/layout/hierarchy2"/>
    <dgm:cxn modelId="{C0B9011B-FE1B-4ADD-A2E7-F80F5A2E86C3}" srcId="{6D0C74F0-8F46-4B9F-B4DA-AC5EA07A0925}" destId="{291514AE-B833-458F-92A7-6857882487C7}" srcOrd="0" destOrd="0" parTransId="{4C7C61A8-63B8-4B9E-B56E-F7CB097C5CC1}" sibTransId="{C3CC1DF7-3615-44EC-B086-56C31058F10E}"/>
    <dgm:cxn modelId="{9B275A44-D671-49D4-B3E9-5CA3F21F3ACA}" type="presOf" srcId="{80F7FA85-18A8-4480-998D-0C341A41B355}" destId="{FAD4CD79-B6D0-4775-BBD8-B362B101D01A}" srcOrd="0" destOrd="0" presId="urn:microsoft.com/office/officeart/2005/8/layout/hierarchy2"/>
    <dgm:cxn modelId="{28C5AF99-7B1B-43CE-B4B8-06D0755393B2}" type="presOf" srcId="{4F27FDE9-8E32-4747-B940-0A4961C8B5D5}" destId="{BEE657D5-6C67-42A8-8F7D-0F83AA725384}" srcOrd="0" destOrd="0" presId="urn:microsoft.com/office/officeart/2005/8/layout/hierarchy2"/>
    <dgm:cxn modelId="{8A1BD088-5E6C-4521-AFF0-17B72A0D666C}" type="presOf" srcId="{798F2A8A-4FC2-446C-ACF3-B2B33C7540D1}" destId="{B6A761A4-509B-4FBA-B575-F6F8A0A176D7}" srcOrd="0" destOrd="0" presId="urn:microsoft.com/office/officeart/2005/8/layout/hierarchy2"/>
    <dgm:cxn modelId="{F8E7D3D0-F2F1-4F46-8268-3BE448ABEB85}" type="presOf" srcId="{4C7C61A8-63B8-4B9E-B56E-F7CB097C5CC1}" destId="{5091091D-CFC7-42CD-AE26-DB63A4DB392C}" srcOrd="1" destOrd="0" presId="urn:microsoft.com/office/officeart/2005/8/layout/hierarchy2"/>
    <dgm:cxn modelId="{751E1D24-49C1-4CB6-AA67-475537D3396E}" type="presOf" srcId="{6D0C74F0-8F46-4B9F-B4DA-AC5EA07A0925}" destId="{867739B6-61C1-4EA0-A896-E2B3A4B36B17}" srcOrd="0" destOrd="0" presId="urn:microsoft.com/office/officeart/2005/8/layout/hierarchy2"/>
    <dgm:cxn modelId="{A5C4219A-62FC-4AD0-B787-53C9AF373F0E}" type="presOf" srcId="{E57FECD0-C141-4F41-AA5A-02644D820E00}" destId="{12429918-A0F8-4F45-8A5B-ECFD2E1E5A05}" srcOrd="0" destOrd="0" presId="urn:microsoft.com/office/officeart/2005/8/layout/hierarchy2"/>
    <dgm:cxn modelId="{9A42438F-278C-43E8-ABFF-5C94B1AC5819}" type="presOf" srcId="{291514AE-B833-458F-92A7-6857882487C7}" destId="{1C3C1D48-F9FC-481B-8394-20E125C55153}" srcOrd="0" destOrd="0" presId="urn:microsoft.com/office/officeart/2005/8/layout/hierarchy2"/>
    <dgm:cxn modelId="{70EAC3FD-CBDD-4BB2-8648-AA682ED98D4E}" type="presOf" srcId="{1E536B4D-BEA6-4722-AF20-74CC1FC3B266}" destId="{1F322715-98A5-4C7E-B64C-78DDDA308AD1}" srcOrd="0" destOrd="0" presId="urn:microsoft.com/office/officeart/2005/8/layout/hierarchy2"/>
    <dgm:cxn modelId="{328F16A5-BA0B-4091-BD37-3AAA2FFCB53B}" type="presOf" srcId="{D179BA51-CF74-421F-9179-34093AB0E285}" destId="{B4013026-9A44-47E9-BAC6-2F064366BFEC}" srcOrd="0" destOrd="0" presId="urn:microsoft.com/office/officeart/2005/8/layout/hierarchy2"/>
    <dgm:cxn modelId="{72E56412-F7E1-4EA1-B7F2-63C41786BEDD}" type="presOf" srcId="{798F2A8A-4FC2-446C-ACF3-B2B33C7540D1}" destId="{BB399ADC-91BC-4FD1-B986-48B2301C9330}" srcOrd="1" destOrd="0" presId="urn:microsoft.com/office/officeart/2005/8/layout/hierarchy2"/>
    <dgm:cxn modelId="{2C3E7F89-88A3-4A7C-848E-4BEA8ADBC7BC}" type="presOf" srcId="{F6758320-7191-4590-AE70-6A858B8349B9}" destId="{317B024E-0182-4392-A18B-797504C7D5F3}" srcOrd="0" destOrd="0" presId="urn:microsoft.com/office/officeart/2005/8/layout/hierarchy2"/>
    <dgm:cxn modelId="{7CD53A50-D608-46F6-BBF4-056D82E93A3B}" srcId="{6D0C74F0-8F46-4B9F-B4DA-AC5EA07A0925}" destId="{E57FECD0-C141-4F41-AA5A-02644D820E00}" srcOrd="1" destOrd="0" parTransId="{80F7FA85-18A8-4480-998D-0C341A41B355}" sibTransId="{874911BB-BB92-43B3-B60D-6D9B0D58AB5B}"/>
    <dgm:cxn modelId="{03FD718B-77C2-486C-A293-D6DB0548B5BF}" srcId="{E57FECD0-C141-4F41-AA5A-02644D820E00}" destId="{D179BA51-CF74-421F-9179-34093AB0E285}" srcOrd="0" destOrd="0" parTransId="{798F2A8A-4FC2-446C-ACF3-B2B33C7540D1}" sibTransId="{C58893FD-5328-4909-BE6A-35847215A400}"/>
    <dgm:cxn modelId="{A48CC570-14A5-4004-AB4B-A047B2FB1F5B}" type="presOf" srcId="{1E536B4D-BEA6-4722-AF20-74CC1FC3B266}" destId="{6C7868D1-AFCB-4CE3-B641-49487599CDD3}" srcOrd="1" destOrd="0" presId="urn:microsoft.com/office/officeart/2005/8/layout/hierarchy2"/>
    <dgm:cxn modelId="{6DD6889D-8D09-4D55-A3B6-FD19EE4DD119}" srcId="{291514AE-B833-458F-92A7-6857882487C7}" destId="{F6758320-7191-4590-AE70-6A858B8349B9}" srcOrd="0" destOrd="0" parTransId="{1E536B4D-BEA6-4722-AF20-74CC1FC3B266}" sibTransId="{503AB17F-3688-4E36-A0D7-00EDAA6409DD}"/>
    <dgm:cxn modelId="{F0DF315C-A833-4CF0-8365-542CEA52AEB0}" srcId="{4F27FDE9-8E32-4747-B940-0A4961C8B5D5}" destId="{6D0C74F0-8F46-4B9F-B4DA-AC5EA07A0925}" srcOrd="0" destOrd="0" parTransId="{281DD2D4-FCE1-4B5F-9B40-58C48BB1ABD7}" sibTransId="{0A797EEE-A4DA-44AA-999F-F11D2889315F}"/>
    <dgm:cxn modelId="{EC05B2CA-D32B-470F-9928-F732D0AB0007}" type="presOf" srcId="{80F7FA85-18A8-4480-998D-0C341A41B355}" destId="{CAA149DF-6F9D-43EA-B1EC-9B9C9D5E013F}" srcOrd="1" destOrd="0" presId="urn:microsoft.com/office/officeart/2005/8/layout/hierarchy2"/>
    <dgm:cxn modelId="{DBF668B8-4848-4EBD-A578-6832C0421088}" type="presParOf" srcId="{BEE657D5-6C67-42A8-8F7D-0F83AA725384}" destId="{C9373D8D-EB1C-4842-AB0C-D190A30F8C55}" srcOrd="0" destOrd="0" presId="urn:microsoft.com/office/officeart/2005/8/layout/hierarchy2"/>
    <dgm:cxn modelId="{1961CB1F-ECFF-403D-B99C-B41FB57F95B5}" type="presParOf" srcId="{C9373D8D-EB1C-4842-AB0C-D190A30F8C55}" destId="{867739B6-61C1-4EA0-A896-E2B3A4B36B17}" srcOrd="0" destOrd="0" presId="urn:microsoft.com/office/officeart/2005/8/layout/hierarchy2"/>
    <dgm:cxn modelId="{4B448889-7286-45A2-89D5-399A8770C8FD}" type="presParOf" srcId="{C9373D8D-EB1C-4842-AB0C-D190A30F8C55}" destId="{C23601B5-8776-4469-AC3C-826EC72CFA45}" srcOrd="1" destOrd="0" presId="urn:microsoft.com/office/officeart/2005/8/layout/hierarchy2"/>
    <dgm:cxn modelId="{42A038D6-6D23-4F73-BF77-B6AFB489D050}" type="presParOf" srcId="{C23601B5-8776-4469-AC3C-826EC72CFA45}" destId="{E49ADC9D-2B6E-46EC-8D1E-4C2083D0D0CA}" srcOrd="0" destOrd="0" presId="urn:microsoft.com/office/officeart/2005/8/layout/hierarchy2"/>
    <dgm:cxn modelId="{365D5082-B035-4385-A9D8-2A363DB8738C}" type="presParOf" srcId="{E49ADC9D-2B6E-46EC-8D1E-4C2083D0D0CA}" destId="{5091091D-CFC7-42CD-AE26-DB63A4DB392C}" srcOrd="0" destOrd="0" presId="urn:microsoft.com/office/officeart/2005/8/layout/hierarchy2"/>
    <dgm:cxn modelId="{3BBC5E1D-41CB-465F-9067-ECCBE7717C84}" type="presParOf" srcId="{C23601B5-8776-4469-AC3C-826EC72CFA45}" destId="{9901B6DD-BEA5-4C74-A1DC-87DD00E8A29E}" srcOrd="1" destOrd="0" presId="urn:microsoft.com/office/officeart/2005/8/layout/hierarchy2"/>
    <dgm:cxn modelId="{0C6AEB45-2E8E-4901-9802-5D8CE23582C9}" type="presParOf" srcId="{9901B6DD-BEA5-4C74-A1DC-87DD00E8A29E}" destId="{1C3C1D48-F9FC-481B-8394-20E125C55153}" srcOrd="0" destOrd="0" presId="urn:microsoft.com/office/officeart/2005/8/layout/hierarchy2"/>
    <dgm:cxn modelId="{20188D5E-EDD8-462F-A746-4A53ABAE6520}" type="presParOf" srcId="{9901B6DD-BEA5-4C74-A1DC-87DD00E8A29E}" destId="{E7C1F9A3-3715-4B1B-A72A-526F904CE0F3}" srcOrd="1" destOrd="0" presId="urn:microsoft.com/office/officeart/2005/8/layout/hierarchy2"/>
    <dgm:cxn modelId="{5862AF30-B12A-43A2-B77C-09795C9491D7}" type="presParOf" srcId="{E7C1F9A3-3715-4B1B-A72A-526F904CE0F3}" destId="{1F322715-98A5-4C7E-B64C-78DDDA308AD1}" srcOrd="0" destOrd="0" presId="urn:microsoft.com/office/officeart/2005/8/layout/hierarchy2"/>
    <dgm:cxn modelId="{F2B888FB-3FD7-42A3-84DB-138BF9111A72}" type="presParOf" srcId="{1F322715-98A5-4C7E-B64C-78DDDA308AD1}" destId="{6C7868D1-AFCB-4CE3-B641-49487599CDD3}" srcOrd="0" destOrd="0" presId="urn:microsoft.com/office/officeart/2005/8/layout/hierarchy2"/>
    <dgm:cxn modelId="{41124878-776F-4F1E-9A74-0D442483569F}" type="presParOf" srcId="{E7C1F9A3-3715-4B1B-A72A-526F904CE0F3}" destId="{2E53790E-9034-479C-8EE8-69B43EB8C936}" srcOrd="1" destOrd="0" presId="urn:microsoft.com/office/officeart/2005/8/layout/hierarchy2"/>
    <dgm:cxn modelId="{71083B57-E936-4580-8104-DCC6D52F2C6C}" type="presParOf" srcId="{2E53790E-9034-479C-8EE8-69B43EB8C936}" destId="{317B024E-0182-4392-A18B-797504C7D5F3}" srcOrd="0" destOrd="0" presId="urn:microsoft.com/office/officeart/2005/8/layout/hierarchy2"/>
    <dgm:cxn modelId="{A11AF33F-8861-4619-965F-5DF461368888}" type="presParOf" srcId="{2E53790E-9034-479C-8EE8-69B43EB8C936}" destId="{26F32F0B-E452-469F-9A94-037E826B3921}" srcOrd="1" destOrd="0" presId="urn:microsoft.com/office/officeart/2005/8/layout/hierarchy2"/>
    <dgm:cxn modelId="{7A1C8373-554E-4578-8F82-00202D2D1BD7}" type="presParOf" srcId="{C23601B5-8776-4469-AC3C-826EC72CFA45}" destId="{FAD4CD79-B6D0-4775-BBD8-B362B101D01A}" srcOrd="2" destOrd="0" presId="urn:microsoft.com/office/officeart/2005/8/layout/hierarchy2"/>
    <dgm:cxn modelId="{5014F849-999D-4E08-BFEC-5C25ACB74EEF}" type="presParOf" srcId="{FAD4CD79-B6D0-4775-BBD8-B362B101D01A}" destId="{CAA149DF-6F9D-43EA-B1EC-9B9C9D5E013F}" srcOrd="0" destOrd="0" presId="urn:microsoft.com/office/officeart/2005/8/layout/hierarchy2"/>
    <dgm:cxn modelId="{C2776D66-B043-40E9-BFE7-97AA40FADAE6}" type="presParOf" srcId="{C23601B5-8776-4469-AC3C-826EC72CFA45}" destId="{1861592C-06EA-464E-B9B7-C7458F88D0D9}" srcOrd="3" destOrd="0" presId="urn:microsoft.com/office/officeart/2005/8/layout/hierarchy2"/>
    <dgm:cxn modelId="{681D6D0E-5824-4B30-B0D8-3AA063634436}" type="presParOf" srcId="{1861592C-06EA-464E-B9B7-C7458F88D0D9}" destId="{12429918-A0F8-4F45-8A5B-ECFD2E1E5A05}" srcOrd="0" destOrd="0" presId="urn:microsoft.com/office/officeart/2005/8/layout/hierarchy2"/>
    <dgm:cxn modelId="{5C9E33D3-EE10-4276-B822-02F05EDDBB24}" type="presParOf" srcId="{1861592C-06EA-464E-B9B7-C7458F88D0D9}" destId="{D8A8A768-D338-4DBA-940A-AA68D96546CD}" srcOrd="1" destOrd="0" presId="urn:microsoft.com/office/officeart/2005/8/layout/hierarchy2"/>
    <dgm:cxn modelId="{6E5CE122-33B7-475A-AF2E-0B3B863903C7}" type="presParOf" srcId="{D8A8A768-D338-4DBA-940A-AA68D96546CD}" destId="{B6A761A4-509B-4FBA-B575-F6F8A0A176D7}" srcOrd="0" destOrd="0" presId="urn:microsoft.com/office/officeart/2005/8/layout/hierarchy2"/>
    <dgm:cxn modelId="{2CD5407C-548C-473E-99DD-54AD351694BD}" type="presParOf" srcId="{B6A761A4-509B-4FBA-B575-F6F8A0A176D7}" destId="{BB399ADC-91BC-4FD1-B986-48B2301C9330}" srcOrd="0" destOrd="0" presId="urn:microsoft.com/office/officeart/2005/8/layout/hierarchy2"/>
    <dgm:cxn modelId="{B4A8480F-F337-40C3-A559-5F06BEE53655}" type="presParOf" srcId="{D8A8A768-D338-4DBA-940A-AA68D96546CD}" destId="{8F8946F9-AC21-408D-91F2-73B7BB0C68B5}" srcOrd="1" destOrd="0" presId="urn:microsoft.com/office/officeart/2005/8/layout/hierarchy2"/>
    <dgm:cxn modelId="{0CE62435-9CD5-4133-AD16-439AB52F4EA9}" type="presParOf" srcId="{8F8946F9-AC21-408D-91F2-73B7BB0C68B5}" destId="{B4013026-9A44-47E9-BAC6-2F064366BFEC}" srcOrd="0" destOrd="0" presId="urn:microsoft.com/office/officeart/2005/8/layout/hierarchy2"/>
    <dgm:cxn modelId="{C02AAFA1-B86E-47C6-8408-271C74056BD3}" type="presParOf" srcId="{8F8946F9-AC21-408D-91F2-73B7BB0C68B5}" destId="{AF22F251-C5D0-4F36-AD01-D9AD64372DDE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437238E-C822-4247-B1E1-19011AB7C501}" type="doc">
      <dgm:prSet loTypeId="urn:microsoft.com/office/officeart/2005/8/layout/hProcess9" loCatId="process" qsTypeId="urn:microsoft.com/office/officeart/2005/8/quickstyle/simple1" qsCatId="simple" csTypeId="urn:microsoft.com/office/officeart/2005/8/colors/colorful1" csCatId="colorful" phldr="1"/>
      <dgm:spPr/>
    </dgm:pt>
    <dgm:pt modelId="{FDEDEDA4-D61B-4719-BE19-2C0B0B0FE6E9}">
      <dgm:prSet phldrT="[Text]"/>
      <dgm:spPr/>
      <dgm:t>
        <a:bodyPr/>
        <a:lstStyle/>
        <a:p>
          <a:r>
            <a:rPr lang="en-ID"/>
            <a:t>Perencanaan Pengadaan</a:t>
          </a:r>
        </a:p>
      </dgm:t>
    </dgm:pt>
    <dgm:pt modelId="{3CBEA934-AEA7-45D8-BEB5-9B55A600A219}" type="parTrans" cxnId="{76BACA67-8470-4832-82E6-03880A8913C8}">
      <dgm:prSet/>
      <dgm:spPr/>
      <dgm:t>
        <a:bodyPr/>
        <a:lstStyle/>
        <a:p>
          <a:endParaRPr lang="en-ID"/>
        </a:p>
      </dgm:t>
    </dgm:pt>
    <dgm:pt modelId="{0D7C87C9-52CE-423F-90CE-1F1771138826}" type="sibTrans" cxnId="{76BACA67-8470-4832-82E6-03880A8913C8}">
      <dgm:prSet/>
      <dgm:spPr/>
      <dgm:t>
        <a:bodyPr/>
        <a:lstStyle/>
        <a:p>
          <a:endParaRPr lang="en-ID"/>
        </a:p>
      </dgm:t>
    </dgm:pt>
    <dgm:pt modelId="{4E126FB5-BA59-4BDF-8639-ED4FF29347D3}">
      <dgm:prSet phldrT="[Text]"/>
      <dgm:spPr/>
      <dgm:t>
        <a:bodyPr/>
        <a:lstStyle/>
        <a:p>
          <a:r>
            <a:rPr lang="en-ID"/>
            <a:t>Pelaksanaan PBJP melalui Penyedia</a:t>
          </a:r>
        </a:p>
      </dgm:t>
    </dgm:pt>
    <dgm:pt modelId="{E2092462-9DDD-4CED-8C21-C1EA516010EA}" type="parTrans" cxnId="{DB6CB048-6C56-43BA-960A-1635001A7444}">
      <dgm:prSet/>
      <dgm:spPr/>
      <dgm:t>
        <a:bodyPr/>
        <a:lstStyle/>
        <a:p>
          <a:endParaRPr lang="en-ID"/>
        </a:p>
      </dgm:t>
    </dgm:pt>
    <dgm:pt modelId="{D35E38BF-BBD2-4F38-AB3D-623E4B7B0DFE}" type="sibTrans" cxnId="{DB6CB048-6C56-43BA-960A-1635001A7444}">
      <dgm:prSet/>
      <dgm:spPr/>
      <dgm:t>
        <a:bodyPr/>
        <a:lstStyle/>
        <a:p>
          <a:endParaRPr lang="en-ID"/>
        </a:p>
      </dgm:t>
    </dgm:pt>
    <dgm:pt modelId="{23F36527-B7B0-46CD-ADE7-57657DFEB009}">
      <dgm:prSet phldrT="[Text]"/>
      <dgm:spPr/>
      <dgm:t>
        <a:bodyPr/>
        <a:lstStyle/>
        <a:p>
          <a:r>
            <a:rPr lang="en-ID"/>
            <a:t>Pelaksanaan PBJP melalui Swakelola</a:t>
          </a:r>
        </a:p>
      </dgm:t>
    </dgm:pt>
    <dgm:pt modelId="{EEA8B39E-3AE0-43B7-B9CA-5F96F719981D}" type="parTrans" cxnId="{32692639-C6BA-4C20-94A1-17A136E057C7}">
      <dgm:prSet/>
      <dgm:spPr/>
      <dgm:t>
        <a:bodyPr/>
        <a:lstStyle/>
        <a:p>
          <a:endParaRPr lang="en-ID"/>
        </a:p>
      </dgm:t>
    </dgm:pt>
    <dgm:pt modelId="{585BFAA8-9661-4284-816F-9EF116C07234}" type="sibTrans" cxnId="{32692639-C6BA-4C20-94A1-17A136E057C7}">
      <dgm:prSet/>
      <dgm:spPr/>
      <dgm:t>
        <a:bodyPr/>
        <a:lstStyle/>
        <a:p>
          <a:endParaRPr lang="en-ID"/>
        </a:p>
      </dgm:t>
    </dgm:pt>
    <dgm:pt modelId="{D66D2578-28E1-4A46-9C0C-6169B04E3FEA}">
      <dgm:prSet/>
      <dgm:spPr/>
      <dgm:t>
        <a:bodyPr/>
        <a:lstStyle/>
        <a:p>
          <a:r>
            <a:rPr lang="en-ID"/>
            <a:t>Penyelesaian Pembayaran</a:t>
          </a:r>
        </a:p>
      </dgm:t>
    </dgm:pt>
    <dgm:pt modelId="{0E923EB3-4C69-4531-82A0-594484B2CA62}" type="parTrans" cxnId="{6CF61899-C9F6-4DFC-8755-667F05A5E3FA}">
      <dgm:prSet/>
      <dgm:spPr/>
      <dgm:t>
        <a:bodyPr/>
        <a:lstStyle/>
        <a:p>
          <a:endParaRPr lang="en-ID"/>
        </a:p>
      </dgm:t>
    </dgm:pt>
    <dgm:pt modelId="{DE5889C6-8F12-4F50-85AE-1A48B90D5668}" type="sibTrans" cxnId="{6CF61899-C9F6-4DFC-8755-667F05A5E3FA}">
      <dgm:prSet/>
      <dgm:spPr/>
      <dgm:t>
        <a:bodyPr/>
        <a:lstStyle/>
        <a:p>
          <a:endParaRPr lang="en-ID"/>
        </a:p>
      </dgm:t>
    </dgm:pt>
    <dgm:pt modelId="{9023A218-4A0B-468B-A93B-B6DBDFE5276E}">
      <dgm:prSet/>
      <dgm:spPr/>
      <dgm:t>
        <a:bodyPr/>
        <a:lstStyle/>
        <a:p>
          <a:r>
            <a:rPr lang="en-ID"/>
            <a:t>DIstribusi ke E</a:t>
          </a:r>
          <a:r>
            <a:rPr lang="en-ID" i="1"/>
            <a:t>nd User</a:t>
          </a:r>
        </a:p>
      </dgm:t>
    </dgm:pt>
    <dgm:pt modelId="{E00690A3-038D-4AA2-80A7-C8622F2F8212}" type="parTrans" cxnId="{8D8C55D4-BFF9-466B-B16D-9596FB737E41}">
      <dgm:prSet/>
      <dgm:spPr/>
      <dgm:t>
        <a:bodyPr/>
        <a:lstStyle/>
        <a:p>
          <a:endParaRPr lang="en-ID"/>
        </a:p>
      </dgm:t>
    </dgm:pt>
    <dgm:pt modelId="{E92B40AA-159A-4CC4-9942-D1BA1241C58B}" type="sibTrans" cxnId="{8D8C55D4-BFF9-466B-B16D-9596FB737E41}">
      <dgm:prSet/>
      <dgm:spPr/>
      <dgm:t>
        <a:bodyPr/>
        <a:lstStyle/>
        <a:p>
          <a:endParaRPr lang="en-ID"/>
        </a:p>
      </dgm:t>
    </dgm:pt>
    <dgm:pt modelId="{DAFC7DF9-2703-4CA9-9888-2A8F7F34CDDB}" type="pres">
      <dgm:prSet presAssocID="{2437238E-C822-4247-B1E1-19011AB7C501}" presName="CompostProcess" presStyleCnt="0">
        <dgm:presLayoutVars>
          <dgm:dir/>
          <dgm:resizeHandles val="exact"/>
        </dgm:presLayoutVars>
      </dgm:prSet>
      <dgm:spPr/>
    </dgm:pt>
    <dgm:pt modelId="{E4150D53-27F1-4114-ADB5-94E0C10ECA3E}" type="pres">
      <dgm:prSet presAssocID="{2437238E-C822-4247-B1E1-19011AB7C501}" presName="arrow" presStyleLbl="bgShp" presStyleIdx="0" presStyleCnt="1" custLinFactNeighborY="-914"/>
      <dgm:spPr/>
    </dgm:pt>
    <dgm:pt modelId="{CEB838E3-B9F9-45AE-B1EC-B28C39D6799F}" type="pres">
      <dgm:prSet presAssocID="{2437238E-C822-4247-B1E1-19011AB7C501}" presName="linearProcess" presStyleCnt="0"/>
      <dgm:spPr/>
    </dgm:pt>
    <dgm:pt modelId="{366B4E37-152C-4908-9CB4-CAF09C2DAB8C}" type="pres">
      <dgm:prSet presAssocID="{FDEDEDA4-D61B-4719-BE19-2C0B0B0FE6E9}" presName="text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66DE74DF-E7E1-46AB-A946-D919FF4F30FE}" type="pres">
      <dgm:prSet presAssocID="{0D7C87C9-52CE-423F-90CE-1F1771138826}" presName="sibTrans" presStyleCnt="0"/>
      <dgm:spPr/>
    </dgm:pt>
    <dgm:pt modelId="{9CC6DD7C-46F2-4D40-9A59-78C5C537AB47}" type="pres">
      <dgm:prSet presAssocID="{4E126FB5-BA59-4BDF-8639-ED4FF29347D3}" presName="text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BA5FBBC4-85E5-451B-BDAE-B6C8D1962B16}" type="pres">
      <dgm:prSet presAssocID="{D35E38BF-BBD2-4F38-AB3D-623E4B7B0DFE}" presName="sibTrans" presStyleCnt="0"/>
      <dgm:spPr/>
    </dgm:pt>
    <dgm:pt modelId="{4DD134CB-4587-4D73-8A3D-8C9F31636180}" type="pres">
      <dgm:prSet presAssocID="{23F36527-B7B0-46CD-ADE7-57657DFEB009}" presName="text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5D55D1C6-BDD2-4049-822E-ABF4AAD16853}" type="pres">
      <dgm:prSet presAssocID="{585BFAA8-9661-4284-816F-9EF116C07234}" presName="sibTrans" presStyleCnt="0"/>
      <dgm:spPr/>
    </dgm:pt>
    <dgm:pt modelId="{0C644441-BB29-41A7-8DAF-6D651D72F891}" type="pres">
      <dgm:prSet presAssocID="{D66D2578-28E1-4A46-9C0C-6169B04E3FEA}" presName="text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D9945C16-3462-41B5-A1E3-89ACD63DC3A0}" type="pres">
      <dgm:prSet presAssocID="{DE5889C6-8F12-4F50-85AE-1A48B90D5668}" presName="sibTrans" presStyleCnt="0"/>
      <dgm:spPr/>
    </dgm:pt>
    <dgm:pt modelId="{A221729F-8C06-4822-9403-6989B68917A4}" type="pres">
      <dgm:prSet presAssocID="{9023A218-4A0B-468B-A93B-B6DBDFE5276E}" presName="text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</dgm:ptLst>
  <dgm:cxnLst>
    <dgm:cxn modelId="{30B2AA62-8717-46A4-B15C-641078D0C888}" type="presOf" srcId="{9023A218-4A0B-468B-A93B-B6DBDFE5276E}" destId="{A221729F-8C06-4822-9403-6989B68917A4}" srcOrd="0" destOrd="0" presId="urn:microsoft.com/office/officeart/2005/8/layout/hProcess9"/>
    <dgm:cxn modelId="{32692639-C6BA-4C20-94A1-17A136E057C7}" srcId="{2437238E-C822-4247-B1E1-19011AB7C501}" destId="{23F36527-B7B0-46CD-ADE7-57657DFEB009}" srcOrd="2" destOrd="0" parTransId="{EEA8B39E-3AE0-43B7-B9CA-5F96F719981D}" sibTransId="{585BFAA8-9661-4284-816F-9EF116C07234}"/>
    <dgm:cxn modelId="{E97D6B23-6CE5-4FD4-ACD9-5E6E447A386F}" type="presOf" srcId="{FDEDEDA4-D61B-4719-BE19-2C0B0B0FE6E9}" destId="{366B4E37-152C-4908-9CB4-CAF09C2DAB8C}" srcOrd="0" destOrd="0" presId="urn:microsoft.com/office/officeart/2005/8/layout/hProcess9"/>
    <dgm:cxn modelId="{7E08D49F-F315-4BEC-A7A8-190A40C9A56C}" type="presOf" srcId="{23F36527-B7B0-46CD-ADE7-57657DFEB009}" destId="{4DD134CB-4587-4D73-8A3D-8C9F31636180}" srcOrd="0" destOrd="0" presId="urn:microsoft.com/office/officeart/2005/8/layout/hProcess9"/>
    <dgm:cxn modelId="{AE2A971F-242D-426B-ABDE-D40254BD5DAA}" type="presOf" srcId="{4E126FB5-BA59-4BDF-8639-ED4FF29347D3}" destId="{9CC6DD7C-46F2-4D40-9A59-78C5C537AB47}" srcOrd="0" destOrd="0" presId="urn:microsoft.com/office/officeart/2005/8/layout/hProcess9"/>
    <dgm:cxn modelId="{6CF61899-C9F6-4DFC-8755-667F05A5E3FA}" srcId="{2437238E-C822-4247-B1E1-19011AB7C501}" destId="{D66D2578-28E1-4A46-9C0C-6169B04E3FEA}" srcOrd="3" destOrd="0" parTransId="{0E923EB3-4C69-4531-82A0-594484B2CA62}" sibTransId="{DE5889C6-8F12-4F50-85AE-1A48B90D5668}"/>
    <dgm:cxn modelId="{F0EDFFCE-1AA7-43EE-964D-78B1975B0A3F}" type="presOf" srcId="{D66D2578-28E1-4A46-9C0C-6169B04E3FEA}" destId="{0C644441-BB29-41A7-8DAF-6D651D72F891}" srcOrd="0" destOrd="0" presId="urn:microsoft.com/office/officeart/2005/8/layout/hProcess9"/>
    <dgm:cxn modelId="{76BACA67-8470-4832-82E6-03880A8913C8}" srcId="{2437238E-C822-4247-B1E1-19011AB7C501}" destId="{FDEDEDA4-D61B-4719-BE19-2C0B0B0FE6E9}" srcOrd="0" destOrd="0" parTransId="{3CBEA934-AEA7-45D8-BEB5-9B55A600A219}" sibTransId="{0D7C87C9-52CE-423F-90CE-1F1771138826}"/>
    <dgm:cxn modelId="{21F4EBA7-917A-4FC1-BC19-240BB871B458}" type="presOf" srcId="{2437238E-C822-4247-B1E1-19011AB7C501}" destId="{DAFC7DF9-2703-4CA9-9888-2A8F7F34CDDB}" srcOrd="0" destOrd="0" presId="urn:microsoft.com/office/officeart/2005/8/layout/hProcess9"/>
    <dgm:cxn modelId="{8D8C55D4-BFF9-466B-B16D-9596FB737E41}" srcId="{2437238E-C822-4247-B1E1-19011AB7C501}" destId="{9023A218-4A0B-468B-A93B-B6DBDFE5276E}" srcOrd="4" destOrd="0" parTransId="{E00690A3-038D-4AA2-80A7-C8622F2F8212}" sibTransId="{E92B40AA-159A-4CC4-9942-D1BA1241C58B}"/>
    <dgm:cxn modelId="{DB6CB048-6C56-43BA-960A-1635001A7444}" srcId="{2437238E-C822-4247-B1E1-19011AB7C501}" destId="{4E126FB5-BA59-4BDF-8639-ED4FF29347D3}" srcOrd="1" destOrd="0" parTransId="{E2092462-9DDD-4CED-8C21-C1EA516010EA}" sibTransId="{D35E38BF-BBD2-4F38-AB3D-623E4B7B0DFE}"/>
    <dgm:cxn modelId="{2B3D3803-CF14-4E87-8448-1904CD6D4698}" type="presParOf" srcId="{DAFC7DF9-2703-4CA9-9888-2A8F7F34CDDB}" destId="{E4150D53-27F1-4114-ADB5-94E0C10ECA3E}" srcOrd="0" destOrd="0" presId="urn:microsoft.com/office/officeart/2005/8/layout/hProcess9"/>
    <dgm:cxn modelId="{2474D0A4-2082-4296-97C6-2494F0DF34BA}" type="presParOf" srcId="{DAFC7DF9-2703-4CA9-9888-2A8F7F34CDDB}" destId="{CEB838E3-B9F9-45AE-B1EC-B28C39D6799F}" srcOrd="1" destOrd="0" presId="urn:microsoft.com/office/officeart/2005/8/layout/hProcess9"/>
    <dgm:cxn modelId="{BA481963-041A-4FFA-88B8-00B04E95BA66}" type="presParOf" srcId="{CEB838E3-B9F9-45AE-B1EC-B28C39D6799F}" destId="{366B4E37-152C-4908-9CB4-CAF09C2DAB8C}" srcOrd="0" destOrd="0" presId="urn:microsoft.com/office/officeart/2005/8/layout/hProcess9"/>
    <dgm:cxn modelId="{2FD6AA26-DD1F-425C-9164-14CC846C12A5}" type="presParOf" srcId="{CEB838E3-B9F9-45AE-B1EC-B28C39D6799F}" destId="{66DE74DF-E7E1-46AB-A946-D919FF4F30FE}" srcOrd="1" destOrd="0" presId="urn:microsoft.com/office/officeart/2005/8/layout/hProcess9"/>
    <dgm:cxn modelId="{8AE0BA63-BA57-4998-B00D-BF9D1F537A2B}" type="presParOf" srcId="{CEB838E3-B9F9-45AE-B1EC-B28C39D6799F}" destId="{9CC6DD7C-46F2-4D40-9A59-78C5C537AB47}" srcOrd="2" destOrd="0" presId="urn:microsoft.com/office/officeart/2005/8/layout/hProcess9"/>
    <dgm:cxn modelId="{88D1EEB7-C893-4A13-B219-83323787E4FB}" type="presParOf" srcId="{CEB838E3-B9F9-45AE-B1EC-B28C39D6799F}" destId="{BA5FBBC4-85E5-451B-BDAE-B6C8D1962B16}" srcOrd="3" destOrd="0" presId="urn:microsoft.com/office/officeart/2005/8/layout/hProcess9"/>
    <dgm:cxn modelId="{CBE773A0-349D-4CE8-8DA5-88E4E5695D60}" type="presParOf" srcId="{CEB838E3-B9F9-45AE-B1EC-B28C39D6799F}" destId="{4DD134CB-4587-4D73-8A3D-8C9F31636180}" srcOrd="4" destOrd="0" presId="urn:microsoft.com/office/officeart/2005/8/layout/hProcess9"/>
    <dgm:cxn modelId="{B28D06E5-20FE-4284-8943-FBF2DA3AD438}" type="presParOf" srcId="{CEB838E3-B9F9-45AE-B1EC-B28C39D6799F}" destId="{5D55D1C6-BDD2-4049-822E-ABF4AAD16853}" srcOrd="5" destOrd="0" presId="urn:microsoft.com/office/officeart/2005/8/layout/hProcess9"/>
    <dgm:cxn modelId="{81022104-8593-4221-8FCA-D19C584CDB9E}" type="presParOf" srcId="{CEB838E3-B9F9-45AE-B1EC-B28C39D6799F}" destId="{0C644441-BB29-41A7-8DAF-6D651D72F891}" srcOrd="6" destOrd="0" presId="urn:microsoft.com/office/officeart/2005/8/layout/hProcess9"/>
    <dgm:cxn modelId="{385629DB-2834-45F1-A8A4-9D0B62B6E3EF}" type="presParOf" srcId="{CEB838E3-B9F9-45AE-B1EC-B28C39D6799F}" destId="{D9945C16-3462-41B5-A1E3-89ACD63DC3A0}" srcOrd="7" destOrd="0" presId="urn:microsoft.com/office/officeart/2005/8/layout/hProcess9"/>
    <dgm:cxn modelId="{C892D34D-AE1D-415C-AC8A-544A940816B8}" type="presParOf" srcId="{CEB838E3-B9F9-45AE-B1EC-B28C39D6799F}" destId="{A221729F-8C06-4822-9403-6989B68917A4}" srcOrd="8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67739B6-61C1-4EA0-A896-E2B3A4B36B17}">
      <dsp:nvSpPr>
        <dsp:cNvPr id="0" name=""/>
        <dsp:cNvSpPr/>
      </dsp:nvSpPr>
      <dsp:spPr>
        <a:xfrm>
          <a:off x="3162" y="1466433"/>
          <a:ext cx="2472126" cy="164178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700" b="1" kern="1200" dirty="0" err="1">
              <a:solidFill>
                <a:schemeClr val="tx1"/>
              </a:solidFill>
            </a:rPr>
            <a:t>Pengadaan</a:t>
          </a:r>
          <a:r>
            <a:rPr lang="en-GB" sz="1700" b="1" kern="1200" dirty="0">
              <a:solidFill>
                <a:schemeClr val="tx1"/>
              </a:solidFill>
            </a:rPr>
            <a:t> </a:t>
          </a:r>
          <a:r>
            <a:rPr lang="en-GB" sz="1700" b="1" kern="1200" dirty="0" err="1">
              <a:solidFill>
                <a:schemeClr val="tx1"/>
              </a:solidFill>
            </a:rPr>
            <a:t>Penanganan</a:t>
          </a:r>
          <a:r>
            <a:rPr lang="en-GB" sz="1700" b="1" kern="1200" dirty="0">
              <a:solidFill>
                <a:schemeClr val="tx1"/>
              </a:solidFill>
            </a:rPr>
            <a:t> Covid-19</a:t>
          </a:r>
          <a:endParaRPr lang="en-ID" sz="1700" b="1" kern="1200" dirty="0">
            <a:solidFill>
              <a:schemeClr val="tx1"/>
            </a:solidFill>
          </a:endParaRPr>
        </a:p>
      </dsp:txBody>
      <dsp:txXfrm>
        <a:off x="51248" y="1514519"/>
        <a:ext cx="2375954" cy="1545608"/>
      </dsp:txXfrm>
    </dsp:sp>
    <dsp:sp modelId="{E49ADC9D-2B6E-46EC-8D1E-4C2083D0D0CA}">
      <dsp:nvSpPr>
        <dsp:cNvPr id="0" name=""/>
        <dsp:cNvSpPr/>
      </dsp:nvSpPr>
      <dsp:spPr>
        <a:xfrm rot="19457599">
          <a:off x="2323257" y="1783011"/>
          <a:ext cx="1617486" cy="64599"/>
        </a:xfrm>
        <a:custGeom>
          <a:avLst/>
          <a:gdLst/>
          <a:ahLst/>
          <a:cxnLst/>
          <a:rect l="0" t="0" r="0" b="0"/>
          <a:pathLst>
            <a:path>
              <a:moveTo>
                <a:pt x="0" y="32299"/>
              </a:moveTo>
              <a:lnTo>
                <a:pt x="1617486" y="32299"/>
              </a:lnTo>
            </a:path>
          </a:pathLst>
        </a:custGeom>
        <a:noFill/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ID" sz="600" b="1" kern="1200">
            <a:solidFill>
              <a:schemeClr val="tx1"/>
            </a:solidFill>
          </a:endParaRPr>
        </a:p>
      </dsp:txBody>
      <dsp:txXfrm>
        <a:off x="3091563" y="1774874"/>
        <a:ext cx="80874" cy="80874"/>
      </dsp:txXfrm>
    </dsp:sp>
    <dsp:sp modelId="{1C3C1D48-F9FC-481B-8394-20E125C55153}">
      <dsp:nvSpPr>
        <dsp:cNvPr id="0" name=""/>
        <dsp:cNvSpPr/>
      </dsp:nvSpPr>
      <dsp:spPr>
        <a:xfrm>
          <a:off x="3788713" y="522409"/>
          <a:ext cx="2472126" cy="1641780"/>
        </a:xfrm>
        <a:prstGeom prst="roundRect">
          <a:avLst>
            <a:gd name="adj" fmla="val 10000"/>
          </a:avLst>
        </a:prstGeom>
        <a:solidFill>
          <a:srgbClr val="FFFF00"/>
        </a:soli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700" b="1" kern="1200" dirty="0" err="1">
              <a:solidFill>
                <a:schemeClr val="tx1"/>
              </a:solidFill>
            </a:rPr>
            <a:t>Pengadaan</a:t>
          </a:r>
          <a:r>
            <a:rPr lang="en-GB" sz="1700" b="1" kern="1200" dirty="0">
              <a:solidFill>
                <a:schemeClr val="tx1"/>
              </a:solidFill>
            </a:rPr>
            <a:t> </a:t>
          </a:r>
          <a:r>
            <a:rPr lang="en-GB" sz="1700" b="1" kern="1200" dirty="0" err="1">
              <a:solidFill>
                <a:schemeClr val="tx1"/>
              </a:solidFill>
            </a:rPr>
            <a:t>Biasa</a:t>
          </a:r>
          <a:endParaRPr lang="en-ID" sz="1700" b="1" kern="1200" dirty="0">
            <a:solidFill>
              <a:schemeClr val="tx1"/>
            </a:solidFill>
          </a:endParaRPr>
        </a:p>
      </dsp:txBody>
      <dsp:txXfrm>
        <a:off x="3836799" y="570495"/>
        <a:ext cx="2375954" cy="1545608"/>
      </dsp:txXfrm>
    </dsp:sp>
    <dsp:sp modelId="{1F322715-98A5-4C7E-B64C-78DDDA308AD1}">
      <dsp:nvSpPr>
        <dsp:cNvPr id="0" name=""/>
        <dsp:cNvSpPr/>
      </dsp:nvSpPr>
      <dsp:spPr>
        <a:xfrm>
          <a:off x="6260839" y="1311000"/>
          <a:ext cx="1313424" cy="64599"/>
        </a:xfrm>
        <a:custGeom>
          <a:avLst/>
          <a:gdLst/>
          <a:ahLst/>
          <a:cxnLst/>
          <a:rect l="0" t="0" r="0" b="0"/>
          <a:pathLst>
            <a:path>
              <a:moveTo>
                <a:pt x="0" y="32299"/>
              </a:moveTo>
              <a:lnTo>
                <a:pt x="1313424" y="32299"/>
              </a:lnTo>
            </a:path>
          </a:pathLst>
        </a:custGeom>
        <a:noFill/>
        <a:ln w="952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ID" sz="500" b="1" kern="1200">
            <a:solidFill>
              <a:schemeClr val="tx1"/>
            </a:solidFill>
          </a:endParaRPr>
        </a:p>
      </dsp:txBody>
      <dsp:txXfrm>
        <a:off x="6884716" y="1310464"/>
        <a:ext cx="65671" cy="65671"/>
      </dsp:txXfrm>
    </dsp:sp>
    <dsp:sp modelId="{317B024E-0182-4392-A18B-797504C7D5F3}">
      <dsp:nvSpPr>
        <dsp:cNvPr id="0" name=""/>
        <dsp:cNvSpPr/>
      </dsp:nvSpPr>
      <dsp:spPr>
        <a:xfrm>
          <a:off x="7574263" y="522409"/>
          <a:ext cx="4025611" cy="1641780"/>
        </a:xfrm>
        <a:prstGeom prst="roundRect">
          <a:avLst>
            <a:gd name="adj" fmla="val 10000"/>
          </a:avLst>
        </a:prstGeom>
        <a:solidFill>
          <a:srgbClr val="92D050"/>
        </a:soli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700" b="1" kern="1200" dirty="0" err="1">
              <a:solidFill>
                <a:schemeClr val="tx1"/>
              </a:solidFill>
            </a:rPr>
            <a:t>Perpres</a:t>
          </a:r>
          <a:r>
            <a:rPr lang="en-GB" sz="1700" b="1" kern="1200" dirty="0">
              <a:solidFill>
                <a:schemeClr val="tx1"/>
              </a:solidFill>
            </a:rPr>
            <a:t> </a:t>
          </a:r>
          <a:r>
            <a:rPr lang="en-GB" sz="1700" b="1" kern="1200" dirty="0" smtClean="0">
              <a:solidFill>
                <a:schemeClr val="tx1"/>
              </a:solidFill>
            </a:rPr>
            <a:t>16/2018</a:t>
          </a:r>
          <a:endParaRPr lang="id-ID" sz="1700" b="1" kern="1200" dirty="0" smtClean="0">
            <a:solidFill>
              <a:schemeClr val="tx1"/>
            </a:solidFill>
          </a:endParaRPr>
        </a:p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1700" b="1" kern="1200" dirty="0" smtClean="0">
              <a:solidFill>
                <a:schemeClr val="tx1"/>
              </a:solidFill>
            </a:rPr>
            <a:t>Perpres 12/2021</a:t>
          </a:r>
          <a:endParaRPr lang="en-ID" sz="1700" b="1" kern="1200" dirty="0">
            <a:solidFill>
              <a:schemeClr val="tx1"/>
            </a:solidFill>
          </a:endParaRPr>
        </a:p>
      </dsp:txBody>
      <dsp:txXfrm>
        <a:off x="7622349" y="570495"/>
        <a:ext cx="3929439" cy="1545608"/>
      </dsp:txXfrm>
    </dsp:sp>
    <dsp:sp modelId="{FAD4CD79-B6D0-4775-BBD8-B362B101D01A}">
      <dsp:nvSpPr>
        <dsp:cNvPr id="0" name=""/>
        <dsp:cNvSpPr/>
      </dsp:nvSpPr>
      <dsp:spPr>
        <a:xfrm rot="2142401">
          <a:off x="2323257" y="2727035"/>
          <a:ext cx="1617486" cy="64599"/>
        </a:xfrm>
        <a:custGeom>
          <a:avLst/>
          <a:gdLst/>
          <a:ahLst/>
          <a:cxnLst/>
          <a:rect l="0" t="0" r="0" b="0"/>
          <a:pathLst>
            <a:path>
              <a:moveTo>
                <a:pt x="0" y="32299"/>
              </a:moveTo>
              <a:lnTo>
                <a:pt x="1617486" y="32299"/>
              </a:lnTo>
            </a:path>
          </a:pathLst>
        </a:custGeom>
        <a:noFill/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ID" sz="600" b="1" kern="1200">
            <a:solidFill>
              <a:schemeClr val="tx1"/>
            </a:solidFill>
          </a:endParaRPr>
        </a:p>
      </dsp:txBody>
      <dsp:txXfrm>
        <a:off x="3091563" y="2718898"/>
        <a:ext cx="80874" cy="80874"/>
      </dsp:txXfrm>
    </dsp:sp>
    <dsp:sp modelId="{12429918-A0F8-4F45-8A5B-ECFD2E1E5A05}">
      <dsp:nvSpPr>
        <dsp:cNvPr id="0" name=""/>
        <dsp:cNvSpPr/>
      </dsp:nvSpPr>
      <dsp:spPr>
        <a:xfrm>
          <a:off x="3788713" y="2410457"/>
          <a:ext cx="2472126" cy="1641780"/>
        </a:xfrm>
        <a:prstGeom prst="roundRect">
          <a:avLst>
            <a:gd name="adj" fmla="val 10000"/>
          </a:avLst>
        </a:prstGeom>
        <a:solidFill>
          <a:srgbClr val="FFFF00"/>
        </a:soli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700" b="1" kern="1200" dirty="0" err="1">
              <a:solidFill>
                <a:schemeClr val="tx1"/>
              </a:solidFill>
            </a:rPr>
            <a:t>Pengadaan</a:t>
          </a:r>
          <a:r>
            <a:rPr lang="en-GB" sz="1700" b="1" kern="1200" dirty="0">
              <a:solidFill>
                <a:schemeClr val="tx1"/>
              </a:solidFill>
            </a:rPr>
            <a:t> </a:t>
          </a:r>
          <a:r>
            <a:rPr lang="en-GB" sz="1700" b="1" kern="1200" dirty="0" err="1">
              <a:solidFill>
                <a:schemeClr val="tx1"/>
              </a:solidFill>
            </a:rPr>
            <a:t>Darurat</a:t>
          </a:r>
          <a:r>
            <a:rPr lang="en-GB" sz="1700" b="1" kern="1200" dirty="0">
              <a:solidFill>
                <a:schemeClr val="tx1"/>
              </a:solidFill>
            </a:rPr>
            <a:t>*</a:t>
          </a:r>
          <a:endParaRPr lang="en-ID" sz="1700" b="1" kern="1200" dirty="0">
            <a:solidFill>
              <a:schemeClr val="tx1"/>
            </a:solidFill>
          </a:endParaRPr>
        </a:p>
      </dsp:txBody>
      <dsp:txXfrm>
        <a:off x="3836799" y="2458543"/>
        <a:ext cx="2375954" cy="1545608"/>
      </dsp:txXfrm>
    </dsp:sp>
    <dsp:sp modelId="{B6A761A4-509B-4FBA-B575-F6F8A0A176D7}">
      <dsp:nvSpPr>
        <dsp:cNvPr id="0" name=""/>
        <dsp:cNvSpPr/>
      </dsp:nvSpPr>
      <dsp:spPr>
        <a:xfrm>
          <a:off x="6260839" y="3199047"/>
          <a:ext cx="1313424" cy="64599"/>
        </a:xfrm>
        <a:custGeom>
          <a:avLst/>
          <a:gdLst/>
          <a:ahLst/>
          <a:cxnLst/>
          <a:rect l="0" t="0" r="0" b="0"/>
          <a:pathLst>
            <a:path>
              <a:moveTo>
                <a:pt x="0" y="32299"/>
              </a:moveTo>
              <a:lnTo>
                <a:pt x="1313424" y="32299"/>
              </a:lnTo>
            </a:path>
          </a:pathLst>
        </a:custGeom>
        <a:noFill/>
        <a:ln w="952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ID" sz="500" b="1" kern="1200">
            <a:solidFill>
              <a:schemeClr val="tx1"/>
            </a:solidFill>
          </a:endParaRPr>
        </a:p>
      </dsp:txBody>
      <dsp:txXfrm>
        <a:off x="6884716" y="3198511"/>
        <a:ext cx="65671" cy="65671"/>
      </dsp:txXfrm>
    </dsp:sp>
    <dsp:sp modelId="{B4013026-9A44-47E9-BAC6-2F064366BFEC}">
      <dsp:nvSpPr>
        <dsp:cNvPr id="0" name=""/>
        <dsp:cNvSpPr/>
      </dsp:nvSpPr>
      <dsp:spPr>
        <a:xfrm>
          <a:off x="7574263" y="2410457"/>
          <a:ext cx="4025611" cy="1641780"/>
        </a:xfrm>
        <a:prstGeom prst="roundRect">
          <a:avLst>
            <a:gd name="adj" fmla="val 10000"/>
          </a:avLst>
        </a:prstGeom>
        <a:solidFill>
          <a:srgbClr val="92D050"/>
        </a:soli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700" b="1" kern="1200" dirty="0" err="1">
              <a:solidFill>
                <a:schemeClr val="tx1"/>
              </a:solidFill>
            </a:rPr>
            <a:t>Pasal</a:t>
          </a:r>
          <a:r>
            <a:rPr lang="en-GB" sz="1700" b="1" kern="1200" dirty="0">
              <a:solidFill>
                <a:schemeClr val="tx1"/>
              </a:solidFill>
            </a:rPr>
            <a:t> 59 </a:t>
          </a:r>
          <a:r>
            <a:rPr lang="en-GB" sz="1700" b="1" kern="1200" dirty="0" err="1">
              <a:solidFill>
                <a:schemeClr val="tx1"/>
              </a:solidFill>
            </a:rPr>
            <a:t>Perpres</a:t>
          </a:r>
          <a:r>
            <a:rPr lang="en-GB" sz="1700" b="1" kern="1200" dirty="0">
              <a:solidFill>
                <a:schemeClr val="tx1"/>
              </a:solidFill>
            </a:rPr>
            <a:t> 16/2018</a:t>
          </a:r>
        </a:p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700" b="1" kern="1200" dirty="0" err="1">
              <a:solidFill>
                <a:schemeClr val="tx1"/>
              </a:solidFill>
            </a:rPr>
            <a:t>PerLKPP</a:t>
          </a:r>
          <a:r>
            <a:rPr lang="en-GB" sz="1700" b="1" kern="1200" dirty="0">
              <a:solidFill>
                <a:schemeClr val="tx1"/>
              </a:solidFill>
            </a:rPr>
            <a:t> 13/2018</a:t>
          </a:r>
        </a:p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700" b="1" kern="1200" dirty="0">
              <a:solidFill>
                <a:schemeClr val="tx1"/>
              </a:solidFill>
            </a:rPr>
            <a:t>SE LKPP 3/2020 </a:t>
          </a:r>
        </a:p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700" b="1" kern="1200" dirty="0">
              <a:solidFill>
                <a:schemeClr val="tx1"/>
              </a:solidFill>
            </a:rPr>
            <a:t>SE </a:t>
          </a:r>
          <a:r>
            <a:rPr lang="en-GB" sz="1700" b="1" kern="1200" dirty="0" err="1">
              <a:solidFill>
                <a:schemeClr val="tx1"/>
              </a:solidFill>
            </a:rPr>
            <a:t>Kepala</a:t>
          </a:r>
          <a:r>
            <a:rPr lang="en-GB" sz="1700" b="1" kern="1200" dirty="0">
              <a:solidFill>
                <a:schemeClr val="tx1"/>
              </a:solidFill>
            </a:rPr>
            <a:t> BPKP </a:t>
          </a:r>
          <a:r>
            <a:rPr lang="en-GB" sz="1700" b="1" kern="1200" dirty="0" err="1">
              <a:solidFill>
                <a:schemeClr val="tx1"/>
              </a:solidFill>
            </a:rPr>
            <a:t>Nomor</a:t>
          </a:r>
          <a:r>
            <a:rPr lang="en-GB" sz="1700" b="1" kern="1200" dirty="0">
              <a:solidFill>
                <a:schemeClr val="tx1"/>
              </a:solidFill>
            </a:rPr>
            <a:t> 6/K/D2/2020 </a:t>
          </a:r>
        </a:p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700" b="1" kern="1200" dirty="0">
              <a:solidFill>
                <a:schemeClr val="tx1"/>
              </a:solidFill>
            </a:rPr>
            <a:t>SE </a:t>
          </a:r>
          <a:r>
            <a:rPr lang="en-GB" sz="1700" b="1" kern="1200" dirty="0" err="1">
              <a:solidFill>
                <a:schemeClr val="tx1"/>
              </a:solidFill>
            </a:rPr>
            <a:t>Kepala</a:t>
          </a:r>
          <a:r>
            <a:rPr lang="en-GB" sz="1700" b="1" kern="1200" dirty="0">
              <a:solidFill>
                <a:schemeClr val="tx1"/>
              </a:solidFill>
            </a:rPr>
            <a:t> BPKP </a:t>
          </a:r>
          <a:r>
            <a:rPr lang="en-GB" sz="1700" b="1" kern="1200" dirty="0" err="1">
              <a:solidFill>
                <a:schemeClr val="tx1"/>
              </a:solidFill>
            </a:rPr>
            <a:t>Nomor</a:t>
          </a:r>
          <a:r>
            <a:rPr lang="en-GB" sz="1700" b="1" kern="1200" dirty="0">
              <a:solidFill>
                <a:schemeClr val="tx1"/>
              </a:solidFill>
            </a:rPr>
            <a:t> 12/K/D2/2020 </a:t>
          </a:r>
          <a:endParaRPr lang="en-ID" sz="1700" b="1" kern="1200" dirty="0">
            <a:solidFill>
              <a:schemeClr val="tx1"/>
            </a:solidFill>
          </a:endParaRPr>
        </a:p>
      </dsp:txBody>
      <dsp:txXfrm>
        <a:off x="7622349" y="2458543"/>
        <a:ext cx="3929439" cy="154560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4150D53-27F1-4114-ADB5-94E0C10ECA3E}">
      <dsp:nvSpPr>
        <dsp:cNvPr id="0" name=""/>
        <dsp:cNvSpPr/>
      </dsp:nvSpPr>
      <dsp:spPr>
        <a:xfrm>
          <a:off x="884279" y="0"/>
          <a:ext cx="10021837" cy="1187115"/>
        </a:xfrm>
        <a:prstGeom prst="rightArrow">
          <a:avLst/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66B4E37-152C-4908-9CB4-CAF09C2DAB8C}">
      <dsp:nvSpPr>
        <dsp:cNvPr id="0" name=""/>
        <dsp:cNvSpPr/>
      </dsp:nvSpPr>
      <dsp:spPr>
        <a:xfrm>
          <a:off x="4605" y="356134"/>
          <a:ext cx="2238333" cy="474846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ID" sz="1300" kern="1200"/>
            <a:t>Perencanaan Pengadaan</a:t>
          </a:r>
        </a:p>
      </dsp:txBody>
      <dsp:txXfrm>
        <a:off x="27785" y="379314"/>
        <a:ext cx="2191973" cy="428486"/>
      </dsp:txXfrm>
    </dsp:sp>
    <dsp:sp modelId="{9CC6DD7C-46F2-4D40-9A59-78C5C537AB47}">
      <dsp:nvSpPr>
        <dsp:cNvPr id="0" name=""/>
        <dsp:cNvSpPr/>
      </dsp:nvSpPr>
      <dsp:spPr>
        <a:xfrm>
          <a:off x="2390318" y="356134"/>
          <a:ext cx="2238333" cy="474846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ID" sz="1300" kern="1200"/>
            <a:t>Pelaksanaan PBJP melalui Penyedia</a:t>
          </a:r>
        </a:p>
      </dsp:txBody>
      <dsp:txXfrm>
        <a:off x="2413498" y="379314"/>
        <a:ext cx="2191973" cy="428486"/>
      </dsp:txXfrm>
    </dsp:sp>
    <dsp:sp modelId="{4DD134CB-4587-4D73-8A3D-8C9F31636180}">
      <dsp:nvSpPr>
        <dsp:cNvPr id="0" name=""/>
        <dsp:cNvSpPr/>
      </dsp:nvSpPr>
      <dsp:spPr>
        <a:xfrm>
          <a:off x="4776031" y="356134"/>
          <a:ext cx="2238333" cy="474846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ID" sz="1300" kern="1200"/>
            <a:t>Pelaksanaan PBJP melalui Swakelola</a:t>
          </a:r>
        </a:p>
      </dsp:txBody>
      <dsp:txXfrm>
        <a:off x="4799211" y="379314"/>
        <a:ext cx="2191973" cy="428486"/>
      </dsp:txXfrm>
    </dsp:sp>
    <dsp:sp modelId="{0C644441-BB29-41A7-8DAF-6D651D72F891}">
      <dsp:nvSpPr>
        <dsp:cNvPr id="0" name=""/>
        <dsp:cNvSpPr/>
      </dsp:nvSpPr>
      <dsp:spPr>
        <a:xfrm>
          <a:off x="7161745" y="356134"/>
          <a:ext cx="2238333" cy="474846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ID" sz="1300" kern="1200"/>
            <a:t>Penyelesaian Pembayaran</a:t>
          </a:r>
        </a:p>
      </dsp:txBody>
      <dsp:txXfrm>
        <a:off x="7184925" y="379314"/>
        <a:ext cx="2191973" cy="428486"/>
      </dsp:txXfrm>
    </dsp:sp>
    <dsp:sp modelId="{A221729F-8C06-4822-9403-6989B68917A4}">
      <dsp:nvSpPr>
        <dsp:cNvPr id="0" name=""/>
        <dsp:cNvSpPr/>
      </dsp:nvSpPr>
      <dsp:spPr>
        <a:xfrm>
          <a:off x="9547458" y="356134"/>
          <a:ext cx="2238333" cy="474846"/>
        </a:xfrm>
        <a:prstGeom prst="round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ID" sz="1300" kern="1200"/>
            <a:t>DIstribusi ke E</a:t>
          </a:r>
          <a:r>
            <a:rPr lang="en-ID" sz="1300" i="1" kern="1200"/>
            <a:t>nd User</a:t>
          </a:r>
        </a:p>
      </dsp:txBody>
      <dsp:txXfrm>
        <a:off x="9570638" y="379314"/>
        <a:ext cx="2191973" cy="42848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13D0F2B-84B1-4607-9A24-F4B87724B129}" type="datetimeFigureOut">
              <a:rPr lang="en-ID" smtClean="0"/>
              <a:t>26/10/2021</a:t>
            </a:fld>
            <a:endParaRPr lang="en-ID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D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C7EE14-B834-4865-8559-863E487F4D69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0531453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6 </a:t>
            </a:r>
            <a:r>
              <a:rPr lang="en-GB" dirty="0" err="1"/>
              <a:t>Reviu</a:t>
            </a:r>
            <a:endParaRPr lang="en-GB" dirty="0"/>
          </a:p>
          <a:p>
            <a:r>
              <a:rPr lang="en-GB" dirty="0"/>
              <a:t>12 ATT</a:t>
            </a:r>
          </a:p>
          <a:p>
            <a:endParaRPr lang="en-GB" dirty="0"/>
          </a:p>
          <a:p>
            <a:pPr marL="228600" indent="-228600">
              <a:buAutoNum type="alphaLcPeriod"/>
            </a:pPr>
            <a:r>
              <a:rPr lang="en-ID" dirty="0" err="1"/>
              <a:t>penugasan</a:t>
            </a:r>
            <a:r>
              <a:rPr lang="en-ID" dirty="0"/>
              <a:t> </a:t>
            </a:r>
            <a:r>
              <a:rPr lang="en-ID" dirty="0" err="1"/>
              <a:t>kepada</a:t>
            </a:r>
            <a:r>
              <a:rPr lang="en-ID" dirty="0"/>
              <a:t> badan </a:t>
            </a:r>
            <a:r>
              <a:rPr lang="en-ID" dirty="0" err="1"/>
              <a:t>usaha</a:t>
            </a:r>
            <a:r>
              <a:rPr lang="en-ID" dirty="0"/>
              <a:t> </a:t>
            </a:r>
            <a:r>
              <a:rPr lang="en-ID" dirty="0" err="1"/>
              <a:t>milik</a:t>
            </a:r>
            <a:r>
              <a:rPr lang="en-ID" dirty="0"/>
              <a:t> negara;</a:t>
            </a:r>
          </a:p>
          <a:p>
            <a:pPr marL="228600" indent="-228600">
              <a:buAutoNum type="alphaLcPeriod"/>
            </a:pPr>
            <a:r>
              <a:rPr lang="en-ID" dirty="0" err="1"/>
              <a:t>penunjukan</a:t>
            </a:r>
            <a:r>
              <a:rPr lang="en-ID" dirty="0"/>
              <a:t> </a:t>
            </a:r>
            <a:r>
              <a:rPr lang="en-ID" dirty="0" err="1"/>
              <a:t>langsung</a:t>
            </a:r>
            <a:r>
              <a:rPr lang="en-ID" dirty="0"/>
              <a:t> badan </a:t>
            </a:r>
            <a:r>
              <a:rPr lang="en-ID" dirty="0" err="1"/>
              <a:t>usaha</a:t>
            </a:r>
            <a:r>
              <a:rPr lang="en-ID" dirty="0"/>
              <a:t> </a:t>
            </a:r>
            <a:r>
              <a:rPr lang="en-ID" dirty="0" err="1"/>
              <a:t>penyedia</a:t>
            </a:r>
            <a:r>
              <a:rPr lang="en-ID" dirty="0"/>
              <a:t>; dan/</a:t>
            </a:r>
            <a:r>
              <a:rPr lang="en-ID" dirty="0" err="1"/>
              <a:t>atau</a:t>
            </a:r>
            <a:endParaRPr lang="en-ID" dirty="0"/>
          </a:p>
          <a:p>
            <a:pPr marL="228600" indent="-228600">
              <a:buAutoNum type="alphaLcPeriod"/>
            </a:pPr>
            <a:r>
              <a:rPr lang="en-ID" dirty="0" err="1"/>
              <a:t>kerjasama</a:t>
            </a:r>
            <a:r>
              <a:rPr lang="en-ID" dirty="0"/>
              <a:t> </a:t>
            </a:r>
            <a:r>
              <a:rPr lang="en-ID" dirty="0" err="1"/>
              <a:t>dengan</a:t>
            </a:r>
            <a:r>
              <a:rPr lang="en-ID" dirty="0"/>
              <a:t> </a:t>
            </a:r>
            <a:r>
              <a:rPr lang="en-ID" dirty="0" err="1"/>
              <a:t>lembaga</a:t>
            </a:r>
            <a:r>
              <a:rPr lang="en-ID" dirty="0"/>
              <a:t>/badan </a:t>
            </a:r>
            <a:r>
              <a:rPr lang="en-ID" dirty="0" err="1"/>
              <a:t>internasional</a:t>
            </a:r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C7EE14-B834-4865-8559-863E487F4D69}" type="slidenum">
              <a:rPr lang="en-ID" smtClean="0"/>
              <a:t>2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52683261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C7EE14-B834-4865-8559-863E487F4D69}" type="slidenum">
              <a:rPr lang="en-ID" smtClean="0"/>
              <a:t>7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4969701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1300785"/>
            <a:ext cx="8689976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89976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19D80-36EB-43A1-9796-25FC48B5E5C9}" type="datetimeFigureOut">
              <a:rPr lang="en-ID" smtClean="0"/>
              <a:t>26/10/2021</a:t>
            </a:fld>
            <a:endParaRPr lang="en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B0C45-7F8F-4793-AAC9-79D6B413CC68}" type="slidenum">
              <a:rPr lang="en-ID" smtClean="0"/>
              <a:t>‹#›</a:t>
            </a:fld>
            <a:endParaRPr lang="en-ID"/>
          </a:p>
        </p:txBody>
      </p:sp>
      <p:pic>
        <p:nvPicPr>
          <p:cNvPr id="8" name="Picture 2" descr="ICW">
            <a:extLst>
              <a:ext uri="{FF2B5EF4-FFF2-40B4-BE49-F238E27FC236}">
                <a16:creationId xmlns="" xmlns:a16="http://schemas.microsoft.com/office/drawing/2014/main" id="{46540460-44A2-4B39-ACD4-72516DF7937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84130" y="5877116"/>
            <a:ext cx="1943100" cy="381000"/>
          </a:xfrm>
          <a:prstGeom prst="rect">
            <a:avLst/>
          </a:prstGeom>
          <a:noFill/>
          <a:effectLst>
            <a:outerShdw blurRad="50800" dist="50800" dir="54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389968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4289374"/>
            <a:ext cx="10364432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84744" y="698261"/>
            <a:ext cx="9822532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5108728"/>
            <a:ext cx="10364452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19D80-36EB-43A1-9796-25FC48B5E5C9}" type="datetimeFigureOut">
              <a:rPr lang="en-ID" smtClean="0"/>
              <a:t>26/10/2021</a:t>
            </a:fld>
            <a:endParaRPr lang="en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B0C45-7F8F-4793-AAC9-79D6B413CC68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8135071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599"/>
            <a:ext cx="10364452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204821"/>
            <a:ext cx="10364452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19D80-36EB-43A1-9796-25FC48B5E5C9}" type="datetimeFigureOut">
              <a:rPr lang="en-ID" smtClean="0"/>
              <a:t>26/10/2021</a:t>
            </a:fld>
            <a:endParaRPr lang="en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B0C45-7F8F-4793-AAC9-79D6B413CC68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595260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4372796"/>
            <a:ext cx="10364452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19D80-36EB-43A1-9796-25FC48B5E5C9}" type="datetimeFigureOut">
              <a:rPr lang="en-ID" smtClean="0"/>
              <a:t>26/10/2021</a:t>
            </a:fld>
            <a:endParaRPr lang="en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B0C45-7F8F-4793-AAC9-79D6B413CC68}" type="slidenum">
              <a:rPr lang="en-ID" smtClean="0"/>
              <a:t>‹#›</a:t>
            </a:fld>
            <a:endParaRPr lang="en-ID"/>
          </a:p>
        </p:txBody>
      </p:sp>
      <p:sp>
        <p:nvSpPr>
          <p:cNvPr id="13" name="TextBox 12"/>
          <p:cNvSpPr txBox="1"/>
          <p:nvPr/>
        </p:nvSpPr>
        <p:spPr>
          <a:xfrm>
            <a:off x="1001488" y="75416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557558" y="29935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78935175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2138721"/>
            <a:ext cx="10364452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662335"/>
            <a:ext cx="10364452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19D80-36EB-43A1-9796-25FC48B5E5C9}" type="datetimeFigureOut">
              <a:rPr lang="en-ID" smtClean="0"/>
              <a:t>26/10/2021</a:t>
            </a:fld>
            <a:endParaRPr lang="en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B0C45-7F8F-4793-AAC9-79D6B413CC68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84799748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10364452" cy="1605094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74" y="2367093"/>
            <a:ext cx="329897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74" y="2943355"/>
            <a:ext cx="329897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52389" y="2367093"/>
            <a:ext cx="329152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348" y="2943355"/>
            <a:ext cx="3303351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367093"/>
            <a:ext cx="33049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3298" y="2943355"/>
            <a:ext cx="3304928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19D80-36EB-43A1-9796-25FC48B5E5C9}" type="datetimeFigureOut">
              <a:rPr lang="en-ID" smtClean="0"/>
              <a:t>26/10/2021</a:t>
            </a:fld>
            <a:endParaRPr lang="en-ID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B0C45-7F8F-4793-AAC9-79D6B413CC68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97169076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74" y="610772"/>
            <a:ext cx="10364452" cy="160392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74" y="4204820"/>
            <a:ext cx="3296409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13774" y="2367093"/>
            <a:ext cx="3296409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74" y="4781082"/>
            <a:ext cx="3296409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59" y="4204820"/>
            <a:ext cx="33018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41348" y="2367093"/>
            <a:ext cx="3303352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81080"/>
            <a:ext cx="3303352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4204820"/>
            <a:ext cx="330068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973298" y="2367093"/>
            <a:ext cx="3304928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173" y="4781078"/>
            <a:ext cx="3305053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19D80-36EB-43A1-9796-25FC48B5E5C9}" type="datetimeFigureOut">
              <a:rPr lang="en-ID" smtClean="0"/>
              <a:t>26/10/2021</a:t>
            </a:fld>
            <a:endParaRPr lang="en-ID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B0C45-7F8F-4793-AAC9-79D6B413CC68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38062551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2367093"/>
            <a:ext cx="10364452" cy="342410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19D80-36EB-43A1-9796-25FC48B5E5C9}" type="datetimeFigureOut">
              <a:rPr lang="en-ID" smtClean="0"/>
              <a:t>26/10/2021</a:t>
            </a:fld>
            <a:endParaRPr lang="en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B0C45-7F8F-4793-AAC9-79D6B413CC68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92428492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601"/>
            <a:ext cx="2553326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609601"/>
            <a:ext cx="7658724" cy="5181599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19D80-36EB-43A1-9796-25FC48B5E5C9}" type="datetimeFigureOut">
              <a:rPr lang="en-ID" smtClean="0"/>
              <a:t>26/10/2021</a:t>
            </a:fld>
            <a:endParaRPr lang="en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B0C45-7F8F-4793-AAC9-79D6B413CC68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41850957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19D80-36EB-43A1-9796-25FC48B5E5C9}" type="datetimeFigureOut">
              <a:rPr lang="en-ID" smtClean="0"/>
              <a:t>26/10/2021</a:t>
            </a:fld>
            <a:endParaRPr lang="en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B0C45-7F8F-4793-AAC9-79D6B413CC68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1143468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828563"/>
            <a:ext cx="10351752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4" y="3657457"/>
            <a:ext cx="10351752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19D80-36EB-43A1-9796-25FC48B5E5C9}" type="datetimeFigureOut">
              <a:rPr lang="en-ID" smtClean="0"/>
              <a:t>26/10/2021</a:t>
            </a:fld>
            <a:endParaRPr lang="en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B0C45-7F8F-4793-AAC9-79D6B413CC68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3534495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5106026" cy="342410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6172200" y="2367092"/>
            <a:ext cx="5105400" cy="342410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19D80-36EB-43A1-9796-25FC48B5E5C9}" type="datetimeFigureOut">
              <a:rPr lang="en-ID" smtClean="0"/>
              <a:t>26/10/2021</a:t>
            </a:fld>
            <a:endParaRPr lang="en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B0C45-7F8F-4793-AAC9-79D6B413CC68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0394366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6328" y="2371018"/>
            <a:ext cx="487347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913774" y="3051012"/>
            <a:ext cx="5106027" cy="274018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96423" y="2371018"/>
            <a:ext cx="488180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6172200" y="3051012"/>
            <a:ext cx="5105401" cy="274018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19D80-36EB-43A1-9796-25FC48B5E5C9}" type="datetimeFigureOut">
              <a:rPr lang="en-ID" smtClean="0"/>
              <a:t>26/10/2021</a:t>
            </a:fld>
            <a:endParaRPr lang="en-ID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B0C45-7F8F-4793-AAC9-79D6B413CC68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9992613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19D80-36EB-43A1-9796-25FC48B5E5C9}" type="datetimeFigureOut">
              <a:rPr lang="en-ID" smtClean="0"/>
              <a:t>26/10/2021</a:t>
            </a:fld>
            <a:endParaRPr lang="en-ID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B0C45-7F8F-4793-AAC9-79D6B413CC68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5448228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19D80-36EB-43A1-9796-25FC48B5E5C9}" type="datetimeFigureOut">
              <a:rPr lang="en-ID" smtClean="0"/>
              <a:t>26/10/2021</a:t>
            </a:fld>
            <a:endParaRPr lang="en-ID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B0C45-7F8F-4793-AAC9-79D6B413CC68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9476018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3935688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78062" y="609600"/>
            <a:ext cx="6200163" cy="5181599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2632852"/>
            <a:ext cx="3935689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19D80-36EB-43A1-9796-25FC48B5E5C9}" type="datetimeFigureOut">
              <a:rPr lang="en-ID" smtClean="0"/>
              <a:t>26/10/2021</a:t>
            </a:fld>
            <a:endParaRPr lang="en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B0C45-7F8F-4793-AAC9-79D6B413CC68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0774068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5934969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3" y="609601"/>
            <a:ext cx="3255358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632852"/>
            <a:ext cx="5934949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19D80-36EB-43A1-9796-25FC48B5E5C9}" type="datetimeFigureOut">
              <a:rPr lang="en-ID" smtClean="0"/>
              <a:t>26/10/2021</a:t>
            </a:fld>
            <a:endParaRPr lang="en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B0C45-7F8F-4793-AAC9-79D6B413CC68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42385405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 amt="8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5" y="2367093"/>
            <a:ext cx="10364452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B8419D80-36EB-43A1-9796-25FC48B5E5C9}" type="datetimeFigureOut">
              <a:rPr lang="en-ID" smtClean="0"/>
              <a:t>26/10/2021</a:t>
            </a:fld>
            <a:endParaRPr lang="en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74" y="5883275"/>
            <a:ext cx="6672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en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220B0C45-7F8F-4793-AAC9-79D6B413CC68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9621328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74" r:id="rId1"/>
    <p:sldLayoutId id="2147484075" r:id="rId2"/>
    <p:sldLayoutId id="2147484076" r:id="rId3"/>
    <p:sldLayoutId id="2147484077" r:id="rId4"/>
    <p:sldLayoutId id="2147484078" r:id="rId5"/>
    <p:sldLayoutId id="2147484079" r:id="rId6"/>
    <p:sldLayoutId id="2147484080" r:id="rId7"/>
    <p:sldLayoutId id="2147484081" r:id="rId8"/>
    <p:sldLayoutId id="2147484082" r:id="rId9"/>
    <p:sldLayoutId id="2147484083" r:id="rId10"/>
    <p:sldLayoutId id="2147484084" r:id="rId11"/>
    <p:sldLayoutId id="2147484085" r:id="rId12"/>
    <p:sldLayoutId id="2147484086" r:id="rId13"/>
    <p:sldLayoutId id="2147484087" r:id="rId14"/>
    <p:sldLayoutId id="2147484088" r:id="rId15"/>
    <p:sldLayoutId id="2147484089" r:id="rId16"/>
    <p:sldLayoutId id="2147484090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8C806050-0DDD-429B-96DB-825A7A7FFF6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34377" y="1973957"/>
            <a:ext cx="8490496" cy="2310312"/>
          </a:xfrm>
        </p:spPr>
        <p:txBody>
          <a:bodyPr>
            <a:normAutofit/>
          </a:bodyPr>
          <a:lstStyle/>
          <a:p>
            <a:pPr algn="l"/>
            <a:r>
              <a:rPr lang="id-ID" sz="5200" dirty="0" smtClean="0"/>
              <a:t>Membuka Informasi, mencegah korupsi: </a:t>
            </a:r>
            <a:br>
              <a:rPr lang="id-ID" sz="5200" dirty="0" smtClean="0"/>
            </a:br>
            <a:r>
              <a:rPr lang="id-ID" sz="5200" dirty="0" smtClean="0"/>
              <a:t>PBJ covid-19 </a:t>
            </a:r>
            <a:endParaRPr lang="en-ID" sz="5200" dirty="0"/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108C8667-C53D-42AF-A88E-68F858BF5B7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7252" y="4539470"/>
            <a:ext cx="5760846" cy="997398"/>
          </a:xfrm>
        </p:spPr>
        <p:txBody>
          <a:bodyPr>
            <a:normAutofit fontScale="62500" lnSpcReduction="20000"/>
          </a:bodyPr>
          <a:lstStyle/>
          <a:p>
            <a:pPr algn="l"/>
            <a:r>
              <a:rPr lang="en-GB" dirty="0"/>
              <a:t>Siti </a:t>
            </a:r>
            <a:r>
              <a:rPr lang="en-GB" dirty="0" err="1"/>
              <a:t>Juliantari</a:t>
            </a:r>
            <a:r>
              <a:rPr lang="en-GB" dirty="0"/>
              <a:t> Rachman</a:t>
            </a:r>
          </a:p>
          <a:p>
            <a:pPr algn="l"/>
            <a:r>
              <a:rPr lang="en-GB" dirty="0"/>
              <a:t>Indonesia Corruption Watch</a:t>
            </a:r>
          </a:p>
          <a:p>
            <a:pPr algn="l"/>
            <a:r>
              <a:rPr lang="en-GB" dirty="0" err="1"/>
              <a:t>Selasa</a:t>
            </a:r>
            <a:r>
              <a:rPr lang="en-GB" dirty="0"/>
              <a:t>, </a:t>
            </a:r>
            <a:r>
              <a:rPr lang="id-ID" dirty="0" smtClean="0"/>
              <a:t>26</a:t>
            </a:r>
            <a:r>
              <a:rPr lang="en-GB" dirty="0" smtClean="0"/>
              <a:t> </a:t>
            </a:r>
            <a:r>
              <a:rPr lang="id-ID" dirty="0" smtClean="0"/>
              <a:t>OKTOBER</a:t>
            </a:r>
            <a:r>
              <a:rPr lang="en-GB" dirty="0" smtClean="0"/>
              <a:t> </a:t>
            </a:r>
            <a:r>
              <a:rPr lang="en-GB" dirty="0"/>
              <a:t>2021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2989620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9AFD6B8C-BC3A-4D2A-9DE0-69920E14D8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5649" y="2944622"/>
            <a:ext cx="10364451" cy="1596177"/>
          </a:xfrm>
        </p:spPr>
        <p:txBody>
          <a:bodyPr/>
          <a:lstStyle/>
          <a:p>
            <a:r>
              <a:rPr lang="en-GB" dirty="0" err="1"/>
              <a:t>Terimakasih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3621580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DF8A78F6-9159-45E3-A3D3-29283084A3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6582" y="0"/>
            <a:ext cx="11156631" cy="797342"/>
          </a:xfrm>
        </p:spPr>
        <p:txBody>
          <a:bodyPr>
            <a:normAutofit fontScale="90000"/>
          </a:bodyPr>
          <a:lstStyle/>
          <a:p>
            <a:pPr algn="l"/>
            <a:r>
              <a:rPr lang="en-GB" sz="3600" dirty="0"/>
              <a:t>Dasar Hukum </a:t>
            </a:r>
            <a:r>
              <a:rPr lang="en-GB" sz="3600" dirty="0" err="1"/>
              <a:t>Pengadaan</a:t>
            </a:r>
            <a:r>
              <a:rPr lang="en-GB" sz="3600" dirty="0"/>
              <a:t> </a:t>
            </a:r>
            <a:r>
              <a:rPr lang="en-GB" sz="3600" dirty="0" err="1"/>
              <a:t>terkait</a:t>
            </a:r>
            <a:r>
              <a:rPr lang="en-GB" sz="3600" dirty="0"/>
              <a:t> </a:t>
            </a:r>
            <a:r>
              <a:rPr lang="en-GB" sz="3600" dirty="0" err="1"/>
              <a:t>Penanganan</a:t>
            </a:r>
            <a:r>
              <a:rPr lang="en-GB" sz="3600" dirty="0"/>
              <a:t> Covid-19</a:t>
            </a:r>
            <a:endParaRPr lang="en-ID" sz="3600" dirty="0"/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="" xmlns:a16="http://schemas.microsoft.com/office/drawing/2014/main" id="{C8CB0A6B-8A76-4AFE-964F-221A0814001E}"/>
              </a:ext>
            </a:extLst>
          </p:cNvPr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556526505"/>
              </p:ext>
            </p:extLst>
          </p:nvPr>
        </p:nvGraphicFramePr>
        <p:xfrm>
          <a:off x="324802" y="1199408"/>
          <a:ext cx="11603038" cy="457464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CC9A5DEB-61EE-4936-B37D-364619FD0F0E}"/>
              </a:ext>
            </a:extLst>
          </p:cNvPr>
          <p:cNvSpPr txBox="1"/>
          <p:nvPr/>
        </p:nvSpPr>
        <p:spPr>
          <a:xfrm>
            <a:off x="606583" y="5913438"/>
            <a:ext cx="110394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*</a:t>
            </a:r>
            <a:r>
              <a:rPr lang="en-GB" sz="1400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Penentuan</a:t>
            </a:r>
            <a:r>
              <a:rPr lang="en-GB" sz="1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GB" sz="1400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penggunaan</a:t>
            </a:r>
            <a:r>
              <a:rPr lang="en-GB" sz="1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GB" sz="1400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metode</a:t>
            </a:r>
            <a:r>
              <a:rPr lang="en-GB" sz="1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GB" sz="1400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pengadaan</a:t>
            </a:r>
            <a:r>
              <a:rPr lang="en-GB" sz="1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GB" sz="1400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darurat</a:t>
            </a:r>
            <a:r>
              <a:rPr lang="en-GB" sz="1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GB" sz="1400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sangat</a:t>
            </a:r>
            <a:r>
              <a:rPr lang="en-GB" sz="1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GB" sz="1400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bergantung</a:t>
            </a:r>
            <a:r>
              <a:rPr lang="en-GB" sz="1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pada, </a:t>
            </a:r>
            <a:r>
              <a:rPr lang="en-GB" sz="1400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apakah</a:t>
            </a:r>
            <a:r>
              <a:rPr lang="en-GB" sz="1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GB" sz="1400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barang</a:t>
            </a:r>
            <a:r>
              <a:rPr lang="en-GB" sz="1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/ </a:t>
            </a:r>
            <a:r>
              <a:rPr lang="en-GB" sz="1400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jasa</a:t>
            </a:r>
            <a:r>
              <a:rPr lang="en-GB" sz="1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yang </a:t>
            </a:r>
            <a:r>
              <a:rPr lang="en-GB" sz="1400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dibutuhkan</a:t>
            </a:r>
            <a:r>
              <a:rPr lang="en-GB" sz="1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GB" sz="1400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dalam</a:t>
            </a:r>
            <a:r>
              <a:rPr lang="en-GB" sz="1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GB" sz="1400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waktu</a:t>
            </a:r>
            <a:r>
              <a:rPr lang="en-GB" sz="1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GB" sz="1400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sangat</a:t>
            </a:r>
            <a:r>
              <a:rPr lang="en-GB" sz="1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GB" sz="1400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deket</a:t>
            </a:r>
            <a:r>
              <a:rPr lang="en-GB" sz="1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, dan </a:t>
            </a:r>
            <a:r>
              <a:rPr lang="en-GB" sz="1400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sesegera</a:t>
            </a:r>
            <a:r>
              <a:rPr lang="en-GB" sz="1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GB" sz="1400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mungkin</a:t>
            </a:r>
            <a:r>
              <a:rPr lang="en-GB" sz="1400" dirty="0">
                <a:latin typeface="Calibri" panose="020F0502020204030204" pitchFamily="34" charset="0"/>
                <a:ea typeface="Calibri" panose="020F0502020204030204" pitchFamily="34" charset="0"/>
              </a:rPr>
              <a:t> - </a:t>
            </a:r>
            <a:r>
              <a:rPr lang="en-GB" sz="1400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harus</a:t>
            </a:r>
            <a:r>
              <a:rPr lang="en-GB" sz="1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GB" sz="1400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ada</a:t>
            </a:r>
            <a:r>
              <a:rPr lang="en-GB" sz="1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GB" sz="1400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sisi</a:t>
            </a:r>
            <a:r>
              <a:rPr lang="en-GB" sz="1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GB" sz="1400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kedaruratannya</a:t>
            </a:r>
            <a:r>
              <a:rPr lang="en-GB" sz="1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, </a:t>
            </a:r>
            <a:r>
              <a:rPr lang="en-GB" sz="1400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baru</a:t>
            </a:r>
            <a:r>
              <a:rPr lang="en-GB" sz="1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GB" sz="1400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kemudian</a:t>
            </a:r>
            <a:r>
              <a:rPr lang="en-GB" sz="1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GB" sz="1400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instansi</a:t>
            </a:r>
            <a:r>
              <a:rPr lang="en-GB" sz="1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GB" sz="1400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pemerintah</a:t>
            </a:r>
            <a:r>
              <a:rPr lang="en-GB" sz="1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GB" sz="1400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dapat</a:t>
            </a:r>
            <a:r>
              <a:rPr lang="en-GB" sz="1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GB" sz="1400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menggunakan</a:t>
            </a:r>
            <a:r>
              <a:rPr lang="en-GB" sz="1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GB" sz="1400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metode</a:t>
            </a:r>
            <a:r>
              <a:rPr lang="en-GB" sz="1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GB" sz="1400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pengadaan</a:t>
            </a:r>
            <a:r>
              <a:rPr lang="en-GB" sz="1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GB" sz="1400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darurat</a:t>
            </a:r>
            <a:endParaRPr lang="en-ID" sz="1400" dirty="0"/>
          </a:p>
        </p:txBody>
      </p:sp>
    </p:spTree>
    <p:extLst>
      <p:ext uri="{BB962C8B-B14F-4D97-AF65-F5344CB8AC3E}">
        <p14:creationId xmlns:p14="http://schemas.microsoft.com/office/powerpoint/2010/main" val="1637267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Picture 40">
            <a:extLst>
              <a:ext uri="{FF2B5EF4-FFF2-40B4-BE49-F238E27FC236}">
                <a16:creationId xmlns="" xmlns:a16="http://schemas.microsoft.com/office/drawing/2014/main" id="{A73C0519-77B0-41C3-A80E-4C1B1A6BDA2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4692"/>
          <a:stretch/>
        </p:blipFill>
        <p:spPr>
          <a:xfrm>
            <a:off x="4220908" y="147123"/>
            <a:ext cx="7865364" cy="6563753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42" name="Title 41">
            <a:extLst>
              <a:ext uri="{FF2B5EF4-FFF2-40B4-BE49-F238E27FC236}">
                <a16:creationId xmlns="" xmlns:a16="http://schemas.microsoft.com/office/drawing/2014/main" id="{BA1614ED-FB5C-4003-8D56-29D70DDB60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4480" y="2783839"/>
            <a:ext cx="3352800" cy="1290320"/>
          </a:xfrm>
        </p:spPr>
        <p:txBody>
          <a:bodyPr>
            <a:normAutofit fontScale="90000"/>
          </a:bodyPr>
          <a:lstStyle/>
          <a:p>
            <a:r>
              <a:rPr lang="en-GB" sz="28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Tahapan</a:t>
            </a:r>
            <a:r>
              <a:rPr lang="en-GB" sz="2800" b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GB" sz="28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Pengadaan</a:t>
            </a:r>
            <a:r>
              <a:rPr lang="en-GB" sz="2800" b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GB" sz="28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Barang</a:t>
            </a:r>
            <a:r>
              <a:rPr lang="en-GB" sz="2800" b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/ Jasa </a:t>
            </a:r>
            <a:r>
              <a:rPr lang="en-GB" sz="28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Darurat</a:t>
            </a:r>
            <a:endParaRPr lang="en-ID" sz="6600" dirty="0"/>
          </a:p>
        </p:txBody>
      </p:sp>
      <p:sp>
        <p:nvSpPr>
          <p:cNvPr id="43" name="Rectangle 49">
            <a:extLst>
              <a:ext uri="{FF2B5EF4-FFF2-40B4-BE49-F238E27FC236}">
                <a16:creationId xmlns="" xmlns:a16="http://schemas.microsoft.com/office/drawing/2014/main" id="{AFE4FE4E-5546-450C-BF1F-739A8A4C05D6}"/>
              </a:ext>
            </a:extLst>
          </p:cNvPr>
          <p:cNvSpPr>
            <a:spLocks noChangeArrowheads="1"/>
          </p:cNvSpPr>
          <p:nvPr/>
        </p:nvSpPr>
        <p:spPr bwMode="auto">
          <a:xfrm>
            <a:off x="-5124450" y="3236108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 </a:t>
            </a:r>
            <a:r>
              <a:rPr kumimoji="0" lang="en-US" altLang="en-US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                        </a:t>
            </a:r>
            <a:r>
              <a: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</a:p>
        </p:txBody>
      </p:sp>
      <p:pic>
        <p:nvPicPr>
          <p:cNvPr id="2098" name="Picture 50" descr="ICW">
            <a:extLst>
              <a:ext uri="{FF2B5EF4-FFF2-40B4-BE49-F238E27FC236}">
                <a16:creationId xmlns="" xmlns:a16="http://schemas.microsoft.com/office/drawing/2014/main" id="{6B5169CE-8E79-44BC-B38E-AAC4899E1C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474608"/>
            <a:ext cx="1943100" cy="381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88941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5EFA8A2-CC9F-4E2F-9D17-A0CCFEB231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/>
              <a:t>Pengadaan</a:t>
            </a:r>
            <a:r>
              <a:rPr lang="en-GB" dirty="0"/>
              <a:t> </a:t>
            </a:r>
            <a:r>
              <a:rPr lang="en-GB" dirty="0" err="1"/>
              <a:t>Biasa</a:t>
            </a:r>
            <a:r>
              <a:rPr lang="en-GB" dirty="0"/>
              <a:t> vs </a:t>
            </a:r>
            <a:r>
              <a:rPr lang="en-GB" dirty="0" err="1"/>
              <a:t>Pengadaan</a:t>
            </a:r>
            <a:r>
              <a:rPr lang="en-GB" dirty="0"/>
              <a:t> </a:t>
            </a:r>
            <a:r>
              <a:rPr lang="en-GB" dirty="0" err="1"/>
              <a:t>Darurat</a:t>
            </a:r>
            <a:endParaRPr lang="en-ID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9D43EABD-DBCE-4A9C-9BC9-817CDFA42765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913774" y="1989222"/>
            <a:ext cx="10363826" cy="4260872"/>
          </a:xfrm>
        </p:spPr>
        <p:txBody>
          <a:bodyPr>
            <a:noAutofit/>
          </a:bodyPr>
          <a:lstStyle/>
          <a:p>
            <a:pPr marL="342900" lvl="0" indent="-342900">
              <a:lnSpc>
                <a:spcPct val="115000"/>
              </a:lnSpc>
              <a:buFont typeface="+mj-lt"/>
              <a:buAutoNum type="arabicParenR"/>
            </a:pPr>
            <a:r>
              <a:rPr lang="en-GB" cap="none" dirty="0" err="1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</a:t>
            </a:r>
            <a:r>
              <a:rPr lang="en-GB" cap="none" dirty="0" err="1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engadaan</a:t>
            </a:r>
            <a:r>
              <a:rPr lang="en-GB" cap="none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cap="none" dirty="0" err="1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penanganan</a:t>
            </a:r>
            <a:r>
              <a:rPr lang="en-GB" cap="none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cap="none" dirty="0" err="1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darurat</a:t>
            </a:r>
            <a:r>
              <a:rPr lang="en-GB" cap="none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cap="none" dirty="0" err="1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tidak</a:t>
            </a:r>
            <a:r>
              <a:rPr lang="en-GB" cap="none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cap="none" dirty="0" err="1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mengharuskan</a:t>
            </a:r>
            <a:r>
              <a:rPr lang="en-GB" cap="none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cap="none" dirty="0" err="1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adanya</a:t>
            </a:r>
            <a:r>
              <a:rPr lang="en-GB" cap="none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cap="none" dirty="0" err="1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publikasi</a:t>
            </a:r>
            <a:r>
              <a:rPr lang="en-GB" cap="none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cap="none" dirty="0" err="1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informasi</a:t>
            </a:r>
            <a:r>
              <a:rPr lang="en-GB" cap="none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cap="none" dirty="0" err="1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rencana</a:t>
            </a:r>
            <a:r>
              <a:rPr lang="en-GB" cap="none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cap="none" dirty="0" err="1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umum</a:t>
            </a:r>
            <a:r>
              <a:rPr lang="en-GB" cap="none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cap="none" dirty="0" err="1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pengadaan</a:t>
            </a:r>
            <a:r>
              <a:rPr lang="en-GB" cap="none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(RUP)</a:t>
            </a:r>
            <a:endParaRPr lang="en-ID" cap="none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buFont typeface="+mj-lt"/>
              <a:buAutoNum type="arabicParenR"/>
            </a:pPr>
            <a:r>
              <a:rPr lang="en-GB" cap="none" dirty="0" err="1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</a:t>
            </a:r>
            <a:r>
              <a:rPr lang="en-GB" cap="none" dirty="0" err="1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idak</a:t>
            </a:r>
            <a:r>
              <a:rPr lang="en-GB" cap="none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cap="none" dirty="0" err="1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ada</a:t>
            </a:r>
            <a:r>
              <a:rPr lang="en-GB" cap="none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proses </a:t>
            </a:r>
            <a:r>
              <a:rPr lang="en-GB" cap="none" dirty="0" err="1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penyusunan</a:t>
            </a:r>
            <a:r>
              <a:rPr lang="en-GB" cap="none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cap="none" dirty="0" err="1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harga</a:t>
            </a:r>
            <a:r>
              <a:rPr lang="en-GB" cap="none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cap="none" dirty="0" err="1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perkiraan</a:t>
            </a:r>
            <a:r>
              <a:rPr lang="en-GB" cap="none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cap="none" dirty="0" err="1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sendiri</a:t>
            </a:r>
            <a:r>
              <a:rPr lang="en-GB" cap="none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(HPS). </a:t>
            </a:r>
            <a:r>
              <a:rPr lang="en-GB" cap="none" dirty="0" err="1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Harga</a:t>
            </a:r>
            <a:r>
              <a:rPr lang="en-GB" cap="none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cap="none" dirty="0" err="1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dibentuk</a:t>
            </a:r>
            <a:r>
              <a:rPr lang="en-GB" cap="none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cap="none" dirty="0" err="1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berdasarkan</a:t>
            </a:r>
            <a:r>
              <a:rPr lang="en-GB" cap="none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cap="none" dirty="0" err="1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penawaran</a:t>
            </a:r>
            <a:r>
              <a:rPr lang="en-GB" cap="none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cap="none" dirty="0" err="1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penyedia</a:t>
            </a:r>
            <a:r>
              <a:rPr lang="en-GB" cap="none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yang </a:t>
            </a:r>
            <a:r>
              <a:rPr lang="en-GB" cap="none" dirty="0" err="1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wajib</a:t>
            </a:r>
            <a:r>
              <a:rPr lang="en-GB" cap="none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cap="none" dirty="0" err="1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melampirkan</a:t>
            </a:r>
            <a:r>
              <a:rPr lang="en-GB" cap="none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cap="none" dirty="0" err="1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bukti</a:t>
            </a:r>
            <a:r>
              <a:rPr lang="en-GB" cap="none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cap="none" dirty="0" err="1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kewajaran</a:t>
            </a:r>
            <a:r>
              <a:rPr lang="en-GB" cap="none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cap="none" dirty="0" err="1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harga</a:t>
            </a:r>
            <a:r>
              <a:rPr lang="en-GB" cap="none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cap="none" dirty="0" err="1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barang</a:t>
            </a:r>
            <a:r>
              <a:rPr lang="en-GB" cap="none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en-ID" cap="none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buFont typeface="+mj-lt"/>
              <a:buAutoNum type="arabicParenR"/>
            </a:pPr>
            <a:r>
              <a:rPr lang="en-GB" cap="none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</a:t>
            </a:r>
            <a:r>
              <a:rPr lang="en-GB" cap="none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roses </a:t>
            </a:r>
            <a:r>
              <a:rPr lang="en-GB" cap="none" dirty="0" err="1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kontrak</a:t>
            </a:r>
            <a:r>
              <a:rPr lang="en-GB" cap="none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cap="none" dirty="0" err="1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dilakukan</a:t>
            </a:r>
            <a:r>
              <a:rPr lang="en-GB" cap="none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cap="none" dirty="0" err="1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pada</a:t>
            </a:r>
            <a:r>
              <a:rPr lang="en-GB" cap="none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cap="none" dirty="0" err="1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tahap</a:t>
            </a:r>
            <a:r>
              <a:rPr lang="en-GB" cap="none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cap="none" dirty="0" err="1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akhir</a:t>
            </a:r>
            <a:r>
              <a:rPr lang="en-GB" cap="none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 Hal </a:t>
            </a:r>
            <a:r>
              <a:rPr lang="en-GB" cap="none" dirty="0" err="1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ini</a:t>
            </a:r>
            <a:r>
              <a:rPr lang="en-GB" cap="none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cap="none" dirty="0" err="1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sangat</a:t>
            </a:r>
            <a:r>
              <a:rPr lang="en-GB" cap="none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cap="none" dirty="0" err="1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berbeda</a:t>
            </a:r>
            <a:r>
              <a:rPr lang="en-GB" cap="none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cap="none" dirty="0" err="1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dengan</a:t>
            </a:r>
            <a:r>
              <a:rPr lang="en-GB" cap="none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cap="none" dirty="0" err="1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pengadaan</a:t>
            </a:r>
            <a:r>
              <a:rPr lang="en-GB" cap="none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cap="none" dirty="0" err="1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pada</a:t>
            </a:r>
            <a:r>
              <a:rPr lang="en-GB" cap="none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cap="none" dirty="0" err="1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kondisi</a:t>
            </a:r>
            <a:r>
              <a:rPr lang="en-GB" cap="none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normal yang </a:t>
            </a:r>
            <a:r>
              <a:rPr lang="en-GB" cap="none" dirty="0" err="1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mengharuskan</a:t>
            </a:r>
            <a:r>
              <a:rPr lang="en-GB" cap="none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cap="none" dirty="0" err="1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adanya</a:t>
            </a:r>
            <a:r>
              <a:rPr lang="en-GB" cap="none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cap="none" dirty="0" err="1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kontrak</a:t>
            </a:r>
            <a:r>
              <a:rPr lang="en-GB" cap="none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cap="none" dirty="0" err="1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terlebih</a:t>
            </a:r>
            <a:r>
              <a:rPr lang="en-GB" cap="none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cap="none" dirty="0" err="1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dahulu</a:t>
            </a:r>
            <a:r>
              <a:rPr lang="en-GB" cap="none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en-ID" cap="none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buFont typeface="+mj-lt"/>
              <a:buAutoNum type="arabicParenR"/>
            </a:pPr>
            <a:r>
              <a:rPr lang="en-GB" cap="none" dirty="0" err="1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Untuk</a:t>
            </a:r>
            <a:r>
              <a:rPr lang="en-GB" cap="none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cap="none" dirty="0" err="1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memastikan</a:t>
            </a:r>
            <a:r>
              <a:rPr lang="en-GB" cap="none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cap="none" dirty="0" err="1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harga</a:t>
            </a:r>
            <a:r>
              <a:rPr lang="en-GB" cap="none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cap="none" dirty="0" err="1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setelah</a:t>
            </a:r>
            <a:r>
              <a:rPr lang="en-GB" cap="none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cap="none" dirty="0" err="1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dilakukan</a:t>
            </a:r>
            <a:r>
              <a:rPr lang="en-GB" cap="none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cap="none" dirty="0" err="1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pembayaran</a:t>
            </a:r>
            <a:r>
              <a:rPr lang="en-GB" cap="none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GB" cap="none" dirty="0" err="1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ppk</a:t>
            </a:r>
            <a:r>
              <a:rPr lang="en-GB" cap="none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cap="none" dirty="0" err="1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meminta</a:t>
            </a:r>
            <a:r>
              <a:rPr lang="en-GB" cap="none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audit </a:t>
            </a:r>
            <a:r>
              <a:rPr lang="en-GB" cap="none" dirty="0" err="1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kepada</a:t>
            </a:r>
            <a:r>
              <a:rPr lang="en-GB" cap="none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cap="none" dirty="0" err="1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apip</a:t>
            </a:r>
            <a:r>
              <a:rPr lang="en-GB" cap="none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/</a:t>
            </a:r>
            <a:r>
              <a:rPr lang="en-GB" cap="none" dirty="0" err="1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bpkp</a:t>
            </a:r>
            <a:r>
              <a:rPr lang="en-GB" cap="none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en-ID" cap="none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800"/>
              </a:spcAft>
              <a:buFont typeface="+mj-lt"/>
              <a:buAutoNum type="arabicParenR"/>
            </a:pPr>
            <a:r>
              <a:rPr lang="en-GB" cap="none" dirty="0" err="1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</a:t>
            </a:r>
            <a:r>
              <a:rPr lang="en-GB" cap="none" dirty="0" err="1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aktu</a:t>
            </a:r>
            <a:r>
              <a:rPr lang="en-GB" cap="none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cap="none" dirty="0" err="1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pencatatan</a:t>
            </a:r>
            <a:r>
              <a:rPr lang="en-GB" cap="none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cap="none" dirty="0" err="1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pengadaan</a:t>
            </a:r>
            <a:r>
              <a:rPr lang="en-GB" cap="none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cap="none" dirty="0" err="1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dilakukan</a:t>
            </a:r>
            <a:r>
              <a:rPr lang="en-GB" cap="none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cap="none" dirty="0" err="1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setelah</a:t>
            </a:r>
            <a:r>
              <a:rPr lang="en-GB" cap="none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cap="none" dirty="0" err="1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prosesnya</a:t>
            </a:r>
            <a:r>
              <a:rPr lang="en-GB" cap="none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cap="none" dirty="0" err="1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selesai</a:t>
            </a:r>
            <a:r>
              <a:rPr lang="en-GB" cap="none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GB" cap="none" dirty="0" err="1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dilakukan</a:t>
            </a:r>
            <a:r>
              <a:rPr lang="en-GB" cap="none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cap="none" dirty="0" err="1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oleh</a:t>
            </a:r>
            <a:r>
              <a:rPr lang="en-GB" cap="none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cap="none" dirty="0" err="1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ppk</a:t>
            </a:r>
            <a:r>
              <a:rPr lang="en-GB" cap="none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cap="none" dirty="0" err="1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ke</a:t>
            </a:r>
            <a:r>
              <a:rPr lang="en-GB" cap="none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cap="none" dirty="0" err="1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dalam</a:t>
            </a:r>
            <a:r>
              <a:rPr lang="en-GB" cap="none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cap="none" dirty="0" err="1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spse</a:t>
            </a:r>
            <a:r>
              <a:rPr lang="en-GB" cap="none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cap="none" dirty="0" err="1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terpusat</a:t>
            </a:r>
            <a:r>
              <a:rPr lang="en-GB" cap="none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cap="none" dirty="0" err="1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untuk</a:t>
            </a:r>
            <a:r>
              <a:rPr lang="en-GB" cap="none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cap="none" dirty="0" err="1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pencatatan</a:t>
            </a:r>
            <a:r>
              <a:rPr lang="en-GB" cap="none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cap="none" dirty="0" err="1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pengadaan</a:t>
            </a:r>
            <a:r>
              <a:rPr lang="en-GB" cap="none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cap="none" dirty="0" err="1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barang</a:t>
            </a:r>
            <a:r>
              <a:rPr lang="en-GB" cap="none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/ </a:t>
            </a:r>
            <a:r>
              <a:rPr lang="en-GB" cap="none" dirty="0" err="1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jasa</a:t>
            </a:r>
            <a:r>
              <a:rPr lang="en-GB" cap="none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cap="none" dirty="0" err="1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dalam</a:t>
            </a:r>
            <a:r>
              <a:rPr lang="en-GB" cap="none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cap="none" dirty="0" err="1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penanganan</a:t>
            </a:r>
            <a:r>
              <a:rPr lang="en-GB" cap="none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cap="none" dirty="0" err="1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keadaan</a:t>
            </a:r>
            <a:r>
              <a:rPr lang="en-GB" cap="none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cap="none" dirty="0" err="1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darurat</a:t>
            </a:r>
            <a:r>
              <a:rPr lang="en-GB" cap="none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en-ID" cap="none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122" name="Picture 2" descr="ICW">
            <a:extLst>
              <a:ext uri="{FF2B5EF4-FFF2-40B4-BE49-F238E27FC236}">
                <a16:creationId xmlns="" xmlns:a16="http://schemas.microsoft.com/office/drawing/2014/main" id="{07EBE689-999B-429F-BBF7-59E5181283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48900" y="6477000"/>
            <a:ext cx="1943100" cy="381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91897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93D0CE61-EEEA-4888-8EFC-2E3B4E0BB0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4940" y="48127"/>
            <a:ext cx="10058400" cy="795940"/>
          </a:xfrm>
        </p:spPr>
        <p:txBody>
          <a:bodyPr>
            <a:noAutofit/>
          </a:bodyPr>
          <a:lstStyle/>
          <a:p>
            <a:r>
              <a:rPr lang="en-GB" dirty="0" err="1"/>
              <a:t>Catatan</a:t>
            </a:r>
            <a:r>
              <a:rPr lang="en-GB" dirty="0"/>
              <a:t> </a:t>
            </a:r>
            <a:r>
              <a:rPr lang="en-GB" dirty="0" err="1"/>
              <a:t>Pengadaan</a:t>
            </a:r>
            <a:r>
              <a:rPr lang="en-GB" dirty="0"/>
              <a:t> </a:t>
            </a:r>
            <a:r>
              <a:rPr lang="en-GB" dirty="0" err="1"/>
              <a:t>Penanganan</a:t>
            </a:r>
            <a:r>
              <a:rPr lang="en-GB" dirty="0"/>
              <a:t> Covid-19</a:t>
            </a:r>
            <a:endParaRPr lang="en-ID" dirty="0"/>
          </a:p>
        </p:txBody>
      </p:sp>
      <p:graphicFrame>
        <p:nvGraphicFramePr>
          <p:cNvPr id="4" name="Table 4">
            <a:extLst>
              <a:ext uri="{FF2B5EF4-FFF2-40B4-BE49-F238E27FC236}">
                <a16:creationId xmlns="" xmlns:a16="http://schemas.microsoft.com/office/drawing/2014/main" id="{78C15B4C-E922-4E3A-9B56-5E73B505E091}"/>
              </a:ext>
            </a:extLst>
          </p:cNvPr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4026811917"/>
              </p:ext>
            </p:extLst>
          </p:nvPr>
        </p:nvGraphicFramePr>
        <p:xfrm>
          <a:off x="274940" y="687466"/>
          <a:ext cx="11642120" cy="6004947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900531">
                  <a:extLst>
                    <a:ext uri="{9D8B030D-6E8A-4147-A177-3AD203B41FA5}">
                      <a16:colId xmlns="" xmlns:a16="http://schemas.microsoft.com/office/drawing/2014/main" val="861317189"/>
                    </a:ext>
                  </a:extLst>
                </a:gridCol>
                <a:gridCol w="4543713">
                  <a:extLst>
                    <a:ext uri="{9D8B030D-6E8A-4147-A177-3AD203B41FA5}">
                      <a16:colId xmlns="" xmlns:a16="http://schemas.microsoft.com/office/drawing/2014/main" val="3951447779"/>
                    </a:ext>
                  </a:extLst>
                </a:gridCol>
                <a:gridCol w="6197876">
                  <a:extLst>
                    <a:ext uri="{9D8B030D-6E8A-4147-A177-3AD203B41FA5}">
                      <a16:colId xmlns="" xmlns:a16="http://schemas.microsoft.com/office/drawing/2014/main" val="728643243"/>
                    </a:ext>
                  </a:extLst>
                </a:gridCol>
              </a:tblGrid>
              <a:tr h="379274"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No</a:t>
                      </a:r>
                      <a:endParaRPr lang="en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err="1"/>
                        <a:t>Indikator</a:t>
                      </a:r>
                      <a:r>
                        <a:rPr lang="en-GB" dirty="0"/>
                        <a:t> </a:t>
                      </a:r>
                      <a:r>
                        <a:rPr lang="en-GB" dirty="0" err="1"/>
                        <a:t>Penilaian</a:t>
                      </a:r>
                      <a:endParaRPr lang="en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err="1"/>
                        <a:t>Implementasi</a:t>
                      </a:r>
                      <a:endParaRPr lang="en-ID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618723375"/>
                  </a:ext>
                </a:extLst>
              </a:tr>
              <a:tr h="654638"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1</a:t>
                      </a:r>
                      <a:endParaRPr lang="en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 err="1"/>
                        <a:t>Mempublikasi</a:t>
                      </a:r>
                      <a:r>
                        <a:rPr lang="en-GB" sz="1800" dirty="0"/>
                        <a:t> </a:t>
                      </a:r>
                      <a:r>
                        <a:rPr lang="en-GB" sz="1800" dirty="0" err="1"/>
                        <a:t>kotrak</a:t>
                      </a:r>
                      <a:r>
                        <a:rPr lang="en-GB" sz="1800" dirty="0"/>
                        <a:t> </a:t>
                      </a:r>
                      <a:r>
                        <a:rPr lang="en-GB" sz="1800" dirty="0" err="1"/>
                        <a:t>pengadaan</a:t>
                      </a:r>
                      <a:r>
                        <a:rPr lang="en-GB" sz="1800" dirty="0"/>
                        <a:t> Covid-19</a:t>
                      </a:r>
                      <a:endParaRPr lang="en-ID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err="1"/>
                        <a:t>Dokumen</a:t>
                      </a:r>
                      <a:r>
                        <a:rPr lang="en-GB" dirty="0"/>
                        <a:t> </a:t>
                      </a:r>
                      <a:r>
                        <a:rPr lang="en-GB" dirty="0" err="1"/>
                        <a:t>kontrak</a:t>
                      </a:r>
                      <a:r>
                        <a:rPr lang="en-GB" dirty="0"/>
                        <a:t> </a:t>
                      </a:r>
                      <a:r>
                        <a:rPr lang="en-GB" dirty="0" err="1"/>
                        <a:t>tidak</a:t>
                      </a:r>
                      <a:r>
                        <a:rPr lang="en-GB" dirty="0"/>
                        <a:t> </a:t>
                      </a:r>
                      <a:r>
                        <a:rPr lang="en-GB" dirty="0" err="1"/>
                        <a:t>ada</a:t>
                      </a:r>
                      <a:r>
                        <a:rPr lang="en-GB" dirty="0"/>
                        <a:t> yang </a:t>
                      </a:r>
                      <a:r>
                        <a:rPr lang="en-GB" dirty="0" err="1"/>
                        <a:t>dipublikasi</a:t>
                      </a:r>
                      <a:r>
                        <a:rPr lang="en-GB" dirty="0"/>
                        <a:t> </a:t>
                      </a:r>
                      <a:r>
                        <a:rPr lang="en-GB" dirty="0" err="1"/>
                        <a:t>baik</a:t>
                      </a:r>
                      <a:r>
                        <a:rPr lang="en-GB" dirty="0"/>
                        <a:t> </a:t>
                      </a:r>
                      <a:r>
                        <a:rPr lang="en-GB" dirty="0" err="1"/>
                        <a:t>menggunakan</a:t>
                      </a:r>
                      <a:r>
                        <a:rPr lang="en-GB" dirty="0"/>
                        <a:t> </a:t>
                      </a:r>
                      <a:r>
                        <a:rPr lang="en-GB" dirty="0" err="1"/>
                        <a:t>mekanisme</a:t>
                      </a:r>
                      <a:r>
                        <a:rPr lang="en-GB" dirty="0"/>
                        <a:t> </a:t>
                      </a:r>
                      <a:r>
                        <a:rPr lang="en-GB" dirty="0" err="1"/>
                        <a:t>pengadaan</a:t>
                      </a:r>
                      <a:r>
                        <a:rPr lang="en-GB" dirty="0"/>
                        <a:t> </a:t>
                      </a:r>
                      <a:r>
                        <a:rPr lang="en-GB" dirty="0" err="1"/>
                        <a:t>biasa</a:t>
                      </a:r>
                      <a:r>
                        <a:rPr lang="en-GB" dirty="0"/>
                        <a:t> </a:t>
                      </a:r>
                      <a:r>
                        <a:rPr lang="en-GB" dirty="0" err="1"/>
                        <a:t>maupun</a:t>
                      </a:r>
                      <a:r>
                        <a:rPr lang="en-GB" dirty="0"/>
                        <a:t> </a:t>
                      </a:r>
                      <a:r>
                        <a:rPr lang="en-GB" dirty="0" err="1" smtClean="0"/>
                        <a:t>darurat</a:t>
                      </a:r>
                      <a:endParaRPr lang="id-ID" dirty="0" smtClean="0"/>
                    </a:p>
                    <a:p>
                      <a:endParaRPr lang="id-ID" dirty="0" smtClean="0"/>
                    </a:p>
                    <a:p>
                      <a:r>
                        <a:rPr lang="id-ID" dirty="0" smtClean="0"/>
                        <a:t>*per Agustus 2021 ada Perki</a:t>
                      </a:r>
                      <a:r>
                        <a:rPr lang="id-ID" baseline="0" dirty="0" smtClean="0"/>
                        <a:t> 1/2021 tentang SLIP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482934975"/>
                  </a:ext>
                </a:extLst>
              </a:tr>
              <a:tr h="1776874"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2</a:t>
                      </a:r>
                      <a:endParaRPr lang="en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 err="1"/>
                        <a:t>Mempublikasi</a:t>
                      </a:r>
                      <a:r>
                        <a:rPr lang="en-GB" sz="1800" dirty="0"/>
                        <a:t> </a:t>
                      </a:r>
                    </a:p>
                    <a:p>
                      <a:pPr marL="342900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lphaLcPeriod"/>
                        <a:tabLst/>
                        <a:defRPr/>
                      </a:pPr>
                      <a:r>
                        <a:rPr lang="en-GB" sz="1800" dirty="0" err="1"/>
                        <a:t>nama</a:t>
                      </a:r>
                      <a:r>
                        <a:rPr lang="en-GB" sz="1800" dirty="0"/>
                        <a:t> </a:t>
                      </a:r>
                      <a:r>
                        <a:rPr lang="en-GB" sz="1800" dirty="0" err="1"/>
                        <a:t>perusahaan</a:t>
                      </a:r>
                      <a:r>
                        <a:rPr lang="en-GB" sz="1800" dirty="0"/>
                        <a:t>  yang </a:t>
                      </a:r>
                      <a:r>
                        <a:rPr lang="en-GB" sz="1800" dirty="0" err="1"/>
                        <a:t>mendapatkan</a:t>
                      </a:r>
                      <a:r>
                        <a:rPr lang="en-GB" sz="1800" dirty="0"/>
                        <a:t> </a:t>
                      </a:r>
                      <a:r>
                        <a:rPr lang="en-GB" sz="1800" dirty="0" err="1"/>
                        <a:t>kotrak</a:t>
                      </a:r>
                      <a:endParaRPr lang="en-GB" sz="1800" dirty="0"/>
                    </a:p>
                    <a:p>
                      <a:pPr marL="342900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lphaLcPeriod"/>
                        <a:tabLst/>
                        <a:defRPr/>
                      </a:pPr>
                      <a:r>
                        <a:rPr lang="en-GB" sz="1800" dirty="0"/>
                        <a:t>Alamat </a:t>
                      </a:r>
                      <a:r>
                        <a:rPr lang="en-GB" sz="1800" dirty="0" err="1"/>
                        <a:t>perusahaan</a:t>
                      </a:r>
                      <a:endParaRPr lang="en-GB" sz="1800" dirty="0"/>
                    </a:p>
                    <a:p>
                      <a:pPr marL="342900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lphaLcPeriod"/>
                        <a:tabLst/>
                        <a:defRPr/>
                      </a:pPr>
                      <a:r>
                        <a:rPr lang="en-GB" sz="1800" dirty="0"/>
                        <a:t>Nilai </a:t>
                      </a:r>
                      <a:r>
                        <a:rPr lang="en-GB" sz="1800" dirty="0" err="1"/>
                        <a:t>kontrak</a:t>
                      </a:r>
                      <a:endParaRPr lang="en-GB" sz="1800" dirty="0"/>
                    </a:p>
                    <a:p>
                      <a:pPr marL="342900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lphaLcPeriod"/>
                        <a:tabLst/>
                        <a:defRPr/>
                      </a:pPr>
                      <a:r>
                        <a:rPr lang="en-GB" sz="1800" dirty="0" err="1"/>
                        <a:t>Spesifikasi</a:t>
                      </a:r>
                      <a:endParaRPr lang="en-GB" sz="1800" dirty="0"/>
                    </a:p>
                    <a:p>
                      <a:pPr marL="342900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lphaLcPeriod"/>
                        <a:tabLst/>
                        <a:defRPr/>
                      </a:pPr>
                      <a:r>
                        <a:rPr lang="en-GB" sz="1800" dirty="0" err="1"/>
                        <a:t>Jumlah</a:t>
                      </a:r>
                      <a:r>
                        <a:rPr lang="en-GB" sz="1800" dirty="0"/>
                        <a:t>/ volume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 err="1"/>
                        <a:t>Dalam</a:t>
                      </a:r>
                      <a:r>
                        <a:rPr lang="en-GB" sz="1800" dirty="0"/>
                        <a:t> </a:t>
                      </a:r>
                      <a:r>
                        <a:rPr lang="en-GB" sz="1800" dirty="0" err="1"/>
                        <a:t>pengadaan</a:t>
                      </a:r>
                      <a:r>
                        <a:rPr lang="en-GB" sz="1800" dirty="0"/>
                        <a:t> Covid-19</a:t>
                      </a:r>
                      <a:endParaRPr lang="en-ID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err="1"/>
                        <a:t>Pengadaan</a:t>
                      </a:r>
                      <a:r>
                        <a:rPr lang="en-GB" dirty="0"/>
                        <a:t> </a:t>
                      </a:r>
                      <a:r>
                        <a:rPr lang="en-GB" dirty="0" err="1"/>
                        <a:t>biasa</a:t>
                      </a:r>
                      <a:r>
                        <a:rPr lang="en-GB" dirty="0"/>
                        <a:t>: </a:t>
                      </a:r>
                      <a:r>
                        <a:rPr lang="en-GB" dirty="0" err="1"/>
                        <a:t>terpublikasi</a:t>
                      </a:r>
                      <a:r>
                        <a:rPr lang="en-GB" dirty="0"/>
                        <a:t> di </a:t>
                      </a:r>
                      <a:r>
                        <a:rPr lang="en-GB" dirty="0" err="1"/>
                        <a:t>halaman</a:t>
                      </a:r>
                      <a:r>
                        <a:rPr lang="en-GB" dirty="0"/>
                        <a:t> LPSE masing – masing K/L/PD </a:t>
                      </a:r>
                      <a:r>
                        <a:rPr lang="en-GB" dirty="0" err="1"/>
                        <a:t>untuk</a:t>
                      </a:r>
                      <a:r>
                        <a:rPr lang="en-GB" dirty="0"/>
                        <a:t> </a:t>
                      </a:r>
                      <a:r>
                        <a:rPr lang="en-GB" dirty="0" err="1"/>
                        <a:t>poin</a:t>
                      </a:r>
                      <a:r>
                        <a:rPr lang="en-GB" dirty="0"/>
                        <a:t> a-c</a:t>
                      </a:r>
                    </a:p>
                    <a:p>
                      <a:endParaRPr lang="en-GB" dirty="0"/>
                    </a:p>
                    <a:p>
                      <a:r>
                        <a:rPr lang="en-GB" dirty="0" err="1"/>
                        <a:t>Pengadaan</a:t>
                      </a:r>
                      <a:r>
                        <a:rPr lang="en-GB" dirty="0"/>
                        <a:t> </a:t>
                      </a:r>
                      <a:r>
                        <a:rPr lang="en-GB" dirty="0" err="1"/>
                        <a:t>darurat</a:t>
                      </a:r>
                      <a:r>
                        <a:rPr lang="en-GB" dirty="0"/>
                        <a:t>: </a:t>
                      </a:r>
                      <a:r>
                        <a:rPr lang="en-GB" dirty="0" err="1"/>
                        <a:t>Tidak</a:t>
                      </a:r>
                      <a:r>
                        <a:rPr lang="en-GB" dirty="0"/>
                        <a:t> </a:t>
                      </a:r>
                      <a:r>
                        <a:rPr lang="en-GB" dirty="0" err="1"/>
                        <a:t>terpublikasi</a:t>
                      </a:r>
                      <a:r>
                        <a:rPr lang="en-GB" dirty="0"/>
                        <a:t>. </a:t>
                      </a:r>
                      <a:r>
                        <a:rPr lang="en-GB" dirty="0" err="1"/>
                        <a:t>Tersedia</a:t>
                      </a:r>
                      <a:r>
                        <a:rPr lang="en-GB" dirty="0"/>
                        <a:t> </a:t>
                      </a:r>
                      <a:r>
                        <a:rPr lang="en-GB" dirty="0" err="1"/>
                        <a:t>mekanisme</a:t>
                      </a:r>
                      <a:r>
                        <a:rPr lang="en-GB" dirty="0"/>
                        <a:t> </a:t>
                      </a:r>
                      <a:r>
                        <a:rPr lang="en-GB" dirty="0" err="1"/>
                        <a:t>pelapora</a:t>
                      </a:r>
                      <a:r>
                        <a:rPr lang="en-GB" dirty="0"/>
                        <a:t> </a:t>
                      </a:r>
                      <a:r>
                        <a:rPr lang="en-GB" dirty="0" err="1"/>
                        <a:t>pengadaan</a:t>
                      </a:r>
                      <a:r>
                        <a:rPr lang="en-GB" dirty="0"/>
                        <a:t> </a:t>
                      </a:r>
                      <a:r>
                        <a:rPr lang="en-GB" dirty="0" err="1"/>
                        <a:t>darurat</a:t>
                      </a:r>
                      <a:r>
                        <a:rPr lang="en-GB" dirty="0"/>
                        <a:t> </a:t>
                      </a:r>
                      <a:r>
                        <a:rPr lang="en-GB" dirty="0" err="1"/>
                        <a:t>ke</a:t>
                      </a:r>
                      <a:r>
                        <a:rPr lang="en-GB" dirty="0"/>
                        <a:t> SPSE </a:t>
                      </a:r>
                      <a:r>
                        <a:rPr lang="en-GB" dirty="0" err="1"/>
                        <a:t>namun</a:t>
                      </a:r>
                      <a:r>
                        <a:rPr lang="en-GB" dirty="0"/>
                        <a:t> minim </a:t>
                      </a:r>
                      <a:r>
                        <a:rPr lang="en-GB" dirty="0" err="1"/>
                        <a:t>pelaporan</a:t>
                      </a:r>
                      <a:r>
                        <a:rPr lang="en-GB" dirty="0"/>
                        <a:t> dan </a:t>
                      </a:r>
                      <a:r>
                        <a:rPr lang="en-GB" dirty="0" err="1"/>
                        <a:t>belum</a:t>
                      </a:r>
                      <a:r>
                        <a:rPr lang="en-GB" dirty="0"/>
                        <a:t> </a:t>
                      </a:r>
                      <a:r>
                        <a:rPr lang="en-GB" dirty="0" err="1"/>
                        <a:t>dipublikasi</a:t>
                      </a:r>
                      <a:r>
                        <a:rPr lang="en-GB" dirty="0" smtClean="0"/>
                        <a:t>.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886030228"/>
                  </a:ext>
                </a:extLst>
              </a:tr>
              <a:tr h="654638"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3</a:t>
                      </a:r>
                      <a:endParaRPr lang="en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err="1"/>
                        <a:t>Mempublikasi</a:t>
                      </a:r>
                      <a:r>
                        <a:rPr lang="en-GB" dirty="0"/>
                        <a:t> </a:t>
                      </a:r>
                      <a:r>
                        <a:rPr lang="en-GB" dirty="0" err="1"/>
                        <a:t>Penerima</a:t>
                      </a:r>
                      <a:r>
                        <a:rPr lang="en-GB" dirty="0"/>
                        <a:t> </a:t>
                      </a:r>
                      <a:r>
                        <a:rPr lang="en-GB" dirty="0" err="1"/>
                        <a:t>Manfaat</a:t>
                      </a:r>
                      <a:r>
                        <a:rPr lang="en-GB" dirty="0"/>
                        <a:t> (BO) </a:t>
                      </a:r>
                      <a:r>
                        <a:rPr lang="en-GB" dirty="0" err="1"/>
                        <a:t>dari</a:t>
                      </a:r>
                      <a:r>
                        <a:rPr lang="en-GB" dirty="0"/>
                        <a:t> </a:t>
                      </a:r>
                      <a:r>
                        <a:rPr lang="en-GB" dirty="0" err="1"/>
                        <a:t>perusahaan</a:t>
                      </a:r>
                      <a:r>
                        <a:rPr lang="en-GB" dirty="0"/>
                        <a:t> yang </a:t>
                      </a:r>
                      <a:r>
                        <a:rPr lang="en-GB" dirty="0" err="1"/>
                        <a:t>mendapatkan</a:t>
                      </a:r>
                      <a:r>
                        <a:rPr lang="en-GB" dirty="0"/>
                        <a:t> </a:t>
                      </a:r>
                      <a:r>
                        <a:rPr lang="en-GB" dirty="0" err="1"/>
                        <a:t>kontrak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err="1"/>
                        <a:t>Tidak</a:t>
                      </a:r>
                      <a:r>
                        <a:rPr lang="en-GB" dirty="0"/>
                        <a:t> </a:t>
                      </a:r>
                      <a:r>
                        <a:rPr lang="en-GB" dirty="0" err="1"/>
                        <a:t>ada</a:t>
                      </a:r>
                      <a:endParaRPr lang="en-ID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618197545"/>
                  </a:ext>
                </a:extLst>
              </a:tr>
              <a:tr h="1496315"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4</a:t>
                      </a:r>
                      <a:endParaRPr lang="en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 err="1"/>
                        <a:t>Mempublikasi</a:t>
                      </a:r>
                      <a:r>
                        <a:rPr lang="en-GB" dirty="0"/>
                        <a:t> data </a:t>
                      </a:r>
                      <a:r>
                        <a:rPr lang="en-GB" dirty="0" err="1"/>
                        <a:t>distribusi</a:t>
                      </a:r>
                      <a:r>
                        <a:rPr lang="en-GB" dirty="0"/>
                        <a:t> </a:t>
                      </a:r>
                      <a:r>
                        <a:rPr lang="en-GB" dirty="0" err="1"/>
                        <a:t>alat</a:t>
                      </a:r>
                      <a:r>
                        <a:rPr lang="en-GB" dirty="0"/>
                        <a:t> material </a:t>
                      </a:r>
                      <a:r>
                        <a:rPr lang="en-GB" dirty="0" err="1"/>
                        <a:t>kesehatan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err="1"/>
                        <a:t>Infografis</a:t>
                      </a:r>
                      <a:r>
                        <a:rPr lang="en-GB" dirty="0"/>
                        <a:t> BNPB: </a:t>
                      </a:r>
                      <a:r>
                        <a:rPr lang="en-GB" dirty="0" err="1"/>
                        <a:t>namun</a:t>
                      </a:r>
                      <a:r>
                        <a:rPr lang="en-GB" dirty="0"/>
                        <a:t> </a:t>
                      </a:r>
                      <a:r>
                        <a:rPr lang="en-GB" dirty="0" err="1"/>
                        <a:t>tidak</a:t>
                      </a:r>
                      <a:r>
                        <a:rPr lang="en-GB" dirty="0"/>
                        <a:t> </a:t>
                      </a:r>
                      <a:r>
                        <a:rPr lang="en-GB" dirty="0" err="1"/>
                        <a:t>jelas</a:t>
                      </a:r>
                      <a:r>
                        <a:rPr lang="en-GB" dirty="0"/>
                        <a:t> dan </a:t>
                      </a:r>
                      <a:r>
                        <a:rPr lang="en-GB" dirty="0" err="1"/>
                        <a:t>dipertanyakan</a:t>
                      </a:r>
                      <a:r>
                        <a:rPr lang="en-GB" dirty="0"/>
                        <a:t> </a:t>
                      </a:r>
                      <a:r>
                        <a:rPr lang="en-GB" dirty="0" err="1"/>
                        <a:t>kesesuain</a:t>
                      </a:r>
                      <a:r>
                        <a:rPr lang="en-GB" dirty="0"/>
                        <a:t> </a:t>
                      </a:r>
                      <a:r>
                        <a:rPr lang="en-GB" dirty="0" err="1"/>
                        <a:t>jumlahnya</a:t>
                      </a:r>
                      <a:r>
                        <a:rPr lang="en-GB" dirty="0"/>
                        <a:t> </a:t>
                      </a:r>
                      <a:r>
                        <a:rPr lang="en-GB" dirty="0" err="1"/>
                        <a:t>antara</a:t>
                      </a:r>
                      <a:r>
                        <a:rPr lang="en-GB" dirty="0"/>
                        <a:t> yang </a:t>
                      </a:r>
                      <a:r>
                        <a:rPr lang="en-GB" dirty="0" err="1"/>
                        <a:t>diberikan</a:t>
                      </a:r>
                      <a:r>
                        <a:rPr lang="en-GB" dirty="0"/>
                        <a:t> dan </a:t>
                      </a:r>
                      <a:r>
                        <a:rPr lang="en-GB" dirty="0" err="1"/>
                        <a:t>diterima</a:t>
                      </a:r>
                      <a:endParaRPr lang="en-GB" dirty="0"/>
                    </a:p>
                    <a:p>
                      <a:endParaRPr lang="en-GB" dirty="0"/>
                    </a:p>
                    <a:p>
                      <a:r>
                        <a:rPr lang="en-GB" dirty="0"/>
                        <a:t>Di </a:t>
                      </a:r>
                      <a:r>
                        <a:rPr lang="en-GB" dirty="0" err="1"/>
                        <a:t>tingkat</a:t>
                      </a:r>
                      <a:r>
                        <a:rPr lang="en-GB" dirty="0"/>
                        <a:t> </a:t>
                      </a:r>
                      <a:r>
                        <a:rPr lang="en-GB" dirty="0" err="1"/>
                        <a:t>daerah</a:t>
                      </a:r>
                      <a:r>
                        <a:rPr lang="en-GB" dirty="0"/>
                        <a:t>, </a:t>
                      </a:r>
                      <a:r>
                        <a:rPr lang="en-GB" dirty="0" err="1"/>
                        <a:t>informasi</a:t>
                      </a:r>
                      <a:r>
                        <a:rPr lang="en-GB" dirty="0"/>
                        <a:t> </a:t>
                      </a:r>
                      <a:r>
                        <a:rPr lang="en-GB" dirty="0" err="1"/>
                        <a:t>tidak</a:t>
                      </a:r>
                      <a:r>
                        <a:rPr lang="en-GB" dirty="0"/>
                        <a:t> </a:t>
                      </a:r>
                      <a:r>
                        <a:rPr lang="en-GB" dirty="0" err="1"/>
                        <a:t>dipublikasi</a:t>
                      </a:r>
                      <a:r>
                        <a:rPr lang="en-GB" dirty="0"/>
                        <a:t>, </a:t>
                      </a:r>
                      <a:r>
                        <a:rPr lang="en-GB" dirty="0" err="1"/>
                        <a:t>harus</a:t>
                      </a:r>
                      <a:r>
                        <a:rPr lang="en-GB" dirty="0"/>
                        <a:t> </a:t>
                      </a:r>
                      <a:r>
                        <a:rPr lang="en-GB" dirty="0" err="1"/>
                        <a:t>meminta</a:t>
                      </a:r>
                      <a:r>
                        <a:rPr lang="en-GB" dirty="0"/>
                        <a:t> dan </a:t>
                      </a:r>
                      <a:r>
                        <a:rPr lang="en-GB" dirty="0" err="1"/>
                        <a:t>belum</a:t>
                      </a:r>
                      <a:r>
                        <a:rPr lang="en-GB" dirty="0"/>
                        <a:t> </a:t>
                      </a:r>
                      <a:r>
                        <a:rPr lang="en-GB" dirty="0" err="1"/>
                        <a:t>tentu</a:t>
                      </a:r>
                      <a:r>
                        <a:rPr lang="en-GB" dirty="0"/>
                        <a:t> </a:t>
                      </a:r>
                      <a:r>
                        <a:rPr lang="en-GB" dirty="0" err="1"/>
                        <a:t>diberikan</a:t>
                      </a:r>
                      <a:endParaRPr lang="en-ID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4072016767"/>
                  </a:ext>
                </a:extLst>
              </a:tr>
            </a:tbl>
          </a:graphicData>
        </a:graphic>
      </p:graphicFrame>
      <p:pic>
        <p:nvPicPr>
          <p:cNvPr id="7170" name="Picture 2" descr="ICW">
            <a:extLst>
              <a:ext uri="{FF2B5EF4-FFF2-40B4-BE49-F238E27FC236}">
                <a16:creationId xmlns="" xmlns:a16="http://schemas.microsoft.com/office/drawing/2014/main" id="{4265A103-C155-43C3-8C18-64616E128B8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47712" y="6458123"/>
            <a:ext cx="1943100" cy="381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61798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BD921069-AF25-4E19-97D0-94BCFC44BF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2803" y="142058"/>
            <a:ext cx="10058400" cy="692331"/>
          </a:xfrm>
        </p:spPr>
        <p:txBody>
          <a:bodyPr>
            <a:normAutofit fontScale="90000"/>
          </a:bodyPr>
          <a:lstStyle/>
          <a:p>
            <a:r>
              <a:rPr lang="en-GB" sz="4000" dirty="0" err="1"/>
              <a:t>Catatan</a:t>
            </a:r>
            <a:r>
              <a:rPr lang="en-GB" sz="4000" dirty="0"/>
              <a:t> </a:t>
            </a:r>
            <a:r>
              <a:rPr lang="en-GB" sz="4000" dirty="0" err="1"/>
              <a:t>Pengadaan</a:t>
            </a:r>
            <a:r>
              <a:rPr lang="en-GB" sz="4000" dirty="0"/>
              <a:t> </a:t>
            </a:r>
            <a:r>
              <a:rPr lang="en-GB" sz="4000" dirty="0" err="1"/>
              <a:t>Penanganan</a:t>
            </a:r>
            <a:r>
              <a:rPr lang="en-GB" sz="4000" dirty="0"/>
              <a:t> Covid-19</a:t>
            </a:r>
            <a:endParaRPr lang="en-ID" sz="4000" dirty="0"/>
          </a:p>
        </p:txBody>
      </p:sp>
      <p:graphicFrame>
        <p:nvGraphicFramePr>
          <p:cNvPr id="4" name="Table 4">
            <a:extLst>
              <a:ext uri="{FF2B5EF4-FFF2-40B4-BE49-F238E27FC236}">
                <a16:creationId xmlns="" xmlns:a16="http://schemas.microsoft.com/office/drawing/2014/main" id="{40BF9B52-6A75-486E-A1AA-1776F59177E3}"/>
              </a:ext>
            </a:extLst>
          </p:cNvPr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3017006418"/>
              </p:ext>
            </p:extLst>
          </p:nvPr>
        </p:nvGraphicFramePr>
        <p:xfrm>
          <a:off x="220112" y="837112"/>
          <a:ext cx="11363155" cy="5125720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853077">
                  <a:extLst>
                    <a:ext uri="{9D8B030D-6E8A-4147-A177-3AD203B41FA5}">
                      <a16:colId xmlns="" xmlns:a16="http://schemas.microsoft.com/office/drawing/2014/main" val="3633007237"/>
                    </a:ext>
                  </a:extLst>
                </a:gridCol>
                <a:gridCol w="4551410">
                  <a:extLst>
                    <a:ext uri="{9D8B030D-6E8A-4147-A177-3AD203B41FA5}">
                      <a16:colId xmlns="" xmlns:a16="http://schemas.microsoft.com/office/drawing/2014/main" val="2661726239"/>
                    </a:ext>
                  </a:extLst>
                </a:gridCol>
                <a:gridCol w="5958668">
                  <a:extLst>
                    <a:ext uri="{9D8B030D-6E8A-4147-A177-3AD203B41FA5}">
                      <a16:colId xmlns="" xmlns:a16="http://schemas.microsoft.com/office/drawing/2014/main" val="101853728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No</a:t>
                      </a:r>
                      <a:endParaRPr lang="en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err="1"/>
                        <a:t>Indikator</a:t>
                      </a:r>
                      <a:r>
                        <a:rPr lang="en-GB" dirty="0"/>
                        <a:t> </a:t>
                      </a:r>
                      <a:r>
                        <a:rPr lang="en-GB" dirty="0" err="1"/>
                        <a:t>Penilaian</a:t>
                      </a:r>
                      <a:endParaRPr lang="en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err="1"/>
                        <a:t>Implementasi</a:t>
                      </a:r>
                      <a:endParaRPr lang="en-ID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06848846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5</a:t>
                      </a:r>
                      <a:endParaRPr lang="en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D" dirty="0"/>
                        <a:t>Internal </a:t>
                      </a:r>
                      <a:r>
                        <a:rPr lang="en-ID" dirty="0" smtClean="0"/>
                        <a:t>audit </a:t>
                      </a:r>
                      <a:r>
                        <a:rPr lang="en-ID" dirty="0" err="1"/>
                        <a:t>terhadap</a:t>
                      </a:r>
                      <a:r>
                        <a:rPr lang="en-ID" dirty="0"/>
                        <a:t> </a:t>
                      </a:r>
                      <a:r>
                        <a:rPr lang="en-ID" dirty="0" err="1"/>
                        <a:t>pengadaan</a:t>
                      </a:r>
                      <a:r>
                        <a:rPr lang="en-ID" dirty="0"/>
                        <a:t> Covid-19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err="1"/>
                        <a:t>Pengadaan</a:t>
                      </a:r>
                      <a:r>
                        <a:rPr lang="en-GB" dirty="0"/>
                        <a:t> </a:t>
                      </a:r>
                      <a:r>
                        <a:rPr lang="en-GB" dirty="0" err="1"/>
                        <a:t>biasa</a:t>
                      </a:r>
                      <a:r>
                        <a:rPr lang="en-GB" dirty="0"/>
                        <a:t>: </a:t>
                      </a:r>
                      <a:r>
                        <a:rPr lang="id-ID" dirty="0" smtClean="0"/>
                        <a:t>tidak</a:t>
                      </a:r>
                      <a:r>
                        <a:rPr lang="id-ID" baseline="0" dirty="0" smtClean="0"/>
                        <a:t> ada yang spesifik, mengikuti audit pada umumnya</a:t>
                      </a:r>
                      <a:endParaRPr lang="en-GB" dirty="0"/>
                    </a:p>
                    <a:p>
                      <a:r>
                        <a:rPr lang="en-GB" dirty="0" err="1"/>
                        <a:t>Pengadaan</a:t>
                      </a:r>
                      <a:r>
                        <a:rPr lang="en-GB" dirty="0"/>
                        <a:t> </a:t>
                      </a:r>
                      <a:r>
                        <a:rPr lang="en-GB" dirty="0" err="1"/>
                        <a:t>darurat</a:t>
                      </a:r>
                      <a:r>
                        <a:rPr lang="en-GB" dirty="0"/>
                        <a:t>: </a:t>
                      </a:r>
                      <a:r>
                        <a:rPr lang="en-GB" dirty="0" err="1"/>
                        <a:t>Reviu</a:t>
                      </a:r>
                      <a:r>
                        <a:rPr lang="en-GB" dirty="0"/>
                        <a:t> dan Audit </a:t>
                      </a:r>
                      <a:r>
                        <a:rPr lang="en-GB" dirty="0" err="1"/>
                        <a:t>Tujuan</a:t>
                      </a:r>
                      <a:r>
                        <a:rPr lang="en-GB" dirty="0"/>
                        <a:t> </a:t>
                      </a:r>
                      <a:r>
                        <a:rPr lang="en-GB" dirty="0" err="1"/>
                        <a:t>Tertentu</a:t>
                      </a:r>
                      <a:r>
                        <a:rPr lang="en-GB" dirty="0"/>
                        <a:t> (ATT) oleh APIP</a:t>
                      </a:r>
                      <a:endParaRPr lang="en-ID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43133747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6</a:t>
                      </a:r>
                      <a:endParaRPr lang="en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Audit </a:t>
                      </a:r>
                      <a:r>
                        <a:rPr lang="en-GB" dirty="0" err="1"/>
                        <a:t>khusus</a:t>
                      </a:r>
                      <a:r>
                        <a:rPr lang="en-GB" dirty="0"/>
                        <a:t> </a:t>
                      </a:r>
                      <a:r>
                        <a:rPr lang="en-GB" dirty="0" err="1"/>
                        <a:t>anggaran</a:t>
                      </a:r>
                      <a:r>
                        <a:rPr lang="en-GB" dirty="0"/>
                        <a:t> </a:t>
                      </a:r>
                      <a:r>
                        <a:rPr lang="en-GB" dirty="0" err="1"/>
                        <a:t>penanganan</a:t>
                      </a:r>
                      <a:r>
                        <a:rPr lang="en-GB" dirty="0"/>
                        <a:t> Covid-19</a:t>
                      </a:r>
                      <a:endParaRPr lang="en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BPKP-</a:t>
                      </a:r>
                      <a:r>
                        <a:rPr lang="en-GB" dirty="0" err="1"/>
                        <a:t>ada</a:t>
                      </a:r>
                      <a:r>
                        <a:rPr lang="en-GB" dirty="0"/>
                        <a:t> </a:t>
                      </a:r>
                      <a:r>
                        <a:rPr lang="en-GB" dirty="0" err="1"/>
                        <a:t>untuk</a:t>
                      </a:r>
                      <a:r>
                        <a:rPr lang="en-GB" dirty="0"/>
                        <a:t> </a:t>
                      </a:r>
                      <a:r>
                        <a:rPr lang="en-GB" dirty="0" err="1"/>
                        <a:t>pengadaan</a:t>
                      </a:r>
                      <a:r>
                        <a:rPr lang="en-GB" dirty="0"/>
                        <a:t> </a:t>
                      </a:r>
                      <a:r>
                        <a:rPr lang="en-GB" dirty="0" err="1"/>
                        <a:t>darurat</a:t>
                      </a:r>
                      <a:endParaRPr lang="en-GB" dirty="0"/>
                    </a:p>
                    <a:p>
                      <a:r>
                        <a:rPr lang="en-GB" dirty="0"/>
                        <a:t>BPK – </a:t>
                      </a:r>
                      <a:r>
                        <a:rPr lang="en-GB" dirty="0" err="1"/>
                        <a:t>sampai</a:t>
                      </a:r>
                      <a:r>
                        <a:rPr lang="en-GB" dirty="0"/>
                        <a:t> </a:t>
                      </a:r>
                      <a:r>
                        <a:rPr lang="en-GB" dirty="0" err="1"/>
                        <a:t>saat</a:t>
                      </a:r>
                      <a:r>
                        <a:rPr lang="en-GB" dirty="0"/>
                        <a:t> </a:t>
                      </a:r>
                      <a:r>
                        <a:rPr lang="en-GB" dirty="0" err="1"/>
                        <a:t>ini</a:t>
                      </a:r>
                      <a:r>
                        <a:rPr lang="en-GB" dirty="0"/>
                        <a:t> </a:t>
                      </a:r>
                      <a:r>
                        <a:rPr lang="en-GB" dirty="0" err="1"/>
                        <a:t>belum</a:t>
                      </a:r>
                      <a:r>
                        <a:rPr lang="en-GB" dirty="0"/>
                        <a:t> </a:t>
                      </a:r>
                      <a:r>
                        <a:rPr lang="en-GB" dirty="0" err="1"/>
                        <a:t>selesai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37329833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7</a:t>
                      </a:r>
                      <a:endParaRPr lang="en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err="1"/>
                        <a:t>Temuan</a:t>
                      </a:r>
                      <a:r>
                        <a:rPr lang="en-GB" dirty="0"/>
                        <a:t> </a:t>
                      </a:r>
                      <a:r>
                        <a:rPr lang="en-GB" dirty="0" err="1"/>
                        <a:t>hasil</a:t>
                      </a:r>
                      <a:r>
                        <a:rPr lang="en-GB" dirty="0"/>
                        <a:t> audit </a:t>
                      </a:r>
                      <a:r>
                        <a:rPr lang="en-GB" dirty="0" err="1"/>
                        <a:t>dibuka</a:t>
                      </a:r>
                      <a:r>
                        <a:rPr lang="en-GB" dirty="0"/>
                        <a:t>/ </a:t>
                      </a:r>
                      <a:r>
                        <a:rPr lang="en-GB" dirty="0" err="1"/>
                        <a:t>dapat</a:t>
                      </a:r>
                      <a:r>
                        <a:rPr lang="en-GB" dirty="0"/>
                        <a:t> </a:t>
                      </a:r>
                      <a:r>
                        <a:rPr lang="en-GB" dirty="0" err="1"/>
                        <a:t>diakses</a:t>
                      </a:r>
                      <a:r>
                        <a:rPr lang="en-GB" dirty="0"/>
                        <a:t> </a:t>
                      </a:r>
                      <a:r>
                        <a:rPr lang="en-GB" dirty="0" err="1"/>
                        <a:t>publik</a:t>
                      </a:r>
                      <a:endParaRPr lang="en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Audit APIP/ BPKP: </a:t>
                      </a:r>
                      <a:r>
                        <a:rPr lang="en-GB" dirty="0" err="1"/>
                        <a:t>Tidak</a:t>
                      </a:r>
                      <a:r>
                        <a:rPr lang="en-GB" dirty="0"/>
                        <a:t> </a:t>
                      </a:r>
                      <a:r>
                        <a:rPr lang="en-GB" dirty="0" err="1"/>
                        <a:t>dapat</a:t>
                      </a:r>
                      <a:r>
                        <a:rPr lang="en-GB" dirty="0"/>
                        <a:t> </a:t>
                      </a:r>
                      <a:r>
                        <a:rPr lang="en-GB" dirty="0" err="1"/>
                        <a:t>diakses</a:t>
                      </a:r>
                      <a:endParaRPr lang="en-GB" dirty="0"/>
                    </a:p>
                    <a:p>
                      <a:r>
                        <a:rPr lang="en-GB" dirty="0"/>
                        <a:t>BPK: </a:t>
                      </a:r>
                      <a:r>
                        <a:rPr lang="id-ID" dirty="0" smtClean="0"/>
                        <a:t>sudah</a:t>
                      </a:r>
                      <a:r>
                        <a:rPr lang="id-ID" baseline="0" dirty="0" smtClean="0"/>
                        <a:t> selesai dilaukan Juni 2021. 2.843 masalah dengan nilai Rp 2,94 T</a:t>
                      </a:r>
                      <a:endParaRPr lang="en-ID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99232916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id-ID" dirty="0" smtClean="0"/>
                        <a:t>8</a:t>
                      </a:r>
                      <a:endParaRPr lang="en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 err="1"/>
                        <a:t>Kanal</a:t>
                      </a:r>
                      <a:r>
                        <a:rPr lang="en-GB" dirty="0"/>
                        <a:t> </a:t>
                      </a:r>
                      <a:r>
                        <a:rPr lang="en-GB" dirty="0" err="1"/>
                        <a:t>khusus</a:t>
                      </a:r>
                      <a:r>
                        <a:rPr lang="en-GB" dirty="0"/>
                        <a:t>/ tagging yang </a:t>
                      </a:r>
                      <a:r>
                        <a:rPr lang="en-GB" dirty="0" err="1"/>
                        <a:t>menyediakan</a:t>
                      </a:r>
                      <a:r>
                        <a:rPr lang="en-GB" dirty="0"/>
                        <a:t> </a:t>
                      </a:r>
                      <a:r>
                        <a:rPr lang="en-GB" dirty="0" err="1"/>
                        <a:t>informasi</a:t>
                      </a:r>
                      <a:r>
                        <a:rPr lang="en-GB" dirty="0"/>
                        <a:t> </a:t>
                      </a:r>
                      <a:r>
                        <a:rPr lang="en-GB" dirty="0" err="1"/>
                        <a:t>seluruh</a:t>
                      </a:r>
                      <a:r>
                        <a:rPr lang="en-GB" dirty="0"/>
                        <a:t> </a:t>
                      </a:r>
                      <a:r>
                        <a:rPr lang="en-GB" dirty="0" err="1"/>
                        <a:t>pengadaan</a:t>
                      </a:r>
                      <a:r>
                        <a:rPr lang="en-GB" dirty="0"/>
                        <a:t> </a:t>
                      </a:r>
                      <a:r>
                        <a:rPr lang="en-GB" dirty="0" err="1"/>
                        <a:t>terkait</a:t>
                      </a:r>
                      <a:r>
                        <a:rPr lang="en-GB" dirty="0"/>
                        <a:t> Covid-19</a:t>
                      </a:r>
                      <a:endParaRPr lang="en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err="1"/>
                        <a:t>Tidak</a:t>
                      </a:r>
                      <a:r>
                        <a:rPr lang="en-GB" dirty="0"/>
                        <a:t> </a:t>
                      </a:r>
                      <a:r>
                        <a:rPr lang="en-GB" dirty="0" err="1"/>
                        <a:t>ada</a:t>
                      </a:r>
                      <a:endParaRPr lang="en-GB" dirty="0"/>
                    </a:p>
                    <a:p>
                      <a:endParaRPr lang="en-GB" dirty="0"/>
                    </a:p>
                    <a:p>
                      <a:r>
                        <a:rPr lang="en-GB" dirty="0" err="1"/>
                        <a:t>Pengadaa</a:t>
                      </a:r>
                      <a:r>
                        <a:rPr lang="en-GB" dirty="0"/>
                        <a:t> </a:t>
                      </a:r>
                      <a:r>
                        <a:rPr lang="en-GB" dirty="0" err="1"/>
                        <a:t>biasa</a:t>
                      </a:r>
                      <a:r>
                        <a:rPr lang="en-GB" dirty="0"/>
                        <a:t> </a:t>
                      </a:r>
                      <a:r>
                        <a:rPr lang="en-GB" dirty="0" err="1"/>
                        <a:t>dapat</a:t>
                      </a:r>
                      <a:r>
                        <a:rPr lang="en-GB" dirty="0"/>
                        <a:t> </a:t>
                      </a:r>
                      <a:r>
                        <a:rPr lang="en-GB" dirty="0" err="1"/>
                        <a:t>diakses</a:t>
                      </a:r>
                      <a:r>
                        <a:rPr lang="en-GB" dirty="0"/>
                        <a:t> </a:t>
                      </a:r>
                      <a:r>
                        <a:rPr lang="en-GB" dirty="0" err="1"/>
                        <a:t>melalui</a:t>
                      </a:r>
                      <a:r>
                        <a:rPr lang="en-GB" dirty="0"/>
                        <a:t> LPSE masing – masing K/L/PD </a:t>
                      </a:r>
                      <a:r>
                        <a:rPr lang="en-GB" dirty="0" err="1"/>
                        <a:t>namun</a:t>
                      </a:r>
                      <a:r>
                        <a:rPr lang="en-GB" dirty="0"/>
                        <a:t> </a:t>
                      </a:r>
                      <a:r>
                        <a:rPr lang="en-GB" dirty="0" err="1"/>
                        <a:t>tidak</a:t>
                      </a:r>
                      <a:r>
                        <a:rPr lang="en-GB" dirty="0"/>
                        <a:t> </a:t>
                      </a:r>
                      <a:r>
                        <a:rPr lang="en-GB" dirty="0" err="1"/>
                        <a:t>ada</a:t>
                      </a:r>
                      <a:r>
                        <a:rPr lang="en-GB" dirty="0"/>
                        <a:t> tagging, </a:t>
                      </a:r>
                      <a:r>
                        <a:rPr lang="en-GB" dirty="0" err="1"/>
                        <a:t>sehingga</a:t>
                      </a:r>
                      <a:r>
                        <a:rPr lang="en-GB" dirty="0"/>
                        <a:t> </a:t>
                      </a:r>
                      <a:r>
                        <a:rPr lang="en-GB" dirty="0" err="1"/>
                        <a:t>cara</a:t>
                      </a:r>
                      <a:r>
                        <a:rPr lang="en-GB" dirty="0"/>
                        <a:t> yang </a:t>
                      </a:r>
                      <a:r>
                        <a:rPr lang="en-GB" dirty="0" err="1"/>
                        <a:t>dapat</a:t>
                      </a:r>
                      <a:r>
                        <a:rPr lang="en-GB" dirty="0"/>
                        <a:t> </a:t>
                      </a:r>
                      <a:r>
                        <a:rPr lang="en-GB" dirty="0" err="1"/>
                        <a:t>dilakukan</a:t>
                      </a:r>
                      <a:r>
                        <a:rPr lang="en-GB" dirty="0"/>
                        <a:t> </a:t>
                      </a:r>
                      <a:r>
                        <a:rPr lang="en-GB" dirty="0" err="1"/>
                        <a:t>hanya</a:t>
                      </a:r>
                      <a:r>
                        <a:rPr lang="en-GB" dirty="0"/>
                        <a:t> </a:t>
                      </a:r>
                      <a:r>
                        <a:rPr lang="en-GB" dirty="0" err="1"/>
                        <a:t>menggunakan</a:t>
                      </a:r>
                      <a:r>
                        <a:rPr lang="en-GB" dirty="0"/>
                        <a:t> kata </a:t>
                      </a:r>
                      <a:r>
                        <a:rPr lang="en-GB" dirty="0" err="1"/>
                        <a:t>kunci</a:t>
                      </a:r>
                      <a:r>
                        <a:rPr lang="en-GB" dirty="0"/>
                        <a:t>, </a:t>
                      </a:r>
                      <a:r>
                        <a:rPr lang="en-GB" dirty="0" err="1"/>
                        <a:t>sayangnya</a:t>
                      </a:r>
                      <a:r>
                        <a:rPr lang="en-GB" dirty="0"/>
                        <a:t> </a:t>
                      </a:r>
                      <a:r>
                        <a:rPr lang="en-GB" dirty="0" err="1"/>
                        <a:t>metode</a:t>
                      </a:r>
                      <a:r>
                        <a:rPr lang="en-GB" dirty="0"/>
                        <a:t> </a:t>
                      </a:r>
                      <a:r>
                        <a:rPr lang="en-GB" dirty="0" err="1"/>
                        <a:t>ini</a:t>
                      </a:r>
                      <a:r>
                        <a:rPr lang="en-GB" dirty="0"/>
                        <a:t> </a:t>
                      </a:r>
                      <a:r>
                        <a:rPr lang="en-GB" dirty="0" err="1"/>
                        <a:t>tidak</a:t>
                      </a:r>
                      <a:r>
                        <a:rPr lang="en-GB" dirty="0"/>
                        <a:t> </a:t>
                      </a:r>
                      <a:r>
                        <a:rPr lang="en-GB" dirty="0" err="1"/>
                        <a:t>bisa</a:t>
                      </a:r>
                      <a:r>
                        <a:rPr lang="en-GB" dirty="0"/>
                        <a:t> </a:t>
                      </a:r>
                      <a:r>
                        <a:rPr lang="en-GB" dirty="0" err="1"/>
                        <a:t>mengakomodasi</a:t>
                      </a:r>
                      <a:r>
                        <a:rPr lang="en-GB" dirty="0"/>
                        <a:t> </a:t>
                      </a:r>
                      <a:r>
                        <a:rPr lang="en-GB" dirty="0" err="1"/>
                        <a:t>pengadaan</a:t>
                      </a:r>
                      <a:r>
                        <a:rPr lang="en-GB" dirty="0"/>
                        <a:t> yang </a:t>
                      </a:r>
                      <a:r>
                        <a:rPr lang="en-GB" dirty="0" err="1"/>
                        <a:t>tidak</a:t>
                      </a:r>
                      <a:r>
                        <a:rPr lang="en-GB" dirty="0"/>
                        <a:t> </a:t>
                      </a:r>
                      <a:r>
                        <a:rPr lang="en-GB" dirty="0" err="1"/>
                        <a:t>mengandung</a:t>
                      </a:r>
                      <a:r>
                        <a:rPr lang="en-GB" dirty="0"/>
                        <a:t> </a:t>
                      </a:r>
                      <a:r>
                        <a:rPr lang="en-GB" dirty="0" err="1"/>
                        <a:t>unsur</a:t>
                      </a:r>
                      <a:r>
                        <a:rPr lang="en-GB" dirty="0"/>
                        <a:t> </a:t>
                      </a:r>
                      <a:r>
                        <a:rPr lang="en-GB" dirty="0" err="1"/>
                        <a:t>covid</a:t>
                      </a:r>
                      <a:r>
                        <a:rPr lang="en-GB" dirty="0"/>
                        <a:t> </a:t>
                      </a:r>
                      <a:r>
                        <a:rPr lang="en-GB" dirty="0" err="1"/>
                        <a:t>dalam</a:t>
                      </a:r>
                      <a:r>
                        <a:rPr lang="en-GB" dirty="0"/>
                        <a:t> </a:t>
                      </a:r>
                      <a:r>
                        <a:rPr lang="en-GB" dirty="0" err="1"/>
                        <a:t>nama</a:t>
                      </a:r>
                      <a:r>
                        <a:rPr lang="en-GB" dirty="0"/>
                        <a:t> </a:t>
                      </a:r>
                      <a:r>
                        <a:rPr lang="en-GB" dirty="0" err="1"/>
                        <a:t>paketnya</a:t>
                      </a:r>
                      <a:endParaRPr lang="en-ID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304619013"/>
                  </a:ext>
                </a:extLst>
              </a:tr>
            </a:tbl>
          </a:graphicData>
        </a:graphic>
      </p:graphicFrame>
      <p:pic>
        <p:nvPicPr>
          <p:cNvPr id="6146" name="Picture 2" descr="ICW">
            <a:extLst>
              <a:ext uri="{FF2B5EF4-FFF2-40B4-BE49-F238E27FC236}">
                <a16:creationId xmlns="" xmlns:a16="http://schemas.microsoft.com/office/drawing/2014/main" id="{FBA0C79F-4C5A-4C31-8006-6034169570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39152" y="6438208"/>
            <a:ext cx="1943100" cy="381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31007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9660" y="128336"/>
            <a:ext cx="10364451" cy="552557"/>
          </a:xfrm>
        </p:spPr>
        <p:txBody>
          <a:bodyPr>
            <a:normAutofit fontScale="90000"/>
          </a:bodyPr>
          <a:lstStyle/>
          <a:p>
            <a:r>
              <a:rPr lang="id-ID" b="1" dirty="0" smtClean="0"/>
              <a:t>Titik kritis pengadaan pbj covid-19</a:t>
            </a:r>
            <a:endParaRPr lang="id-ID" b="1" dirty="0"/>
          </a:p>
        </p:txBody>
      </p:sp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781533829"/>
              </p:ext>
            </p:extLst>
          </p:nvPr>
        </p:nvGraphicFramePr>
        <p:xfrm>
          <a:off x="401603" y="690190"/>
          <a:ext cx="11790397" cy="118711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4555283"/>
              </p:ext>
            </p:extLst>
          </p:nvPr>
        </p:nvGraphicFramePr>
        <p:xfrm>
          <a:off x="176462" y="1877305"/>
          <a:ext cx="11726779" cy="476707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450795"/>
                <a:gridCol w="2450795"/>
                <a:gridCol w="2352023"/>
                <a:gridCol w="2229792"/>
                <a:gridCol w="2243374"/>
              </a:tblGrid>
              <a:tr h="4330993"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Char char=""/>
                      </a:pPr>
                      <a:r>
                        <a:rPr lang="en-GB" sz="1600" b="0" dirty="0" err="1" smtClean="0">
                          <a:solidFill>
                            <a:schemeClr val="tx1"/>
                          </a:solidFill>
                          <a:effectLst/>
                        </a:rPr>
                        <a:t>Identifikasi</a:t>
                      </a:r>
                      <a:r>
                        <a:rPr lang="en-GB" sz="1600" b="0" dirty="0" smtClean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GB" sz="1600" b="0" dirty="0" err="1">
                          <a:solidFill>
                            <a:schemeClr val="tx1"/>
                          </a:solidFill>
                          <a:effectLst/>
                        </a:rPr>
                        <a:t>kebutuhan</a:t>
                      </a:r>
                      <a:r>
                        <a:rPr lang="en-GB" sz="1600" b="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GB" sz="1600" b="0" dirty="0" err="1">
                          <a:solidFill>
                            <a:schemeClr val="tx1"/>
                          </a:solidFill>
                          <a:effectLst/>
                        </a:rPr>
                        <a:t>kurang</a:t>
                      </a:r>
                      <a:r>
                        <a:rPr lang="en-GB" sz="1600" b="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GB" sz="1600" b="0" dirty="0" err="1">
                          <a:solidFill>
                            <a:schemeClr val="tx1"/>
                          </a:solidFill>
                          <a:effectLst/>
                        </a:rPr>
                        <a:t>memperhatikan</a:t>
                      </a:r>
                      <a:r>
                        <a:rPr lang="en-GB" sz="1600" b="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GB" sz="1600" b="0" dirty="0" err="1">
                          <a:solidFill>
                            <a:schemeClr val="tx1"/>
                          </a:solidFill>
                          <a:effectLst/>
                        </a:rPr>
                        <a:t>kondisi</a:t>
                      </a:r>
                      <a:r>
                        <a:rPr lang="en-GB" sz="1600" b="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GB" sz="1600" b="0" dirty="0" err="1">
                          <a:solidFill>
                            <a:schemeClr val="tx1"/>
                          </a:solidFill>
                          <a:effectLst/>
                        </a:rPr>
                        <a:t>lapangan</a:t>
                      </a:r>
                      <a:r>
                        <a:rPr lang="en-GB" sz="1600" b="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GB" sz="1600" b="0" dirty="0" err="1">
                          <a:solidFill>
                            <a:schemeClr val="tx1"/>
                          </a:solidFill>
                          <a:effectLst/>
                        </a:rPr>
                        <a:t>dan</a:t>
                      </a:r>
                      <a:r>
                        <a:rPr lang="en-GB" sz="1600" b="0" dirty="0">
                          <a:solidFill>
                            <a:schemeClr val="tx1"/>
                          </a:solidFill>
                          <a:effectLst/>
                        </a:rPr>
                        <a:t>/</a:t>
                      </a:r>
                      <a:r>
                        <a:rPr lang="en-GB" sz="1600" b="0" dirty="0" err="1">
                          <a:solidFill>
                            <a:schemeClr val="tx1"/>
                          </a:solidFill>
                          <a:effectLst/>
                        </a:rPr>
                        <a:t>atau</a:t>
                      </a:r>
                      <a:r>
                        <a:rPr lang="en-GB" sz="1600" b="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GB" sz="1600" b="0" dirty="0" err="1">
                          <a:solidFill>
                            <a:schemeClr val="tx1"/>
                          </a:solidFill>
                          <a:effectLst/>
                        </a:rPr>
                        <a:t>tidak</a:t>
                      </a:r>
                      <a:r>
                        <a:rPr lang="en-GB" sz="1600" b="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GB" sz="1600" b="0" dirty="0" err="1">
                          <a:solidFill>
                            <a:schemeClr val="tx1"/>
                          </a:solidFill>
                          <a:effectLst/>
                        </a:rPr>
                        <a:t>sesuai</a:t>
                      </a:r>
                      <a:r>
                        <a:rPr lang="en-GB" sz="1600" b="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GB" sz="1600" b="0" dirty="0" err="1">
                          <a:solidFill>
                            <a:schemeClr val="tx1"/>
                          </a:solidFill>
                          <a:effectLst/>
                        </a:rPr>
                        <a:t>dengan</a:t>
                      </a:r>
                      <a:r>
                        <a:rPr lang="en-GB" sz="1600" b="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GB" sz="1600" b="0" dirty="0" err="1">
                          <a:solidFill>
                            <a:schemeClr val="tx1"/>
                          </a:solidFill>
                          <a:effectLst/>
                        </a:rPr>
                        <a:t>kebutuhan</a:t>
                      </a:r>
                      <a:r>
                        <a:rPr lang="en-GB" sz="1600" b="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GB" sz="1600" b="0" dirty="0" err="1">
                          <a:solidFill>
                            <a:schemeClr val="tx1"/>
                          </a:solidFill>
                          <a:effectLst/>
                        </a:rPr>
                        <a:t>nyata</a:t>
                      </a:r>
                      <a:r>
                        <a:rPr lang="en-GB" sz="1600" b="0" dirty="0">
                          <a:solidFill>
                            <a:schemeClr val="tx1"/>
                          </a:solidFill>
                          <a:effectLst/>
                        </a:rPr>
                        <a:t> di </a:t>
                      </a:r>
                      <a:r>
                        <a:rPr lang="en-GB" sz="1600" b="0" dirty="0" err="1">
                          <a:solidFill>
                            <a:schemeClr val="tx1"/>
                          </a:solidFill>
                          <a:effectLst/>
                        </a:rPr>
                        <a:t>lapangan</a:t>
                      </a:r>
                      <a:r>
                        <a:rPr lang="en-GB" sz="1600" b="0" dirty="0">
                          <a:solidFill>
                            <a:schemeClr val="tx1"/>
                          </a:solidFill>
                          <a:effectLst/>
                        </a:rPr>
                        <a:t>;</a:t>
                      </a:r>
                      <a:endParaRPr lang="id-ID" sz="2800" b="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Char char=""/>
                      </a:pPr>
                      <a:r>
                        <a:rPr lang="en-GB" sz="1600" b="0" dirty="0" err="1">
                          <a:solidFill>
                            <a:schemeClr val="tx1"/>
                          </a:solidFill>
                          <a:effectLst/>
                        </a:rPr>
                        <a:t>Pengadaan</a:t>
                      </a:r>
                      <a:r>
                        <a:rPr lang="en-GB" sz="1600" b="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GB" sz="1600" b="0" dirty="0" err="1">
                          <a:solidFill>
                            <a:schemeClr val="tx1"/>
                          </a:solidFill>
                          <a:effectLst/>
                        </a:rPr>
                        <a:t>barang</a:t>
                      </a:r>
                      <a:r>
                        <a:rPr lang="en-GB" sz="1600" b="0" dirty="0">
                          <a:solidFill>
                            <a:schemeClr val="tx1"/>
                          </a:solidFill>
                          <a:effectLst/>
                        </a:rPr>
                        <a:t>/</a:t>
                      </a:r>
                      <a:r>
                        <a:rPr lang="en-GB" sz="1600" b="0" dirty="0" err="1">
                          <a:solidFill>
                            <a:schemeClr val="tx1"/>
                          </a:solidFill>
                          <a:effectLst/>
                        </a:rPr>
                        <a:t>jasa</a:t>
                      </a:r>
                      <a:r>
                        <a:rPr lang="en-GB" sz="1600" b="0" dirty="0">
                          <a:solidFill>
                            <a:schemeClr val="tx1"/>
                          </a:solidFill>
                          <a:effectLst/>
                        </a:rPr>
                        <a:t> yang </a:t>
                      </a:r>
                      <a:r>
                        <a:rPr lang="en-GB" sz="1600" b="0" dirty="0" err="1">
                          <a:solidFill>
                            <a:schemeClr val="tx1"/>
                          </a:solidFill>
                          <a:effectLst/>
                        </a:rPr>
                        <a:t>direncanakan</a:t>
                      </a:r>
                      <a:r>
                        <a:rPr lang="en-GB" sz="1600" b="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GB" sz="1600" b="0" dirty="0" err="1">
                          <a:solidFill>
                            <a:schemeClr val="tx1"/>
                          </a:solidFill>
                          <a:effectLst/>
                        </a:rPr>
                        <a:t>tidak</a:t>
                      </a:r>
                      <a:r>
                        <a:rPr lang="en-GB" sz="1600" b="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GB" sz="1600" b="0" dirty="0" err="1">
                          <a:solidFill>
                            <a:schemeClr val="tx1"/>
                          </a:solidFill>
                          <a:effectLst/>
                        </a:rPr>
                        <a:t>terkait</a:t>
                      </a:r>
                      <a:r>
                        <a:rPr lang="en-GB" sz="1600" b="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GB" sz="1600" b="0" dirty="0" err="1">
                          <a:solidFill>
                            <a:schemeClr val="tx1"/>
                          </a:solidFill>
                          <a:effectLst/>
                        </a:rPr>
                        <a:t>dengan</a:t>
                      </a:r>
                      <a:r>
                        <a:rPr lang="en-GB" sz="1600" b="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GB" sz="1600" b="0" dirty="0" err="1">
                          <a:solidFill>
                            <a:schemeClr val="tx1"/>
                          </a:solidFill>
                          <a:effectLst/>
                        </a:rPr>
                        <a:t>penanganan</a:t>
                      </a:r>
                      <a:r>
                        <a:rPr lang="en-GB" sz="1600" b="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GB" sz="1600" b="0" dirty="0" err="1">
                          <a:solidFill>
                            <a:schemeClr val="tx1"/>
                          </a:solidFill>
                          <a:effectLst/>
                        </a:rPr>
                        <a:t>covid</a:t>
                      </a:r>
                      <a:r>
                        <a:rPr lang="en-GB" sz="1600" b="0" dirty="0">
                          <a:solidFill>
                            <a:schemeClr val="tx1"/>
                          </a:solidFill>
                          <a:effectLst/>
                        </a:rPr>
                        <a:t> 19;</a:t>
                      </a:r>
                      <a:endParaRPr lang="id-ID" sz="2800" b="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Char char=""/>
                      </a:pPr>
                      <a:r>
                        <a:rPr lang="en-GB" sz="1600" b="0" dirty="0" err="1">
                          <a:solidFill>
                            <a:schemeClr val="tx1"/>
                          </a:solidFill>
                          <a:effectLst/>
                        </a:rPr>
                        <a:t>Analisis</a:t>
                      </a:r>
                      <a:r>
                        <a:rPr lang="en-GB" sz="1600" b="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GB" sz="1600" b="0" dirty="0" err="1">
                          <a:solidFill>
                            <a:schemeClr val="tx1"/>
                          </a:solidFill>
                          <a:effectLst/>
                        </a:rPr>
                        <a:t>ketersediaan</a:t>
                      </a:r>
                      <a:r>
                        <a:rPr lang="en-GB" sz="1600" b="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GB" sz="1600" b="0" dirty="0" err="1">
                          <a:solidFill>
                            <a:schemeClr val="tx1"/>
                          </a:solidFill>
                          <a:effectLst/>
                        </a:rPr>
                        <a:t>sumber</a:t>
                      </a:r>
                      <a:r>
                        <a:rPr lang="en-GB" sz="1600" b="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GB" sz="1600" b="0" dirty="0" err="1">
                          <a:solidFill>
                            <a:schemeClr val="tx1"/>
                          </a:solidFill>
                          <a:effectLst/>
                        </a:rPr>
                        <a:t>daya</a:t>
                      </a:r>
                      <a:r>
                        <a:rPr lang="en-GB" sz="1600" b="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GB" sz="1600" b="0" dirty="0" err="1">
                          <a:solidFill>
                            <a:schemeClr val="tx1"/>
                          </a:solidFill>
                          <a:effectLst/>
                        </a:rPr>
                        <a:t>tidak</a:t>
                      </a:r>
                      <a:r>
                        <a:rPr lang="en-GB" sz="1600" b="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GB" sz="1600" b="0" dirty="0" err="1">
                          <a:solidFill>
                            <a:schemeClr val="tx1"/>
                          </a:solidFill>
                          <a:effectLst/>
                        </a:rPr>
                        <a:t>dilaksanakan</a:t>
                      </a:r>
                      <a:r>
                        <a:rPr lang="en-GB" sz="1600" b="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GB" sz="1600" b="0" dirty="0" err="1">
                          <a:solidFill>
                            <a:schemeClr val="tx1"/>
                          </a:solidFill>
                          <a:effectLst/>
                        </a:rPr>
                        <a:t>atau</a:t>
                      </a:r>
                      <a:r>
                        <a:rPr lang="en-GB" sz="1600" b="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GB" sz="1600" b="0" dirty="0" err="1">
                          <a:solidFill>
                            <a:schemeClr val="tx1"/>
                          </a:solidFill>
                          <a:effectLst/>
                        </a:rPr>
                        <a:t>dilaksanakan</a:t>
                      </a:r>
                      <a:r>
                        <a:rPr lang="en-GB" sz="1600" b="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GB" sz="1600" b="0" dirty="0" err="1">
                          <a:solidFill>
                            <a:schemeClr val="tx1"/>
                          </a:solidFill>
                          <a:effectLst/>
                        </a:rPr>
                        <a:t>dengan</a:t>
                      </a:r>
                      <a:r>
                        <a:rPr lang="en-GB" sz="1600" b="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GB" sz="1600" b="0" dirty="0" err="1">
                          <a:solidFill>
                            <a:schemeClr val="tx1"/>
                          </a:solidFill>
                          <a:effectLst/>
                        </a:rPr>
                        <a:t>tidak</a:t>
                      </a:r>
                      <a:r>
                        <a:rPr lang="en-GB" sz="1600" b="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GB" sz="1600" b="0" dirty="0" err="1">
                          <a:solidFill>
                            <a:schemeClr val="tx1"/>
                          </a:solidFill>
                          <a:effectLst/>
                        </a:rPr>
                        <a:t>maksimal</a:t>
                      </a:r>
                      <a:r>
                        <a:rPr lang="en-GB" sz="1600" b="0" dirty="0">
                          <a:solidFill>
                            <a:schemeClr val="tx1"/>
                          </a:solidFill>
                          <a:effectLst/>
                        </a:rPr>
                        <a:t>.</a:t>
                      </a:r>
                      <a:endParaRPr lang="id-ID" sz="28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996" marR="66996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Char char=""/>
                      </a:pPr>
                      <a:r>
                        <a:rPr lang="en-GB" sz="1600" b="0" dirty="0" err="1" smtClean="0">
                          <a:solidFill>
                            <a:schemeClr val="tx1"/>
                          </a:solidFill>
                          <a:effectLst/>
                        </a:rPr>
                        <a:t>Kriteria</a:t>
                      </a:r>
                      <a:r>
                        <a:rPr lang="en-GB" sz="1600" b="0" dirty="0" smtClean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GB" sz="1600" b="0" dirty="0" err="1">
                          <a:solidFill>
                            <a:schemeClr val="tx1"/>
                          </a:solidFill>
                          <a:effectLst/>
                        </a:rPr>
                        <a:t>penyedia</a:t>
                      </a:r>
                      <a:r>
                        <a:rPr lang="en-GB" sz="1600" b="0" dirty="0">
                          <a:solidFill>
                            <a:schemeClr val="tx1"/>
                          </a:solidFill>
                          <a:effectLst/>
                        </a:rPr>
                        <a:t> yang </a:t>
                      </a:r>
                      <a:r>
                        <a:rPr lang="en-GB" sz="1600" b="0" dirty="0" err="1">
                          <a:solidFill>
                            <a:schemeClr val="tx1"/>
                          </a:solidFill>
                          <a:effectLst/>
                        </a:rPr>
                        <a:t>ditunjuk</a:t>
                      </a:r>
                      <a:r>
                        <a:rPr lang="en-GB" sz="1600" b="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GB" sz="1600" b="0" dirty="0" err="1">
                          <a:solidFill>
                            <a:schemeClr val="tx1"/>
                          </a:solidFill>
                          <a:effectLst/>
                        </a:rPr>
                        <a:t>tidak</a:t>
                      </a:r>
                      <a:r>
                        <a:rPr lang="en-GB" sz="1600" b="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GB" sz="1600" b="0" dirty="0" err="1">
                          <a:solidFill>
                            <a:schemeClr val="tx1"/>
                          </a:solidFill>
                          <a:effectLst/>
                        </a:rPr>
                        <a:t>sesuai</a:t>
                      </a:r>
                      <a:r>
                        <a:rPr lang="en-GB" sz="1600" b="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GB" sz="1600" b="0" dirty="0" err="1">
                          <a:solidFill>
                            <a:schemeClr val="tx1"/>
                          </a:solidFill>
                          <a:effectLst/>
                        </a:rPr>
                        <a:t>dengan</a:t>
                      </a:r>
                      <a:r>
                        <a:rPr lang="en-GB" sz="1600" b="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GB" sz="1600" b="0" dirty="0" err="1">
                          <a:solidFill>
                            <a:schemeClr val="tx1"/>
                          </a:solidFill>
                          <a:effectLst/>
                        </a:rPr>
                        <a:t>peraturan</a:t>
                      </a:r>
                      <a:r>
                        <a:rPr lang="en-GB" sz="1600" b="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GB" sz="1600" b="0" dirty="0" err="1">
                          <a:solidFill>
                            <a:schemeClr val="tx1"/>
                          </a:solidFill>
                          <a:effectLst/>
                        </a:rPr>
                        <a:t>perundang</a:t>
                      </a:r>
                      <a:r>
                        <a:rPr lang="en-GB" sz="1600" b="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GB" sz="1600" b="0" dirty="0" err="1">
                          <a:solidFill>
                            <a:schemeClr val="tx1"/>
                          </a:solidFill>
                          <a:effectLst/>
                        </a:rPr>
                        <a:t>undangan</a:t>
                      </a:r>
                      <a:r>
                        <a:rPr lang="en-GB" sz="1600" b="0" dirty="0">
                          <a:solidFill>
                            <a:schemeClr val="tx1"/>
                          </a:solidFill>
                          <a:effectLst/>
                        </a:rPr>
                        <a:t>;</a:t>
                      </a:r>
                      <a:endParaRPr lang="id-ID" sz="2800" b="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Char char=""/>
                      </a:pPr>
                      <a:r>
                        <a:rPr lang="en-GB" sz="1600" b="0" dirty="0" err="1">
                          <a:solidFill>
                            <a:schemeClr val="tx1"/>
                          </a:solidFill>
                          <a:effectLst/>
                        </a:rPr>
                        <a:t>Jumlah</a:t>
                      </a:r>
                      <a:r>
                        <a:rPr lang="en-GB" sz="1600" b="0" dirty="0">
                          <a:solidFill>
                            <a:schemeClr val="tx1"/>
                          </a:solidFill>
                          <a:effectLst/>
                        </a:rPr>
                        <a:t> yang </a:t>
                      </a:r>
                      <a:r>
                        <a:rPr lang="en-GB" sz="1600" b="0" dirty="0" err="1">
                          <a:solidFill>
                            <a:schemeClr val="tx1"/>
                          </a:solidFill>
                          <a:effectLst/>
                        </a:rPr>
                        <a:t>diterima</a:t>
                      </a:r>
                      <a:r>
                        <a:rPr lang="en-GB" sz="1600" b="0" dirty="0">
                          <a:solidFill>
                            <a:schemeClr val="tx1"/>
                          </a:solidFill>
                          <a:effectLst/>
                        </a:rPr>
                        <a:t>, </a:t>
                      </a:r>
                      <a:r>
                        <a:rPr lang="en-GB" sz="1600" b="0" dirty="0" err="1">
                          <a:solidFill>
                            <a:schemeClr val="tx1"/>
                          </a:solidFill>
                          <a:effectLst/>
                        </a:rPr>
                        <a:t>spesifikasi</a:t>
                      </a:r>
                      <a:r>
                        <a:rPr lang="en-GB" sz="1600" b="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GB" sz="1600" b="0" dirty="0" err="1">
                          <a:solidFill>
                            <a:schemeClr val="tx1"/>
                          </a:solidFill>
                          <a:effectLst/>
                        </a:rPr>
                        <a:t>barang</a:t>
                      </a:r>
                      <a:r>
                        <a:rPr lang="en-GB" sz="1600" b="0" dirty="0">
                          <a:solidFill>
                            <a:schemeClr val="tx1"/>
                          </a:solidFill>
                          <a:effectLst/>
                        </a:rPr>
                        <a:t>, </a:t>
                      </a:r>
                      <a:r>
                        <a:rPr lang="en-GB" sz="1600" b="0" dirty="0" err="1">
                          <a:solidFill>
                            <a:schemeClr val="tx1"/>
                          </a:solidFill>
                          <a:effectLst/>
                        </a:rPr>
                        <a:t>dan</a:t>
                      </a:r>
                      <a:r>
                        <a:rPr lang="en-GB" sz="1600" b="0" dirty="0">
                          <a:solidFill>
                            <a:schemeClr val="tx1"/>
                          </a:solidFill>
                          <a:effectLst/>
                        </a:rPr>
                        <a:t>/</a:t>
                      </a:r>
                      <a:r>
                        <a:rPr lang="en-GB" sz="1600" b="0" dirty="0" err="1">
                          <a:solidFill>
                            <a:schemeClr val="tx1"/>
                          </a:solidFill>
                          <a:effectLst/>
                        </a:rPr>
                        <a:t>atau</a:t>
                      </a:r>
                      <a:r>
                        <a:rPr lang="en-GB" sz="1600" b="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GB" sz="1600" b="0" dirty="0" err="1">
                          <a:solidFill>
                            <a:schemeClr val="tx1"/>
                          </a:solidFill>
                          <a:effectLst/>
                        </a:rPr>
                        <a:t>waktu</a:t>
                      </a:r>
                      <a:r>
                        <a:rPr lang="en-GB" sz="1600" b="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GB" sz="1600" b="0" dirty="0" err="1">
                          <a:solidFill>
                            <a:schemeClr val="tx1"/>
                          </a:solidFill>
                          <a:effectLst/>
                        </a:rPr>
                        <a:t>pelaksanaan</a:t>
                      </a:r>
                      <a:r>
                        <a:rPr lang="en-GB" sz="1600" b="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GB" sz="1600" b="0" dirty="0" err="1">
                          <a:solidFill>
                            <a:schemeClr val="tx1"/>
                          </a:solidFill>
                          <a:effectLst/>
                        </a:rPr>
                        <a:t>pekerjaan</a:t>
                      </a:r>
                      <a:r>
                        <a:rPr lang="en-GB" sz="1600" b="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GB" sz="1600" b="0" dirty="0" err="1">
                          <a:solidFill>
                            <a:schemeClr val="tx1"/>
                          </a:solidFill>
                          <a:effectLst/>
                        </a:rPr>
                        <a:t>tidak</a:t>
                      </a:r>
                      <a:r>
                        <a:rPr lang="en-GB" sz="1600" b="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GB" sz="1600" b="0" dirty="0" err="1">
                          <a:solidFill>
                            <a:schemeClr val="tx1"/>
                          </a:solidFill>
                          <a:effectLst/>
                        </a:rPr>
                        <a:t>sesuai</a:t>
                      </a:r>
                      <a:r>
                        <a:rPr lang="en-GB" sz="1600" b="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GB" sz="1600" b="0" dirty="0" err="1">
                          <a:solidFill>
                            <a:schemeClr val="tx1"/>
                          </a:solidFill>
                          <a:effectLst/>
                        </a:rPr>
                        <a:t>dengan</a:t>
                      </a:r>
                      <a:r>
                        <a:rPr lang="en-GB" sz="1600" b="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GB" sz="1600" b="0" dirty="0" err="1">
                          <a:solidFill>
                            <a:schemeClr val="tx1"/>
                          </a:solidFill>
                          <a:effectLst/>
                        </a:rPr>
                        <a:t>kesepakatan</a:t>
                      </a:r>
                      <a:endParaRPr lang="id-ID" sz="2800" b="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Char char=""/>
                      </a:pPr>
                      <a:r>
                        <a:rPr lang="en-GB" sz="1600" b="0" dirty="0" err="1">
                          <a:solidFill>
                            <a:schemeClr val="tx1"/>
                          </a:solidFill>
                          <a:effectLst/>
                        </a:rPr>
                        <a:t>Penyedia</a:t>
                      </a:r>
                      <a:r>
                        <a:rPr lang="en-GB" sz="1600" b="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GB" sz="1600" b="0" dirty="0" err="1">
                          <a:solidFill>
                            <a:schemeClr val="tx1"/>
                          </a:solidFill>
                          <a:effectLst/>
                        </a:rPr>
                        <a:t>Barang</a:t>
                      </a:r>
                      <a:r>
                        <a:rPr lang="en-GB" sz="1600" b="0" dirty="0">
                          <a:solidFill>
                            <a:schemeClr val="tx1"/>
                          </a:solidFill>
                          <a:effectLst/>
                        </a:rPr>
                        <a:t> /</a:t>
                      </a:r>
                      <a:r>
                        <a:rPr lang="en-GB" sz="1600" b="0" dirty="0" err="1">
                          <a:solidFill>
                            <a:schemeClr val="tx1"/>
                          </a:solidFill>
                          <a:effectLst/>
                        </a:rPr>
                        <a:t>Jasa</a:t>
                      </a:r>
                      <a:r>
                        <a:rPr lang="en-GB" sz="1600" b="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GB" sz="1600" b="0" dirty="0" err="1">
                          <a:solidFill>
                            <a:schemeClr val="tx1"/>
                          </a:solidFill>
                          <a:effectLst/>
                        </a:rPr>
                        <a:t>tidak</a:t>
                      </a:r>
                      <a:r>
                        <a:rPr lang="en-GB" sz="1600" b="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GB" sz="1600" b="0" dirty="0" err="1">
                          <a:solidFill>
                            <a:schemeClr val="tx1"/>
                          </a:solidFill>
                          <a:effectLst/>
                        </a:rPr>
                        <a:t>kompeten</a:t>
                      </a:r>
                      <a:r>
                        <a:rPr lang="en-GB" sz="1600" b="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GB" sz="1600" b="0" dirty="0" err="1">
                          <a:solidFill>
                            <a:schemeClr val="tx1"/>
                          </a:solidFill>
                          <a:effectLst/>
                        </a:rPr>
                        <a:t>dan</a:t>
                      </a:r>
                      <a:r>
                        <a:rPr lang="en-GB" sz="1600" b="0" dirty="0">
                          <a:solidFill>
                            <a:schemeClr val="tx1"/>
                          </a:solidFill>
                          <a:effectLst/>
                        </a:rPr>
                        <a:t>/ </a:t>
                      </a:r>
                      <a:r>
                        <a:rPr lang="en-GB" sz="1600" b="0" dirty="0" err="1">
                          <a:solidFill>
                            <a:schemeClr val="tx1"/>
                          </a:solidFill>
                          <a:effectLst/>
                        </a:rPr>
                        <a:t>atau</a:t>
                      </a:r>
                      <a:r>
                        <a:rPr lang="en-GB" sz="1600" b="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GB" sz="1600" b="0" dirty="0" err="1">
                          <a:solidFill>
                            <a:schemeClr val="tx1"/>
                          </a:solidFill>
                          <a:effectLst/>
                        </a:rPr>
                        <a:t>Bidang</a:t>
                      </a:r>
                      <a:endParaRPr lang="id-ID" sz="28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996" marR="66996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Char char=""/>
                      </a:pPr>
                      <a:r>
                        <a:rPr lang="en-GB" sz="1600" b="0" dirty="0" err="1" smtClean="0">
                          <a:solidFill>
                            <a:schemeClr val="tx1"/>
                          </a:solidFill>
                          <a:effectLst/>
                        </a:rPr>
                        <a:t>Pelaksana</a:t>
                      </a:r>
                      <a:r>
                        <a:rPr lang="en-GB" sz="1600" b="0" dirty="0" smtClean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GB" sz="1600" b="0" dirty="0" err="1">
                          <a:solidFill>
                            <a:schemeClr val="tx1"/>
                          </a:solidFill>
                          <a:effectLst/>
                        </a:rPr>
                        <a:t>swakelola</a:t>
                      </a:r>
                      <a:r>
                        <a:rPr lang="en-GB" sz="1600" b="0" dirty="0">
                          <a:solidFill>
                            <a:schemeClr val="tx1"/>
                          </a:solidFill>
                          <a:effectLst/>
                        </a:rPr>
                        <a:t> yang </a:t>
                      </a:r>
                      <a:r>
                        <a:rPr lang="en-GB" sz="1600" b="0" dirty="0" err="1">
                          <a:solidFill>
                            <a:schemeClr val="tx1"/>
                          </a:solidFill>
                          <a:effectLst/>
                        </a:rPr>
                        <a:t>ditunjuk</a:t>
                      </a:r>
                      <a:r>
                        <a:rPr lang="en-GB" sz="1600" b="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GB" sz="1600" b="0" dirty="0" err="1">
                          <a:solidFill>
                            <a:schemeClr val="tx1"/>
                          </a:solidFill>
                          <a:effectLst/>
                        </a:rPr>
                        <a:t>tidak</a:t>
                      </a:r>
                      <a:r>
                        <a:rPr lang="en-GB" sz="1600" b="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GB" sz="1600" b="0" dirty="0" err="1">
                          <a:solidFill>
                            <a:schemeClr val="tx1"/>
                          </a:solidFill>
                          <a:effectLst/>
                        </a:rPr>
                        <a:t>mempunyai</a:t>
                      </a:r>
                      <a:r>
                        <a:rPr lang="en-GB" sz="1600" b="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GB" sz="1600" b="0" dirty="0" err="1">
                          <a:solidFill>
                            <a:schemeClr val="tx1"/>
                          </a:solidFill>
                          <a:effectLst/>
                        </a:rPr>
                        <a:t>kemampuan</a:t>
                      </a:r>
                      <a:r>
                        <a:rPr lang="en-GB" sz="1600" b="0" dirty="0">
                          <a:solidFill>
                            <a:schemeClr val="tx1"/>
                          </a:solidFill>
                          <a:effectLst/>
                        </a:rPr>
                        <a:t> yang </a:t>
                      </a:r>
                      <a:r>
                        <a:rPr lang="en-GB" sz="1600" b="0" dirty="0" err="1">
                          <a:solidFill>
                            <a:schemeClr val="tx1"/>
                          </a:solidFill>
                          <a:effectLst/>
                        </a:rPr>
                        <a:t>memadai</a:t>
                      </a:r>
                      <a:r>
                        <a:rPr lang="en-GB" sz="1600" b="0" dirty="0">
                          <a:solidFill>
                            <a:schemeClr val="tx1"/>
                          </a:solidFill>
                          <a:effectLst/>
                        </a:rPr>
                        <a:t>;</a:t>
                      </a:r>
                      <a:endParaRPr lang="id-ID" sz="2800" b="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Char char=""/>
                      </a:pPr>
                      <a:r>
                        <a:rPr lang="en-GB" sz="1600" b="0" dirty="0">
                          <a:solidFill>
                            <a:schemeClr val="tx1"/>
                          </a:solidFill>
                          <a:effectLst/>
                        </a:rPr>
                        <a:t>RAB </a:t>
                      </a:r>
                      <a:r>
                        <a:rPr lang="en-GB" sz="1600" b="0" dirty="0" err="1">
                          <a:solidFill>
                            <a:schemeClr val="tx1"/>
                          </a:solidFill>
                          <a:effectLst/>
                        </a:rPr>
                        <a:t>tidak</a:t>
                      </a:r>
                      <a:r>
                        <a:rPr lang="en-GB" sz="1600" b="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GB" sz="1600" b="0" dirty="0" err="1">
                          <a:solidFill>
                            <a:schemeClr val="tx1"/>
                          </a:solidFill>
                          <a:effectLst/>
                        </a:rPr>
                        <a:t>memadai</a:t>
                      </a:r>
                      <a:r>
                        <a:rPr lang="en-GB" sz="1600" b="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GB" sz="1600" b="0" dirty="0" err="1">
                          <a:solidFill>
                            <a:schemeClr val="tx1"/>
                          </a:solidFill>
                          <a:effectLst/>
                        </a:rPr>
                        <a:t>dan</a:t>
                      </a:r>
                      <a:r>
                        <a:rPr lang="en-GB" sz="1600" b="0" dirty="0">
                          <a:solidFill>
                            <a:schemeClr val="tx1"/>
                          </a:solidFill>
                          <a:effectLst/>
                        </a:rPr>
                        <a:t>/</a:t>
                      </a:r>
                      <a:r>
                        <a:rPr lang="en-GB" sz="1600" b="0" dirty="0" err="1">
                          <a:solidFill>
                            <a:schemeClr val="tx1"/>
                          </a:solidFill>
                          <a:effectLst/>
                        </a:rPr>
                        <a:t>atau</a:t>
                      </a:r>
                      <a:r>
                        <a:rPr lang="en-GB" sz="1600" b="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GB" sz="1600" b="0" dirty="0" err="1">
                          <a:solidFill>
                            <a:schemeClr val="tx1"/>
                          </a:solidFill>
                          <a:effectLst/>
                        </a:rPr>
                        <a:t>tidak</a:t>
                      </a:r>
                      <a:r>
                        <a:rPr lang="en-GB" sz="1600" b="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GB" sz="1600" b="0" dirty="0" err="1">
                          <a:solidFill>
                            <a:schemeClr val="tx1"/>
                          </a:solidFill>
                          <a:effectLst/>
                        </a:rPr>
                        <a:t>sesuai</a:t>
                      </a:r>
                      <a:r>
                        <a:rPr lang="en-GB" sz="1600" b="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GB" sz="1600" b="0" dirty="0" err="1">
                          <a:solidFill>
                            <a:schemeClr val="tx1"/>
                          </a:solidFill>
                          <a:effectLst/>
                        </a:rPr>
                        <a:t>dengan</a:t>
                      </a:r>
                      <a:r>
                        <a:rPr lang="en-GB" sz="1600" b="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GB" sz="1600" b="0" dirty="0" err="1">
                          <a:solidFill>
                            <a:schemeClr val="tx1"/>
                          </a:solidFill>
                          <a:effectLst/>
                        </a:rPr>
                        <a:t>ketentaun</a:t>
                      </a:r>
                      <a:r>
                        <a:rPr lang="en-GB" sz="1600" b="0" dirty="0">
                          <a:solidFill>
                            <a:schemeClr val="tx1"/>
                          </a:solidFill>
                          <a:effectLst/>
                        </a:rPr>
                        <a:t>;</a:t>
                      </a:r>
                      <a:endParaRPr lang="id-ID" sz="2800" b="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Char char=""/>
                      </a:pPr>
                      <a:r>
                        <a:rPr lang="en-GB" sz="1600" b="0" dirty="0" err="1">
                          <a:solidFill>
                            <a:schemeClr val="tx1"/>
                          </a:solidFill>
                          <a:effectLst/>
                        </a:rPr>
                        <a:t>Administrasi</a:t>
                      </a:r>
                      <a:r>
                        <a:rPr lang="en-GB" sz="1600" b="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GB" sz="1600" b="0" dirty="0" err="1">
                          <a:solidFill>
                            <a:schemeClr val="tx1"/>
                          </a:solidFill>
                          <a:effectLst/>
                        </a:rPr>
                        <a:t>pertanggungjawaban</a:t>
                      </a:r>
                      <a:r>
                        <a:rPr lang="en-GB" sz="1600" b="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GB" sz="1600" b="0" dirty="0" err="1">
                          <a:solidFill>
                            <a:schemeClr val="tx1"/>
                          </a:solidFill>
                          <a:effectLst/>
                        </a:rPr>
                        <a:t>tidak</a:t>
                      </a:r>
                      <a:r>
                        <a:rPr lang="en-GB" sz="1600" b="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GB" sz="1600" b="0" dirty="0" err="1">
                          <a:solidFill>
                            <a:schemeClr val="tx1"/>
                          </a:solidFill>
                          <a:effectLst/>
                        </a:rPr>
                        <a:t>tertib</a:t>
                      </a:r>
                      <a:r>
                        <a:rPr lang="en-GB" sz="1600" b="0" dirty="0">
                          <a:solidFill>
                            <a:schemeClr val="tx1"/>
                          </a:solidFill>
                          <a:effectLst/>
                        </a:rPr>
                        <a:t>;</a:t>
                      </a:r>
                      <a:endParaRPr lang="id-ID" sz="2800" b="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Char char=""/>
                      </a:pPr>
                      <a:r>
                        <a:rPr lang="en-GB" sz="1600" b="0" dirty="0" err="1">
                          <a:solidFill>
                            <a:schemeClr val="tx1"/>
                          </a:solidFill>
                          <a:effectLst/>
                        </a:rPr>
                        <a:t>Jumlah</a:t>
                      </a:r>
                      <a:r>
                        <a:rPr lang="en-GB" sz="1600" b="0" dirty="0">
                          <a:solidFill>
                            <a:schemeClr val="tx1"/>
                          </a:solidFill>
                          <a:effectLst/>
                        </a:rPr>
                        <a:t> yang </a:t>
                      </a:r>
                      <a:r>
                        <a:rPr lang="en-GB" sz="1600" b="0" dirty="0" err="1">
                          <a:solidFill>
                            <a:schemeClr val="tx1"/>
                          </a:solidFill>
                          <a:effectLst/>
                        </a:rPr>
                        <a:t>diterima</a:t>
                      </a:r>
                      <a:r>
                        <a:rPr lang="en-GB" sz="1600" b="0" dirty="0">
                          <a:solidFill>
                            <a:schemeClr val="tx1"/>
                          </a:solidFill>
                          <a:effectLst/>
                        </a:rPr>
                        <a:t>, </a:t>
                      </a:r>
                      <a:r>
                        <a:rPr lang="en-GB" sz="1600" b="0" dirty="0" err="1">
                          <a:solidFill>
                            <a:schemeClr val="tx1"/>
                          </a:solidFill>
                          <a:effectLst/>
                        </a:rPr>
                        <a:t>spesifikasi</a:t>
                      </a:r>
                      <a:r>
                        <a:rPr lang="en-GB" sz="1600" b="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GB" sz="1600" b="0" dirty="0" err="1">
                          <a:solidFill>
                            <a:schemeClr val="tx1"/>
                          </a:solidFill>
                          <a:effectLst/>
                        </a:rPr>
                        <a:t>barang</a:t>
                      </a:r>
                      <a:r>
                        <a:rPr lang="en-GB" sz="1600" b="0" dirty="0">
                          <a:solidFill>
                            <a:schemeClr val="tx1"/>
                          </a:solidFill>
                          <a:effectLst/>
                        </a:rPr>
                        <a:t>, </a:t>
                      </a:r>
                      <a:r>
                        <a:rPr lang="en-GB" sz="1600" b="0" dirty="0" err="1">
                          <a:solidFill>
                            <a:schemeClr val="tx1"/>
                          </a:solidFill>
                          <a:effectLst/>
                        </a:rPr>
                        <a:t>dan</a:t>
                      </a:r>
                      <a:r>
                        <a:rPr lang="en-GB" sz="1600" b="0" dirty="0">
                          <a:solidFill>
                            <a:schemeClr val="tx1"/>
                          </a:solidFill>
                          <a:effectLst/>
                        </a:rPr>
                        <a:t>/</a:t>
                      </a:r>
                      <a:r>
                        <a:rPr lang="en-GB" sz="1600" b="0" dirty="0" err="1">
                          <a:solidFill>
                            <a:schemeClr val="tx1"/>
                          </a:solidFill>
                          <a:effectLst/>
                        </a:rPr>
                        <a:t>atau</a:t>
                      </a:r>
                      <a:r>
                        <a:rPr lang="en-GB" sz="1600" b="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GB" sz="1600" b="0" dirty="0" err="1">
                          <a:solidFill>
                            <a:schemeClr val="tx1"/>
                          </a:solidFill>
                          <a:effectLst/>
                        </a:rPr>
                        <a:t>waktu</a:t>
                      </a:r>
                      <a:r>
                        <a:rPr lang="en-GB" sz="1600" b="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GB" sz="1600" b="0" dirty="0" err="1">
                          <a:solidFill>
                            <a:schemeClr val="tx1"/>
                          </a:solidFill>
                          <a:effectLst/>
                        </a:rPr>
                        <a:t>pelaksanaan</a:t>
                      </a:r>
                      <a:r>
                        <a:rPr lang="en-GB" sz="1600" b="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GB" sz="1600" b="0" dirty="0" err="1">
                          <a:solidFill>
                            <a:schemeClr val="tx1"/>
                          </a:solidFill>
                          <a:effectLst/>
                        </a:rPr>
                        <a:t>pekerjaan</a:t>
                      </a:r>
                      <a:r>
                        <a:rPr lang="en-GB" sz="1600" b="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GB" sz="1600" b="0" dirty="0" err="1">
                          <a:solidFill>
                            <a:schemeClr val="tx1"/>
                          </a:solidFill>
                          <a:effectLst/>
                        </a:rPr>
                        <a:t>tidak</a:t>
                      </a:r>
                      <a:r>
                        <a:rPr lang="en-GB" sz="1600" b="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GB" sz="1600" b="0" dirty="0" err="1">
                          <a:solidFill>
                            <a:schemeClr val="tx1"/>
                          </a:solidFill>
                          <a:effectLst/>
                        </a:rPr>
                        <a:t>sesuai</a:t>
                      </a:r>
                      <a:r>
                        <a:rPr lang="en-GB" sz="1600" b="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GB" sz="1600" b="0" dirty="0" err="1">
                          <a:solidFill>
                            <a:schemeClr val="tx1"/>
                          </a:solidFill>
                          <a:effectLst/>
                        </a:rPr>
                        <a:t>dengan</a:t>
                      </a:r>
                      <a:r>
                        <a:rPr lang="en-GB" sz="1600" b="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GB" sz="1600" b="0" dirty="0" err="1">
                          <a:solidFill>
                            <a:schemeClr val="tx1"/>
                          </a:solidFill>
                          <a:effectLst/>
                        </a:rPr>
                        <a:t>kontrak</a:t>
                      </a:r>
                      <a:endParaRPr lang="id-ID" sz="28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996" marR="66996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Char char=""/>
                      </a:pPr>
                      <a:r>
                        <a:rPr lang="en-GB" sz="1600" b="0" dirty="0" err="1" smtClean="0">
                          <a:solidFill>
                            <a:schemeClr val="tx1"/>
                          </a:solidFill>
                          <a:effectLst/>
                        </a:rPr>
                        <a:t>Terdapat</a:t>
                      </a:r>
                      <a:r>
                        <a:rPr lang="en-GB" sz="1600" b="0" dirty="0" smtClean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GB" sz="1600" b="0" dirty="0" err="1">
                          <a:solidFill>
                            <a:schemeClr val="tx1"/>
                          </a:solidFill>
                          <a:effectLst/>
                        </a:rPr>
                        <a:t>ketidakwajaran</a:t>
                      </a:r>
                      <a:r>
                        <a:rPr lang="en-GB" sz="1600" b="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GB" sz="1600" b="0" dirty="0" err="1">
                          <a:solidFill>
                            <a:schemeClr val="tx1"/>
                          </a:solidFill>
                          <a:effectLst/>
                        </a:rPr>
                        <a:t>harga</a:t>
                      </a:r>
                      <a:r>
                        <a:rPr lang="en-GB" sz="1600" b="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GB" sz="1600" b="0" dirty="0" err="1">
                          <a:solidFill>
                            <a:schemeClr val="tx1"/>
                          </a:solidFill>
                          <a:effectLst/>
                        </a:rPr>
                        <a:t>pengadaan</a:t>
                      </a:r>
                      <a:r>
                        <a:rPr lang="en-GB" sz="1600" b="0" dirty="0">
                          <a:solidFill>
                            <a:schemeClr val="tx1"/>
                          </a:solidFill>
                          <a:effectLst/>
                        </a:rPr>
                        <a:t>;</a:t>
                      </a:r>
                      <a:endParaRPr lang="id-ID" sz="2800" b="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Char char=""/>
                      </a:pPr>
                      <a:r>
                        <a:rPr lang="en-GB" sz="1600" b="0" dirty="0" err="1">
                          <a:solidFill>
                            <a:schemeClr val="tx1"/>
                          </a:solidFill>
                          <a:effectLst/>
                        </a:rPr>
                        <a:t>Pembayaran</a:t>
                      </a:r>
                      <a:r>
                        <a:rPr lang="en-GB" sz="1600" b="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GB" sz="1600" b="0" dirty="0" err="1">
                          <a:solidFill>
                            <a:schemeClr val="tx1"/>
                          </a:solidFill>
                          <a:effectLst/>
                        </a:rPr>
                        <a:t>melebihi</a:t>
                      </a:r>
                      <a:r>
                        <a:rPr lang="en-GB" sz="1600" b="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GB" sz="1600" b="0" dirty="0" err="1">
                          <a:solidFill>
                            <a:schemeClr val="tx1"/>
                          </a:solidFill>
                          <a:effectLst/>
                        </a:rPr>
                        <a:t>prestasi</a:t>
                      </a:r>
                      <a:r>
                        <a:rPr lang="en-GB" sz="1600" b="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GB" sz="1600" b="0" dirty="0" err="1">
                          <a:solidFill>
                            <a:schemeClr val="tx1"/>
                          </a:solidFill>
                          <a:effectLst/>
                        </a:rPr>
                        <a:t>pekerjaan</a:t>
                      </a:r>
                      <a:r>
                        <a:rPr lang="en-GB" sz="1600" b="0" dirty="0">
                          <a:solidFill>
                            <a:schemeClr val="tx1"/>
                          </a:solidFill>
                          <a:effectLst/>
                        </a:rPr>
                        <a:t>;</a:t>
                      </a:r>
                      <a:endParaRPr lang="id-ID" sz="2800" b="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Char char=""/>
                      </a:pPr>
                      <a:r>
                        <a:rPr lang="en-GB" sz="1600" b="0" dirty="0" err="1">
                          <a:solidFill>
                            <a:schemeClr val="tx1"/>
                          </a:solidFill>
                          <a:effectLst/>
                        </a:rPr>
                        <a:t>Dokumen</a:t>
                      </a:r>
                      <a:r>
                        <a:rPr lang="en-GB" sz="1600" b="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GB" sz="1600" b="0" dirty="0" err="1">
                          <a:solidFill>
                            <a:schemeClr val="tx1"/>
                          </a:solidFill>
                          <a:effectLst/>
                        </a:rPr>
                        <a:t>atau</a:t>
                      </a:r>
                      <a:r>
                        <a:rPr lang="en-GB" sz="1600" b="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GB" sz="1600" b="0" dirty="0" err="1">
                          <a:solidFill>
                            <a:schemeClr val="tx1"/>
                          </a:solidFill>
                          <a:effectLst/>
                        </a:rPr>
                        <a:t>bukti</a:t>
                      </a:r>
                      <a:r>
                        <a:rPr lang="en-GB" sz="1600" b="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GB" sz="1600" b="0" dirty="0" err="1">
                          <a:solidFill>
                            <a:schemeClr val="tx1"/>
                          </a:solidFill>
                          <a:effectLst/>
                        </a:rPr>
                        <a:t>pembentuk</a:t>
                      </a:r>
                      <a:r>
                        <a:rPr lang="en-GB" sz="1600" b="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GB" sz="1600" b="0" dirty="0" err="1">
                          <a:solidFill>
                            <a:schemeClr val="tx1"/>
                          </a:solidFill>
                          <a:effectLst/>
                        </a:rPr>
                        <a:t>harga</a:t>
                      </a:r>
                      <a:r>
                        <a:rPr lang="en-GB" sz="1600" b="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GB" sz="1600" b="0" dirty="0" err="1">
                          <a:solidFill>
                            <a:schemeClr val="tx1"/>
                          </a:solidFill>
                          <a:effectLst/>
                        </a:rPr>
                        <a:t>tidak</a:t>
                      </a:r>
                      <a:r>
                        <a:rPr lang="en-GB" sz="1600" b="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GB" sz="1600" b="0" dirty="0" err="1">
                          <a:solidFill>
                            <a:schemeClr val="tx1"/>
                          </a:solidFill>
                          <a:effectLst/>
                        </a:rPr>
                        <a:t>disediakan</a:t>
                      </a:r>
                      <a:r>
                        <a:rPr lang="en-GB" sz="1600" b="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GB" sz="1600" b="0" dirty="0" err="1">
                          <a:solidFill>
                            <a:schemeClr val="tx1"/>
                          </a:solidFill>
                          <a:effectLst/>
                        </a:rPr>
                        <a:t>oleh</a:t>
                      </a:r>
                      <a:r>
                        <a:rPr lang="en-GB" sz="1600" b="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GB" sz="1600" b="0" dirty="0" err="1">
                          <a:solidFill>
                            <a:schemeClr val="tx1"/>
                          </a:solidFill>
                          <a:effectLst/>
                        </a:rPr>
                        <a:t>penyedia</a:t>
                      </a:r>
                      <a:r>
                        <a:rPr lang="en-GB" sz="1600" b="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GB" sz="1600" b="0" dirty="0" err="1">
                          <a:solidFill>
                            <a:schemeClr val="tx1"/>
                          </a:solidFill>
                          <a:effectLst/>
                        </a:rPr>
                        <a:t>secara</a:t>
                      </a:r>
                      <a:r>
                        <a:rPr lang="en-GB" sz="1600" b="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GB" sz="1600" b="0" dirty="0" err="1">
                          <a:solidFill>
                            <a:schemeClr val="tx1"/>
                          </a:solidFill>
                          <a:effectLst/>
                        </a:rPr>
                        <a:t>lengkap</a:t>
                      </a:r>
                      <a:endParaRPr lang="id-ID" sz="2800" b="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Char char=""/>
                      </a:pPr>
                      <a:r>
                        <a:rPr lang="en-GB" sz="1600" b="0" dirty="0" err="1">
                          <a:solidFill>
                            <a:schemeClr val="tx1"/>
                          </a:solidFill>
                          <a:effectLst/>
                        </a:rPr>
                        <a:t>Klaim</a:t>
                      </a:r>
                      <a:r>
                        <a:rPr lang="en-GB" sz="1600" b="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GB" sz="1600" b="0" dirty="0" err="1">
                          <a:solidFill>
                            <a:schemeClr val="tx1"/>
                          </a:solidFill>
                          <a:effectLst/>
                        </a:rPr>
                        <a:t>biaya</a:t>
                      </a:r>
                      <a:r>
                        <a:rPr lang="en-GB" sz="1600" b="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GB" sz="1600" b="0" dirty="0" err="1">
                          <a:solidFill>
                            <a:schemeClr val="tx1"/>
                          </a:solidFill>
                          <a:effectLst/>
                        </a:rPr>
                        <a:t>dari</a:t>
                      </a:r>
                      <a:r>
                        <a:rPr lang="en-GB" sz="1600" b="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GB" sz="1600" b="0" dirty="0" err="1">
                          <a:solidFill>
                            <a:schemeClr val="tx1"/>
                          </a:solidFill>
                          <a:effectLst/>
                        </a:rPr>
                        <a:t>Penyedia</a:t>
                      </a:r>
                      <a:r>
                        <a:rPr lang="en-GB" sz="1600" b="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GB" sz="1600" b="0" dirty="0" err="1">
                          <a:solidFill>
                            <a:schemeClr val="tx1"/>
                          </a:solidFill>
                          <a:effectLst/>
                        </a:rPr>
                        <a:t>Barang</a:t>
                      </a:r>
                      <a:r>
                        <a:rPr lang="en-GB" sz="1600" b="0" dirty="0">
                          <a:solidFill>
                            <a:schemeClr val="tx1"/>
                          </a:solidFill>
                          <a:effectLst/>
                        </a:rPr>
                        <a:t> /</a:t>
                      </a:r>
                      <a:r>
                        <a:rPr lang="en-GB" sz="1600" b="0" dirty="0" err="1">
                          <a:solidFill>
                            <a:schemeClr val="tx1"/>
                          </a:solidFill>
                          <a:effectLst/>
                        </a:rPr>
                        <a:t>Jasa</a:t>
                      </a:r>
                      <a:r>
                        <a:rPr lang="en-GB" sz="1600" b="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GB" sz="1600" b="0" dirty="0" err="1">
                          <a:solidFill>
                            <a:schemeClr val="tx1"/>
                          </a:solidFill>
                          <a:effectLst/>
                        </a:rPr>
                        <a:t>berubah</a:t>
                      </a:r>
                      <a:r>
                        <a:rPr lang="en-GB" sz="1600" b="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GB" sz="1600" b="0" dirty="0" err="1">
                          <a:solidFill>
                            <a:schemeClr val="tx1"/>
                          </a:solidFill>
                          <a:effectLst/>
                        </a:rPr>
                        <a:t>ubah</a:t>
                      </a:r>
                      <a:endParaRPr lang="id-ID" sz="2800" b="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Char char=""/>
                      </a:pPr>
                      <a:r>
                        <a:rPr lang="en-GB" sz="1600" b="0" dirty="0">
                          <a:solidFill>
                            <a:schemeClr val="tx1"/>
                          </a:solidFill>
                          <a:effectLst/>
                        </a:rPr>
                        <a:t>Profit margin </a:t>
                      </a:r>
                      <a:r>
                        <a:rPr lang="en-GB" sz="1600" b="0" dirty="0" err="1">
                          <a:solidFill>
                            <a:schemeClr val="tx1"/>
                          </a:solidFill>
                          <a:effectLst/>
                        </a:rPr>
                        <a:t>tidak</a:t>
                      </a:r>
                      <a:r>
                        <a:rPr lang="en-GB" sz="1600" b="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GB" sz="1600" b="0" dirty="0" err="1">
                          <a:solidFill>
                            <a:schemeClr val="tx1"/>
                          </a:solidFill>
                          <a:effectLst/>
                        </a:rPr>
                        <a:t>ditetapkan</a:t>
                      </a:r>
                      <a:r>
                        <a:rPr lang="en-GB" sz="1600" b="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GB" sz="1600" b="0" dirty="0" err="1">
                          <a:solidFill>
                            <a:schemeClr val="tx1"/>
                          </a:solidFill>
                          <a:effectLst/>
                        </a:rPr>
                        <a:t>dalam</a:t>
                      </a:r>
                      <a:r>
                        <a:rPr lang="en-GB" sz="1600" b="0" dirty="0">
                          <a:solidFill>
                            <a:schemeClr val="tx1"/>
                          </a:solidFill>
                          <a:effectLst/>
                        </a:rPr>
                        <a:t> Surat </a:t>
                      </a:r>
                      <a:r>
                        <a:rPr lang="en-GB" sz="1600" b="0" dirty="0" err="1">
                          <a:solidFill>
                            <a:schemeClr val="tx1"/>
                          </a:solidFill>
                          <a:effectLst/>
                        </a:rPr>
                        <a:t>Pesanan</a:t>
                      </a:r>
                      <a:endParaRPr lang="id-ID" sz="28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996" marR="66996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Char char=""/>
                      </a:pPr>
                      <a:r>
                        <a:rPr lang="en-GB" sz="1600" b="0" dirty="0" err="1" smtClean="0">
                          <a:solidFill>
                            <a:schemeClr val="tx1"/>
                          </a:solidFill>
                          <a:effectLst/>
                        </a:rPr>
                        <a:t>Barang</a:t>
                      </a:r>
                      <a:r>
                        <a:rPr lang="en-GB" sz="1600" b="0" dirty="0" smtClean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GB" sz="1600" b="0" dirty="0" err="1">
                          <a:solidFill>
                            <a:schemeClr val="tx1"/>
                          </a:solidFill>
                          <a:effectLst/>
                        </a:rPr>
                        <a:t>hasil</a:t>
                      </a:r>
                      <a:r>
                        <a:rPr lang="en-GB" sz="1600" b="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GB" sz="1600" b="0" dirty="0" err="1">
                          <a:solidFill>
                            <a:schemeClr val="tx1"/>
                          </a:solidFill>
                          <a:effectLst/>
                        </a:rPr>
                        <a:t>pengadaan</a:t>
                      </a:r>
                      <a:r>
                        <a:rPr lang="en-GB" sz="1600" b="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GB" sz="1600" b="0" dirty="0" err="1">
                          <a:solidFill>
                            <a:schemeClr val="tx1"/>
                          </a:solidFill>
                          <a:effectLst/>
                        </a:rPr>
                        <a:t>tidak</a:t>
                      </a:r>
                      <a:r>
                        <a:rPr lang="en-GB" sz="1600" b="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GB" sz="1600" b="0" dirty="0" err="1">
                          <a:solidFill>
                            <a:schemeClr val="tx1"/>
                          </a:solidFill>
                          <a:effectLst/>
                        </a:rPr>
                        <a:t>didistribusikan</a:t>
                      </a:r>
                      <a:r>
                        <a:rPr lang="en-GB" sz="1600" b="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GB" sz="1600" b="0" dirty="0" err="1">
                          <a:solidFill>
                            <a:schemeClr val="tx1"/>
                          </a:solidFill>
                          <a:effectLst/>
                        </a:rPr>
                        <a:t>sesuai</a:t>
                      </a:r>
                      <a:r>
                        <a:rPr lang="en-GB" sz="1600" b="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GB" sz="1600" b="0" dirty="0" err="1">
                          <a:solidFill>
                            <a:schemeClr val="tx1"/>
                          </a:solidFill>
                          <a:effectLst/>
                        </a:rPr>
                        <a:t>dengan</a:t>
                      </a:r>
                      <a:r>
                        <a:rPr lang="en-GB" sz="1600" b="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GB" sz="1600" b="0" dirty="0" err="1">
                          <a:solidFill>
                            <a:schemeClr val="tx1"/>
                          </a:solidFill>
                          <a:effectLst/>
                        </a:rPr>
                        <a:t>rencana</a:t>
                      </a:r>
                      <a:r>
                        <a:rPr lang="en-GB" sz="1600" b="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GB" sz="1600" b="0" dirty="0" err="1">
                          <a:solidFill>
                            <a:schemeClr val="tx1"/>
                          </a:solidFill>
                          <a:effectLst/>
                        </a:rPr>
                        <a:t>kebutuhan</a:t>
                      </a:r>
                      <a:endParaRPr lang="id-ID" sz="2800" b="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Char char=""/>
                      </a:pPr>
                      <a:r>
                        <a:rPr lang="en-GB" sz="1600" b="0" dirty="0" err="1">
                          <a:solidFill>
                            <a:schemeClr val="tx1"/>
                          </a:solidFill>
                          <a:effectLst/>
                        </a:rPr>
                        <a:t>Barang</a:t>
                      </a:r>
                      <a:r>
                        <a:rPr lang="en-GB" sz="1600" b="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GB" sz="1600" b="0" dirty="0" err="1">
                          <a:solidFill>
                            <a:schemeClr val="tx1"/>
                          </a:solidFill>
                          <a:effectLst/>
                        </a:rPr>
                        <a:t>tidak</a:t>
                      </a:r>
                      <a:r>
                        <a:rPr lang="en-GB" sz="1600" b="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GB" sz="1600" b="0" dirty="0" err="1">
                          <a:solidFill>
                            <a:schemeClr val="tx1"/>
                          </a:solidFill>
                          <a:effectLst/>
                        </a:rPr>
                        <a:t>dapat</a:t>
                      </a:r>
                      <a:r>
                        <a:rPr lang="en-GB" sz="1600" b="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GB" sz="1600" b="0" dirty="0" err="1">
                          <a:solidFill>
                            <a:schemeClr val="tx1"/>
                          </a:solidFill>
                          <a:effectLst/>
                        </a:rPr>
                        <a:t>dimanfaatkan</a:t>
                      </a:r>
                      <a:r>
                        <a:rPr lang="en-GB" sz="1600" b="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GB" sz="1600" b="0" dirty="0" err="1">
                          <a:solidFill>
                            <a:schemeClr val="tx1"/>
                          </a:solidFill>
                          <a:effectLst/>
                        </a:rPr>
                        <a:t>karena</a:t>
                      </a:r>
                      <a:r>
                        <a:rPr lang="en-GB" sz="1600" b="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GB" sz="1600" b="0" dirty="0" err="1">
                          <a:solidFill>
                            <a:schemeClr val="tx1"/>
                          </a:solidFill>
                          <a:effectLst/>
                        </a:rPr>
                        <a:t>tidak</a:t>
                      </a:r>
                      <a:r>
                        <a:rPr lang="en-GB" sz="1600" b="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GB" sz="1600" b="0" dirty="0" err="1">
                          <a:solidFill>
                            <a:schemeClr val="tx1"/>
                          </a:solidFill>
                          <a:effectLst/>
                        </a:rPr>
                        <a:t>sesuai</a:t>
                      </a:r>
                      <a:r>
                        <a:rPr lang="en-GB" sz="1600" b="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GB" sz="1600" b="0" dirty="0" err="1">
                          <a:solidFill>
                            <a:schemeClr val="tx1"/>
                          </a:solidFill>
                          <a:effectLst/>
                        </a:rPr>
                        <a:t>dengan</a:t>
                      </a:r>
                      <a:r>
                        <a:rPr lang="en-GB" sz="1600" b="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GB" sz="1600" b="0" dirty="0" err="1">
                          <a:solidFill>
                            <a:schemeClr val="tx1"/>
                          </a:solidFill>
                          <a:effectLst/>
                        </a:rPr>
                        <a:t>Alat</a:t>
                      </a:r>
                      <a:r>
                        <a:rPr lang="en-GB" sz="1600" b="0" dirty="0">
                          <a:solidFill>
                            <a:schemeClr val="tx1"/>
                          </a:solidFill>
                          <a:effectLst/>
                        </a:rPr>
                        <a:t> yang </a:t>
                      </a:r>
                      <a:r>
                        <a:rPr lang="en-GB" sz="1600" b="0" dirty="0" err="1">
                          <a:solidFill>
                            <a:schemeClr val="tx1"/>
                          </a:solidFill>
                          <a:effectLst/>
                        </a:rPr>
                        <a:t>dioperasikan</a:t>
                      </a:r>
                      <a:endParaRPr lang="id-ID" sz="28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996" marR="66996" marT="0" marB="0"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17733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281635"/>
            <a:ext cx="10364451" cy="664851"/>
          </a:xfrm>
        </p:spPr>
        <p:txBody>
          <a:bodyPr/>
          <a:lstStyle/>
          <a:p>
            <a:pPr algn="l"/>
            <a:r>
              <a:rPr lang="id-ID" dirty="0" smtClean="0"/>
              <a:t>Temuan bpk - 2020 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913773" y="1106905"/>
            <a:ext cx="11165932" cy="5751095"/>
          </a:xfrm>
        </p:spPr>
        <p:txBody>
          <a:bodyPr>
            <a:normAutofit/>
          </a:bodyPr>
          <a:lstStyle/>
          <a:p>
            <a:r>
              <a:rPr lang="id-ID" sz="2400" cap="none" dirty="0" smtClean="0"/>
              <a:t>2.843 permasalahan sebesar Rp 2,94 T</a:t>
            </a:r>
          </a:p>
          <a:p>
            <a:pPr lvl="1"/>
            <a:r>
              <a:rPr lang="id-ID" sz="2000" cap="none" dirty="0" smtClean="0"/>
              <a:t>1.241 masalah sebesar Rp 209,8 M: 1 masalah ketidakefisienan, 72 ketidakhematan (Rp 122,74 M), dan 1.168 ketidakefektifan (Rp 87,05 M)</a:t>
            </a:r>
          </a:p>
          <a:p>
            <a:pPr lvl="1" fontAlgn="base"/>
            <a:r>
              <a:rPr lang="id-ID" sz="2000" cap="none" dirty="0" smtClean="0"/>
              <a:t>715 masalah sebesar Rp 2,73 T: 378 penyimpangan administrasi, 251 kerugian (Rp 453,77 M), 12 potensi kerugian (Rp 2,69 M), dan 74 kekurangan penerimaan (Rp 2,28 T).</a:t>
            </a:r>
          </a:p>
          <a:p>
            <a:pPr lvl="1" fontAlgn="base"/>
            <a:r>
              <a:rPr lang="id-ID" sz="2000" cap="none" dirty="0" smtClean="0"/>
              <a:t>887 masalah terkait kelemahan sistem pengendalian internal.</a:t>
            </a:r>
          </a:p>
          <a:p>
            <a:pPr fontAlgn="base"/>
            <a:r>
              <a:rPr lang="id-ID" sz="2400" cap="none" dirty="0" smtClean="0"/>
              <a:t>Penyebabnya:</a:t>
            </a:r>
          </a:p>
          <a:p>
            <a:pPr lvl="1" fontAlgn="base"/>
            <a:r>
              <a:rPr lang="id-ID" sz="2000" cap="none" dirty="0" smtClean="0"/>
              <a:t>Alokasi anggaran covid-19 dalam APBN belum teridentifikasi dan terkodifikasi secara menyeluruh.</a:t>
            </a:r>
          </a:p>
          <a:p>
            <a:pPr lvl="1" fontAlgn="base"/>
            <a:r>
              <a:rPr lang="id-ID" sz="2000" cap="none" dirty="0" smtClean="0"/>
              <a:t>Pertanggungjawaban dan pelaporan program, termasuk pengadaan</a:t>
            </a:r>
            <a:br>
              <a:rPr lang="id-ID" sz="2000" cap="none" dirty="0" smtClean="0"/>
            </a:br>
            <a:r>
              <a:rPr lang="id-ID" sz="2000" cap="none" dirty="0" smtClean="0"/>
              <a:t>barang dan jasa, belum sepenuhnya sesuai aturan</a:t>
            </a:r>
          </a:p>
          <a:p>
            <a:pPr lvl="1" fontAlgn="base"/>
            <a:r>
              <a:rPr lang="id-ID" sz="2000" cap="none" dirty="0" smtClean="0"/>
              <a:t>Pelaksanaan program dan kegiatan manajemen bencana penanganan covid-19 tidak sepenuhnya efektif</a:t>
            </a:r>
          </a:p>
        </p:txBody>
      </p:sp>
    </p:spTree>
    <p:extLst>
      <p:ext uri="{BB962C8B-B14F-4D97-AF65-F5344CB8AC3E}">
        <p14:creationId xmlns:p14="http://schemas.microsoft.com/office/powerpoint/2010/main" val="2537184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73BCDCF7-A629-4A2E-BB4B-410C6BB24B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487" y="496252"/>
            <a:ext cx="7738110" cy="936407"/>
          </a:xfrm>
        </p:spPr>
        <p:txBody>
          <a:bodyPr>
            <a:noAutofit/>
          </a:bodyPr>
          <a:lstStyle/>
          <a:p>
            <a:r>
              <a:rPr lang="en-GB" sz="3200" dirty="0" err="1"/>
              <a:t>Contoh</a:t>
            </a:r>
            <a:r>
              <a:rPr lang="en-GB" sz="3200" dirty="0"/>
              <a:t> </a:t>
            </a:r>
            <a:r>
              <a:rPr lang="en-GB" sz="3200" dirty="0" err="1"/>
              <a:t>informasi</a:t>
            </a:r>
            <a:r>
              <a:rPr lang="en-GB" sz="3200" dirty="0"/>
              <a:t> yang </a:t>
            </a:r>
            <a:r>
              <a:rPr lang="en-GB" sz="3200" dirty="0" err="1"/>
              <a:t>disampaikan</a:t>
            </a:r>
            <a:r>
              <a:rPr lang="en-GB" sz="3200" dirty="0"/>
              <a:t> </a:t>
            </a:r>
            <a:r>
              <a:rPr lang="en-GB" sz="3200" dirty="0" err="1"/>
              <a:t>Pemerintah</a:t>
            </a:r>
            <a:endParaRPr lang="en-ID" sz="3200" dirty="0"/>
          </a:p>
        </p:txBody>
      </p:sp>
      <p:pic>
        <p:nvPicPr>
          <p:cNvPr id="3074" name="Picture 2">
            <a:extLst>
              <a:ext uri="{FF2B5EF4-FFF2-40B4-BE49-F238E27FC236}">
                <a16:creationId xmlns="" xmlns:a16="http://schemas.microsoft.com/office/drawing/2014/main" id="{7937924B-FA7D-481F-A26F-925E12E5B5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34375" y="0"/>
            <a:ext cx="385762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>
            <a:extLst>
              <a:ext uri="{FF2B5EF4-FFF2-40B4-BE49-F238E27FC236}">
                <a16:creationId xmlns="" xmlns:a16="http://schemas.microsoft.com/office/drawing/2014/main" id="{85B1C29B-FD6C-4F51-99CB-6E85A06FF0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487" y="1703070"/>
            <a:ext cx="8113300" cy="4555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312A1638-3A9B-4954-B50D-EBFCB09387A3}"/>
              </a:ext>
            </a:extLst>
          </p:cNvPr>
          <p:cNvSpPr txBox="1"/>
          <p:nvPr/>
        </p:nvSpPr>
        <p:spPr>
          <a:xfrm>
            <a:off x="90487" y="6361748"/>
            <a:ext cx="75895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err="1"/>
              <a:t>Catatan</a:t>
            </a:r>
            <a:r>
              <a:rPr lang="en-GB" dirty="0"/>
              <a:t>: </a:t>
            </a:r>
            <a:r>
              <a:rPr lang="en-GB" dirty="0" err="1"/>
              <a:t>kurang</a:t>
            </a:r>
            <a:r>
              <a:rPr lang="en-GB" dirty="0"/>
              <a:t> </a:t>
            </a:r>
            <a:r>
              <a:rPr lang="en-GB" dirty="0" err="1"/>
              <a:t>informatif</a:t>
            </a:r>
            <a:r>
              <a:rPr lang="en-GB" dirty="0"/>
              <a:t> dan </a:t>
            </a:r>
            <a:r>
              <a:rPr lang="en-GB" dirty="0" err="1"/>
              <a:t>rinci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2751335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roplet">
  <a:themeElements>
    <a:clrScheme name="Droplet">
      <a:dk1>
        <a:sysClr val="windowText" lastClr="000000"/>
      </a:dk1>
      <a:lt1>
        <a:sysClr val="window" lastClr="FFFFFF"/>
      </a:lt1>
      <a:dk2>
        <a:srgbClr val="27537E"/>
      </a:dk2>
      <a:lt2>
        <a:srgbClr val="AABED7"/>
      </a:lt2>
      <a:accent1>
        <a:srgbClr val="E34B7A"/>
      </a:accent1>
      <a:accent2>
        <a:srgbClr val="AC339A"/>
      </a:accent2>
      <a:accent3>
        <a:srgbClr val="6953B7"/>
      </a:accent3>
      <a:accent4>
        <a:srgbClr val="1D7EAB"/>
      </a:accent4>
      <a:accent5>
        <a:srgbClr val="43AFD6"/>
      </a:accent5>
      <a:accent6>
        <a:srgbClr val="DE85E1"/>
      </a:accent6>
      <a:hlink>
        <a:srgbClr val="ED87A6"/>
      </a:hlink>
      <a:folHlink>
        <a:srgbClr val="C99EAC"/>
      </a:folHlink>
    </a:clrScheme>
    <a:fontScheme name="Droplet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roplet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8000"/>
                <a:shade val="100000"/>
                <a:hueMod val="136000"/>
                <a:satMod val="160000"/>
                <a:lumMod val="105000"/>
              </a:schemeClr>
            </a:gs>
            <a:gs pos="100000">
              <a:schemeClr val="phClr">
                <a:shade val="92000"/>
                <a:satMod val="170000"/>
                <a:lumMod val="96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oplet" id="{8984A317-299A-4E50-B45D-BFC9EDE2337A}" vid="{C71B277C-C29A-4BA0-A7BA-43502DF21AB3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Droplet</Template>
  <TotalTime>1082</TotalTime>
  <Words>810</Words>
  <Application>Microsoft Office PowerPoint</Application>
  <PresentationFormat>Widescreen</PresentationFormat>
  <Paragraphs>116</Paragraphs>
  <Slides>10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Arial</vt:lpstr>
      <vt:lpstr>Calibri</vt:lpstr>
      <vt:lpstr>Times New Roman</vt:lpstr>
      <vt:lpstr>Tw Cen MT</vt:lpstr>
      <vt:lpstr>Wingdings</vt:lpstr>
      <vt:lpstr>Droplet</vt:lpstr>
      <vt:lpstr>Membuka Informasi, mencegah korupsi:  PBJ covid-19 </vt:lpstr>
      <vt:lpstr>Dasar Hukum Pengadaan terkait Penanganan Covid-19</vt:lpstr>
      <vt:lpstr>Tahapan Pengadaan Barang/ Jasa Darurat</vt:lpstr>
      <vt:lpstr>Pengadaan Biasa vs Pengadaan Darurat</vt:lpstr>
      <vt:lpstr>Catatan Pengadaan Penanganan Covid-19</vt:lpstr>
      <vt:lpstr>Catatan Pengadaan Penanganan Covid-19</vt:lpstr>
      <vt:lpstr>Titik kritis pengadaan pbj covid-19</vt:lpstr>
      <vt:lpstr>Temuan bpk - 2020 </vt:lpstr>
      <vt:lpstr>Contoh informasi yang disampaikan Pemerintah</vt:lpstr>
      <vt:lpstr>Terimakasih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Catatan atas Pengadaan Barang dan Jasa terkait Covid-19</dc:title>
  <dc:creator>adminn</dc:creator>
  <cp:lastModifiedBy>Windows User</cp:lastModifiedBy>
  <cp:revision>61</cp:revision>
  <dcterms:created xsi:type="dcterms:W3CDTF">2021-02-15T02:36:32Z</dcterms:created>
  <dcterms:modified xsi:type="dcterms:W3CDTF">2021-10-26T03:13:11Z</dcterms:modified>
</cp:coreProperties>
</file>