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98" r:id="rId4"/>
  </p:sldMasterIdLst>
  <p:notesMasterIdLst>
    <p:notesMasterId r:id="rId18"/>
  </p:notesMasterIdLst>
  <p:sldIdLst>
    <p:sldId id="258" r:id="rId5"/>
    <p:sldId id="273" r:id="rId6"/>
    <p:sldId id="261" r:id="rId7"/>
    <p:sldId id="5049" r:id="rId8"/>
    <p:sldId id="260" r:id="rId9"/>
    <p:sldId id="5053" r:id="rId10"/>
    <p:sldId id="5058" r:id="rId11"/>
    <p:sldId id="312" r:id="rId12"/>
    <p:sldId id="5057" r:id="rId13"/>
    <p:sldId id="5050" r:id="rId14"/>
    <p:sldId id="5085" r:id="rId15"/>
    <p:sldId id="5062" r:id="rId16"/>
    <p:sldId id="504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F37B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3" autoAdjust="0"/>
    <p:restoredTop sz="94660"/>
  </p:normalViewPr>
  <p:slideViewPr>
    <p:cSldViewPr snapToGrid="0">
      <p:cViewPr>
        <p:scale>
          <a:sx n="80" d="100"/>
          <a:sy n="80" d="100"/>
        </p:scale>
        <p:origin x="1428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 /><Relationship Id="rId13" Type="http://schemas.openxmlformats.org/officeDocument/2006/relationships/slide" Target="slides/slide9.xml" /><Relationship Id="rId18" Type="http://schemas.openxmlformats.org/officeDocument/2006/relationships/notesMaster" Target="notesMasters/notesMaster1.xml" /><Relationship Id="rId3" Type="http://schemas.openxmlformats.org/officeDocument/2006/relationships/slideMaster" Target="slideMasters/slideMaster3.xml" /><Relationship Id="rId21" Type="http://schemas.openxmlformats.org/officeDocument/2006/relationships/theme" Target="theme/theme1.xml" /><Relationship Id="rId7" Type="http://schemas.openxmlformats.org/officeDocument/2006/relationships/slide" Target="slides/slide3.xml" /><Relationship Id="rId12" Type="http://schemas.openxmlformats.org/officeDocument/2006/relationships/slide" Target="slides/slide8.xml" /><Relationship Id="rId17" Type="http://schemas.openxmlformats.org/officeDocument/2006/relationships/slide" Target="slides/slide13.xml" /><Relationship Id="rId2" Type="http://schemas.openxmlformats.org/officeDocument/2006/relationships/slideMaster" Target="slideMasters/slideMaster2.xml" /><Relationship Id="rId16" Type="http://schemas.openxmlformats.org/officeDocument/2006/relationships/slide" Target="slides/slide12.xml" /><Relationship Id="rId20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2.xml" /><Relationship Id="rId11" Type="http://schemas.openxmlformats.org/officeDocument/2006/relationships/slide" Target="slides/slide7.xml" /><Relationship Id="rId5" Type="http://schemas.openxmlformats.org/officeDocument/2006/relationships/slide" Target="slides/slide1.xml" /><Relationship Id="rId15" Type="http://schemas.openxmlformats.org/officeDocument/2006/relationships/slide" Target="slides/slide11.xml" /><Relationship Id="rId10" Type="http://schemas.openxmlformats.org/officeDocument/2006/relationships/slide" Target="slides/slide6.xml" /><Relationship Id="rId19" Type="http://schemas.openxmlformats.org/officeDocument/2006/relationships/presProps" Target="presProps.xml" /><Relationship Id="rId4" Type="http://schemas.openxmlformats.org/officeDocument/2006/relationships/slideMaster" Target="slideMasters/slideMaster4.xml" /><Relationship Id="rId9" Type="http://schemas.openxmlformats.org/officeDocument/2006/relationships/slide" Target="slides/slide5.xml" /><Relationship Id="rId14" Type="http://schemas.openxmlformats.org/officeDocument/2006/relationships/slide" Target="slides/slide10.xml" /><Relationship Id="rId22" Type="http://schemas.openxmlformats.org/officeDocument/2006/relationships/tableStyles" Target="tableStyle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E52C7-020F-4556-B09F-A539BBFCEDB3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4EF13D-60A3-4D62-80F9-C20BC01C16E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90083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lFhyR3GVOXE" TargetMode="External" /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austindistel?utm_source=unsplash&amp;utm_medium=referral&amp;utm_content=creditCopyText" TargetMode="External" /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Relationship Id="rId6" Type="http://schemas.openxmlformats.org/officeDocument/2006/relationships/hyperlink" Target="https://unsplash.com/@fideletty?utm_source=unsplash&amp;utm_medium=referral&amp;utm_content=creditCopyText" TargetMode="External" /><Relationship Id="rId5" Type="http://schemas.openxmlformats.org/officeDocument/2006/relationships/hyperlink" Target="https://unsplash.com/s/photos/business-man?utm_source=unsplash&amp;utm_medium=referral&amp;utm_content=creditCopyText" TargetMode="External" /><Relationship Id="rId4" Type="http://schemas.openxmlformats.org/officeDocument/2006/relationships/hyperlink" Target="https://unsplash.com/s/photos/webinar?utm_source=unsplash&amp;utm_medium=referral&amp;utm_content=creditCopyText" TargetMode="Externa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649DAF-093F-4482-AA38-346E9A2DEE9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9264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dirty="0">
                <a:hlinkClick r:id="rId3"/>
              </a:rPr>
              <a:t>https://unsplash.com/photos/lFhyR3GVOXE</a:t>
            </a: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3C6AD-AF80-4181-B3EE-0F7B483B0C11}" type="slidenum">
              <a:rPr lang="en-ID" smtClean="0"/>
              <a:t>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7526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Austin </a:t>
            </a:r>
            <a:r>
              <a:rPr lang="en-ID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Distel</a:t>
            </a:r>
            <a:r>
              <a:rPr lang="en-ID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Unsplash</a:t>
            </a:r>
            <a:endParaRPr lang="en-ID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Austin </a:t>
            </a:r>
            <a:r>
              <a:rPr lang="en-ID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Distel</a:t>
            </a:r>
            <a:r>
              <a:rPr lang="en-ID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Unsplash</a:t>
            </a:r>
            <a:endParaRPr lang="en-ID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Etty </a:t>
            </a:r>
            <a:r>
              <a:rPr lang="en-ID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Fidele</a:t>
            </a:r>
            <a:r>
              <a:rPr lang="en-ID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CE837E-594B-4F0F-92F5-F20D4296AC5C}" type="slidenum">
              <a:rPr kumimoji="0" lang="en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ID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8450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 </a:t>
            </a:r>
          </a:p>
          <a:p>
            <a:endParaRPr lang="en-US"/>
          </a:p>
          <a:p>
            <a:r>
              <a:rPr lang="id-ID"/>
              <a:t>https</a:t>
            </a:r>
            <a:r>
              <a:rPr lang="id-ID" dirty="0"/>
              <a:t>://gumroad.com/l/macbook-pro-mockups?source=post_page---------------------------</a:t>
            </a:r>
          </a:p>
          <a:p>
            <a:endParaRPr lang="id-ID" dirty="0"/>
          </a:p>
          <a:p>
            <a:r>
              <a:rPr lang="id-ID" dirty="0"/>
              <a:t>https://www.freepik.com/free-vector/nothern-lights-background_4666677.htm</a:t>
            </a:r>
          </a:p>
          <a:p>
            <a:endParaRPr lang="id-ID" dirty="0"/>
          </a:p>
          <a:p>
            <a:r>
              <a:rPr lang="id-ID" dirty="0"/>
              <a:t>https://dribbble.com/shots/3848433-iPhone-X-Flat-Mockup-Free</a:t>
            </a:r>
          </a:p>
          <a:p>
            <a:endParaRPr lang="id-ID" dirty="0"/>
          </a:p>
          <a:p>
            <a:r>
              <a:rPr lang="id-ID" dirty="0"/>
              <a:t>https://unsplash.com/photos/mpN7xjKQ_Ns</a:t>
            </a:r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B1B4E9-BC61-4ECA-8364-430F7FAB0373}" type="slidenum">
              <a:rPr lang="id-ID" smtClean="0"/>
              <a:t>13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036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2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2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5C622-2D71-4DB4-A8C9-163F57B12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9B8C8-B4A5-4A70-8D16-7D8E65AB70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26836-0A92-4FFB-8913-8C11DE6A3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8355-5073-4BFB-A723-A971421D3654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070A5-8669-44E3-955A-0683DFA90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0B0B58-BFF4-4B67-9383-A9C6072C0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FE760-92A6-467C-B19C-7A3C7D578A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8294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37A4E-15D1-451E-8C05-3CFC80959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B40CC4-9E0A-42EA-8C38-1E0FB4EED6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FC7519-FD26-451C-8CCB-DFCEE7A24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8355-5073-4BFB-A723-A971421D3654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A40C16-4774-45BB-B3DE-3D2F67CBE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360D4-8356-46FF-88C7-AAD7B5039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FE760-92A6-467C-B19C-7A3C7D578A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47257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77EA1F-68EA-4F4A-8C57-5923BF821D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8EB100-7C84-4F87-812D-FCD981A6F5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C5619-893B-424B-8784-A0AC8B9C9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8355-5073-4BFB-A723-A971421D3654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074D52-A1CA-4AC3-BE73-1568A09E1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FBA499-5879-42E5-AB3D-4471894E0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FE760-92A6-467C-B19C-7A3C7D578A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46992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6310591"/>
            <a:ext cx="12192000" cy="202686"/>
          </a:xfrm>
          <a:prstGeom prst="rect">
            <a:avLst/>
          </a:prstGeom>
          <a:solidFill>
            <a:srgbClr val="0F0E18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19051" tIns="19051" rIns="19051" bIns="19051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412666" fontAlgn="base" hangingPunct="0">
              <a:spcBef>
                <a:spcPct val="0"/>
              </a:spcBef>
              <a:spcAft>
                <a:spcPct val="0"/>
              </a:spcAft>
            </a:pPr>
            <a:endParaRPr lang="en-US" sz="1067">
              <a:solidFill>
                <a:srgbClr val="74808C"/>
              </a:solidFill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449" y="836722"/>
            <a:ext cx="9752075" cy="1089025"/>
          </a:xfrm>
        </p:spPr>
        <p:txBody>
          <a:bodyPr/>
          <a:lstStyle>
            <a:lvl1pPr>
              <a:lnSpc>
                <a:spcPct val="100000"/>
              </a:lnSpc>
              <a:defRPr sz="4400" b="0" i="0">
                <a:solidFill>
                  <a:srgbClr val="FFFFFF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5856" y="2032893"/>
            <a:ext cx="10238581" cy="3509963"/>
          </a:xfrm>
        </p:spPr>
        <p:txBody>
          <a:bodyPr/>
          <a:lstStyle>
            <a:lvl1pPr algn="just">
              <a:lnSpc>
                <a:spcPct val="150000"/>
              </a:lnSpc>
              <a:defRPr sz="1067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algn="just">
              <a:lnSpc>
                <a:spcPct val="150000"/>
              </a:lnSpc>
              <a:defRPr sz="1067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algn="just">
              <a:lnSpc>
                <a:spcPct val="150000"/>
              </a:lnSpc>
              <a:defRPr sz="1067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algn="just">
              <a:lnSpc>
                <a:spcPct val="150000"/>
              </a:lnSpc>
              <a:defRPr sz="1067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algn="just">
              <a:lnSpc>
                <a:spcPct val="150000"/>
              </a:lnSpc>
              <a:defRPr sz="1067">
                <a:solidFill>
                  <a:srgbClr val="FFFFFF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/>
          </p:cNvSpPr>
          <p:nvPr userDrawn="1">
            <p:ph type="sldNum" sz="quarter" idx="10"/>
          </p:nvPr>
        </p:nvSpPr>
        <p:spPr>
          <a:xfrm>
            <a:off x="11374437" y="6356057"/>
            <a:ext cx="447675" cy="241300"/>
          </a:xfrm>
        </p:spPr>
        <p:txBody>
          <a:bodyPr/>
          <a:lstStyle>
            <a:lvl1pPr>
              <a:defRPr b="0" i="0">
                <a:solidFill>
                  <a:srgbClr val="3E424F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>
              <a:defRPr/>
            </a:pPr>
            <a:fld id="{47C205F5-B05A-2C4F-8652-025C43E558A2}" type="slidenum">
              <a:rPr lang="x-none" altLang="x-none" smtClean="0"/>
              <a:pPr>
                <a:defRPr/>
              </a:pPr>
              <a:t>‹#›</a:t>
            </a:fld>
            <a:endParaRPr lang="x-none" altLang="x-none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61596" y="6139500"/>
            <a:ext cx="4250229" cy="668704"/>
            <a:chOff x="523189" y="12278957"/>
            <a:chExt cx="8500459" cy="1337405"/>
          </a:xfrm>
        </p:grpSpPr>
        <p:sp>
          <p:nvSpPr>
            <p:cNvPr id="6" name="TextBox 5"/>
            <p:cNvSpPr txBox="1">
              <a:spLocks noChangeArrowheads="1"/>
            </p:cNvSpPr>
            <p:nvPr userDrawn="1"/>
          </p:nvSpPr>
          <p:spPr bwMode="auto">
            <a:xfrm>
              <a:off x="1750839" y="12774852"/>
              <a:ext cx="6624737" cy="841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412666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d-ID" sz="1067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Poppins" charset="0"/>
                </a:rPr>
                <a:t>Pemilihan Serentak Tahun 2018 Dan Pemilihan Umum Tahun 2019</a:t>
              </a:r>
              <a:endParaRPr lang="en-US" altLang="x-none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Poppins" charset="0"/>
              </a:endParaRPr>
            </a:p>
          </p:txBody>
        </p:sp>
        <p:sp>
          <p:nvSpPr>
            <p:cNvPr id="8" name="Text Box 3"/>
            <p:cNvSpPr txBox="1">
              <a:spLocks/>
            </p:cNvSpPr>
            <p:nvPr userDrawn="1"/>
          </p:nvSpPr>
          <p:spPr bwMode="auto">
            <a:xfrm>
              <a:off x="1787133" y="12278957"/>
              <a:ext cx="7236515" cy="6997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defTabSz="412666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x-none" sz="1600" dirty="0">
                  <a:solidFill>
                    <a:srgbClr val="FFFFFF"/>
                  </a:solidFill>
                  <a:latin typeface="Open Sans Light" charset="0"/>
                  <a:ea typeface="Open Sans Light" charset="0"/>
                  <a:cs typeface="Open Sans Light" charset="0"/>
                  <a:sym typeface="Poppins Medium" charset="0"/>
                </a:rPr>
                <a:t>PERSIAPAN PENYELENGGARAAN</a:t>
              </a:r>
              <a:endParaRPr lang="x-none" altLang="x-none" sz="1600" dirty="0">
                <a:solidFill>
                  <a:srgbClr val="FFFFFF"/>
                </a:solidFill>
                <a:latin typeface="Open Sans Light" charset="0"/>
                <a:ea typeface="Open Sans Light" charset="0"/>
                <a:cs typeface="Open Sans Light" charset="0"/>
                <a:sym typeface="Poppins Medium" charset="0"/>
              </a:endParaRPr>
            </a:p>
          </p:txBody>
        </p:sp>
        <p:pic>
          <p:nvPicPr>
            <p:cNvPr id="2050" name="Picture 2" descr="C:\Users\AUR-AURAN\Desktop\YOGI\fix\KPU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189" y="12349760"/>
              <a:ext cx="939619" cy="10609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70395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56523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57229" y="195322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132997" y="195322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5591945" y="195322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7067713" y="195322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8543480" y="195322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657229" y="342900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132997" y="342900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5591945" y="342900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7067713" y="342900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8543480" y="342900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9" name="Rectangle 18"/>
          <p:cNvSpPr/>
          <p:nvPr userDrawn="1"/>
        </p:nvSpPr>
        <p:spPr bwMode="auto">
          <a:xfrm>
            <a:off x="0" y="6310591"/>
            <a:ext cx="12192000" cy="202686"/>
          </a:xfrm>
          <a:prstGeom prst="rect">
            <a:avLst/>
          </a:prstGeom>
          <a:solidFill>
            <a:srgbClr val="0F0E18"/>
          </a:solidFill>
          <a:ln w="12700" cap="flat" cmpd="sng" algn="ctr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19051" tIns="19051" rIns="19051" bIns="19051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412666" fontAlgn="base" hangingPunct="0">
              <a:spcBef>
                <a:spcPct val="0"/>
              </a:spcBef>
              <a:spcAft>
                <a:spcPct val="0"/>
              </a:spcAft>
            </a:pPr>
            <a:endParaRPr lang="en-US" sz="1067">
              <a:solidFill>
                <a:srgbClr val="74808C"/>
              </a:solidFill>
              <a:latin typeface="Poppins" charset="0"/>
              <a:ea typeface="Poppins" charset="0"/>
              <a:cs typeface="Poppins" charset="0"/>
              <a:sym typeface="Poppins" charset="0"/>
            </a:endParaRPr>
          </a:p>
        </p:txBody>
      </p:sp>
      <p:sp>
        <p:nvSpPr>
          <p:cNvPr id="17" name="Rectangle 4"/>
          <p:cNvSpPr>
            <a:spLocks noGrp="1"/>
          </p:cNvSpPr>
          <p:nvPr>
            <p:ph type="sldNum" sz="quarter" idx="21"/>
          </p:nvPr>
        </p:nvSpPr>
        <p:spPr>
          <a:xfrm>
            <a:off x="11388589" y="6356057"/>
            <a:ext cx="447675" cy="241300"/>
          </a:xfrm>
        </p:spPr>
        <p:txBody>
          <a:bodyPr/>
          <a:lstStyle>
            <a:lvl1pPr>
              <a:defRPr b="0" i="0">
                <a:solidFill>
                  <a:srgbClr val="383C47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>
              <a:defRPr/>
            </a:pPr>
            <a:fld id="{029EB264-65DE-DD49-A8CC-41DBB245A5C0}" type="slidenum">
              <a:rPr lang="x-none" altLang="x-none" smtClean="0"/>
              <a:pPr>
                <a:defRPr/>
              </a:pPr>
              <a:t>‹#›</a:t>
            </a:fld>
            <a:endParaRPr lang="x-none" altLang="x-none"/>
          </a:p>
        </p:txBody>
      </p:sp>
      <p:grpSp>
        <p:nvGrpSpPr>
          <p:cNvPr id="28" name="Group 27"/>
          <p:cNvGrpSpPr/>
          <p:nvPr userDrawn="1"/>
        </p:nvGrpSpPr>
        <p:grpSpPr>
          <a:xfrm>
            <a:off x="261596" y="6174911"/>
            <a:ext cx="6014425" cy="530920"/>
            <a:chOff x="523189" y="12349760"/>
            <a:chExt cx="12028851" cy="1061840"/>
          </a:xfrm>
        </p:grpSpPr>
        <p:sp>
          <p:nvSpPr>
            <p:cNvPr id="29" name="TextBox 28"/>
            <p:cNvSpPr txBox="1">
              <a:spLocks noChangeArrowheads="1"/>
            </p:cNvSpPr>
            <p:nvPr userDrawn="1"/>
          </p:nvSpPr>
          <p:spPr bwMode="auto">
            <a:xfrm>
              <a:off x="1750839" y="12898510"/>
              <a:ext cx="6624737" cy="513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412666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67" dirty="0" err="1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Poppins" charset="0"/>
                </a:rPr>
                <a:t>Tahun</a:t>
              </a:r>
              <a:r>
                <a:rPr lang="en-US" sz="1067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Poppins" charset="0"/>
                </a:rPr>
                <a:t> 2018</a:t>
              </a:r>
              <a:endParaRPr lang="en-US" altLang="x-none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Poppins" charset="0"/>
              </a:endParaRPr>
            </a:p>
          </p:txBody>
        </p:sp>
        <p:sp>
          <p:nvSpPr>
            <p:cNvPr id="30" name="Text Box 3"/>
            <p:cNvSpPr txBox="1">
              <a:spLocks/>
            </p:cNvSpPr>
            <p:nvPr userDrawn="1"/>
          </p:nvSpPr>
          <p:spPr bwMode="auto">
            <a:xfrm>
              <a:off x="1787133" y="12402616"/>
              <a:ext cx="10764907" cy="5449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/>
            <a:lstStyle/>
            <a:p>
              <a:pPr defTabSz="412666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i-FI" altLang="x-none" sz="1600" dirty="0">
                  <a:solidFill>
                    <a:srgbClr val="FFFFFF"/>
                  </a:solidFill>
                  <a:latin typeface="Open Sans Light" charset="0"/>
                  <a:ea typeface="Open Sans Light" charset="0"/>
                  <a:cs typeface="Open Sans Light" charset="0"/>
                  <a:sym typeface="Poppins Medium" charset="0"/>
                </a:rPr>
                <a:t>KEBUTUHAN ANGGARAN PENYELENGGARAAN KEGIATAN </a:t>
              </a:r>
              <a:endParaRPr lang="x-none" altLang="x-none" sz="1600" dirty="0">
                <a:solidFill>
                  <a:srgbClr val="FFFFFF"/>
                </a:solidFill>
                <a:latin typeface="Open Sans Light" charset="0"/>
                <a:ea typeface="Open Sans Light" charset="0"/>
                <a:cs typeface="Open Sans Light" charset="0"/>
                <a:sym typeface="Poppins Medium" charset="0"/>
              </a:endParaRPr>
            </a:p>
          </p:txBody>
        </p:sp>
        <p:pic>
          <p:nvPicPr>
            <p:cNvPr id="34" name="Picture 2" descr="C:\Users\AUR-AURAN\Desktop\YOGI\fix\KPU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189" y="12349760"/>
              <a:ext cx="939619" cy="10609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397902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657229" y="195322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132997" y="195322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5591945" y="195322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7067713" y="195322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8543480" y="195322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657229" y="342900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132997" y="342900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5591945" y="342900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7067713" y="342900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8543480" y="3429001"/>
            <a:ext cx="1223963" cy="1223963"/>
          </a:xfrm>
          <a:solidFill>
            <a:srgbClr val="565B6E"/>
          </a:solidFill>
        </p:spPr>
        <p:txBody>
          <a:bodyPr/>
          <a:lstStyle/>
          <a:p>
            <a:pPr lvl="0"/>
            <a:endParaRPr lang="en-US" noProof="0">
              <a:sym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9442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096000" y="4"/>
            <a:ext cx="6096000" cy="6857999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 b="0" i="0">
                <a:latin typeface="Titillium" charset="0"/>
                <a:ea typeface="Titillium" charset="0"/>
                <a:cs typeface="Titillium" charset="0"/>
              </a:defRPr>
            </a:lvl1pPr>
          </a:lstStyle>
          <a:p>
            <a:r>
              <a:rPr lang="en-US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1720622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82229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5022280" y="2266952"/>
            <a:ext cx="2147455" cy="2324099"/>
          </a:xfrm>
          <a:custGeom>
            <a:avLst/>
            <a:gdLst>
              <a:gd name="connsiteX0" fmla="*/ 647700 w 1295400"/>
              <a:gd name="connsiteY0" fmla="*/ 156700 h 1401956"/>
              <a:gd name="connsiteX1" fmla="*/ 535431 w 1295400"/>
              <a:gd name="connsiteY1" fmla="*/ 183516 h 1401956"/>
              <a:gd name="connsiteX2" fmla="*/ 257107 w 1295400"/>
              <a:gd name="connsiteY2" fmla="*/ 344717 h 1401956"/>
              <a:gd name="connsiteX3" fmla="*/ 144790 w 1295400"/>
              <a:gd name="connsiteY3" fmla="*/ 539469 h 1401956"/>
              <a:gd name="connsiteX4" fmla="*/ 144790 w 1295400"/>
              <a:gd name="connsiteY4" fmla="*/ 862487 h 1401956"/>
              <a:gd name="connsiteX5" fmla="*/ 257107 w 1295400"/>
              <a:gd name="connsiteY5" fmla="*/ 1057239 h 1401956"/>
              <a:gd name="connsiteX6" fmla="*/ 535431 w 1295400"/>
              <a:gd name="connsiteY6" fmla="*/ 1218441 h 1401956"/>
              <a:gd name="connsiteX7" fmla="*/ 759970 w 1295400"/>
              <a:gd name="connsiteY7" fmla="*/ 1218441 h 1401956"/>
              <a:gd name="connsiteX8" fmla="*/ 1038294 w 1295400"/>
              <a:gd name="connsiteY8" fmla="*/ 1057239 h 1401956"/>
              <a:gd name="connsiteX9" fmla="*/ 1150610 w 1295400"/>
              <a:gd name="connsiteY9" fmla="*/ 862487 h 1401956"/>
              <a:gd name="connsiteX10" fmla="*/ 1150610 w 1295400"/>
              <a:gd name="connsiteY10" fmla="*/ 539469 h 1401956"/>
              <a:gd name="connsiteX11" fmla="*/ 1038294 w 1295400"/>
              <a:gd name="connsiteY11" fmla="*/ 344717 h 1401956"/>
              <a:gd name="connsiteX12" fmla="*/ 759970 w 1295400"/>
              <a:gd name="connsiteY12" fmla="*/ 183516 h 1401956"/>
              <a:gd name="connsiteX13" fmla="*/ 647700 w 1295400"/>
              <a:gd name="connsiteY13" fmla="*/ 156700 h 1401956"/>
              <a:gd name="connsiteX14" fmla="*/ 647700 w 1295400"/>
              <a:gd name="connsiteY14" fmla="*/ 0 h 1401956"/>
              <a:gd name="connsiteX15" fmla="*/ 792293 w 1295400"/>
              <a:gd name="connsiteY15" fmla="*/ 34536 h 1401956"/>
              <a:gd name="connsiteX16" fmla="*/ 1150747 w 1295400"/>
              <a:gd name="connsiteY16" fmla="*/ 242148 h 1401956"/>
              <a:gd name="connsiteX17" fmla="*/ 1295400 w 1295400"/>
              <a:gd name="connsiteY17" fmla="*/ 492970 h 1401956"/>
              <a:gd name="connsiteX18" fmla="*/ 1295400 w 1295400"/>
              <a:gd name="connsiteY18" fmla="*/ 908986 h 1401956"/>
              <a:gd name="connsiteX19" fmla="*/ 1150747 w 1295400"/>
              <a:gd name="connsiteY19" fmla="*/ 1159808 h 1401956"/>
              <a:gd name="connsiteX20" fmla="*/ 792293 w 1295400"/>
              <a:gd name="connsiteY20" fmla="*/ 1367420 h 1401956"/>
              <a:gd name="connsiteX21" fmla="*/ 503108 w 1295400"/>
              <a:gd name="connsiteY21" fmla="*/ 1367420 h 1401956"/>
              <a:gd name="connsiteX22" fmla="*/ 144653 w 1295400"/>
              <a:gd name="connsiteY22" fmla="*/ 1159808 h 1401956"/>
              <a:gd name="connsiteX23" fmla="*/ 0 w 1295400"/>
              <a:gd name="connsiteY23" fmla="*/ 908986 h 1401956"/>
              <a:gd name="connsiteX24" fmla="*/ 0 w 1295400"/>
              <a:gd name="connsiteY24" fmla="*/ 492970 h 1401956"/>
              <a:gd name="connsiteX25" fmla="*/ 144653 w 1295400"/>
              <a:gd name="connsiteY25" fmla="*/ 242148 h 1401956"/>
              <a:gd name="connsiteX26" fmla="*/ 503108 w 1295400"/>
              <a:gd name="connsiteY26" fmla="*/ 34536 h 1401956"/>
              <a:gd name="connsiteX27" fmla="*/ 647700 w 1295400"/>
              <a:gd name="connsiteY27" fmla="*/ 0 h 1401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95400" h="1401956">
                <a:moveTo>
                  <a:pt x="647700" y="156700"/>
                </a:moveTo>
                <a:cubicBezTo>
                  <a:pt x="607002" y="156700"/>
                  <a:pt x="566304" y="165639"/>
                  <a:pt x="535431" y="183516"/>
                </a:cubicBezTo>
                <a:lnTo>
                  <a:pt x="257107" y="344717"/>
                </a:lnTo>
                <a:cubicBezTo>
                  <a:pt x="195314" y="380471"/>
                  <a:pt x="144790" y="468115"/>
                  <a:pt x="144790" y="539469"/>
                </a:cubicBezTo>
                <a:lnTo>
                  <a:pt x="144790" y="862487"/>
                </a:lnTo>
                <a:cubicBezTo>
                  <a:pt x="144790" y="933841"/>
                  <a:pt x="195314" y="1021485"/>
                  <a:pt x="257107" y="1057239"/>
                </a:cubicBezTo>
                <a:lnTo>
                  <a:pt x="535431" y="1218441"/>
                </a:lnTo>
                <a:cubicBezTo>
                  <a:pt x="597177" y="1254195"/>
                  <a:pt x="698224" y="1254195"/>
                  <a:pt x="759970" y="1218441"/>
                </a:cubicBezTo>
                <a:lnTo>
                  <a:pt x="1038294" y="1057239"/>
                </a:lnTo>
                <a:cubicBezTo>
                  <a:pt x="1100087" y="1021485"/>
                  <a:pt x="1150610" y="933841"/>
                  <a:pt x="1150610" y="862487"/>
                </a:cubicBezTo>
                <a:lnTo>
                  <a:pt x="1150610" y="539469"/>
                </a:lnTo>
                <a:cubicBezTo>
                  <a:pt x="1150610" y="468115"/>
                  <a:pt x="1100087" y="380471"/>
                  <a:pt x="1038294" y="344717"/>
                </a:cubicBezTo>
                <a:lnTo>
                  <a:pt x="759970" y="183516"/>
                </a:lnTo>
                <a:cubicBezTo>
                  <a:pt x="729097" y="165639"/>
                  <a:pt x="688399" y="156700"/>
                  <a:pt x="647700" y="156700"/>
                </a:cubicBezTo>
                <a:close/>
                <a:moveTo>
                  <a:pt x="647700" y="0"/>
                </a:moveTo>
                <a:cubicBezTo>
                  <a:pt x="700116" y="0"/>
                  <a:pt x="752532" y="11512"/>
                  <a:pt x="792293" y="34536"/>
                </a:cubicBezTo>
                <a:lnTo>
                  <a:pt x="1150747" y="242148"/>
                </a:lnTo>
                <a:cubicBezTo>
                  <a:pt x="1230331" y="288196"/>
                  <a:pt x="1295400" y="401072"/>
                  <a:pt x="1295400" y="492970"/>
                </a:cubicBezTo>
                <a:lnTo>
                  <a:pt x="1295400" y="908986"/>
                </a:lnTo>
                <a:cubicBezTo>
                  <a:pt x="1295400" y="1000884"/>
                  <a:pt x="1230331" y="1113760"/>
                  <a:pt x="1150747" y="1159808"/>
                </a:cubicBezTo>
                <a:lnTo>
                  <a:pt x="792293" y="1367420"/>
                </a:lnTo>
                <a:cubicBezTo>
                  <a:pt x="712770" y="1413468"/>
                  <a:pt x="582631" y="1413468"/>
                  <a:pt x="503108" y="1367420"/>
                </a:cubicBezTo>
                <a:lnTo>
                  <a:pt x="144653" y="1159808"/>
                </a:lnTo>
                <a:cubicBezTo>
                  <a:pt x="65070" y="1113760"/>
                  <a:pt x="0" y="1000884"/>
                  <a:pt x="0" y="908986"/>
                </a:cubicBezTo>
                <a:lnTo>
                  <a:pt x="0" y="492970"/>
                </a:lnTo>
                <a:cubicBezTo>
                  <a:pt x="0" y="401072"/>
                  <a:pt x="65070" y="288196"/>
                  <a:pt x="144653" y="242148"/>
                </a:cubicBezTo>
                <a:lnTo>
                  <a:pt x="503108" y="34536"/>
                </a:lnTo>
                <a:cubicBezTo>
                  <a:pt x="542869" y="11512"/>
                  <a:pt x="595285" y="0"/>
                  <a:pt x="647700" y="0"/>
                </a:cubicBez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 b="0" i="0">
                <a:latin typeface="Titillium" charset="0"/>
                <a:ea typeface="Titillium" charset="0"/>
                <a:cs typeface="Titillium" charset="0"/>
              </a:defRPr>
            </a:lvl1pPr>
          </a:lstStyle>
          <a:p>
            <a:r>
              <a:rPr lang="en-US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0913037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5448300" y="762005"/>
            <a:ext cx="1295400" cy="1401956"/>
          </a:xfrm>
          <a:custGeom>
            <a:avLst/>
            <a:gdLst>
              <a:gd name="connsiteX0" fmla="*/ 647700 w 1295400"/>
              <a:gd name="connsiteY0" fmla="*/ 156700 h 1401956"/>
              <a:gd name="connsiteX1" fmla="*/ 535431 w 1295400"/>
              <a:gd name="connsiteY1" fmla="*/ 183516 h 1401956"/>
              <a:gd name="connsiteX2" fmla="*/ 257107 w 1295400"/>
              <a:gd name="connsiteY2" fmla="*/ 344717 h 1401956"/>
              <a:gd name="connsiteX3" fmla="*/ 144790 w 1295400"/>
              <a:gd name="connsiteY3" fmla="*/ 539469 h 1401956"/>
              <a:gd name="connsiteX4" fmla="*/ 144790 w 1295400"/>
              <a:gd name="connsiteY4" fmla="*/ 862487 h 1401956"/>
              <a:gd name="connsiteX5" fmla="*/ 257107 w 1295400"/>
              <a:gd name="connsiteY5" fmla="*/ 1057239 h 1401956"/>
              <a:gd name="connsiteX6" fmla="*/ 535431 w 1295400"/>
              <a:gd name="connsiteY6" fmla="*/ 1218441 h 1401956"/>
              <a:gd name="connsiteX7" fmla="*/ 759970 w 1295400"/>
              <a:gd name="connsiteY7" fmla="*/ 1218441 h 1401956"/>
              <a:gd name="connsiteX8" fmla="*/ 1038294 w 1295400"/>
              <a:gd name="connsiteY8" fmla="*/ 1057239 h 1401956"/>
              <a:gd name="connsiteX9" fmla="*/ 1150610 w 1295400"/>
              <a:gd name="connsiteY9" fmla="*/ 862487 h 1401956"/>
              <a:gd name="connsiteX10" fmla="*/ 1150610 w 1295400"/>
              <a:gd name="connsiteY10" fmla="*/ 539469 h 1401956"/>
              <a:gd name="connsiteX11" fmla="*/ 1038294 w 1295400"/>
              <a:gd name="connsiteY11" fmla="*/ 344717 h 1401956"/>
              <a:gd name="connsiteX12" fmla="*/ 759970 w 1295400"/>
              <a:gd name="connsiteY12" fmla="*/ 183516 h 1401956"/>
              <a:gd name="connsiteX13" fmla="*/ 647700 w 1295400"/>
              <a:gd name="connsiteY13" fmla="*/ 156700 h 1401956"/>
              <a:gd name="connsiteX14" fmla="*/ 647700 w 1295400"/>
              <a:gd name="connsiteY14" fmla="*/ 0 h 1401956"/>
              <a:gd name="connsiteX15" fmla="*/ 792293 w 1295400"/>
              <a:gd name="connsiteY15" fmla="*/ 34536 h 1401956"/>
              <a:gd name="connsiteX16" fmla="*/ 1150747 w 1295400"/>
              <a:gd name="connsiteY16" fmla="*/ 242148 h 1401956"/>
              <a:gd name="connsiteX17" fmla="*/ 1295400 w 1295400"/>
              <a:gd name="connsiteY17" fmla="*/ 492970 h 1401956"/>
              <a:gd name="connsiteX18" fmla="*/ 1295400 w 1295400"/>
              <a:gd name="connsiteY18" fmla="*/ 908986 h 1401956"/>
              <a:gd name="connsiteX19" fmla="*/ 1150747 w 1295400"/>
              <a:gd name="connsiteY19" fmla="*/ 1159808 h 1401956"/>
              <a:gd name="connsiteX20" fmla="*/ 792293 w 1295400"/>
              <a:gd name="connsiteY20" fmla="*/ 1367420 h 1401956"/>
              <a:gd name="connsiteX21" fmla="*/ 503108 w 1295400"/>
              <a:gd name="connsiteY21" fmla="*/ 1367420 h 1401956"/>
              <a:gd name="connsiteX22" fmla="*/ 144653 w 1295400"/>
              <a:gd name="connsiteY22" fmla="*/ 1159808 h 1401956"/>
              <a:gd name="connsiteX23" fmla="*/ 0 w 1295400"/>
              <a:gd name="connsiteY23" fmla="*/ 908986 h 1401956"/>
              <a:gd name="connsiteX24" fmla="*/ 0 w 1295400"/>
              <a:gd name="connsiteY24" fmla="*/ 492970 h 1401956"/>
              <a:gd name="connsiteX25" fmla="*/ 144653 w 1295400"/>
              <a:gd name="connsiteY25" fmla="*/ 242148 h 1401956"/>
              <a:gd name="connsiteX26" fmla="*/ 503108 w 1295400"/>
              <a:gd name="connsiteY26" fmla="*/ 34536 h 1401956"/>
              <a:gd name="connsiteX27" fmla="*/ 647700 w 1295400"/>
              <a:gd name="connsiteY27" fmla="*/ 0 h 1401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95400" h="1401956">
                <a:moveTo>
                  <a:pt x="647700" y="156700"/>
                </a:moveTo>
                <a:cubicBezTo>
                  <a:pt x="607002" y="156700"/>
                  <a:pt x="566304" y="165639"/>
                  <a:pt x="535431" y="183516"/>
                </a:cubicBezTo>
                <a:lnTo>
                  <a:pt x="257107" y="344717"/>
                </a:lnTo>
                <a:cubicBezTo>
                  <a:pt x="195314" y="380471"/>
                  <a:pt x="144790" y="468115"/>
                  <a:pt x="144790" y="539469"/>
                </a:cubicBezTo>
                <a:lnTo>
                  <a:pt x="144790" y="862487"/>
                </a:lnTo>
                <a:cubicBezTo>
                  <a:pt x="144790" y="933841"/>
                  <a:pt x="195314" y="1021485"/>
                  <a:pt x="257107" y="1057239"/>
                </a:cubicBezTo>
                <a:lnTo>
                  <a:pt x="535431" y="1218441"/>
                </a:lnTo>
                <a:cubicBezTo>
                  <a:pt x="597177" y="1254195"/>
                  <a:pt x="698224" y="1254195"/>
                  <a:pt x="759970" y="1218441"/>
                </a:cubicBezTo>
                <a:lnTo>
                  <a:pt x="1038294" y="1057239"/>
                </a:lnTo>
                <a:cubicBezTo>
                  <a:pt x="1100087" y="1021485"/>
                  <a:pt x="1150610" y="933841"/>
                  <a:pt x="1150610" y="862487"/>
                </a:cubicBezTo>
                <a:lnTo>
                  <a:pt x="1150610" y="539469"/>
                </a:lnTo>
                <a:cubicBezTo>
                  <a:pt x="1150610" y="468115"/>
                  <a:pt x="1100087" y="380471"/>
                  <a:pt x="1038294" y="344717"/>
                </a:cubicBezTo>
                <a:lnTo>
                  <a:pt x="759970" y="183516"/>
                </a:lnTo>
                <a:cubicBezTo>
                  <a:pt x="729097" y="165639"/>
                  <a:pt x="688399" y="156700"/>
                  <a:pt x="647700" y="156700"/>
                </a:cubicBezTo>
                <a:close/>
                <a:moveTo>
                  <a:pt x="647700" y="0"/>
                </a:moveTo>
                <a:cubicBezTo>
                  <a:pt x="700116" y="0"/>
                  <a:pt x="752532" y="11512"/>
                  <a:pt x="792293" y="34536"/>
                </a:cubicBezTo>
                <a:lnTo>
                  <a:pt x="1150747" y="242148"/>
                </a:lnTo>
                <a:cubicBezTo>
                  <a:pt x="1230331" y="288196"/>
                  <a:pt x="1295400" y="401072"/>
                  <a:pt x="1295400" y="492970"/>
                </a:cubicBezTo>
                <a:lnTo>
                  <a:pt x="1295400" y="908986"/>
                </a:lnTo>
                <a:cubicBezTo>
                  <a:pt x="1295400" y="1000884"/>
                  <a:pt x="1230331" y="1113760"/>
                  <a:pt x="1150747" y="1159808"/>
                </a:cubicBezTo>
                <a:lnTo>
                  <a:pt x="792293" y="1367420"/>
                </a:lnTo>
                <a:cubicBezTo>
                  <a:pt x="712770" y="1413468"/>
                  <a:pt x="582631" y="1413468"/>
                  <a:pt x="503108" y="1367420"/>
                </a:cubicBezTo>
                <a:lnTo>
                  <a:pt x="144653" y="1159808"/>
                </a:lnTo>
                <a:cubicBezTo>
                  <a:pt x="65070" y="1113760"/>
                  <a:pt x="0" y="1000884"/>
                  <a:pt x="0" y="908986"/>
                </a:cubicBezTo>
                <a:lnTo>
                  <a:pt x="0" y="492970"/>
                </a:lnTo>
                <a:cubicBezTo>
                  <a:pt x="0" y="401072"/>
                  <a:pt x="65070" y="288196"/>
                  <a:pt x="144653" y="242148"/>
                </a:cubicBezTo>
                <a:lnTo>
                  <a:pt x="503108" y="34536"/>
                </a:lnTo>
                <a:cubicBezTo>
                  <a:pt x="542869" y="11512"/>
                  <a:pt x="595285" y="0"/>
                  <a:pt x="647700" y="0"/>
                </a:cubicBez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 b="0" i="0">
                <a:latin typeface="Titillium" charset="0"/>
                <a:ea typeface="Titillium" charset="0"/>
                <a:cs typeface="Titillium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 hasCustomPrompt="1"/>
          </p:nvPr>
        </p:nvSpPr>
        <p:spPr>
          <a:xfrm>
            <a:off x="5448300" y="2728026"/>
            <a:ext cx="1295400" cy="1401956"/>
          </a:xfrm>
          <a:custGeom>
            <a:avLst/>
            <a:gdLst>
              <a:gd name="connsiteX0" fmla="*/ 647700 w 1295400"/>
              <a:gd name="connsiteY0" fmla="*/ 156700 h 1401956"/>
              <a:gd name="connsiteX1" fmla="*/ 535431 w 1295400"/>
              <a:gd name="connsiteY1" fmla="*/ 183516 h 1401956"/>
              <a:gd name="connsiteX2" fmla="*/ 257107 w 1295400"/>
              <a:gd name="connsiteY2" fmla="*/ 344717 h 1401956"/>
              <a:gd name="connsiteX3" fmla="*/ 144790 w 1295400"/>
              <a:gd name="connsiteY3" fmla="*/ 539469 h 1401956"/>
              <a:gd name="connsiteX4" fmla="*/ 144790 w 1295400"/>
              <a:gd name="connsiteY4" fmla="*/ 862487 h 1401956"/>
              <a:gd name="connsiteX5" fmla="*/ 257107 w 1295400"/>
              <a:gd name="connsiteY5" fmla="*/ 1057239 h 1401956"/>
              <a:gd name="connsiteX6" fmla="*/ 535431 w 1295400"/>
              <a:gd name="connsiteY6" fmla="*/ 1218441 h 1401956"/>
              <a:gd name="connsiteX7" fmla="*/ 759970 w 1295400"/>
              <a:gd name="connsiteY7" fmla="*/ 1218441 h 1401956"/>
              <a:gd name="connsiteX8" fmla="*/ 1038294 w 1295400"/>
              <a:gd name="connsiteY8" fmla="*/ 1057239 h 1401956"/>
              <a:gd name="connsiteX9" fmla="*/ 1150610 w 1295400"/>
              <a:gd name="connsiteY9" fmla="*/ 862487 h 1401956"/>
              <a:gd name="connsiteX10" fmla="*/ 1150610 w 1295400"/>
              <a:gd name="connsiteY10" fmla="*/ 539469 h 1401956"/>
              <a:gd name="connsiteX11" fmla="*/ 1038294 w 1295400"/>
              <a:gd name="connsiteY11" fmla="*/ 344717 h 1401956"/>
              <a:gd name="connsiteX12" fmla="*/ 759970 w 1295400"/>
              <a:gd name="connsiteY12" fmla="*/ 183516 h 1401956"/>
              <a:gd name="connsiteX13" fmla="*/ 647700 w 1295400"/>
              <a:gd name="connsiteY13" fmla="*/ 156700 h 1401956"/>
              <a:gd name="connsiteX14" fmla="*/ 647700 w 1295400"/>
              <a:gd name="connsiteY14" fmla="*/ 0 h 1401956"/>
              <a:gd name="connsiteX15" fmla="*/ 792293 w 1295400"/>
              <a:gd name="connsiteY15" fmla="*/ 34536 h 1401956"/>
              <a:gd name="connsiteX16" fmla="*/ 1150747 w 1295400"/>
              <a:gd name="connsiteY16" fmla="*/ 242148 h 1401956"/>
              <a:gd name="connsiteX17" fmla="*/ 1295400 w 1295400"/>
              <a:gd name="connsiteY17" fmla="*/ 492970 h 1401956"/>
              <a:gd name="connsiteX18" fmla="*/ 1295400 w 1295400"/>
              <a:gd name="connsiteY18" fmla="*/ 908986 h 1401956"/>
              <a:gd name="connsiteX19" fmla="*/ 1150747 w 1295400"/>
              <a:gd name="connsiteY19" fmla="*/ 1159808 h 1401956"/>
              <a:gd name="connsiteX20" fmla="*/ 792293 w 1295400"/>
              <a:gd name="connsiteY20" fmla="*/ 1367420 h 1401956"/>
              <a:gd name="connsiteX21" fmla="*/ 503108 w 1295400"/>
              <a:gd name="connsiteY21" fmla="*/ 1367420 h 1401956"/>
              <a:gd name="connsiteX22" fmla="*/ 144653 w 1295400"/>
              <a:gd name="connsiteY22" fmla="*/ 1159808 h 1401956"/>
              <a:gd name="connsiteX23" fmla="*/ 0 w 1295400"/>
              <a:gd name="connsiteY23" fmla="*/ 908986 h 1401956"/>
              <a:gd name="connsiteX24" fmla="*/ 0 w 1295400"/>
              <a:gd name="connsiteY24" fmla="*/ 492970 h 1401956"/>
              <a:gd name="connsiteX25" fmla="*/ 144653 w 1295400"/>
              <a:gd name="connsiteY25" fmla="*/ 242148 h 1401956"/>
              <a:gd name="connsiteX26" fmla="*/ 503108 w 1295400"/>
              <a:gd name="connsiteY26" fmla="*/ 34536 h 1401956"/>
              <a:gd name="connsiteX27" fmla="*/ 647700 w 1295400"/>
              <a:gd name="connsiteY27" fmla="*/ 0 h 1401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95400" h="1401956">
                <a:moveTo>
                  <a:pt x="647700" y="156700"/>
                </a:moveTo>
                <a:cubicBezTo>
                  <a:pt x="607002" y="156700"/>
                  <a:pt x="566304" y="165639"/>
                  <a:pt x="535431" y="183516"/>
                </a:cubicBezTo>
                <a:lnTo>
                  <a:pt x="257107" y="344717"/>
                </a:lnTo>
                <a:cubicBezTo>
                  <a:pt x="195314" y="380471"/>
                  <a:pt x="144790" y="468115"/>
                  <a:pt x="144790" y="539469"/>
                </a:cubicBezTo>
                <a:lnTo>
                  <a:pt x="144790" y="862487"/>
                </a:lnTo>
                <a:cubicBezTo>
                  <a:pt x="144790" y="933841"/>
                  <a:pt x="195314" y="1021485"/>
                  <a:pt x="257107" y="1057239"/>
                </a:cubicBezTo>
                <a:lnTo>
                  <a:pt x="535431" y="1218441"/>
                </a:lnTo>
                <a:cubicBezTo>
                  <a:pt x="597177" y="1254195"/>
                  <a:pt x="698224" y="1254195"/>
                  <a:pt x="759970" y="1218441"/>
                </a:cubicBezTo>
                <a:lnTo>
                  <a:pt x="1038294" y="1057239"/>
                </a:lnTo>
                <a:cubicBezTo>
                  <a:pt x="1100087" y="1021485"/>
                  <a:pt x="1150610" y="933841"/>
                  <a:pt x="1150610" y="862487"/>
                </a:cubicBezTo>
                <a:lnTo>
                  <a:pt x="1150610" y="539469"/>
                </a:lnTo>
                <a:cubicBezTo>
                  <a:pt x="1150610" y="468115"/>
                  <a:pt x="1100087" y="380471"/>
                  <a:pt x="1038294" y="344717"/>
                </a:cubicBezTo>
                <a:lnTo>
                  <a:pt x="759970" y="183516"/>
                </a:lnTo>
                <a:cubicBezTo>
                  <a:pt x="729097" y="165639"/>
                  <a:pt x="688399" y="156700"/>
                  <a:pt x="647700" y="156700"/>
                </a:cubicBezTo>
                <a:close/>
                <a:moveTo>
                  <a:pt x="647700" y="0"/>
                </a:moveTo>
                <a:cubicBezTo>
                  <a:pt x="700116" y="0"/>
                  <a:pt x="752532" y="11512"/>
                  <a:pt x="792293" y="34536"/>
                </a:cubicBezTo>
                <a:lnTo>
                  <a:pt x="1150747" y="242148"/>
                </a:lnTo>
                <a:cubicBezTo>
                  <a:pt x="1230331" y="288196"/>
                  <a:pt x="1295400" y="401072"/>
                  <a:pt x="1295400" y="492970"/>
                </a:cubicBezTo>
                <a:lnTo>
                  <a:pt x="1295400" y="908986"/>
                </a:lnTo>
                <a:cubicBezTo>
                  <a:pt x="1295400" y="1000884"/>
                  <a:pt x="1230331" y="1113760"/>
                  <a:pt x="1150747" y="1159808"/>
                </a:cubicBezTo>
                <a:lnTo>
                  <a:pt x="792293" y="1367420"/>
                </a:lnTo>
                <a:cubicBezTo>
                  <a:pt x="712770" y="1413468"/>
                  <a:pt x="582631" y="1413468"/>
                  <a:pt x="503108" y="1367420"/>
                </a:cubicBezTo>
                <a:lnTo>
                  <a:pt x="144653" y="1159808"/>
                </a:lnTo>
                <a:cubicBezTo>
                  <a:pt x="65070" y="1113760"/>
                  <a:pt x="0" y="1000884"/>
                  <a:pt x="0" y="908986"/>
                </a:cubicBezTo>
                <a:lnTo>
                  <a:pt x="0" y="492970"/>
                </a:lnTo>
                <a:cubicBezTo>
                  <a:pt x="0" y="401072"/>
                  <a:pt x="65070" y="288196"/>
                  <a:pt x="144653" y="242148"/>
                </a:cubicBezTo>
                <a:lnTo>
                  <a:pt x="503108" y="34536"/>
                </a:lnTo>
                <a:cubicBezTo>
                  <a:pt x="542869" y="11512"/>
                  <a:pt x="595285" y="0"/>
                  <a:pt x="647700" y="0"/>
                </a:cubicBez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 b="0" i="0">
                <a:latin typeface="Titillium" charset="0"/>
                <a:ea typeface="Titillium" charset="0"/>
                <a:cs typeface="Titillium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5448300" y="4694049"/>
            <a:ext cx="1295400" cy="1401956"/>
          </a:xfrm>
          <a:custGeom>
            <a:avLst/>
            <a:gdLst>
              <a:gd name="connsiteX0" fmla="*/ 647700 w 1295400"/>
              <a:gd name="connsiteY0" fmla="*/ 156700 h 1401956"/>
              <a:gd name="connsiteX1" fmla="*/ 535431 w 1295400"/>
              <a:gd name="connsiteY1" fmla="*/ 183516 h 1401956"/>
              <a:gd name="connsiteX2" fmla="*/ 257107 w 1295400"/>
              <a:gd name="connsiteY2" fmla="*/ 344717 h 1401956"/>
              <a:gd name="connsiteX3" fmla="*/ 144790 w 1295400"/>
              <a:gd name="connsiteY3" fmla="*/ 539469 h 1401956"/>
              <a:gd name="connsiteX4" fmla="*/ 144790 w 1295400"/>
              <a:gd name="connsiteY4" fmla="*/ 862487 h 1401956"/>
              <a:gd name="connsiteX5" fmla="*/ 257107 w 1295400"/>
              <a:gd name="connsiteY5" fmla="*/ 1057239 h 1401956"/>
              <a:gd name="connsiteX6" fmla="*/ 535431 w 1295400"/>
              <a:gd name="connsiteY6" fmla="*/ 1218441 h 1401956"/>
              <a:gd name="connsiteX7" fmla="*/ 759970 w 1295400"/>
              <a:gd name="connsiteY7" fmla="*/ 1218441 h 1401956"/>
              <a:gd name="connsiteX8" fmla="*/ 1038294 w 1295400"/>
              <a:gd name="connsiteY8" fmla="*/ 1057239 h 1401956"/>
              <a:gd name="connsiteX9" fmla="*/ 1150610 w 1295400"/>
              <a:gd name="connsiteY9" fmla="*/ 862487 h 1401956"/>
              <a:gd name="connsiteX10" fmla="*/ 1150610 w 1295400"/>
              <a:gd name="connsiteY10" fmla="*/ 539469 h 1401956"/>
              <a:gd name="connsiteX11" fmla="*/ 1038294 w 1295400"/>
              <a:gd name="connsiteY11" fmla="*/ 344717 h 1401956"/>
              <a:gd name="connsiteX12" fmla="*/ 759970 w 1295400"/>
              <a:gd name="connsiteY12" fmla="*/ 183516 h 1401956"/>
              <a:gd name="connsiteX13" fmla="*/ 647700 w 1295400"/>
              <a:gd name="connsiteY13" fmla="*/ 156700 h 1401956"/>
              <a:gd name="connsiteX14" fmla="*/ 647700 w 1295400"/>
              <a:gd name="connsiteY14" fmla="*/ 0 h 1401956"/>
              <a:gd name="connsiteX15" fmla="*/ 792293 w 1295400"/>
              <a:gd name="connsiteY15" fmla="*/ 34536 h 1401956"/>
              <a:gd name="connsiteX16" fmla="*/ 1150747 w 1295400"/>
              <a:gd name="connsiteY16" fmla="*/ 242148 h 1401956"/>
              <a:gd name="connsiteX17" fmla="*/ 1295400 w 1295400"/>
              <a:gd name="connsiteY17" fmla="*/ 492970 h 1401956"/>
              <a:gd name="connsiteX18" fmla="*/ 1295400 w 1295400"/>
              <a:gd name="connsiteY18" fmla="*/ 908986 h 1401956"/>
              <a:gd name="connsiteX19" fmla="*/ 1150747 w 1295400"/>
              <a:gd name="connsiteY19" fmla="*/ 1159808 h 1401956"/>
              <a:gd name="connsiteX20" fmla="*/ 792293 w 1295400"/>
              <a:gd name="connsiteY20" fmla="*/ 1367420 h 1401956"/>
              <a:gd name="connsiteX21" fmla="*/ 503108 w 1295400"/>
              <a:gd name="connsiteY21" fmla="*/ 1367420 h 1401956"/>
              <a:gd name="connsiteX22" fmla="*/ 144653 w 1295400"/>
              <a:gd name="connsiteY22" fmla="*/ 1159808 h 1401956"/>
              <a:gd name="connsiteX23" fmla="*/ 0 w 1295400"/>
              <a:gd name="connsiteY23" fmla="*/ 908986 h 1401956"/>
              <a:gd name="connsiteX24" fmla="*/ 0 w 1295400"/>
              <a:gd name="connsiteY24" fmla="*/ 492970 h 1401956"/>
              <a:gd name="connsiteX25" fmla="*/ 144653 w 1295400"/>
              <a:gd name="connsiteY25" fmla="*/ 242148 h 1401956"/>
              <a:gd name="connsiteX26" fmla="*/ 503108 w 1295400"/>
              <a:gd name="connsiteY26" fmla="*/ 34536 h 1401956"/>
              <a:gd name="connsiteX27" fmla="*/ 647700 w 1295400"/>
              <a:gd name="connsiteY27" fmla="*/ 0 h 1401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95400" h="1401956">
                <a:moveTo>
                  <a:pt x="647700" y="156700"/>
                </a:moveTo>
                <a:cubicBezTo>
                  <a:pt x="607002" y="156700"/>
                  <a:pt x="566304" y="165639"/>
                  <a:pt x="535431" y="183516"/>
                </a:cubicBezTo>
                <a:lnTo>
                  <a:pt x="257107" y="344717"/>
                </a:lnTo>
                <a:cubicBezTo>
                  <a:pt x="195314" y="380471"/>
                  <a:pt x="144790" y="468115"/>
                  <a:pt x="144790" y="539469"/>
                </a:cubicBezTo>
                <a:lnTo>
                  <a:pt x="144790" y="862487"/>
                </a:lnTo>
                <a:cubicBezTo>
                  <a:pt x="144790" y="933841"/>
                  <a:pt x="195314" y="1021485"/>
                  <a:pt x="257107" y="1057239"/>
                </a:cubicBezTo>
                <a:lnTo>
                  <a:pt x="535431" y="1218441"/>
                </a:lnTo>
                <a:cubicBezTo>
                  <a:pt x="597177" y="1254195"/>
                  <a:pt x="698224" y="1254195"/>
                  <a:pt x="759970" y="1218441"/>
                </a:cubicBezTo>
                <a:lnTo>
                  <a:pt x="1038294" y="1057239"/>
                </a:lnTo>
                <a:cubicBezTo>
                  <a:pt x="1100087" y="1021485"/>
                  <a:pt x="1150610" y="933841"/>
                  <a:pt x="1150610" y="862487"/>
                </a:cubicBezTo>
                <a:lnTo>
                  <a:pt x="1150610" y="539469"/>
                </a:lnTo>
                <a:cubicBezTo>
                  <a:pt x="1150610" y="468115"/>
                  <a:pt x="1100087" y="380471"/>
                  <a:pt x="1038294" y="344717"/>
                </a:cubicBezTo>
                <a:lnTo>
                  <a:pt x="759970" y="183516"/>
                </a:lnTo>
                <a:cubicBezTo>
                  <a:pt x="729097" y="165639"/>
                  <a:pt x="688399" y="156700"/>
                  <a:pt x="647700" y="156700"/>
                </a:cubicBezTo>
                <a:close/>
                <a:moveTo>
                  <a:pt x="647700" y="0"/>
                </a:moveTo>
                <a:cubicBezTo>
                  <a:pt x="700116" y="0"/>
                  <a:pt x="752532" y="11512"/>
                  <a:pt x="792293" y="34536"/>
                </a:cubicBezTo>
                <a:lnTo>
                  <a:pt x="1150747" y="242148"/>
                </a:lnTo>
                <a:cubicBezTo>
                  <a:pt x="1230331" y="288196"/>
                  <a:pt x="1295400" y="401072"/>
                  <a:pt x="1295400" y="492970"/>
                </a:cubicBezTo>
                <a:lnTo>
                  <a:pt x="1295400" y="908986"/>
                </a:lnTo>
                <a:cubicBezTo>
                  <a:pt x="1295400" y="1000884"/>
                  <a:pt x="1230331" y="1113760"/>
                  <a:pt x="1150747" y="1159808"/>
                </a:cubicBezTo>
                <a:lnTo>
                  <a:pt x="792293" y="1367420"/>
                </a:lnTo>
                <a:cubicBezTo>
                  <a:pt x="712770" y="1413468"/>
                  <a:pt x="582631" y="1413468"/>
                  <a:pt x="503108" y="1367420"/>
                </a:cubicBezTo>
                <a:lnTo>
                  <a:pt x="144653" y="1159808"/>
                </a:lnTo>
                <a:cubicBezTo>
                  <a:pt x="65070" y="1113760"/>
                  <a:pt x="0" y="1000884"/>
                  <a:pt x="0" y="908986"/>
                </a:cubicBezTo>
                <a:lnTo>
                  <a:pt x="0" y="492970"/>
                </a:lnTo>
                <a:cubicBezTo>
                  <a:pt x="0" y="401072"/>
                  <a:pt x="65070" y="288196"/>
                  <a:pt x="144653" y="242148"/>
                </a:cubicBezTo>
                <a:lnTo>
                  <a:pt x="503108" y="34536"/>
                </a:lnTo>
                <a:cubicBezTo>
                  <a:pt x="542869" y="11512"/>
                  <a:pt x="595285" y="0"/>
                  <a:pt x="647700" y="0"/>
                </a:cubicBez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 b="0" i="0">
                <a:latin typeface="Titillium" charset="0"/>
                <a:ea typeface="Titillium" charset="0"/>
                <a:cs typeface="Titillium" charset="0"/>
              </a:defRPr>
            </a:lvl1pPr>
          </a:lstStyle>
          <a:p>
            <a:r>
              <a:rPr lang="en-US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34777604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5F5BE-81C5-43B7-ACD5-3E402E419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E1F49-039A-4440-B231-757110D62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C391DF-8583-41DB-ACB0-2E493DB6E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8355-5073-4BFB-A723-A971421D3654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D4255-E613-4018-845E-CF4668BDF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AD1EB-276E-4714-8434-3091405EE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FE760-92A6-467C-B19C-7A3C7D578A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160903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5448300" y="762005"/>
            <a:ext cx="1295400" cy="1401956"/>
          </a:xfrm>
          <a:custGeom>
            <a:avLst/>
            <a:gdLst>
              <a:gd name="connsiteX0" fmla="*/ 647700 w 1295400"/>
              <a:gd name="connsiteY0" fmla="*/ 156700 h 1401956"/>
              <a:gd name="connsiteX1" fmla="*/ 535431 w 1295400"/>
              <a:gd name="connsiteY1" fmla="*/ 183516 h 1401956"/>
              <a:gd name="connsiteX2" fmla="*/ 257107 w 1295400"/>
              <a:gd name="connsiteY2" fmla="*/ 344717 h 1401956"/>
              <a:gd name="connsiteX3" fmla="*/ 144790 w 1295400"/>
              <a:gd name="connsiteY3" fmla="*/ 539469 h 1401956"/>
              <a:gd name="connsiteX4" fmla="*/ 144790 w 1295400"/>
              <a:gd name="connsiteY4" fmla="*/ 862487 h 1401956"/>
              <a:gd name="connsiteX5" fmla="*/ 257107 w 1295400"/>
              <a:gd name="connsiteY5" fmla="*/ 1057239 h 1401956"/>
              <a:gd name="connsiteX6" fmla="*/ 535431 w 1295400"/>
              <a:gd name="connsiteY6" fmla="*/ 1218441 h 1401956"/>
              <a:gd name="connsiteX7" fmla="*/ 759970 w 1295400"/>
              <a:gd name="connsiteY7" fmla="*/ 1218441 h 1401956"/>
              <a:gd name="connsiteX8" fmla="*/ 1038294 w 1295400"/>
              <a:gd name="connsiteY8" fmla="*/ 1057239 h 1401956"/>
              <a:gd name="connsiteX9" fmla="*/ 1150610 w 1295400"/>
              <a:gd name="connsiteY9" fmla="*/ 862487 h 1401956"/>
              <a:gd name="connsiteX10" fmla="*/ 1150610 w 1295400"/>
              <a:gd name="connsiteY10" fmla="*/ 539469 h 1401956"/>
              <a:gd name="connsiteX11" fmla="*/ 1038294 w 1295400"/>
              <a:gd name="connsiteY11" fmla="*/ 344717 h 1401956"/>
              <a:gd name="connsiteX12" fmla="*/ 759970 w 1295400"/>
              <a:gd name="connsiteY12" fmla="*/ 183516 h 1401956"/>
              <a:gd name="connsiteX13" fmla="*/ 647700 w 1295400"/>
              <a:gd name="connsiteY13" fmla="*/ 156700 h 1401956"/>
              <a:gd name="connsiteX14" fmla="*/ 647700 w 1295400"/>
              <a:gd name="connsiteY14" fmla="*/ 0 h 1401956"/>
              <a:gd name="connsiteX15" fmla="*/ 792293 w 1295400"/>
              <a:gd name="connsiteY15" fmla="*/ 34536 h 1401956"/>
              <a:gd name="connsiteX16" fmla="*/ 1150747 w 1295400"/>
              <a:gd name="connsiteY16" fmla="*/ 242148 h 1401956"/>
              <a:gd name="connsiteX17" fmla="*/ 1295400 w 1295400"/>
              <a:gd name="connsiteY17" fmla="*/ 492970 h 1401956"/>
              <a:gd name="connsiteX18" fmla="*/ 1295400 w 1295400"/>
              <a:gd name="connsiteY18" fmla="*/ 908986 h 1401956"/>
              <a:gd name="connsiteX19" fmla="*/ 1150747 w 1295400"/>
              <a:gd name="connsiteY19" fmla="*/ 1159808 h 1401956"/>
              <a:gd name="connsiteX20" fmla="*/ 792293 w 1295400"/>
              <a:gd name="connsiteY20" fmla="*/ 1367420 h 1401956"/>
              <a:gd name="connsiteX21" fmla="*/ 503108 w 1295400"/>
              <a:gd name="connsiteY21" fmla="*/ 1367420 h 1401956"/>
              <a:gd name="connsiteX22" fmla="*/ 144653 w 1295400"/>
              <a:gd name="connsiteY22" fmla="*/ 1159808 h 1401956"/>
              <a:gd name="connsiteX23" fmla="*/ 0 w 1295400"/>
              <a:gd name="connsiteY23" fmla="*/ 908986 h 1401956"/>
              <a:gd name="connsiteX24" fmla="*/ 0 w 1295400"/>
              <a:gd name="connsiteY24" fmla="*/ 492970 h 1401956"/>
              <a:gd name="connsiteX25" fmla="*/ 144653 w 1295400"/>
              <a:gd name="connsiteY25" fmla="*/ 242148 h 1401956"/>
              <a:gd name="connsiteX26" fmla="*/ 503108 w 1295400"/>
              <a:gd name="connsiteY26" fmla="*/ 34536 h 1401956"/>
              <a:gd name="connsiteX27" fmla="*/ 647700 w 1295400"/>
              <a:gd name="connsiteY27" fmla="*/ 0 h 1401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95400" h="1401956">
                <a:moveTo>
                  <a:pt x="647700" y="156700"/>
                </a:moveTo>
                <a:cubicBezTo>
                  <a:pt x="607002" y="156700"/>
                  <a:pt x="566304" y="165639"/>
                  <a:pt x="535431" y="183516"/>
                </a:cubicBezTo>
                <a:lnTo>
                  <a:pt x="257107" y="344717"/>
                </a:lnTo>
                <a:cubicBezTo>
                  <a:pt x="195314" y="380471"/>
                  <a:pt x="144790" y="468115"/>
                  <a:pt x="144790" y="539469"/>
                </a:cubicBezTo>
                <a:lnTo>
                  <a:pt x="144790" y="862487"/>
                </a:lnTo>
                <a:cubicBezTo>
                  <a:pt x="144790" y="933841"/>
                  <a:pt x="195314" y="1021485"/>
                  <a:pt x="257107" y="1057239"/>
                </a:cubicBezTo>
                <a:lnTo>
                  <a:pt x="535431" y="1218441"/>
                </a:lnTo>
                <a:cubicBezTo>
                  <a:pt x="597177" y="1254195"/>
                  <a:pt x="698224" y="1254195"/>
                  <a:pt x="759970" y="1218441"/>
                </a:cubicBezTo>
                <a:lnTo>
                  <a:pt x="1038294" y="1057239"/>
                </a:lnTo>
                <a:cubicBezTo>
                  <a:pt x="1100087" y="1021485"/>
                  <a:pt x="1150610" y="933841"/>
                  <a:pt x="1150610" y="862487"/>
                </a:cubicBezTo>
                <a:lnTo>
                  <a:pt x="1150610" y="539469"/>
                </a:lnTo>
                <a:cubicBezTo>
                  <a:pt x="1150610" y="468115"/>
                  <a:pt x="1100087" y="380471"/>
                  <a:pt x="1038294" y="344717"/>
                </a:cubicBezTo>
                <a:lnTo>
                  <a:pt x="759970" y="183516"/>
                </a:lnTo>
                <a:cubicBezTo>
                  <a:pt x="729097" y="165639"/>
                  <a:pt x="688399" y="156700"/>
                  <a:pt x="647700" y="156700"/>
                </a:cubicBezTo>
                <a:close/>
                <a:moveTo>
                  <a:pt x="647700" y="0"/>
                </a:moveTo>
                <a:cubicBezTo>
                  <a:pt x="700116" y="0"/>
                  <a:pt x="752532" y="11512"/>
                  <a:pt x="792293" y="34536"/>
                </a:cubicBezTo>
                <a:lnTo>
                  <a:pt x="1150747" y="242148"/>
                </a:lnTo>
                <a:cubicBezTo>
                  <a:pt x="1230331" y="288196"/>
                  <a:pt x="1295400" y="401072"/>
                  <a:pt x="1295400" y="492970"/>
                </a:cubicBezTo>
                <a:lnTo>
                  <a:pt x="1295400" y="908986"/>
                </a:lnTo>
                <a:cubicBezTo>
                  <a:pt x="1295400" y="1000884"/>
                  <a:pt x="1230331" y="1113760"/>
                  <a:pt x="1150747" y="1159808"/>
                </a:cubicBezTo>
                <a:lnTo>
                  <a:pt x="792293" y="1367420"/>
                </a:lnTo>
                <a:cubicBezTo>
                  <a:pt x="712770" y="1413468"/>
                  <a:pt x="582631" y="1413468"/>
                  <a:pt x="503108" y="1367420"/>
                </a:cubicBezTo>
                <a:lnTo>
                  <a:pt x="144653" y="1159808"/>
                </a:lnTo>
                <a:cubicBezTo>
                  <a:pt x="65070" y="1113760"/>
                  <a:pt x="0" y="1000884"/>
                  <a:pt x="0" y="908986"/>
                </a:cubicBezTo>
                <a:lnTo>
                  <a:pt x="0" y="492970"/>
                </a:lnTo>
                <a:cubicBezTo>
                  <a:pt x="0" y="401072"/>
                  <a:pt x="65070" y="288196"/>
                  <a:pt x="144653" y="242148"/>
                </a:cubicBezTo>
                <a:lnTo>
                  <a:pt x="503108" y="34536"/>
                </a:lnTo>
                <a:cubicBezTo>
                  <a:pt x="542869" y="11512"/>
                  <a:pt x="595285" y="0"/>
                  <a:pt x="647700" y="0"/>
                </a:cubicBez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 b="0" i="0">
                <a:latin typeface="Titillium" charset="0"/>
                <a:ea typeface="Titillium" charset="0"/>
                <a:cs typeface="Titillium" charset="0"/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5022280" y="2734541"/>
            <a:ext cx="2147455" cy="2324099"/>
          </a:xfrm>
          <a:custGeom>
            <a:avLst/>
            <a:gdLst>
              <a:gd name="connsiteX0" fmla="*/ 647700 w 1295400"/>
              <a:gd name="connsiteY0" fmla="*/ 156700 h 1401956"/>
              <a:gd name="connsiteX1" fmla="*/ 535431 w 1295400"/>
              <a:gd name="connsiteY1" fmla="*/ 183516 h 1401956"/>
              <a:gd name="connsiteX2" fmla="*/ 257107 w 1295400"/>
              <a:gd name="connsiteY2" fmla="*/ 344717 h 1401956"/>
              <a:gd name="connsiteX3" fmla="*/ 144790 w 1295400"/>
              <a:gd name="connsiteY3" fmla="*/ 539469 h 1401956"/>
              <a:gd name="connsiteX4" fmla="*/ 144790 w 1295400"/>
              <a:gd name="connsiteY4" fmla="*/ 862487 h 1401956"/>
              <a:gd name="connsiteX5" fmla="*/ 257107 w 1295400"/>
              <a:gd name="connsiteY5" fmla="*/ 1057239 h 1401956"/>
              <a:gd name="connsiteX6" fmla="*/ 535431 w 1295400"/>
              <a:gd name="connsiteY6" fmla="*/ 1218441 h 1401956"/>
              <a:gd name="connsiteX7" fmla="*/ 759970 w 1295400"/>
              <a:gd name="connsiteY7" fmla="*/ 1218441 h 1401956"/>
              <a:gd name="connsiteX8" fmla="*/ 1038294 w 1295400"/>
              <a:gd name="connsiteY8" fmla="*/ 1057239 h 1401956"/>
              <a:gd name="connsiteX9" fmla="*/ 1150610 w 1295400"/>
              <a:gd name="connsiteY9" fmla="*/ 862487 h 1401956"/>
              <a:gd name="connsiteX10" fmla="*/ 1150610 w 1295400"/>
              <a:gd name="connsiteY10" fmla="*/ 539469 h 1401956"/>
              <a:gd name="connsiteX11" fmla="*/ 1038294 w 1295400"/>
              <a:gd name="connsiteY11" fmla="*/ 344717 h 1401956"/>
              <a:gd name="connsiteX12" fmla="*/ 759970 w 1295400"/>
              <a:gd name="connsiteY12" fmla="*/ 183516 h 1401956"/>
              <a:gd name="connsiteX13" fmla="*/ 647700 w 1295400"/>
              <a:gd name="connsiteY13" fmla="*/ 156700 h 1401956"/>
              <a:gd name="connsiteX14" fmla="*/ 647700 w 1295400"/>
              <a:gd name="connsiteY14" fmla="*/ 0 h 1401956"/>
              <a:gd name="connsiteX15" fmla="*/ 792293 w 1295400"/>
              <a:gd name="connsiteY15" fmla="*/ 34536 h 1401956"/>
              <a:gd name="connsiteX16" fmla="*/ 1150747 w 1295400"/>
              <a:gd name="connsiteY16" fmla="*/ 242148 h 1401956"/>
              <a:gd name="connsiteX17" fmla="*/ 1295400 w 1295400"/>
              <a:gd name="connsiteY17" fmla="*/ 492970 h 1401956"/>
              <a:gd name="connsiteX18" fmla="*/ 1295400 w 1295400"/>
              <a:gd name="connsiteY18" fmla="*/ 908986 h 1401956"/>
              <a:gd name="connsiteX19" fmla="*/ 1150747 w 1295400"/>
              <a:gd name="connsiteY19" fmla="*/ 1159808 h 1401956"/>
              <a:gd name="connsiteX20" fmla="*/ 792293 w 1295400"/>
              <a:gd name="connsiteY20" fmla="*/ 1367420 h 1401956"/>
              <a:gd name="connsiteX21" fmla="*/ 503108 w 1295400"/>
              <a:gd name="connsiteY21" fmla="*/ 1367420 h 1401956"/>
              <a:gd name="connsiteX22" fmla="*/ 144653 w 1295400"/>
              <a:gd name="connsiteY22" fmla="*/ 1159808 h 1401956"/>
              <a:gd name="connsiteX23" fmla="*/ 0 w 1295400"/>
              <a:gd name="connsiteY23" fmla="*/ 908986 h 1401956"/>
              <a:gd name="connsiteX24" fmla="*/ 0 w 1295400"/>
              <a:gd name="connsiteY24" fmla="*/ 492970 h 1401956"/>
              <a:gd name="connsiteX25" fmla="*/ 144653 w 1295400"/>
              <a:gd name="connsiteY25" fmla="*/ 242148 h 1401956"/>
              <a:gd name="connsiteX26" fmla="*/ 503108 w 1295400"/>
              <a:gd name="connsiteY26" fmla="*/ 34536 h 1401956"/>
              <a:gd name="connsiteX27" fmla="*/ 647700 w 1295400"/>
              <a:gd name="connsiteY27" fmla="*/ 0 h 1401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95400" h="1401956">
                <a:moveTo>
                  <a:pt x="647700" y="156700"/>
                </a:moveTo>
                <a:cubicBezTo>
                  <a:pt x="607002" y="156700"/>
                  <a:pt x="566304" y="165639"/>
                  <a:pt x="535431" y="183516"/>
                </a:cubicBezTo>
                <a:lnTo>
                  <a:pt x="257107" y="344717"/>
                </a:lnTo>
                <a:cubicBezTo>
                  <a:pt x="195314" y="380471"/>
                  <a:pt x="144790" y="468115"/>
                  <a:pt x="144790" y="539469"/>
                </a:cubicBezTo>
                <a:lnTo>
                  <a:pt x="144790" y="862487"/>
                </a:lnTo>
                <a:cubicBezTo>
                  <a:pt x="144790" y="933841"/>
                  <a:pt x="195314" y="1021485"/>
                  <a:pt x="257107" y="1057239"/>
                </a:cubicBezTo>
                <a:lnTo>
                  <a:pt x="535431" y="1218441"/>
                </a:lnTo>
                <a:cubicBezTo>
                  <a:pt x="597177" y="1254195"/>
                  <a:pt x="698224" y="1254195"/>
                  <a:pt x="759970" y="1218441"/>
                </a:cubicBezTo>
                <a:lnTo>
                  <a:pt x="1038294" y="1057239"/>
                </a:lnTo>
                <a:cubicBezTo>
                  <a:pt x="1100087" y="1021485"/>
                  <a:pt x="1150610" y="933841"/>
                  <a:pt x="1150610" y="862487"/>
                </a:cubicBezTo>
                <a:lnTo>
                  <a:pt x="1150610" y="539469"/>
                </a:lnTo>
                <a:cubicBezTo>
                  <a:pt x="1150610" y="468115"/>
                  <a:pt x="1100087" y="380471"/>
                  <a:pt x="1038294" y="344717"/>
                </a:cubicBezTo>
                <a:lnTo>
                  <a:pt x="759970" y="183516"/>
                </a:lnTo>
                <a:cubicBezTo>
                  <a:pt x="729097" y="165639"/>
                  <a:pt x="688399" y="156700"/>
                  <a:pt x="647700" y="156700"/>
                </a:cubicBezTo>
                <a:close/>
                <a:moveTo>
                  <a:pt x="647700" y="0"/>
                </a:moveTo>
                <a:cubicBezTo>
                  <a:pt x="700116" y="0"/>
                  <a:pt x="752532" y="11512"/>
                  <a:pt x="792293" y="34536"/>
                </a:cubicBezTo>
                <a:lnTo>
                  <a:pt x="1150747" y="242148"/>
                </a:lnTo>
                <a:cubicBezTo>
                  <a:pt x="1230331" y="288196"/>
                  <a:pt x="1295400" y="401072"/>
                  <a:pt x="1295400" y="492970"/>
                </a:cubicBezTo>
                <a:lnTo>
                  <a:pt x="1295400" y="908986"/>
                </a:lnTo>
                <a:cubicBezTo>
                  <a:pt x="1295400" y="1000884"/>
                  <a:pt x="1230331" y="1113760"/>
                  <a:pt x="1150747" y="1159808"/>
                </a:cubicBezTo>
                <a:lnTo>
                  <a:pt x="792293" y="1367420"/>
                </a:lnTo>
                <a:cubicBezTo>
                  <a:pt x="712770" y="1413468"/>
                  <a:pt x="582631" y="1413468"/>
                  <a:pt x="503108" y="1367420"/>
                </a:cubicBezTo>
                <a:lnTo>
                  <a:pt x="144653" y="1159808"/>
                </a:lnTo>
                <a:cubicBezTo>
                  <a:pt x="65070" y="1113760"/>
                  <a:pt x="0" y="1000884"/>
                  <a:pt x="0" y="908986"/>
                </a:cubicBezTo>
                <a:lnTo>
                  <a:pt x="0" y="492970"/>
                </a:lnTo>
                <a:cubicBezTo>
                  <a:pt x="0" y="401072"/>
                  <a:pt x="65070" y="288196"/>
                  <a:pt x="144653" y="242148"/>
                </a:cubicBezTo>
                <a:lnTo>
                  <a:pt x="503108" y="34536"/>
                </a:lnTo>
                <a:cubicBezTo>
                  <a:pt x="542869" y="11512"/>
                  <a:pt x="595285" y="0"/>
                  <a:pt x="647700" y="0"/>
                </a:cubicBez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 b="0" i="0">
                <a:latin typeface="Titillium" charset="0"/>
                <a:ea typeface="Titillium" charset="0"/>
                <a:cs typeface="Titillium" charset="0"/>
              </a:defRPr>
            </a:lvl1pPr>
          </a:lstStyle>
          <a:p>
            <a:r>
              <a:rPr lang="en-US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1945323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273302" y="6032559"/>
            <a:ext cx="447647" cy="2413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0003815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621007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6BC25646-06FC-4B3E-A74E-268EB8AEA6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6715" y="86714"/>
            <a:ext cx="12018572" cy="6684572"/>
          </a:xfrm>
          <a:solidFill>
            <a:schemeClr val="bg1">
              <a:lumMod val="85000"/>
            </a:schemeClr>
          </a:solidFill>
        </p:spPr>
        <p:txBody>
          <a:bodyPr lIns="360000" tIns="360000"/>
          <a:lstStyle>
            <a:lvl1pPr marL="0" indent="0">
              <a:buNone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Image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1768422"/>
            <a:ext cx="6840000" cy="2387600"/>
          </a:xfrm>
          <a:solidFill>
            <a:schemeClr val="tx1">
              <a:alpha val="80000"/>
            </a:schemeClr>
          </a:solidFill>
        </p:spPr>
        <p:txBody>
          <a:bodyPr lIns="432000" rIns="432000" bIns="144000" anchor="b"/>
          <a:lstStyle>
            <a:lvl1pPr algn="l">
              <a:defRPr sz="42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</a:t>
            </a:r>
            <a:br>
              <a:rPr lang="en-US" noProof="0"/>
            </a:br>
            <a:r>
              <a:rPr lang="en-US" noProof="0"/>
              <a:t>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153578"/>
            <a:ext cx="6840000" cy="936000"/>
          </a:xfrm>
          <a:solidFill>
            <a:schemeClr val="tx1">
              <a:alpha val="90000"/>
            </a:schemeClr>
          </a:solidFill>
        </p:spPr>
        <p:txBody>
          <a:bodyPr lIns="432000" tIns="144000"/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234658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Half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74E1F0E-A827-4F38-BAAB-5D5831E0813A}"/>
              </a:ext>
            </a:extLst>
          </p:cNvPr>
          <p:cNvSpPr/>
          <p:nvPr userDrawn="1"/>
        </p:nvSpPr>
        <p:spPr>
          <a:xfrm>
            <a:off x="0" y="6771286"/>
            <a:ext cx="12192000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B7D9229-CE8B-44FD-B1E6-2FE619F40B4F}"/>
              </a:ext>
            </a:extLst>
          </p:cNvPr>
          <p:cNvSpPr/>
          <p:nvPr userDrawn="1"/>
        </p:nvSpPr>
        <p:spPr>
          <a:xfrm>
            <a:off x="0" y="0"/>
            <a:ext cx="12192000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83AF15-88E9-4D75-9D5E-7E4924887E91}"/>
              </a:ext>
            </a:extLst>
          </p:cNvPr>
          <p:cNvSpPr/>
          <p:nvPr userDrawn="1"/>
        </p:nvSpPr>
        <p:spPr>
          <a:xfrm rot="5400000">
            <a:off x="-3385643" y="3385642"/>
            <a:ext cx="6858001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3B18E46-480F-48E8-9675-259D3D06A00D}"/>
              </a:ext>
            </a:extLst>
          </p:cNvPr>
          <p:cNvSpPr/>
          <p:nvPr userDrawn="1"/>
        </p:nvSpPr>
        <p:spPr>
          <a:xfrm rot="5400000">
            <a:off x="8719643" y="3385643"/>
            <a:ext cx="6858000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6BC25646-06FC-4B3E-A74E-268EB8AEA6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6714" y="86714"/>
            <a:ext cx="6009285" cy="6684572"/>
          </a:xfrm>
          <a:solidFill>
            <a:schemeClr val="bg1">
              <a:lumMod val="85000"/>
            </a:schemeClr>
          </a:solidFill>
        </p:spPr>
        <p:txBody>
          <a:bodyPr lIns="0" tIns="0" anchor="ctr"/>
          <a:lstStyle>
            <a:lvl1pPr marL="0" indent="0" algn="ctr">
              <a:buNone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Image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99" y="86714"/>
            <a:ext cx="6009287" cy="4068402"/>
          </a:xfrm>
          <a:solidFill>
            <a:schemeClr val="tx1">
              <a:alpha val="80000"/>
            </a:schemeClr>
          </a:solidFill>
        </p:spPr>
        <p:txBody>
          <a:bodyPr lIns="288000" rIns="432000" bIns="144000" anchor="b"/>
          <a:lstStyle>
            <a:lvl1pPr algn="r">
              <a:defRPr sz="42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</a:t>
            </a:r>
            <a:br>
              <a:rPr lang="en-US" noProof="0"/>
            </a:br>
            <a:r>
              <a:rPr lang="en-US" noProof="0"/>
              <a:t>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4152672"/>
            <a:ext cx="6009287" cy="1818422"/>
          </a:xfrm>
          <a:solidFill>
            <a:schemeClr val="bg1">
              <a:lumMod val="95000"/>
              <a:alpha val="80000"/>
            </a:schemeClr>
          </a:solidFill>
        </p:spPr>
        <p:txBody>
          <a:bodyPr lIns="288000" tIns="144000" rIns="432000"/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994FE7-F6B5-D34D-B846-52B81F6F601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89E631-FFE0-4842-9C8D-2977AD46DA07}"/>
              </a:ext>
            </a:extLst>
          </p:cNvPr>
          <p:cNvSpPr txBox="1"/>
          <p:nvPr userDrawn="1"/>
        </p:nvSpPr>
        <p:spPr>
          <a:xfrm>
            <a:off x="5861957" y="66130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200" noProof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06718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n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000" y="3517901"/>
            <a:ext cx="6012000" cy="1409700"/>
          </a:xfrm>
          <a:solidFill>
            <a:schemeClr val="tx1"/>
          </a:solidFill>
        </p:spPr>
        <p:txBody>
          <a:bodyPr lIns="288000" rIns="432000" bIns="144000" anchor="b"/>
          <a:lstStyle>
            <a:lvl1pPr algn="r">
              <a:defRPr sz="42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</a:t>
            </a:r>
            <a:br>
              <a:rPr lang="en-US" noProof="0"/>
            </a:br>
            <a:r>
              <a:rPr lang="en-US" noProof="0"/>
              <a:t>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000" y="4927600"/>
            <a:ext cx="6012000" cy="1845743"/>
          </a:xfrm>
          <a:solidFill>
            <a:schemeClr val="tx1">
              <a:lumMod val="85000"/>
              <a:lumOff val="15000"/>
            </a:schemeClr>
          </a:solidFill>
        </p:spPr>
        <p:txBody>
          <a:bodyPr lIns="288000" tIns="144000" rIns="432000"/>
          <a:lstStyle>
            <a:lvl1pPr marL="0" indent="0" algn="r"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994FE7-F6B5-D34D-B846-52B81F6F601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b="0" i="0"/>
            </a:lvl1pPr>
          </a:lstStyle>
          <a:p>
            <a:fld id="{19B51A1E-902D-48AF-9020-955120F399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89E631-FFE0-4842-9C8D-2977AD46DA07}"/>
              </a:ext>
            </a:extLst>
          </p:cNvPr>
          <p:cNvSpPr txBox="1"/>
          <p:nvPr userDrawn="1"/>
        </p:nvSpPr>
        <p:spPr>
          <a:xfrm>
            <a:off x="5861957" y="66130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200" noProof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6BC25646-06FC-4B3E-A74E-268EB8AEA6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4000" y="86714"/>
            <a:ext cx="6009285" cy="3431187"/>
          </a:xfrm>
          <a:solidFill>
            <a:srgbClr val="333333"/>
          </a:solidFill>
        </p:spPr>
        <p:txBody>
          <a:bodyPr lIns="0" tIns="0" anchor="ctr"/>
          <a:lstStyle>
            <a:lvl1pPr marL="0" indent="0" algn="ctr">
              <a:buNone/>
              <a:defRPr sz="1100" i="1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Image Here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D5F0C9D-A08F-4539-BA26-61D24BBE6E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464300" y="1152000"/>
            <a:ext cx="5307700" cy="4680000"/>
          </a:xfrm>
        </p:spPr>
        <p:txBody>
          <a:bodyPr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67295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152000"/>
            <a:ext cx="11340000" cy="46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F6D6B0F-FF8B-4D60-B712-A57904D5502C}"/>
              </a:ext>
            </a:extLst>
          </p:cNvPr>
          <p:cNvSpPr/>
          <p:nvPr userDrawn="1"/>
        </p:nvSpPr>
        <p:spPr>
          <a:xfrm rot="19260823">
            <a:off x="10216425" y="538864"/>
            <a:ext cx="467362" cy="344458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FF5FB50-33B5-4195-92D6-70891F240926}"/>
              </a:ext>
            </a:extLst>
          </p:cNvPr>
          <p:cNvSpPr/>
          <p:nvPr userDrawn="1"/>
        </p:nvSpPr>
        <p:spPr>
          <a:xfrm rot="20377627">
            <a:off x="10678141" y="849218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ECD958F-56E9-4A3B-9C25-D5970592C848}"/>
              </a:ext>
            </a:extLst>
          </p:cNvPr>
          <p:cNvSpPr/>
          <p:nvPr userDrawn="1"/>
        </p:nvSpPr>
        <p:spPr>
          <a:xfrm rot="19260823">
            <a:off x="10717367" y="620572"/>
            <a:ext cx="250689" cy="18476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72F4FF18-9272-43AF-912E-B1CF8BF148D4}"/>
              </a:ext>
            </a:extLst>
          </p:cNvPr>
          <p:cNvSpPr/>
          <p:nvPr userDrawn="1"/>
        </p:nvSpPr>
        <p:spPr>
          <a:xfrm rot="19810388">
            <a:off x="11064926" y="78160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AE9C7EB4-9E81-4394-8C2C-A54BBD15B51D}"/>
              </a:ext>
            </a:extLst>
          </p:cNvPr>
          <p:cNvSpPr/>
          <p:nvPr userDrawn="1"/>
        </p:nvSpPr>
        <p:spPr>
          <a:xfrm rot="18277851">
            <a:off x="11152527" y="3820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E681EC0-A139-4B14-89E8-F237CB63D4C9}"/>
              </a:ext>
            </a:extLst>
          </p:cNvPr>
          <p:cNvSpPr/>
          <p:nvPr userDrawn="1"/>
        </p:nvSpPr>
        <p:spPr>
          <a:xfrm rot="20761418">
            <a:off x="11545452" y="1030689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7F87648-ABB4-4C97-BB6D-58342407E9DF}"/>
              </a:ext>
            </a:extLst>
          </p:cNvPr>
          <p:cNvSpPr/>
          <p:nvPr userDrawn="1"/>
        </p:nvSpPr>
        <p:spPr>
          <a:xfrm rot="17315293">
            <a:off x="11756248" y="2475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802EFEB-F4DF-4501-91AA-173B60EBBBAA}"/>
              </a:ext>
            </a:extLst>
          </p:cNvPr>
          <p:cNvSpPr/>
          <p:nvPr userDrawn="1"/>
        </p:nvSpPr>
        <p:spPr>
          <a:xfrm rot="20082236">
            <a:off x="11448108" y="631127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109FE51D-8E02-4ED7-862B-5CF838F7F77F}"/>
              </a:ext>
            </a:extLst>
          </p:cNvPr>
          <p:cNvSpPr/>
          <p:nvPr userDrawn="1"/>
        </p:nvSpPr>
        <p:spPr>
          <a:xfrm rot="19879732">
            <a:off x="11668879" y="824433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ECB9E40-5923-4571-9C8E-D7412C1283B2}"/>
              </a:ext>
            </a:extLst>
          </p:cNvPr>
          <p:cNvSpPr/>
          <p:nvPr userDrawn="1"/>
        </p:nvSpPr>
        <p:spPr>
          <a:xfrm rot="328041">
            <a:off x="10094502" y="901548"/>
            <a:ext cx="579699" cy="606799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  <a:gd name="connsiteX0" fmla="*/ 487806 w 487806"/>
              <a:gd name="connsiteY0" fmla="*/ 171848 h 510610"/>
              <a:gd name="connsiteX1" fmla="*/ 308036 w 487806"/>
              <a:gd name="connsiteY1" fmla="*/ 510610 h 510610"/>
              <a:gd name="connsiteX2" fmla="*/ 0 w 487806"/>
              <a:gd name="connsiteY2" fmla="*/ 0 h 510610"/>
              <a:gd name="connsiteX3" fmla="*/ 487806 w 487806"/>
              <a:gd name="connsiteY3" fmla="*/ 171848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06" h="510610">
                <a:moveTo>
                  <a:pt x="487806" y="171848"/>
                </a:moveTo>
                <a:lnTo>
                  <a:pt x="308036" y="510610"/>
                </a:lnTo>
                <a:lnTo>
                  <a:pt x="0" y="0"/>
                </a:lnTo>
                <a:lnTo>
                  <a:pt x="487806" y="17184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E46052C9-826B-47AC-9F6B-3078D4F43748}"/>
              </a:ext>
            </a:extLst>
          </p:cNvPr>
          <p:cNvSpPr/>
          <p:nvPr userDrawn="1"/>
        </p:nvSpPr>
        <p:spPr>
          <a:xfrm>
            <a:off x="10871770" y="1202556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0C3867F5-4C6F-48BE-9DFF-9046D1FE6771}"/>
              </a:ext>
            </a:extLst>
          </p:cNvPr>
          <p:cNvSpPr/>
          <p:nvPr userDrawn="1"/>
        </p:nvSpPr>
        <p:spPr>
          <a:xfrm rot="20761418">
            <a:off x="11512604" y="1484835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B0CB40F-9E6F-457D-9C1F-9769BC3AE13E}"/>
              </a:ext>
            </a:extLst>
          </p:cNvPr>
          <p:cNvSpPr/>
          <p:nvPr userDrawn="1"/>
        </p:nvSpPr>
        <p:spPr>
          <a:xfrm rot="1160487">
            <a:off x="10291662" y="1614015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0FCD03E7-2128-4C04-A914-409506646A76}"/>
              </a:ext>
            </a:extLst>
          </p:cNvPr>
          <p:cNvSpPr/>
          <p:nvPr userDrawn="1"/>
        </p:nvSpPr>
        <p:spPr>
          <a:xfrm rot="803026">
            <a:off x="11586107" y="2015428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388476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E0A84F6-FEAA-4BDD-9282-20006CFE8BD1}"/>
              </a:ext>
            </a:extLst>
          </p:cNvPr>
          <p:cNvSpPr/>
          <p:nvPr userDrawn="1"/>
        </p:nvSpPr>
        <p:spPr>
          <a:xfrm rot="19260823">
            <a:off x="10216425" y="538864"/>
            <a:ext cx="467362" cy="344458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CD00A51-7C86-40CE-9A85-9305A72856F5}"/>
              </a:ext>
            </a:extLst>
          </p:cNvPr>
          <p:cNvSpPr/>
          <p:nvPr userDrawn="1"/>
        </p:nvSpPr>
        <p:spPr>
          <a:xfrm rot="20377627">
            <a:off x="10678141" y="849218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2581C84-47AA-4227-BB97-9D73745C6350}"/>
              </a:ext>
            </a:extLst>
          </p:cNvPr>
          <p:cNvSpPr/>
          <p:nvPr userDrawn="1"/>
        </p:nvSpPr>
        <p:spPr>
          <a:xfrm rot="19260823">
            <a:off x="10717367" y="620572"/>
            <a:ext cx="250689" cy="18476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3D0208D-7363-46C1-93C0-34D5C7CC03D4}"/>
              </a:ext>
            </a:extLst>
          </p:cNvPr>
          <p:cNvSpPr/>
          <p:nvPr userDrawn="1"/>
        </p:nvSpPr>
        <p:spPr>
          <a:xfrm rot="19810388">
            <a:off x="11064926" y="78160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BF00BA4-FF52-480A-802E-02DFDD8C7441}"/>
              </a:ext>
            </a:extLst>
          </p:cNvPr>
          <p:cNvSpPr/>
          <p:nvPr userDrawn="1"/>
        </p:nvSpPr>
        <p:spPr>
          <a:xfrm rot="18277851">
            <a:off x="11152527" y="3820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8FC3C8E-D2F9-46FE-B29F-17C02B89FFCC}"/>
              </a:ext>
            </a:extLst>
          </p:cNvPr>
          <p:cNvSpPr/>
          <p:nvPr userDrawn="1"/>
        </p:nvSpPr>
        <p:spPr>
          <a:xfrm rot="20761418">
            <a:off x="11545452" y="1030689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AC53E23-4CA7-479D-B22A-A5FCB3E5B5F6}"/>
              </a:ext>
            </a:extLst>
          </p:cNvPr>
          <p:cNvSpPr/>
          <p:nvPr userDrawn="1"/>
        </p:nvSpPr>
        <p:spPr>
          <a:xfrm rot="17315293">
            <a:off x="11756248" y="2475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6F0F1DB-0C5F-4895-B71A-86B7D122DD4B}"/>
              </a:ext>
            </a:extLst>
          </p:cNvPr>
          <p:cNvSpPr/>
          <p:nvPr userDrawn="1"/>
        </p:nvSpPr>
        <p:spPr>
          <a:xfrm rot="20082236">
            <a:off x="11448108" y="631127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34BF4B3-A394-4B33-84E8-433CB3F4D710}"/>
              </a:ext>
            </a:extLst>
          </p:cNvPr>
          <p:cNvSpPr/>
          <p:nvPr userDrawn="1"/>
        </p:nvSpPr>
        <p:spPr>
          <a:xfrm rot="19879732">
            <a:off x="11668879" y="824433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6E11BA4-7EBA-47E5-8E07-57E665A74955}"/>
              </a:ext>
            </a:extLst>
          </p:cNvPr>
          <p:cNvSpPr/>
          <p:nvPr userDrawn="1"/>
        </p:nvSpPr>
        <p:spPr>
          <a:xfrm rot="328041">
            <a:off x="10094502" y="901548"/>
            <a:ext cx="579699" cy="606799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  <a:gd name="connsiteX0" fmla="*/ 487806 w 487806"/>
              <a:gd name="connsiteY0" fmla="*/ 171848 h 510610"/>
              <a:gd name="connsiteX1" fmla="*/ 308036 w 487806"/>
              <a:gd name="connsiteY1" fmla="*/ 510610 h 510610"/>
              <a:gd name="connsiteX2" fmla="*/ 0 w 487806"/>
              <a:gd name="connsiteY2" fmla="*/ 0 h 510610"/>
              <a:gd name="connsiteX3" fmla="*/ 487806 w 487806"/>
              <a:gd name="connsiteY3" fmla="*/ 171848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06" h="510610">
                <a:moveTo>
                  <a:pt x="487806" y="171848"/>
                </a:moveTo>
                <a:lnTo>
                  <a:pt x="308036" y="510610"/>
                </a:lnTo>
                <a:lnTo>
                  <a:pt x="0" y="0"/>
                </a:lnTo>
                <a:lnTo>
                  <a:pt x="487806" y="17184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A178943-1EAE-4532-95FB-DFD1B8A936ED}"/>
              </a:ext>
            </a:extLst>
          </p:cNvPr>
          <p:cNvSpPr/>
          <p:nvPr userDrawn="1"/>
        </p:nvSpPr>
        <p:spPr>
          <a:xfrm>
            <a:off x="10871770" y="1202556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1603A2C-1F9D-4BAB-BF6C-C411F8898F5A}"/>
              </a:ext>
            </a:extLst>
          </p:cNvPr>
          <p:cNvSpPr/>
          <p:nvPr userDrawn="1"/>
        </p:nvSpPr>
        <p:spPr>
          <a:xfrm rot="20761418">
            <a:off x="11512604" y="1484835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019487C-9065-4D0C-8A4F-0BEC960FF5E1}"/>
              </a:ext>
            </a:extLst>
          </p:cNvPr>
          <p:cNvSpPr/>
          <p:nvPr userDrawn="1"/>
        </p:nvSpPr>
        <p:spPr>
          <a:xfrm rot="1160487">
            <a:off x="10291662" y="1614015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2E39A85-934A-4BF2-93E3-761989F1B981}"/>
              </a:ext>
            </a:extLst>
          </p:cNvPr>
          <p:cNvSpPr/>
          <p:nvPr userDrawn="1"/>
        </p:nvSpPr>
        <p:spPr>
          <a:xfrm rot="803026">
            <a:off x="11586107" y="2015428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152000"/>
            <a:ext cx="5472000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E47D86-FD0D-44D0-9B7F-9EDEBD11F9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29F8B3-4723-4928-83E5-76C29D05F2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4AA1D0D-4A88-48E6-9F92-152A70F621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0384" y="1140847"/>
            <a:ext cx="5471616" cy="5036116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609272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BAF7-A9F4-4666-A96D-E0820914D8A4}"/>
              </a:ext>
            </a:extLst>
          </p:cNvPr>
          <p:cNvSpPr/>
          <p:nvPr userDrawn="1"/>
        </p:nvSpPr>
        <p:spPr>
          <a:xfrm rot="19260823">
            <a:off x="10216425" y="538864"/>
            <a:ext cx="467362" cy="344458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210B130-61BF-42BB-A9D3-54F0E9975E1E}"/>
              </a:ext>
            </a:extLst>
          </p:cNvPr>
          <p:cNvSpPr/>
          <p:nvPr userDrawn="1"/>
        </p:nvSpPr>
        <p:spPr>
          <a:xfrm rot="20377627">
            <a:off x="10678141" y="849218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ED4637A-B150-47D5-91AA-5443ECDF24E5}"/>
              </a:ext>
            </a:extLst>
          </p:cNvPr>
          <p:cNvSpPr/>
          <p:nvPr userDrawn="1"/>
        </p:nvSpPr>
        <p:spPr>
          <a:xfrm rot="19260823">
            <a:off x="10717367" y="620572"/>
            <a:ext cx="250689" cy="18476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345A228-3ACD-436B-BAEA-C19CFB995DFF}"/>
              </a:ext>
            </a:extLst>
          </p:cNvPr>
          <p:cNvSpPr/>
          <p:nvPr userDrawn="1"/>
        </p:nvSpPr>
        <p:spPr>
          <a:xfrm rot="19810388">
            <a:off x="11064926" y="78160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808980A-AE2C-4B9A-923B-70728FF4B383}"/>
              </a:ext>
            </a:extLst>
          </p:cNvPr>
          <p:cNvSpPr/>
          <p:nvPr userDrawn="1"/>
        </p:nvSpPr>
        <p:spPr>
          <a:xfrm rot="18277851">
            <a:off x="11152527" y="3820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90E16CE-7F71-45E1-88F3-0F2422E4E14F}"/>
              </a:ext>
            </a:extLst>
          </p:cNvPr>
          <p:cNvSpPr/>
          <p:nvPr userDrawn="1"/>
        </p:nvSpPr>
        <p:spPr>
          <a:xfrm rot="20761418">
            <a:off x="11545452" y="1030689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024FFFC-3734-4C7F-8BB4-1D72D8764C19}"/>
              </a:ext>
            </a:extLst>
          </p:cNvPr>
          <p:cNvSpPr/>
          <p:nvPr userDrawn="1"/>
        </p:nvSpPr>
        <p:spPr>
          <a:xfrm rot="17315293">
            <a:off x="11756248" y="2475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5E243F7-C034-42A6-94F7-39C26EF11897}"/>
              </a:ext>
            </a:extLst>
          </p:cNvPr>
          <p:cNvSpPr/>
          <p:nvPr userDrawn="1"/>
        </p:nvSpPr>
        <p:spPr>
          <a:xfrm rot="20082236">
            <a:off x="11448108" y="631127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F7416F4-3283-4DFF-BF8E-0F1B10C57C7B}"/>
              </a:ext>
            </a:extLst>
          </p:cNvPr>
          <p:cNvSpPr/>
          <p:nvPr userDrawn="1"/>
        </p:nvSpPr>
        <p:spPr>
          <a:xfrm rot="19879732">
            <a:off x="11668879" y="824433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E43006F-FE7C-4D9C-9803-C7A1705E2E29}"/>
              </a:ext>
            </a:extLst>
          </p:cNvPr>
          <p:cNvSpPr/>
          <p:nvPr userDrawn="1"/>
        </p:nvSpPr>
        <p:spPr>
          <a:xfrm rot="328041">
            <a:off x="10094502" y="901548"/>
            <a:ext cx="579699" cy="606799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  <a:gd name="connsiteX0" fmla="*/ 487806 w 487806"/>
              <a:gd name="connsiteY0" fmla="*/ 171848 h 510610"/>
              <a:gd name="connsiteX1" fmla="*/ 308036 w 487806"/>
              <a:gd name="connsiteY1" fmla="*/ 510610 h 510610"/>
              <a:gd name="connsiteX2" fmla="*/ 0 w 487806"/>
              <a:gd name="connsiteY2" fmla="*/ 0 h 510610"/>
              <a:gd name="connsiteX3" fmla="*/ 487806 w 487806"/>
              <a:gd name="connsiteY3" fmla="*/ 171848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06" h="510610">
                <a:moveTo>
                  <a:pt x="487806" y="171848"/>
                </a:moveTo>
                <a:lnTo>
                  <a:pt x="308036" y="510610"/>
                </a:lnTo>
                <a:lnTo>
                  <a:pt x="0" y="0"/>
                </a:lnTo>
                <a:lnTo>
                  <a:pt x="487806" y="17184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0B601BE-5173-46B7-B727-24C354628A9A}"/>
              </a:ext>
            </a:extLst>
          </p:cNvPr>
          <p:cNvSpPr/>
          <p:nvPr userDrawn="1"/>
        </p:nvSpPr>
        <p:spPr>
          <a:xfrm>
            <a:off x="10871770" y="1202556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0840A278-AE7C-4997-AAEA-F758452843B7}"/>
              </a:ext>
            </a:extLst>
          </p:cNvPr>
          <p:cNvSpPr/>
          <p:nvPr userDrawn="1"/>
        </p:nvSpPr>
        <p:spPr>
          <a:xfrm rot="20761418">
            <a:off x="11512604" y="1484835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3AE5DE6-4BFB-4DB3-8207-ABE7B804220D}"/>
              </a:ext>
            </a:extLst>
          </p:cNvPr>
          <p:cNvSpPr/>
          <p:nvPr userDrawn="1"/>
        </p:nvSpPr>
        <p:spPr>
          <a:xfrm rot="1160487">
            <a:off x="10291662" y="1614015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06BC0376-95EB-4B85-AD13-AB07742066DC}"/>
              </a:ext>
            </a:extLst>
          </p:cNvPr>
          <p:cNvSpPr/>
          <p:nvPr userDrawn="1"/>
        </p:nvSpPr>
        <p:spPr>
          <a:xfrm rot="803026">
            <a:off x="11586107" y="2015428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152000"/>
            <a:ext cx="3600000" cy="503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01550" y="1152000"/>
            <a:ext cx="3600450" cy="503872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71550" y="1152000"/>
            <a:ext cx="3600450" cy="503872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02467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152000"/>
            <a:ext cx="2160000" cy="503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26412" y="1152525"/>
            <a:ext cx="2160588" cy="503872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1412" y="1152525"/>
            <a:ext cx="2160588" cy="503872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6412" y="1148060"/>
            <a:ext cx="2160588" cy="503872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611412" y="1152525"/>
            <a:ext cx="2160588" cy="5038725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8425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F34BF-CC3D-4BD8-AF5A-367051EED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808E72-3586-4DF7-B34E-B85C756F82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C15B0-537D-45D4-8CC1-380749031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8355-5073-4BFB-A723-A971421D3654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5A8EE2-0958-47AD-918C-AD653204A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8523B1-C83F-4B97-83CC-6DAE5758C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FE760-92A6-467C-B19C-7A3C7D578A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670615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>
            <a:extLst>
              <a:ext uri="{FF2B5EF4-FFF2-40B4-BE49-F238E27FC236}">
                <a16:creationId xmlns:a16="http://schemas.microsoft.com/office/drawing/2014/main" id="{2041BFF2-BC3B-3145-940D-004809E5A80A}"/>
              </a:ext>
            </a:extLst>
          </p:cNvPr>
          <p:cNvSpPr>
            <a:spLocks noChangeAspect="1"/>
          </p:cNvSpPr>
          <p:nvPr userDrawn="1"/>
        </p:nvSpPr>
        <p:spPr>
          <a:xfrm>
            <a:off x="3050592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9906F5C-A183-DF45-AE48-C1D611CDC98D}"/>
              </a:ext>
            </a:extLst>
          </p:cNvPr>
          <p:cNvSpPr>
            <a:spLocks noChangeAspect="1"/>
          </p:cNvSpPr>
          <p:nvPr userDrawn="1"/>
        </p:nvSpPr>
        <p:spPr>
          <a:xfrm>
            <a:off x="5345060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9CFF2EB-CD95-EA4D-810E-C9F8127071FE}"/>
              </a:ext>
            </a:extLst>
          </p:cNvPr>
          <p:cNvSpPr>
            <a:spLocks noChangeAspect="1"/>
          </p:cNvSpPr>
          <p:nvPr userDrawn="1"/>
        </p:nvSpPr>
        <p:spPr>
          <a:xfrm>
            <a:off x="7639529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E120266-68E0-504A-B1C8-F3369F5AF7C0}"/>
              </a:ext>
            </a:extLst>
          </p:cNvPr>
          <p:cNvSpPr>
            <a:spLocks noChangeAspect="1"/>
          </p:cNvSpPr>
          <p:nvPr userDrawn="1"/>
        </p:nvSpPr>
        <p:spPr>
          <a:xfrm>
            <a:off x="9933998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FB4A810-8614-AD44-B362-CE45C8C679CE}"/>
              </a:ext>
            </a:extLst>
          </p:cNvPr>
          <p:cNvSpPr>
            <a:spLocks noChangeAspect="1"/>
          </p:cNvSpPr>
          <p:nvPr userDrawn="1"/>
        </p:nvSpPr>
        <p:spPr>
          <a:xfrm>
            <a:off x="759111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26075" y="4688112"/>
            <a:ext cx="2160588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0543" y="4688112"/>
            <a:ext cx="2160588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5012" y="4683647"/>
            <a:ext cx="2160588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09481" y="4688112"/>
            <a:ext cx="2160588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B3F7825-EB73-4976-9D8D-BAD8C8FCEA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1800" y="3926334"/>
            <a:ext cx="2160000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noProof="0"/>
              <a:t>Bullet 1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D972951-9088-4993-8DED-9DA3B6B08C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726076" y="3926335"/>
            <a:ext cx="2160587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noProof="0"/>
              <a:t>Bullet 2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8424FDD-507C-4199-BFC6-8BC01D8992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20543" y="3926335"/>
            <a:ext cx="2160588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noProof="0"/>
              <a:t>Bullet 3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3DAFB20-1343-4578-8AA0-0378B674F1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315013" y="3926335"/>
            <a:ext cx="2160587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noProof="0"/>
              <a:t>Bullet 4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E9EA3-8BD6-4531-812C-663C75428B7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609481" y="3926335"/>
            <a:ext cx="2160588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noProof="0"/>
              <a:t>Bullet 5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A4566DA-C848-4A27-BBC8-722932FFD7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2094" y="4683350"/>
            <a:ext cx="2160000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Bullet Description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0B1F8F6-73A5-F142-8A28-094DA998B5F5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86454" y="2358091"/>
            <a:ext cx="854075" cy="854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2" name="Picture Placeholder 3">
            <a:extLst>
              <a:ext uri="{FF2B5EF4-FFF2-40B4-BE49-F238E27FC236}">
                <a16:creationId xmlns:a16="http://schemas.microsoft.com/office/drawing/2014/main" id="{F78A887E-89A6-244C-8AA4-484FE5358768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380176" y="2358091"/>
            <a:ext cx="854075" cy="854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3" name="Picture Placeholder 3">
            <a:extLst>
              <a:ext uri="{FF2B5EF4-FFF2-40B4-BE49-F238E27FC236}">
                <a16:creationId xmlns:a16="http://schemas.microsoft.com/office/drawing/2014/main" id="{52B18661-99A8-214A-A089-09F11F1EB5C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673898" y="2358091"/>
            <a:ext cx="854075" cy="854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4" name="Picture Placeholder 3">
            <a:extLst>
              <a:ext uri="{FF2B5EF4-FFF2-40B4-BE49-F238E27FC236}">
                <a16:creationId xmlns:a16="http://schemas.microsoft.com/office/drawing/2014/main" id="{69D5F0B5-DE10-D646-9244-6B4289E7793E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7967620" y="2358091"/>
            <a:ext cx="854075" cy="854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5" name="Picture Placeholder 3">
            <a:extLst>
              <a:ext uri="{FF2B5EF4-FFF2-40B4-BE49-F238E27FC236}">
                <a16:creationId xmlns:a16="http://schemas.microsoft.com/office/drawing/2014/main" id="{72B87CCD-6D17-844B-87EF-F8BC69D79B06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10261341" y="2358091"/>
            <a:ext cx="854075" cy="854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cxnSp>
        <p:nvCxnSpPr>
          <p:cNvPr id="25" name="Straight Connector 24" descr="First divider line on slide">
            <a:extLst>
              <a:ext uri="{FF2B5EF4-FFF2-40B4-BE49-F238E27FC236}">
                <a16:creationId xmlns:a16="http://schemas.microsoft.com/office/drawing/2014/main" id="{402BCAE3-72EC-4098-A211-3555BFDE93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659047" y="2052013"/>
            <a:ext cx="0" cy="1487495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 descr="Second divider line on slide">
            <a:extLst>
              <a:ext uri="{FF2B5EF4-FFF2-40B4-BE49-F238E27FC236}">
                <a16:creationId xmlns:a16="http://schemas.microsoft.com/office/drawing/2014/main" id="{94A08494-9C0E-4AAF-BE9A-166FE994DA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953541" y="2052013"/>
            <a:ext cx="0" cy="1487495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 descr="Third divider line on slide">
            <a:extLst>
              <a:ext uri="{FF2B5EF4-FFF2-40B4-BE49-F238E27FC236}">
                <a16:creationId xmlns:a16="http://schemas.microsoft.com/office/drawing/2014/main" id="{698FE6A1-AEF7-4FD7-A689-908A6B9CC0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248035" y="2052013"/>
            <a:ext cx="0" cy="1487495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 descr="Fourth divider line on slide">
            <a:extLst>
              <a:ext uri="{FF2B5EF4-FFF2-40B4-BE49-F238E27FC236}">
                <a16:creationId xmlns:a16="http://schemas.microsoft.com/office/drawing/2014/main" id="{636DD6E3-6313-40D8-B03E-60E2E5A69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542529" y="2052013"/>
            <a:ext cx="0" cy="1487495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5100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gital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F6D6B0F-FF8B-4D60-B712-A57904D5502C}"/>
              </a:ext>
            </a:extLst>
          </p:cNvPr>
          <p:cNvSpPr/>
          <p:nvPr userDrawn="1"/>
        </p:nvSpPr>
        <p:spPr>
          <a:xfrm rot="19260823">
            <a:off x="10216425" y="538864"/>
            <a:ext cx="467362" cy="344458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FF5FB50-33B5-4195-92D6-70891F240926}"/>
              </a:ext>
            </a:extLst>
          </p:cNvPr>
          <p:cNvSpPr/>
          <p:nvPr userDrawn="1"/>
        </p:nvSpPr>
        <p:spPr>
          <a:xfrm rot="20377627">
            <a:off x="10678141" y="849218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ECD958F-56E9-4A3B-9C25-D5970592C848}"/>
              </a:ext>
            </a:extLst>
          </p:cNvPr>
          <p:cNvSpPr/>
          <p:nvPr userDrawn="1"/>
        </p:nvSpPr>
        <p:spPr>
          <a:xfrm rot="19260823">
            <a:off x="10717367" y="620572"/>
            <a:ext cx="250689" cy="18476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72F4FF18-9272-43AF-912E-B1CF8BF148D4}"/>
              </a:ext>
            </a:extLst>
          </p:cNvPr>
          <p:cNvSpPr/>
          <p:nvPr userDrawn="1"/>
        </p:nvSpPr>
        <p:spPr>
          <a:xfrm rot="19810388">
            <a:off x="11064926" y="78160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AE9C7EB4-9E81-4394-8C2C-A54BBD15B51D}"/>
              </a:ext>
            </a:extLst>
          </p:cNvPr>
          <p:cNvSpPr/>
          <p:nvPr userDrawn="1"/>
        </p:nvSpPr>
        <p:spPr>
          <a:xfrm rot="18277851">
            <a:off x="11152527" y="3820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E681EC0-A139-4B14-89E8-F237CB63D4C9}"/>
              </a:ext>
            </a:extLst>
          </p:cNvPr>
          <p:cNvSpPr/>
          <p:nvPr userDrawn="1"/>
        </p:nvSpPr>
        <p:spPr>
          <a:xfrm rot="20761418">
            <a:off x="11545452" y="1030689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7F87648-ABB4-4C97-BB6D-58342407E9DF}"/>
              </a:ext>
            </a:extLst>
          </p:cNvPr>
          <p:cNvSpPr/>
          <p:nvPr userDrawn="1"/>
        </p:nvSpPr>
        <p:spPr>
          <a:xfrm rot="17315293">
            <a:off x="11756248" y="2475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802EFEB-F4DF-4501-91AA-173B60EBBBAA}"/>
              </a:ext>
            </a:extLst>
          </p:cNvPr>
          <p:cNvSpPr/>
          <p:nvPr userDrawn="1"/>
        </p:nvSpPr>
        <p:spPr>
          <a:xfrm rot="20082236">
            <a:off x="11448108" y="631127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109FE51D-8E02-4ED7-862B-5CF838F7F77F}"/>
              </a:ext>
            </a:extLst>
          </p:cNvPr>
          <p:cNvSpPr/>
          <p:nvPr userDrawn="1"/>
        </p:nvSpPr>
        <p:spPr>
          <a:xfrm rot="19879732">
            <a:off x="11668879" y="824433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ECB9E40-5923-4571-9C8E-D7412C1283B2}"/>
              </a:ext>
            </a:extLst>
          </p:cNvPr>
          <p:cNvSpPr/>
          <p:nvPr userDrawn="1"/>
        </p:nvSpPr>
        <p:spPr>
          <a:xfrm rot="328041">
            <a:off x="10094502" y="901548"/>
            <a:ext cx="579699" cy="606799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  <a:gd name="connsiteX0" fmla="*/ 487806 w 487806"/>
              <a:gd name="connsiteY0" fmla="*/ 171848 h 510610"/>
              <a:gd name="connsiteX1" fmla="*/ 308036 w 487806"/>
              <a:gd name="connsiteY1" fmla="*/ 510610 h 510610"/>
              <a:gd name="connsiteX2" fmla="*/ 0 w 487806"/>
              <a:gd name="connsiteY2" fmla="*/ 0 h 510610"/>
              <a:gd name="connsiteX3" fmla="*/ 487806 w 487806"/>
              <a:gd name="connsiteY3" fmla="*/ 171848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06" h="510610">
                <a:moveTo>
                  <a:pt x="487806" y="171848"/>
                </a:moveTo>
                <a:lnTo>
                  <a:pt x="308036" y="510610"/>
                </a:lnTo>
                <a:lnTo>
                  <a:pt x="0" y="0"/>
                </a:lnTo>
                <a:lnTo>
                  <a:pt x="487806" y="17184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E46052C9-826B-47AC-9F6B-3078D4F43748}"/>
              </a:ext>
            </a:extLst>
          </p:cNvPr>
          <p:cNvSpPr/>
          <p:nvPr userDrawn="1"/>
        </p:nvSpPr>
        <p:spPr>
          <a:xfrm>
            <a:off x="10871770" y="1202556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0C3867F5-4C6F-48BE-9DFF-9046D1FE6771}"/>
              </a:ext>
            </a:extLst>
          </p:cNvPr>
          <p:cNvSpPr/>
          <p:nvPr userDrawn="1"/>
        </p:nvSpPr>
        <p:spPr>
          <a:xfrm rot="20761418">
            <a:off x="11512604" y="1484835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B0CB40F-9E6F-457D-9C1F-9769BC3AE13E}"/>
              </a:ext>
            </a:extLst>
          </p:cNvPr>
          <p:cNvSpPr/>
          <p:nvPr userDrawn="1"/>
        </p:nvSpPr>
        <p:spPr>
          <a:xfrm rot="1160487">
            <a:off x="10291662" y="1614015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0FCD03E7-2128-4C04-A914-409506646A76}"/>
              </a:ext>
            </a:extLst>
          </p:cNvPr>
          <p:cNvSpPr/>
          <p:nvPr userDrawn="1"/>
        </p:nvSpPr>
        <p:spPr>
          <a:xfrm rot="803026">
            <a:off x="11586107" y="2015428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725BC56-C7B6-400F-80F9-3F968E2CAE0E}"/>
              </a:ext>
            </a:extLst>
          </p:cNvPr>
          <p:cNvGrpSpPr/>
          <p:nvPr userDrawn="1"/>
        </p:nvGrpSpPr>
        <p:grpSpPr>
          <a:xfrm>
            <a:off x="3383603" y="1013721"/>
            <a:ext cx="7749965" cy="5100743"/>
            <a:chOff x="510812" y="938373"/>
            <a:chExt cx="8073393" cy="5313612"/>
          </a:xfrm>
        </p:grpSpPr>
        <p:sp>
          <p:nvSpPr>
            <p:cNvPr id="44" name="Rounded Rectangle 15">
              <a:extLst>
                <a:ext uri="{FF2B5EF4-FFF2-40B4-BE49-F238E27FC236}">
                  <a16:creationId xmlns:a16="http://schemas.microsoft.com/office/drawing/2014/main" id="{1EC806EC-A1B2-4893-9504-1D7FFE8E238F}"/>
                </a:ext>
              </a:extLst>
            </p:cNvPr>
            <p:cNvSpPr/>
            <p:nvPr/>
          </p:nvSpPr>
          <p:spPr>
            <a:xfrm>
              <a:off x="877709" y="938373"/>
              <a:ext cx="7339600" cy="5234482"/>
            </a:xfrm>
            <a:prstGeom prst="round2SameRect">
              <a:avLst>
                <a:gd name="adj1" fmla="val 5601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noProof="0" dirty="0"/>
            </a:p>
          </p:txBody>
        </p:sp>
        <p:sp>
          <p:nvSpPr>
            <p:cNvPr id="45" name="Rounded Rectangle 15">
              <a:extLst>
                <a:ext uri="{FF2B5EF4-FFF2-40B4-BE49-F238E27FC236}">
                  <a16:creationId xmlns:a16="http://schemas.microsoft.com/office/drawing/2014/main" id="{535A1B12-6F16-41A0-A6B1-4AD0CCB5A081}"/>
                </a:ext>
              </a:extLst>
            </p:cNvPr>
            <p:cNvSpPr/>
            <p:nvPr/>
          </p:nvSpPr>
          <p:spPr>
            <a:xfrm>
              <a:off x="930758" y="995668"/>
              <a:ext cx="7233502" cy="5177187"/>
            </a:xfrm>
            <a:prstGeom prst="round2SameRect">
              <a:avLst>
                <a:gd name="adj1" fmla="val 4499"/>
                <a:gd name="adj2" fmla="val 0"/>
              </a:avLst>
            </a:prstGeom>
            <a:solidFill>
              <a:schemeClr val="bg1"/>
            </a:solidFill>
            <a:ln w="3175">
              <a:solidFill>
                <a:schemeClr val="accent1"/>
              </a:solidFill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379B244F-CF81-4500-A78E-495ABA6828BA}"/>
                </a:ext>
              </a:extLst>
            </p:cNvPr>
            <p:cNvSpPr/>
            <p:nvPr/>
          </p:nvSpPr>
          <p:spPr>
            <a:xfrm rot="16200000">
              <a:off x="2264894" y="295974"/>
              <a:ext cx="4565229" cy="6599909"/>
            </a:xfrm>
            <a:prstGeom prst="roundRect">
              <a:avLst>
                <a:gd name="adj" fmla="val 1476"/>
              </a:avLst>
            </a:prstGeom>
            <a:solidFill>
              <a:schemeClr val="bg1"/>
            </a:solidFill>
            <a:ln w="31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47" name="Rounded Rectangle 15">
              <a:extLst>
                <a:ext uri="{FF2B5EF4-FFF2-40B4-BE49-F238E27FC236}">
                  <a16:creationId xmlns:a16="http://schemas.microsoft.com/office/drawing/2014/main" id="{EE88F157-E260-486F-937E-C18428699861}"/>
                </a:ext>
              </a:extLst>
            </p:cNvPr>
            <p:cNvSpPr/>
            <p:nvPr/>
          </p:nvSpPr>
          <p:spPr>
            <a:xfrm rot="10800000">
              <a:off x="510812" y="5998253"/>
              <a:ext cx="8073393" cy="2489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3175">
              <a:solidFill>
                <a:schemeClr val="accent1"/>
              </a:solidFill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48" name="Rounded Rectangle 15">
              <a:extLst>
                <a:ext uri="{FF2B5EF4-FFF2-40B4-BE49-F238E27FC236}">
                  <a16:creationId xmlns:a16="http://schemas.microsoft.com/office/drawing/2014/main" id="{F736AFAF-44AD-47CE-A63B-210102A4BF0B}"/>
                </a:ext>
              </a:extLst>
            </p:cNvPr>
            <p:cNvSpPr/>
            <p:nvPr userDrawn="1"/>
          </p:nvSpPr>
          <p:spPr>
            <a:xfrm>
              <a:off x="3668019" y="6206338"/>
              <a:ext cx="1758981" cy="4564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31000"/>
                  </a:schemeClr>
                </a:gs>
              </a:gsLst>
              <a:lin ang="16200000" scaled="0"/>
            </a:gradFill>
            <a:ln w="3175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noProof="0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A4F6457E-3660-4E80-82BC-8894D701DEE9}"/>
                </a:ext>
              </a:extLst>
            </p:cNvPr>
            <p:cNvSpPr/>
            <p:nvPr/>
          </p:nvSpPr>
          <p:spPr>
            <a:xfrm rot="16200000">
              <a:off x="4660498" y="1119143"/>
              <a:ext cx="48680" cy="486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0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noProof="0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88230416-7E55-4CB0-9548-491BA471E9E8}"/>
                </a:ext>
              </a:extLst>
            </p:cNvPr>
            <p:cNvSpPr/>
            <p:nvPr/>
          </p:nvSpPr>
          <p:spPr>
            <a:xfrm rot="16200000">
              <a:off x="4505961" y="1106017"/>
              <a:ext cx="83096" cy="8309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noProof="0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FE3C1810-AD4F-4393-928E-CFA8053A2CC2}"/>
                </a:ext>
              </a:extLst>
            </p:cNvPr>
            <p:cNvSpPr/>
            <p:nvPr/>
          </p:nvSpPr>
          <p:spPr>
            <a:xfrm rot="16200000">
              <a:off x="4524686" y="1124741"/>
              <a:ext cx="45647" cy="456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noProof="0" dirty="0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152000"/>
            <a:ext cx="2951603" cy="2196235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42925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809625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076325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Emphasized text can go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C1EA41E-F6C4-484F-95E9-42978FF216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92796" y="1376357"/>
            <a:ext cx="6333545" cy="4379625"/>
          </a:xfrm>
          <a:prstGeom prst="roundRect">
            <a:avLst>
              <a:gd name="adj" fmla="val 135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Insert or Drag and Drop Image Here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5FD3B7C-17C6-4327-986C-A8A6D6EC1B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1800" y="3509766"/>
            <a:ext cx="2951163" cy="232270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17776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Numbers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30F7266-25A0-4B3A-A8CE-F083ECC9D4C6}"/>
              </a:ext>
            </a:extLst>
          </p:cNvPr>
          <p:cNvSpPr/>
          <p:nvPr userDrawn="1"/>
        </p:nvSpPr>
        <p:spPr>
          <a:xfrm>
            <a:off x="0" y="2539992"/>
            <a:ext cx="5373076" cy="4318008"/>
          </a:xfrm>
          <a:custGeom>
            <a:avLst/>
            <a:gdLst>
              <a:gd name="connsiteX0" fmla="*/ 4972877 w 5373076"/>
              <a:gd name="connsiteY0" fmla="*/ 1816430 h 4318008"/>
              <a:gd name="connsiteX1" fmla="*/ 5211912 w 5373076"/>
              <a:gd name="connsiteY1" fmla="*/ 2046590 h 4318008"/>
              <a:gd name="connsiteX2" fmla="*/ 4866804 w 5373076"/>
              <a:gd name="connsiteY2" fmla="*/ 2013272 h 4318008"/>
              <a:gd name="connsiteX3" fmla="*/ 3721849 w 5373076"/>
              <a:gd name="connsiteY3" fmla="*/ 1808102 h 4318008"/>
              <a:gd name="connsiteX4" fmla="*/ 3854624 w 5373076"/>
              <a:gd name="connsiteY4" fmla="*/ 2524110 h 4318008"/>
              <a:gd name="connsiteX5" fmla="*/ 3419634 w 5373076"/>
              <a:gd name="connsiteY5" fmla="*/ 2322178 h 4318008"/>
              <a:gd name="connsiteX6" fmla="*/ 3604566 w 5373076"/>
              <a:gd name="connsiteY6" fmla="*/ 1945430 h 4318008"/>
              <a:gd name="connsiteX7" fmla="*/ 2301472 w 5373076"/>
              <a:gd name="connsiteY7" fmla="*/ 1771765 h 4318008"/>
              <a:gd name="connsiteX8" fmla="*/ 3237442 w 5373076"/>
              <a:gd name="connsiteY8" fmla="*/ 2134997 h 4318008"/>
              <a:gd name="connsiteX9" fmla="*/ 3266331 w 5373076"/>
              <a:gd name="connsiteY9" fmla="*/ 2949530 h 4318008"/>
              <a:gd name="connsiteX10" fmla="*/ 1897852 w 5373076"/>
              <a:gd name="connsiteY10" fmla="*/ 4318008 h 4318008"/>
              <a:gd name="connsiteX11" fmla="*/ 134565 w 5373076"/>
              <a:gd name="connsiteY11" fmla="*/ 4318008 h 4318008"/>
              <a:gd name="connsiteX12" fmla="*/ 0 w 5373076"/>
              <a:gd name="connsiteY12" fmla="*/ 4183443 h 4318008"/>
              <a:gd name="connsiteX13" fmla="*/ 0 w 5373076"/>
              <a:gd name="connsiteY13" fmla="*/ 2855805 h 4318008"/>
              <a:gd name="connsiteX14" fmla="*/ 5243699 w 5373076"/>
              <a:gd name="connsiteY14" fmla="*/ 652159 h 4318008"/>
              <a:gd name="connsiteX15" fmla="*/ 5058767 w 5373076"/>
              <a:gd name="connsiteY15" fmla="*/ 1028908 h 4318008"/>
              <a:gd name="connsiteX16" fmla="*/ 4960786 w 5373076"/>
              <a:gd name="connsiteY16" fmla="*/ 983422 h 4318008"/>
              <a:gd name="connsiteX17" fmla="*/ 3473588 w 5373076"/>
              <a:gd name="connsiteY17" fmla="*/ 405712 h 4318008"/>
              <a:gd name="connsiteX18" fmla="*/ 4094196 w 5373076"/>
              <a:gd name="connsiteY18" fmla="*/ 1366894 h 4318008"/>
              <a:gd name="connsiteX19" fmla="*/ 3778134 w 5373076"/>
              <a:gd name="connsiteY19" fmla="*/ 1741309 h 4318008"/>
              <a:gd name="connsiteX20" fmla="*/ 2824519 w 5373076"/>
              <a:gd name="connsiteY20" fmla="*/ 1808100 h 4318008"/>
              <a:gd name="connsiteX21" fmla="*/ 4454991 w 5373076"/>
              <a:gd name="connsiteY21" fmla="*/ 0 h 4318008"/>
              <a:gd name="connsiteX22" fmla="*/ 5373076 w 5373076"/>
              <a:gd name="connsiteY22" fmla="*/ 32358 h 4318008"/>
              <a:gd name="connsiteX23" fmla="*/ 4628717 w 5373076"/>
              <a:gd name="connsiteY23" fmla="*/ 1349015 h 4318008"/>
              <a:gd name="connsiteX24" fmla="*/ 4094010 w 5373076"/>
              <a:gd name="connsiteY24" fmla="*/ 779481 h 4318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373076" h="4318008">
                <a:moveTo>
                  <a:pt x="4972877" y="1816430"/>
                </a:moveTo>
                <a:lnTo>
                  <a:pt x="5211912" y="2046590"/>
                </a:lnTo>
                <a:lnTo>
                  <a:pt x="4866804" y="2013272"/>
                </a:lnTo>
                <a:close/>
                <a:moveTo>
                  <a:pt x="3721849" y="1808102"/>
                </a:moveTo>
                <a:lnTo>
                  <a:pt x="3854624" y="2524110"/>
                </a:lnTo>
                <a:lnTo>
                  <a:pt x="3419634" y="2322178"/>
                </a:lnTo>
                <a:lnTo>
                  <a:pt x="3604566" y="1945430"/>
                </a:lnTo>
                <a:close/>
                <a:moveTo>
                  <a:pt x="2301472" y="1771765"/>
                </a:moveTo>
                <a:lnTo>
                  <a:pt x="3237442" y="2134997"/>
                </a:lnTo>
                <a:lnTo>
                  <a:pt x="3266331" y="2949530"/>
                </a:lnTo>
                <a:lnTo>
                  <a:pt x="1897852" y="4318008"/>
                </a:lnTo>
                <a:lnTo>
                  <a:pt x="134565" y="4318008"/>
                </a:lnTo>
                <a:lnTo>
                  <a:pt x="0" y="4183443"/>
                </a:lnTo>
                <a:lnTo>
                  <a:pt x="0" y="2855805"/>
                </a:lnTo>
                <a:close/>
                <a:moveTo>
                  <a:pt x="5243699" y="652159"/>
                </a:moveTo>
                <a:lnTo>
                  <a:pt x="5058767" y="1028908"/>
                </a:lnTo>
                <a:lnTo>
                  <a:pt x="4960786" y="983422"/>
                </a:lnTo>
                <a:close/>
                <a:moveTo>
                  <a:pt x="3473588" y="405712"/>
                </a:moveTo>
                <a:lnTo>
                  <a:pt x="4094196" y="1366894"/>
                </a:lnTo>
                <a:lnTo>
                  <a:pt x="3778134" y="1741309"/>
                </a:lnTo>
                <a:lnTo>
                  <a:pt x="2824519" y="1808100"/>
                </a:lnTo>
                <a:close/>
                <a:moveTo>
                  <a:pt x="4454991" y="0"/>
                </a:moveTo>
                <a:lnTo>
                  <a:pt x="5373076" y="32358"/>
                </a:lnTo>
                <a:lnTo>
                  <a:pt x="4628717" y="1349015"/>
                </a:lnTo>
                <a:lnTo>
                  <a:pt x="4094010" y="77948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 userDrawn="1">
            <p:ph sz="half" idx="1"/>
          </p:nvPr>
        </p:nvSpPr>
        <p:spPr>
          <a:xfrm>
            <a:off x="906843" y="3429050"/>
            <a:ext cx="4522314" cy="276294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E47D86-FD0D-44D0-9B7F-9EDEBD11F9D6}"/>
              </a:ext>
            </a:extLst>
          </p:cNvPr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29F8B3-4723-4928-83E5-76C29D05F2FE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67C73D-EE16-41D1-B7CE-A35C765E3B8D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6774740" y="3429000"/>
            <a:ext cx="4522407" cy="276225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EF984BB-176D-4924-ADAD-52FBC95B07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06463" y="2278063"/>
            <a:ext cx="4522787" cy="885825"/>
          </a:xfrm>
        </p:spPr>
        <p:txBody>
          <a:bodyPr anchor="ctr"/>
          <a:lstStyle>
            <a:lvl1pPr marL="0" indent="0">
              <a:buNone/>
              <a:defRPr sz="8000" b="1">
                <a:latin typeface="+mj-lt"/>
              </a:defRPr>
            </a:lvl1pPr>
            <a:lvl2pPr marL="266700" indent="0">
              <a:buNone/>
              <a:defRPr sz="8000">
                <a:latin typeface="+mj-lt"/>
              </a:defRPr>
            </a:lvl2pPr>
            <a:lvl3pPr marL="542925" indent="0">
              <a:buNone/>
              <a:defRPr sz="8000">
                <a:latin typeface="+mj-lt"/>
              </a:defRPr>
            </a:lvl3pPr>
            <a:lvl4pPr marL="809625" indent="0">
              <a:buNone/>
              <a:defRPr sz="8000">
                <a:latin typeface="+mj-lt"/>
              </a:defRPr>
            </a:lvl4pPr>
            <a:lvl5pPr marL="1076325" indent="0">
              <a:buNone/>
              <a:defRPr sz="8000">
                <a:latin typeface="+mj-lt"/>
              </a:defRPr>
            </a:lvl5pPr>
          </a:lstStyle>
          <a:p>
            <a:pPr lvl="0"/>
            <a:r>
              <a:rPr lang="en-US" noProof="0"/>
              <a:t>1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59BE1D7-885A-4749-99BA-6909D64AFA4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62750" y="2278063"/>
            <a:ext cx="4522787" cy="885825"/>
          </a:xfrm>
        </p:spPr>
        <p:txBody>
          <a:bodyPr anchor="ctr"/>
          <a:lstStyle>
            <a:lvl1pPr marL="0" indent="0">
              <a:buNone/>
              <a:defRPr sz="8000" b="1" i="0">
                <a:latin typeface="+mj-lt"/>
              </a:defRPr>
            </a:lvl1pPr>
          </a:lstStyle>
          <a:p>
            <a:pPr lvl="0"/>
            <a:r>
              <a:rPr lang="en-US" noProof="0"/>
              <a:t>2</a:t>
            </a:r>
          </a:p>
        </p:txBody>
      </p:sp>
      <p:cxnSp>
        <p:nvCxnSpPr>
          <p:cNvPr id="10" name="Straight Connector 9" descr="Middle divider line">
            <a:extLst>
              <a:ext uri="{FF2B5EF4-FFF2-40B4-BE49-F238E27FC236}">
                <a16:creationId xmlns:a16="http://schemas.microsoft.com/office/drawing/2014/main" id="{2B940646-DE40-4E0F-AE42-6530784C9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096000" y="1391763"/>
            <a:ext cx="0" cy="4588123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9764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AAF5B5B-E896-400A-9E43-EAF605A0AC8B}"/>
              </a:ext>
            </a:extLst>
          </p:cNvPr>
          <p:cNvSpPr/>
          <p:nvPr userDrawn="1"/>
        </p:nvSpPr>
        <p:spPr>
          <a:xfrm rot="19260823">
            <a:off x="10216425" y="538864"/>
            <a:ext cx="467362" cy="344458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A2F5A3D-36C4-4B97-A62C-2AEA3B6FC1CF}"/>
              </a:ext>
            </a:extLst>
          </p:cNvPr>
          <p:cNvSpPr/>
          <p:nvPr userDrawn="1"/>
        </p:nvSpPr>
        <p:spPr>
          <a:xfrm rot="20377627">
            <a:off x="10678141" y="849218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B474E17-6556-4551-AD1B-351EE2DA98E0}"/>
              </a:ext>
            </a:extLst>
          </p:cNvPr>
          <p:cNvSpPr/>
          <p:nvPr userDrawn="1"/>
        </p:nvSpPr>
        <p:spPr>
          <a:xfrm rot="19260823">
            <a:off x="10717367" y="620572"/>
            <a:ext cx="250689" cy="18476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860E6D1-2C9F-477C-AE22-BFF5ADE85C60}"/>
              </a:ext>
            </a:extLst>
          </p:cNvPr>
          <p:cNvSpPr/>
          <p:nvPr userDrawn="1"/>
        </p:nvSpPr>
        <p:spPr>
          <a:xfrm rot="19810388">
            <a:off x="11064926" y="78160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5EC6C60-C605-4022-9718-ED56F34D6448}"/>
              </a:ext>
            </a:extLst>
          </p:cNvPr>
          <p:cNvSpPr/>
          <p:nvPr userDrawn="1"/>
        </p:nvSpPr>
        <p:spPr>
          <a:xfrm rot="18277851">
            <a:off x="11152527" y="3820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F47BB28-400F-4C54-ADDA-0055CEB6593B}"/>
              </a:ext>
            </a:extLst>
          </p:cNvPr>
          <p:cNvSpPr/>
          <p:nvPr userDrawn="1"/>
        </p:nvSpPr>
        <p:spPr>
          <a:xfrm rot="20761418">
            <a:off x="11545452" y="1030689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386F148-99E1-4ED6-B4DA-151A6DB27D67}"/>
              </a:ext>
            </a:extLst>
          </p:cNvPr>
          <p:cNvSpPr/>
          <p:nvPr userDrawn="1"/>
        </p:nvSpPr>
        <p:spPr>
          <a:xfrm rot="17315293">
            <a:off x="11756248" y="2475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A0565DA-6430-4984-ACB6-E7FACACC71AF}"/>
              </a:ext>
            </a:extLst>
          </p:cNvPr>
          <p:cNvSpPr/>
          <p:nvPr userDrawn="1"/>
        </p:nvSpPr>
        <p:spPr>
          <a:xfrm rot="20082236">
            <a:off x="11448108" y="631127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DE18DFF-F9E6-4839-817B-4DD871CEAE6F}"/>
              </a:ext>
            </a:extLst>
          </p:cNvPr>
          <p:cNvSpPr/>
          <p:nvPr userDrawn="1"/>
        </p:nvSpPr>
        <p:spPr>
          <a:xfrm rot="19879732">
            <a:off x="11668879" y="824433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0038A3A-7324-4606-9C92-00C9AB1759F4}"/>
              </a:ext>
            </a:extLst>
          </p:cNvPr>
          <p:cNvSpPr/>
          <p:nvPr userDrawn="1"/>
        </p:nvSpPr>
        <p:spPr>
          <a:xfrm rot="328041">
            <a:off x="10094502" y="901548"/>
            <a:ext cx="579699" cy="606799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  <a:gd name="connsiteX0" fmla="*/ 487806 w 487806"/>
              <a:gd name="connsiteY0" fmla="*/ 171848 h 510610"/>
              <a:gd name="connsiteX1" fmla="*/ 308036 w 487806"/>
              <a:gd name="connsiteY1" fmla="*/ 510610 h 510610"/>
              <a:gd name="connsiteX2" fmla="*/ 0 w 487806"/>
              <a:gd name="connsiteY2" fmla="*/ 0 h 510610"/>
              <a:gd name="connsiteX3" fmla="*/ 487806 w 487806"/>
              <a:gd name="connsiteY3" fmla="*/ 171848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06" h="510610">
                <a:moveTo>
                  <a:pt x="487806" y="171848"/>
                </a:moveTo>
                <a:lnTo>
                  <a:pt x="308036" y="510610"/>
                </a:lnTo>
                <a:lnTo>
                  <a:pt x="0" y="0"/>
                </a:lnTo>
                <a:lnTo>
                  <a:pt x="487806" y="17184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C0291BA-50C5-406F-B24E-14C9CAF652D7}"/>
              </a:ext>
            </a:extLst>
          </p:cNvPr>
          <p:cNvSpPr/>
          <p:nvPr userDrawn="1"/>
        </p:nvSpPr>
        <p:spPr>
          <a:xfrm>
            <a:off x="10871770" y="1202556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52EBA81-38BC-4DF6-93C3-4A1A02FD2789}"/>
              </a:ext>
            </a:extLst>
          </p:cNvPr>
          <p:cNvSpPr/>
          <p:nvPr userDrawn="1"/>
        </p:nvSpPr>
        <p:spPr>
          <a:xfrm rot="20761418">
            <a:off x="11512604" y="1484835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AF80622-5597-45AD-92C3-2C4C3797720A}"/>
              </a:ext>
            </a:extLst>
          </p:cNvPr>
          <p:cNvSpPr/>
          <p:nvPr userDrawn="1"/>
        </p:nvSpPr>
        <p:spPr>
          <a:xfrm rot="1160487">
            <a:off x="10291662" y="1614015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833793E-EB91-43B4-8444-36ADD2A48E55}"/>
              </a:ext>
            </a:extLst>
          </p:cNvPr>
          <p:cNvSpPr/>
          <p:nvPr userDrawn="1"/>
        </p:nvSpPr>
        <p:spPr>
          <a:xfrm rot="803026">
            <a:off x="11586107" y="2015428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152000"/>
            <a:ext cx="5472000" cy="3600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1584000"/>
            <a:ext cx="5472000" cy="4608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337FD81-6DFD-43B7-A7D9-59E45ECDF3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17B7460-0559-435A-9C2F-1B12BC6CE1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6" name="Content Placeholder 5">
            <a:extLst>
              <a:ext uri="{FF2B5EF4-FFF2-40B4-BE49-F238E27FC236}">
                <a16:creationId xmlns:a16="http://schemas.microsoft.com/office/drawing/2014/main" id="{EA7B8348-A00A-4AAE-B1F6-924515577B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00000" y="1581663"/>
            <a:ext cx="5472000" cy="4608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4521CFCD-C079-4019-942D-035558CAFC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8002" y="1151785"/>
            <a:ext cx="5483998" cy="354868"/>
          </a:xfrm>
        </p:spPr>
        <p:txBody>
          <a:bodyPr vert="horz" lIns="0" tIns="0" rIns="0" bIns="0" rtlCol="0" anchor="t">
            <a:noAutofit/>
          </a:bodyPr>
          <a:lstStyle>
            <a:lvl1pPr marL="0" indent="0">
              <a:buNone/>
              <a:defRPr lang="en-US" sz="2400" b="1"/>
            </a:lvl1pPr>
          </a:lstStyle>
          <a:p>
            <a:pPr marL="266700" lvl="0" indent="-266700"/>
            <a:r>
              <a:rPr lang="en-US" noProof="0"/>
              <a:t>Click to edit Master text styles</a:t>
            </a:r>
          </a:p>
        </p:txBody>
      </p:sp>
      <p:cxnSp>
        <p:nvCxnSpPr>
          <p:cNvPr id="28" name="Straight Connector 27" descr="Center divider line">
            <a:extLst>
              <a:ext uri="{FF2B5EF4-FFF2-40B4-BE49-F238E27FC236}">
                <a16:creationId xmlns:a16="http://schemas.microsoft.com/office/drawing/2014/main" id="{AEACA101-2521-41AA-8F51-FF0BF783E4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096000" y="2438720"/>
            <a:ext cx="0" cy="252516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6486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 Bo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396" y="2463936"/>
            <a:ext cx="3726003" cy="3314545"/>
          </a:xfrm>
          <a:prstGeom prst="rightArrowCallout">
            <a:avLst>
              <a:gd name="adj1" fmla="val 50000"/>
              <a:gd name="adj2" fmla="val 25000"/>
              <a:gd name="adj3" fmla="val 15421"/>
              <a:gd name="adj4" fmla="val 80487"/>
            </a:avLst>
          </a:prstGeom>
          <a:solidFill>
            <a:schemeClr val="bg1">
              <a:lumMod val="95000"/>
            </a:schemeClr>
          </a:solidFill>
        </p:spPr>
        <p:txBody>
          <a:bodyPr lIns="180000" tIns="180000" rIns="18000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613985" y="2463801"/>
            <a:ext cx="3726469" cy="3314200"/>
          </a:xfrm>
          <a:prstGeom prst="rightArrowCallout">
            <a:avLst>
              <a:gd name="adj1" fmla="val 50000"/>
              <a:gd name="adj2" fmla="val 25000"/>
              <a:gd name="adj3" fmla="val 16186"/>
              <a:gd name="adj4" fmla="val 80493"/>
            </a:avLst>
          </a:prstGeom>
          <a:solidFill>
            <a:schemeClr val="bg1">
              <a:lumMod val="95000"/>
            </a:schemeClr>
          </a:solidFill>
        </p:spPr>
        <p:txBody>
          <a:bodyPr lIns="180000" tIns="180000" rIns="18000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483985" y="2463801"/>
            <a:ext cx="2963619" cy="3314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0000" tIns="180000" rIns="18000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8E9D1B9-1C3A-4397-B3B4-9A921D64159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1800" y="1080000"/>
            <a:ext cx="11339513" cy="276561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 Header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B4F049D-3C57-44BB-ACE2-1363AF36D9E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44236" y="1647240"/>
            <a:ext cx="2975578" cy="648000"/>
          </a:xfrm>
          <a:ln>
            <a:solidFill>
              <a:schemeClr val="accent1"/>
            </a:solidFill>
          </a:ln>
        </p:spPr>
        <p:txBody>
          <a:bodyPr tIns="108000" anchor="t"/>
          <a:lstStyle>
            <a:lvl1pPr marL="0" indent="0" algn="ctr">
              <a:buNone/>
              <a:defRPr>
                <a:latin typeface="+mj-lt"/>
              </a:defRPr>
            </a:lvl1pPr>
            <a:lvl2pPr marL="266700" indent="0" algn="ctr">
              <a:buNone/>
              <a:defRPr/>
            </a:lvl2pPr>
            <a:lvl3pPr marL="542925" indent="0" algn="ctr">
              <a:buNone/>
              <a:defRPr/>
            </a:lvl3pPr>
            <a:lvl4pPr marL="809625" indent="0" algn="ctr">
              <a:buNone/>
              <a:defRPr/>
            </a:lvl4pPr>
            <a:lvl5pPr marL="1076325" indent="0" algn="ctr">
              <a:buNone/>
              <a:defRPr/>
            </a:lvl5pPr>
          </a:lstStyle>
          <a:p>
            <a:pPr lvl="0"/>
            <a:r>
              <a:rPr lang="en-US" noProof="0"/>
              <a:t>Section 1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B9B793F-A64B-475C-96F3-FB40100E01E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608336" y="1647040"/>
            <a:ext cx="2975578" cy="648000"/>
          </a:xfrm>
          <a:ln>
            <a:solidFill>
              <a:schemeClr val="accent2"/>
            </a:solidFill>
          </a:ln>
        </p:spPr>
        <p:txBody>
          <a:bodyPr tIns="108000" anchor="t"/>
          <a:lstStyle>
            <a:lvl1pPr marL="0" indent="0" algn="ctr">
              <a:buNone/>
              <a:defRPr>
                <a:latin typeface="+mj-lt"/>
              </a:defRPr>
            </a:lvl1pPr>
          </a:lstStyle>
          <a:p>
            <a:pPr lvl="0"/>
            <a:r>
              <a:rPr lang="en-US" noProof="0"/>
              <a:t>Section 2 Title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EF53567-5287-43FB-B07E-A12F3AEEDB9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483986" y="1647240"/>
            <a:ext cx="2975578" cy="648000"/>
          </a:xfrm>
          <a:ln>
            <a:solidFill>
              <a:schemeClr val="accent3"/>
            </a:solidFill>
          </a:ln>
        </p:spPr>
        <p:txBody>
          <a:bodyPr tIns="108000" anchor="t"/>
          <a:lstStyle>
            <a:lvl1pPr marL="0" indent="0" algn="ctr">
              <a:buNone/>
              <a:defRPr>
                <a:latin typeface="+mj-lt"/>
              </a:defRPr>
            </a:lvl1pPr>
          </a:lstStyle>
          <a:p>
            <a:pPr lvl="0"/>
            <a:r>
              <a:rPr lang="en-US" noProof="0"/>
              <a:t>Section 3 Title</a:t>
            </a:r>
          </a:p>
        </p:txBody>
      </p:sp>
    </p:spTree>
    <p:extLst>
      <p:ext uri="{BB962C8B-B14F-4D97-AF65-F5344CB8AC3E}">
        <p14:creationId xmlns:p14="http://schemas.microsoft.com/office/powerpoint/2010/main" val="8483874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37BBBFC2-32EB-4335-9980-A7CF236703B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1800" y="1080000"/>
            <a:ext cx="11339513" cy="276561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 Header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2158F80-0C1A-4B9E-9335-A5A0015187F7}"/>
              </a:ext>
            </a:extLst>
          </p:cNvPr>
          <p:cNvCxnSpPr/>
          <p:nvPr userDrawn="1"/>
        </p:nvCxnSpPr>
        <p:spPr>
          <a:xfrm>
            <a:off x="431800" y="3866682"/>
            <a:ext cx="11339513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723DA611-B88C-4D7E-82A4-5E4CA9DC2EA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12908" y="3973125"/>
            <a:ext cx="415608" cy="201776"/>
          </a:xfr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Year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180A0FA4-75CD-4A61-AA79-9C3C5F97ED8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3179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EBB89A53-1B07-4560-B98E-03BECDB832C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03816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22D34AD8-D83D-4409-A418-C00840A085A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375833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3EAA6A46-63F3-49A5-8E0B-758176E4429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847850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BB051A6E-4868-4F3F-93DB-AD07020E934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077108" y="3973125"/>
            <a:ext cx="415608" cy="201776"/>
          </a:xfr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Year</a:t>
            </a:r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61519886-189E-4C69-AEED-FD9BDD3E567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319867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0F084DDF-04EE-46A9-9F77-D5FD94D1B54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2791884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id="{743DE8AB-BF74-4CC9-AD19-8BBBF44867AF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263901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2ECC5C24-2CE5-491E-89DC-F9C5AE98B06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679952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ADB0F187-5781-4076-B761-264B1C683A6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735918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4" name="Text Placeholder 10">
            <a:extLst>
              <a:ext uri="{FF2B5EF4-FFF2-40B4-BE49-F238E27FC236}">
                <a16:creationId xmlns:a16="http://schemas.microsoft.com/office/drawing/2014/main" id="{B2E776B2-D388-4243-80AE-BD8AF47C8AAB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207935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5" name="Text Placeholder 10">
            <a:extLst>
              <a:ext uri="{FF2B5EF4-FFF2-40B4-BE49-F238E27FC236}">
                <a16:creationId xmlns:a16="http://schemas.microsoft.com/office/drawing/2014/main" id="{79F3A104-EDC0-4A25-9585-3F9F8C1022C7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15196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6" name="Text Placeholder 10">
            <a:extLst>
              <a:ext uri="{FF2B5EF4-FFF2-40B4-BE49-F238E27FC236}">
                <a16:creationId xmlns:a16="http://schemas.microsoft.com/office/drawing/2014/main" id="{23DA3E7C-9F0E-4A57-B6EA-C01C72788E9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623986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7" name="Text Placeholder 10">
            <a:extLst>
              <a:ext uri="{FF2B5EF4-FFF2-40B4-BE49-F238E27FC236}">
                <a16:creationId xmlns:a16="http://schemas.microsoft.com/office/drawing/2014/main" id="{A8ABC110-DC97-4A71-9A16-67581EAC9895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09599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8" name="Text Placeholder 10">
            <a:extLst>
              <a:ext uri="{FF2B5EF4-FFF2-40B4-BE49-F238E27FC236}">
                <a16:creationId xmlns:a16="http://schemas.microsoft.com/office/drawing/2014/main" id="{81058125-332B-41A7-BCD5-72CAE3F9F97D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568012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39" name="Text Placeholder 10">
            <a:extLst>
              <a:ext uri="{FF2B5EF4-FFF2-40B4-BE49-F238E27FC236}">
                <a16:creationId xmlns:a16="http://schemas.microsoft.com/office/drawing/2014/main" id="{E32DE8FD-6391-4094-BAEC-CC0836CC67EB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040029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40" name="Text Placeholder 10">
            <a:extLst>
              <a:ext uri="{FF2B5EF4-FFF2-40B4-BE49-F238E27FC236}">
                <a16:creationId xmlns:a16="http://schemas.microsoft.com/office/drawing/2014/main" id="{5C53C0F3-9308-422B-BC6E-1ACA5029027A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512046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41" name="Text Placeholder 10">
            <a:extLst>
              <a:ext uri="{FF2B5EF4-FFF2-40B4-BE49-F238E27FC236}">
                <a16:creationId xmlns:a16="http://schemas.microsoft.com/office/drawing/2014/main" id="{06DFFA03-9EA6-4F70-9519-AB1361BAF7CE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984063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42" name="Text Placeholder 10">
            <a:extLst>
              <a:ext uri="{FF2B5EF4-FFF2-40B4-BE49-F238E27FC236}">
                <a16:creationId xmlns:a16="http://schemas.microsoft.com/office/drawing/2014/main" id="{49CD8693-3557-4241-BB88-518160D989C4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456080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43" name="Text Placeholder 10">
            <a:extLst>
              <a:ext uri="{FF2B5EF4-FFF2-40B4-BE49-F238E27FC236}">
                <a16:creationId xmlns:a16="http://schemas.microsoft.com/office/drawing/2014/main" id="{4884DF69-4936-4F90-BFB8-ED04A228DA2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8928097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44" name="Text Placeholder 10">
            <a:extLst>
              <a:ext uri="{FF2B5EF4-FFF2-40B4-BE49-F238E27FC236}">
                <a16:creationId xmlns:a16="http://schemas.microsoft.com/office/drawing/2014/main" id="{00804F61-8052-4AD8-8370-ED72B261BC2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344148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45" name="Text Placeholder 10">
            <a:extLst>
              <a:ext uri="{FF2B5EF4-FFF2-40B4-BE49-F238E27FC236}">
                <a16:creationId xmlns:a16="http://schemas.microsoft.com/office/drawing/2014/main" id="{313F370F-A9EC-477E-BED7-BF4E87527420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9400114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46" name="Text Placeholder 10">
            <a:extLst>
              <a:ext uri="{FF2B5EF4-FFF2-40B4-BE49-F238E27FC236}">
                <a16:creationId xmlns:a16="http://schemas.microsoft.com/office/drawing/2014/main" id="{9E687ADD-FE6C-441E-991F-E71EA0572C32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9872131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47" name="Text Placeholder 10">
            <a:extLst>
              <a:ext uri="{FF2B5EF4-FFF2-40B4-BE49-F238E27FC236}">
                <a16:creationId xmlns:a16="http://schemas.microsoft.com/office/drawing/2014/main" id="{5E0252B4-80AE-40E9-BA32-6EDAAC62521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10816165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48" name="Text Placeholder 10">
            <a:extLst>
              <a:ext uri="{FF2B5EF4-FFF2-40B4-BE49-F238E27FC236}">
                <a16:creationId xmlns:a16="http://schemas.microsoft.com/office/drawing/2014/main" id="{8A807DF0-23B6-4B83-B3F6-8D0BE9A851F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1288182" y="3597398"/>
            <a:ext cx="377825" cy="201776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MM</a:t>
            </a:r>
          </a:p>
        </p:txBody>
      </p:sp>
      <p:sp>
        <p:nvSpPr>
          <p:cNvPr id="49" name="Text Placeholder 3">
            <a:extLst>
              <a:ext uri="{FF2B5EF4-FFF2-40B4-BE49-F238E27FC236}">
                <a16:creationId xmlns:a16="http://schemas.microsoft.com/office/drawing/2014/main" id="{F3591345-36C8-481A-AD5B-5F69B03D1710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360988" y="2190750"/>
            <a:ext cx="1793875" cy="561975"/>
          </a:xfrm>
          <a:noFill/>
          <a:ln>
            <a:noFill/>
          </a:ln>
        </p:spPr>
        <p:txBody>
          <a:bodyPr tIns="36000" anchor="t"/>
          <a:lstStyle>
            <a:lvl1pPr marL="0" indent="0" algn="ctr">
              <a:buNone/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Item Title</a:t>
            </a:r>
          </a:p>
        </p:txBody>
      </p:sp>
      <p:sp>
        <p:nvSpPr>
          <p:cNvPr id="50" name="Text Placeholder 36">
            <a:extLst>
              <a:ext uri="{FF2B5EF4-FFF2-40B4-BE49-F238E27FC236}">
                <a16:creationId xmlns:a16="http://schemas.microsoft.com/office/drawing/2014/main" id="{954C0732-1924-4A1B-9272-95C51D0B36FE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5395728" y="2531196"/>
            <a:ext cx="1724394" cy="18580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noProof="0"/>
              <a:t>Month, Year</a:t>
            </a:r>
          </a:p>
        </p:txBody>
      </p:sp>
    </p:spTree>
    <p:extLst>
      <p:ext uri="{BB962C8B-B14F-4D97-AF65-F5344CB8AC3E}">
        <p14:creationId xmlns:p14="http://schemas.microsoft.com/office/powerpoint/2010/main" val="23286754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3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03945" y="3995705"/>
            <a:ext cx="1964171" cy="216000"/>
          </a:xfrm>
        </p:spPr>
        <p:txBody>
          <a:bodyPr/>
          <a:lstStyle>
            <a:lvl1pPr marL="0" indent="0" algn="l">
              <a:buNone/>
              <a:defRPr sz="1600"/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55887" y="3995705"/>
            <a:ext cx="1964171" cy="216000"/>
          </a:xfrm>
        </p:spPr>
        <p:txBody>
          <a:bodyPr/>
          <a:lstStyle>
            <a:lvl1pPr marL="0" indent="0" algn="l">
              <a:buNone/>
              <a:defRPr sz="1600"/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807829" y="3991240"/>
            <a:ext cx="1964171" cy="216000"/>
          </a:xfrm>
        </p:spPr>
        <p:txBody>
          <a:bodyPr/>
          <a:lstStyle>
            <a:lvl1pPr marL="0" indent="0" algn="l">
              <a:buNone/>
              <a:defRPr sz="1600"/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D972951-9088-4993-8DED-9DA3B6B08C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03945" y="3424428"/>
            <a:ext cx="1964170" cy="504000"/>
          </a:xfrm>
        </p:spPr>
        <p:txBody>
          <a:bodyPr/>
          <a:lstStyle>
            <a:lvl1pPr marL="0" indent="0" algn="l">
              <a:buNone/>
              <a:defRPr b="1">
                <a:latin typeface="+mj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8424FDD-507C-4199-BFC6-8BC01D8992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55887" y="3424428"/>
            <a:ext cx="1964171" cy="504000"/>
          </a:xfrm>
        </p:spPr>
        <p:txBody>
          <a:bodyPr/>
          <a:lstStyle>
            <a:lvl1pPr marL="0" indent="0" algn="l">
              <a:buNone/>
              <a:defRPr b="1">
                <a:latin typeface="+mj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3DAFB20-1343-4578-8AA0-0378B674F1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807830" y="3424428"/>
            <a:ext cx="1964170" cy="504000"/>
          </a:xfrm>
        </p:spPr>
        <p:txBody>
          <a:bodyPr/>
          <a:lstStyle>
            <a:lvl1pPr marL="0" indent="0" algn="l">
              <a:buNone/>
              <a:defRPr b="1">
                <a:latin typeface="+mj-lt"/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24" name="Picture Placeholder 22">
            <a:extLst>
              <a:ext uri="{FF2B5EF4-FFF2-40B4-BE49-F238E27FC236}">
                <a16:creationId xmlns:a16="http://schemas.microsoft.com/office/drawing/2014/main" id="{806A4855-25AA-40D4-B1A4-A271486B6C9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31800" y="2808242"/>
            <a:ext cx="1505966" cy="150596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9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22">
            <a:extLst>
              <a:ext uri="{FF2B5EF4-FFF2-40B4-BE49-F238E27FC236}">
                <a16:creationId xmlns:a16="http://schemas.microsoft.com/office/drawing/2014/main" id="{31E10A24-B676-4117-9507-B4B0EB406F0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283742" y="2808242"/>
            <a:ext cx="1505966" cy="150596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9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Picture Placeholder 22">
            <a:extLst>
              <a:ext uri="{FF2B5EF4-FFF2-40B4-BE49-F238E27FC236}">
                <a16:creationId xmlns:a16="http://schemas.microsoft.com/office/drawing/2014/main" id="{6549D851-9848-44AC-937A-9B1EF867E59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135683" y="2808242"/>
            <a:ext cx="1505966" cy="150596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9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6DD16A0-27CF-480C-8ADD-7BB99E0031A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1800" y="1080000"/>
            <a:ext cx="11339513" cy="276561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 Header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7CA876-2153-4136-850D-EE098BDC242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103945" y="4311393"/>
            <a:ext cx="1964172" cy="11303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Short Bio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69B21C2-C689-49C2-B45F-14C5C53A587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955887" y="4311393"/>
            <a:ext cx="1963737" cy="11303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Short Bio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33D8E11-F7FD-4AD9-BEC6-78C6500F817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807829" y="4311393"/>
            <a:ext cx="1981200" cy="1138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Short Bio</a:t>
            </a:r>
          </a:p>
        </p:txBody>
      </p:sp>
    </p:spTree>
    <p:extLst>
      <p:ext uri="{BB962C8B-B14F-4D97-AF65-F5344CB8AC3E}">
        <p14:creationId xmlns:p14="http://schemas.microsoft.com/office/powerpoint/2010/main" val="35426395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6 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40113" y="4505325"/>
            <a:ext cx="1800000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48426" y="4505325"/>
            <a:ext cx="1800000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56739" y="4505325"/>
            <a:ext cx="1800000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65052" y="4505325"/>
            <a:ext cx="1800000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B3F7825-EB73-4976-9D8D-BAD8C8FCEA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1800" y="3926334"/>
            <a:ext cx="1800000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D972951-9088-4993-8DED-9DA3B6B08C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40113" y="3926335"/>
            <a:ext cx="1800000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8424FDD-507C-4199-BFC6-8BC01D8992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48426" y="3926335"/>
            <a:ext cx="1800000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3DAFB20-1343-4578-8AA0-0378B674F1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56739" y="3926335"/>
            <a:ext cx="1800000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1E9EA3-8BD6-4531-812C-663C75428B7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65052" y="3926335"/>
            <a:ext cx="1800000" cy="504000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A4566DA-C848-4A27-BBC8-722932FFD7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1800" y="4505325"/>
            <a:ext cx="1800000" cy="900000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4089E01F-0C47-4C6A-A9A8-A1A7E470F31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17088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Picture Placeholder 22">
            <a:extLst>
              <a:ext uri="{FF2B5EF4-FFF2-40B4-BE49-F238E27FC236}">
                <a16:creationId xmlns:a16="http://schemas.microsoft.com/office/drawing/2014/main" id="{806A4855-25AA-40D4-B1A4-A271486B6C9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625401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22">
            <a:extLst>
              <a:ext uri="{FF2B5EF4-FFF2-40B4-BE49-F238E27FC236}">
                <a16:creationId xmlns:a16="http://schemas.microsoft.com/office/drawing/2014/main" id="{31E10A24-B676-4117-9507-B4B0EB406F0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533714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Picture Placeholder 22">
            <a:extLst>
              <a:ext uri="{FF2B5EF4-FFF2-40B4-BE49-F238E27FC236}">
                <a16:creationId xmlns:a16="http://schemas.microsoft.com/office/drawing/2014/main" id="{6549D851-9848-44AC-937A-9B1EF867E59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442027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Picture Placeholder 22">
            <a:extLst>
              <a:ext uri="{FF2B5EF4-FFF2-40B4-BE49-F238E27FC236}">
                <a16:creationId xmlns:a16="http://schemas.microsoft.com/office/drawing/2014/main" id="{B765F5D3-7CB7-4E55-8217-E9EEA9F2945A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350340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0" name="Picture Placeholder 22">
            <a:extLst>
              <a:ext uri="{FF2B5EF4-FFF2-40B4-BE49-F238E27FC236}">
                <a16:creationId xmlns:a16="http://schemas.microsoft.com/office/drawing/2014/main" id="{8CB2CA38-4C7F-4D6B-9B34-606F1A007A17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258651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DA42CA-D117-4AF7-9FEC-03EB2BBB756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973363" y="3925888"/>
            <a:ext cx="1800000" cy="504825"/>
          </a:xfrm>
        </p:spPr>
        <p:txBody>
          <a:bodyPr/>
          <a:lstStyle>
            <a:lvl1pPr marL="0" indent="0" algn="ctr">
              <a:buNone/>
              <a:defRPr b="1">
                <a:latin typeface="+mj-lt"/>
              </a:defRPr>
            </a:lvl1pPr>
            <a:lvl2pPr marL="266700" indent="0" algn="ctr">
              <a:buNone/>
              <a:defRPr/>
            </a:lvl2pPr>
            <a:lvl3pPr marL="542925" indent="0" algn="ctr">
              <a:buNone/>
              <a:defRPr/>
            </a:lvl3pPr>
            <a:lvl4pPr marL="809625" indent="0" algn="ctr">
              <a:buNone/>
              <a:defRPr/>
            </a:lvl4pPr>
            <a:lvl5pPr marL="1076325" indent="0" algn="ctr">
              <a:buNone/>
              <a:defRPr/>
            </a:lvl5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F9CEF5A-8DCE-4156-9138-C113C0D3A7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973363" y="4505325"/>
            <a:ext cx="1800000" cy="90011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1514884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8AB0F04-910C-4647-AE1C-177C66B50038}"/>
              </a:ext>
            </a:extLst>
          </p:cNvPr>
          <p:cNvSpPr/>
          <p:nvPr userDrawn="1"/>
        </p:nvSpPr>
        <p:spPr>
          <a:xfrm rot="4308689">
            <a:off x="8139110" y="-52404"/>
            <a:ext cx="648657" cy="777553"/>
          </a:xfrm>
          <a:custGeom>
            <a:avLst/>
            <a:gdLst>
              <a:gd name="connsiteX0" fmla="*/ 0 w 648657"/>
              <a:gd name="connsiteY0" fmla="*/ 777553 h 777553"/>
              <a:gd name="connsiteX1" fmla="*/ 255474 w 648657"/>
              <a:gd name="connsiteY1" fmla="*/ 0 h 777553"/>
              <a:gd name="connsiteX2" fmla="*/ 648657 w 648657"/>
              <a:gd name="connsiteY2" fmla="*/ 713937 h 777553"/>
              <a:gd name="connsiteX3" fmla="*/ 0 w 648657"/>
              <a:gd name="connsiteY3" fmla="*/ 777553 h 7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57" h="777553">
                <a:moveTo>
                  <a:pt x="0" y="777553"/>
                </a:moveTo>
                <a:lnTo>
                  <a:pt x="255474" y="0"/>
                </a:lnTo>
                <a:lnTo>
                  <a:pt x="648657" y="713937"/>
                </a:lnTo>
                <a:lnTo>
                  <a:pt x="0" y="7775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E72A672-7789-4744-A4CB-D177B890FDE6}"/>
              </a:ext>
            </a:extLst>
          </p:cNvPr>
          <p:cNvSpPr/>
          <p:nvPr userDrawn="1"/>
        </p:nvSpPr>
        <p:spPr>
          <a:xfrm rot="4308689">
            <a:off x="8878526" y="-532562"/>
            <a:ext cx="3571215" cy="3737093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1215" h="3737093">
                <a:moveTo>
                  <a:pt x="0" y="3023156"/>
                </a:moveTo>
                <a:lnTo>
                  <a:pt x="993291" y="0"/>
                </a:lnTo>
                <a:lnTo>
                  <a:pt x="3571215" y="847006"/>
                </a:lnTo>
                <a:lnTo>
                  <a:pt x="1392370" y="3639100"/>
                </a:lnTo>
                <a:lnTo>
                  <a:pt x="393183" y="3737093"/>
                </a:lnTo>
                <a:lnTo>
                  <a:pt x="0" y="30231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C7CDA8E-8D79-474E-8278-7D77C867E238}"/>
              </a:ext>
            </a:extLst>
          </p:cNvPr>
          <p:cNvSpPr/>
          <p:nvPr userDrawn="1"/>
        </p:nvSpPr>
        <p:spPr>
          <a:xfrm rot="4308689">
            <a:off x="9191192" y="1651650"/>
            <a:ext cx="1980696" cy="2066510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696" h="2066510">
                <a:moveTo>
                  <a:pt x="0" y="2066510"/>
                </a:moveTo>
                <a:lnTo>
                  <a:pt x="1138078" y="0"/>
                </a:lnTo>
                <a:lnTo>
                  <a:pt x="1980696" y="1530016"/>
                </a:lnTo>
                <a:lnTo>
                  <a:pt x="1459417" y="2066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BD99355-65C1-4211-9E82-3D41ACE0AE17}"/>
              </a:ext>
            </a:extLst>
          </p:cNvPr>
          <p:cNvSpPr/>
          <p:nvPr userDrawn="1"/>
        </p:nvSpPr>
        <p:spPr>
          <a:xfrm rot="13830869">
            <a:off x="9457431" y="3977898"/>
            <a:ext cx="346713" cy="206124"/>
          </a:xfrm>
          <a:custGeom>
            <a:avLst/>
            <a:gdLst>
              <a:gd name="connsiteX0" fmla="*/ 346713 w 346713"/>
              <a:gd name="connsiteY0" fmla="*/ 206124 h 206124"/>
              <a:gd name="connsiteX1" fmla="*/ 0 w 346713"/>
              <a:gd name="connsiteY1" fmla="*/ 206124 h 206124"/>
              <a:gd name="connsiteX2" fmla="*/ 86666 w 346713"/>
              <a:gd name="connsiteY2" fmla="*/ 0 h 206124"/>
              <a:gd name="connsiteX3" fmla="*/ 346713 w 346713"/>
              <a:gd name="connsiteY3" fmla="*/ 206124 h 206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713" h="206124">
                <a:moveTo>
                  <a:pt x="346713" y="206124"/>
                </a:moveTo>
                <a:lnTo>
                  <a:pt x="0" y="206124"/>
                </a:lnTo>
                <a:lnTo>
                  <a:pt x="86666" y="0"/>
                </a:lnTo>
                <a:lnTo>
                  <a:pt x="346713" y="2061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459E701-5FEF-4918-8F3A-04E29BF09009}"/>
              </a:ext>
            </a:extLst>
          </p:cNvPr>
          <p:cNvSpPr/>
          <p:nvPr userDrawn="1"/>
        </p:nvSpPr>
        <p:spPr>
          <a:xfrm rot="12431080">
            <a:off x="9528615" y="3713859"/>
            <a:ext cx="710669" cy="335543"/>
          </a:xfrm>
          <a:custGeom>
            <a:avLst/>
            <a:gdLst>
              <a:gd name="connsiteX0" fmla="*/ 710669 w 710669"/>
              <a:gd name="connsiteY0" fmla="*/ 176660 h 335543"/>
              <a:gd name="connsiteX1" fmla="*/ 0 w 710669"/>
              <a:gd name="connsiteY1" fmla="*/ 335543 h 335543"/>
              <a:gd name="connsiteX2" fmla="*/ 141082 w 710669"/>
              <a:gd name="connsiteY2" fmla="*/ 0 h 335543"/>
              <a:gd name="connsiteX3" fmla="*/ 487795 w 710669"/>
              <a:gd name="connsiteY3" fmla="*/ 0 h 335543"/>
              <a:gd name="connsiteX4" fmla="*/ 710669 w 710669"/>
              <a:gd name="connsiteY4" fmla="*/ 176660 h 335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669" h="335543">
                <a:moveTo>
                  <a:pt x="710669" y="176660"/>
                </a:moveTo>
                <a:lnTo>
                  <a:pt x="0" y="335543"/>
                </a:lnTo>
                <a:lnTo>
                  <a:pt x="141082" y="0"/>
                </a:lnTo>
                <a:lnTo>
                  <a:pt x="487795" y="0"/>
                </a:lnTo>
                <a:lnTo>
                  <a:pt x="710669" y="17666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550A0A6-1197-4153-9800-69D58909D0C7}"/>
              </a:ext>
            </a:extLst>
          </p:cNvPr>
          <p:cNvSpPr/>
          <p:nvPr userDrawn="1"/>
        </p:nvSpPr>
        <p:spPr>
          <a:xfrm rot="4308689">
            <a:off x="8785444" y="1075879"/>
            <a:ext cx="1246227" cy="1580187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  <a:gd name="connsiteX0" fmla="*/ 0 w 1980696"/>
              <a:gd name="connsiteY0" fmla="*/ 1680311 h 1680311"/>
              <a:gd name="connsiteX1" fmla="*/ 1337031 w 1980696"/>
              <a:gd name="connsiteY1" fmla="*/ 0 h 1680311"/>
              <a:gd name="connsiteX2" fmla="*/ 1980696 w 1980696"/>
              <a:gd name="connsiteY2" fmla="*/ 1143817 h 1680311"/>
              <a:gd name="connsiteX3" fmla="*/ 1459417 w 1980696"/>
              <a:gd name="connsiteY3" fmla="*/ 1680311 h 1680311"/>
              <a:gd name="connsiteX4" fmla="*/ 0 w 1980696"/>
              <a:gd name="connsiteY4" fmla="*/ 1680311 h 1680311"/>
              <a:gd name="connsiteX0" fmla="*/ 0 w 1459417"/>
              <a:gd name="connsiteY0" fmla="*/ 1680311 h 1680311"/>
              <a:gd name="connsiteX1" fmla="*/ 1337031 w 1459417"/>
              <a:gd name="connsiteY1" fmla="*/ 0 h 1680311"/>
              <a:gd name="connsiteX2" fmla="*/ 1360698 w 1459417"/>
              <a:gd name="connsiteY2" fmla="*/ 208215 h 1680311"/>
              <a:gd name="connsiteX3" fmla="*/ 1459417 w 1459417"/>
              <a:gd name="connsiteY3" fmla="*/ 1680311 h 1680311"/>
              <a:gd name="connsiteX4" fmla="*/ 0 w 1459417"/>
              <a:gd name="connsiteY4" fmla="*/ 1680311 h 1680311"/>
              <a:gd name="connsiteX0" fmla="*/ 0 w 1360698"/>
              <a:gd name="connsiteY0" fmla="*/ 1680311 h 1688402"/>
              <a:gd name="connsiteX1" fmla="*/ 1337031 w 1360698"/>
              <a:gd name="connsiteY1" fmla="*/ 0 h 1688402"/>
              <a:gd name="connsiteX2" fmla="*/ 1360698 w 1360698"/>
              <a:gd name="connsiteY2" fmla="*/ 208215 h 1688402"/>
              <a:gd name="connsiteX3" fmla="*/ 278710 w 1360698"/>
              <a:gd name="connsiteY3" fmla="*/ 1688402 h 1688402"/>
              <a:gd name="connsiteX4" fmla="*/ 0 w 1360698"/>
              <a:gd name="connsiteY4" fmla="*/ 1680311 h 1688402"/>
              <a:gd name="connsiteX0" fmla="*/ 0 w 1360698"/>
              <a:gd name="connsiteY0" fmla="*/ 1680311 h 1698354"/>
              <a:gd name="connsiteX1" fmla="*/ 1337031 w 1360698"/>
              <a:gd name="connsiteY1" fmla="*/ 0 h 1698354"/>
              <a:gd name="connsiteX2" fmla="*/ 1360698 w 1360698"/>
              <a:gd name="connsiteY2" fmla="*/ 208215 h 1698354"/>
              <a:gd name="connsiteX3" fmla="*/ 415804 w 1360698"/>
              <a:gd name="connsiteY3" fmla="*/ 1698354 h 1698354"/>
              <a:gd name="connsiteX4" fmla="*/ 0 w 1360698"/>
              <a:gd name="connsiteY4" fmla="*/ 1680311 h 1698354"/>
              <a:gd name="connsiteX0" fmla="*/ 0 w 1360698"/>
              <a:gd name="connsiteY0" fmla="*/ 1556337 h 1574380"/>
              <a:gd name="connsiteX1" fmla="*/ 1226116 w 1360698"/>
              <a:gd name="connsiteY1" fmla="*/ 0 h 1574380"/>
              <a:gd name="connsiteX2" fmla="*/ 1360698 w 1360698"/>
              <a:gd name="connsiteY2" fmla="*/ 84241 h 1574380"/>
              <a:gd name="connsiteX3" fmla="*/ 415804 w 1360698"/>
              <a:gd name="connsiteY3" fmla="*/ 1574380 h 1574380"/>
              <a:gd name="connsiteX4" fmla="*/ 0 w 1360698"/>
              <a:gd name="connsiteY4" fmla="*/ 1556337 h 1574380"/>
              <a:gd name="connsiteX0" fmla="*/ 0 w 1303560"/>
              <a:gd name="connsiteY0" fmla="*/ 1556337 h 1574380"/>
              <a:gd name="connsiteX1" fmla="*/ 1226116 w 1303560"/>
              <a:gd name="connsiteY1" fmla="*/ 0 h 1574380"/>
              <a:gd name="connsiteX2" fmla="*/ 1303560 w 1303560"/>
              <a:gd name="connsiteY2" fmla="*/ 105569 h 1574380"/>
              <a:gd name="connsiteX3" fmla="*/ 415804 w 1303560"/>
              <a:gd name="connsiteY3" fmla="*/ 1574380 h 1574380"/>
              <a:gd name="connsiteX4" fmla="*/ 0 w 1303560"/>
              <a:gd name="connsiteY4" fmla="*/ 1556337 h 1574380"/>
              <a:gd name="connsiteX0" fmla="*/ 0 w 1246227"/>
              <a:gd name="connsiteY0" fmla="*/ 1580187 h 1580187"/>
              <a:gd name="connsiteX1" fmla="*/ 1168783 w 1246227"/>
              <a:gd name="connsiteY1" fmla="*/ 0 h 1580187"/>
              <a:gd name="connsiteX2" fmla="*/ 1246227 w 1246227"/>
              <a:gd name="connsiteY2" fmla="*/ 105569 h 1580187"/>
              <a:gd name="connsiteX3" fmla="*/ 358471 w 1246227"/>
              <a:gd name="connsiteY3" fmla="*/ 1574380 h 1580187"/>
              <a:gd name="connsiteX4" fmla="*/ 0 w 1246227"/>
              <a:gd name="connsiteY4" fmla="*/ 1580187 h 158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6227" h="1580187">
                <a:moveTo>
                  <a:pt x="0" y="1580187"/>
                </a:moveTo>
                <a:lnTo>
                  <a:pt x="1168783" y="0"/>
                </a:lnTo>
                <a:lnTo>
                  <a:pt x="1246227" y="105569"/>
                </a:lnTo>
                <a:lnTo>
                  <a:pt x="358471" y="1574380"/>
                </a:lnTo>
                <a:lnTo>
                  <a:pt x="0" y="15801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F0A2415-21FA-4B06-89CA-A379C8C2E262}"/>
              </a:ext>
            </a:extLst>
          </p:cNvPr>
          <p:cNvSpPr/>
          <p:nvPr userDrawn="1"/>
        </p:nvSpPr>
        <p:spPr>
          <a:xfrm rot="17193105">
            <a:off x="11374788" y="2846425"/>
            <a:ext cx="243160" cy="406553"/>
          </a:xfrm>
          <a:custGeom>
            <a:avLst/>
            <a:gdLst>
              <a:gd name="connsiteX0" fmla="*/ 243160 w 243160"/>
              <a:gd name="connsiteY0" fmla="*/ 342071 h 406553"/>
              <a:gd name="connsiteX1" fmla="*/ 156493 w 243160"/>
              <a:gd name="connsiteY1" fmla="*/ 406553 h 406553"/>
              <a:gd name="connsiteX2" fmla="*/ 0 w 243160"/>
              <a:gd name="connsiteY2" fmla="*/ 0 h 406553"/>
              <a:gd name="connsiteX3" fmla="*/ 243160 w 243160"/>
              <a:gd name="connsiteY3" fmla="*/ 342071 h 40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160" h="406553">
                <a:moveTo>
                  <a:pt x="243160" y="342071"/>
                </a:moveTo>
                <a:lnTo>
                  <a:pt x="156493" y="406553"/>
                </a:lnTo>
                <a:lnTo>
                  <a:pt x="0" y="0"/>
                </a:lnTo>
                <a:lnTo>
                  <a:pt x="243160" y="342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F9CE8FE-77D6-45E0-BBF7-78F07AC29771}"/>
              </a:ext>
            </a:extLst>
          </p:cNvPr>
          <p:cNvSpPr/>
          <p:nvPr userDrawn="1"/>
        </p:nvSpPr>
        <p:spPr>
          <a:xfrm rot="17193105">
            <a:off x="10879052" y="2627354"/>
            <a:ext cx="692798" cy="510610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37BBBFC2-32EB-4335-9980-A7CF236703B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1800" y="1080000"/>
            <a:ext cx="11339513" cy="276561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 Header</a:t>
            </a:r>
          </a:p>
        </p:txBody>
      </p:sp>
    </p:spTree>
    <p:extLst>
      <p:ext uri="{BB962C8B-B14F-4D97-AF65-F5344CB8AC3E}">
        <p14:creationId xmlns:p14="http://schemas.microsoft.com/office/powerpoint/2010/main" val="3383398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29137C9-7B18-454C-AB56-2B4631DFE59D}"/>
              </a:ext>
            </a:extLst>
          </p:cNvPr>
          <p:cNvSpPr/>
          <p:nvPr userDrawn="1"/>
        </p:nvSpPr>
        <p:spPr>
          <a:xfrm rot="14199158">
            <a:off x="10161654" y="-236402"/>
            <a:ext cx="1957093" cy="1399810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1392370 w 3571215"/>
              <a:gd name="connsiteY3" fmla="*/ 2792094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2626822 w 3571215"/>
              <a:gd name="connsiteY3" fmla="*/ 1399810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176150"/>
              <a:gd name="connsiteX1" fmla="*/ 2472666 w 3571215"/>
              <a:gd name="connsiteY1" fmla="*/ 36067 h 2176150"/>
              <a:gd name="connsiteX2" fmla="*/ 3571215 w 3571215"/>
              <a:gd name="connsiteY2" fmla="*/ 0 h 2176150"/>
              <a:gd name="connsiteX3" fmla="*/ 2626822 w 3571215"/>
              <a:gd name="connsiteY3" fmla="*/ 1399810 h 2176150"/>
              <a:gd name="connsiteX4" fmla="*/ 2309686 w 3571215"/>
              <a:gd name="connsiteY4" fmla="*/ 820126 h 2176150"/>
              <a:gd name="connsiteX5" fmla="*/ 0 w 3571215"/>
              <a:gd name="connsiteY5" fmla="*/ 2176150 h 217615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695564 w 1957093"/>
              <a:gd name="connsiteY4" fmla="*/ 820126 h 1399810"/>
              <a:gd name="connsiteX5" fmla="*/ 0 w 1957093"/>
              <a:gd name="connsiteY5" fmla="*/ 318772 h 139981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172487 w 1957093"/>
              <a:gd name="connsiteY4" fmla="*/ 1221089 h 1399810"/>
              <a:gd name="connsiteX5" fmla="*/ 0 w 1957093"/>
              <a:gd name="connsiteY5" fmla="*/ 318772 h 1399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7093" h="1399810">
                <a:moveTo>
                  <a:pt x="0" y="318772"/>
                </a:moveTo>
                <a:lnTo>
                  <a:pt x="858544" y="36067"/>
                </a:lnTo>
                <a:lnTo>
                  <a:pt x="1957093" y="0"/>
                </a:lnTo>
                <a:lnTo>
                  <a:pt x="1012700" y="1399810"/>
                </a:lnTo>
                <a:lnTo>
                  <a:pt x="172487" y="1221089"/>
                </a:lnTo>
                <a:lnTo>
                  <a:pt x="0" y="31877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C7CDA8E-8D79-474E-8278-7D77C867E238}"/>
              </a:ext>
            </a:extLst>
          </p:cNvPr>
          <p:cNvSpPr/>
          <p:nvPr userDrawn="1"/>
        </p:nvSpPr>
        <p:spPr>
          <a:xfrm rot="6973557">
            <a:off x="9799840" y="198216"/>
            <a:ext cx="748251" cy="780669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696" h="2066510">
                <a:moveTo>
                  <a:pt x="0" y="2066510"/>
                </a:moveTo>
                <a:lnTo>
                  <a:pt x="1138078" y="0"/>
                </a:lnTo>
                <a:lnTo>
                  <a:pt x="1980696" y="1530016"/>
                </a:lnTo>
                <a:lnTo>
                  <a:pt x="1459417" y="2066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F0A2415-21FA-4B06-89CA-A379C8C2E262}"/>
              </a:ext>
            </a:extLst>
          </p:cNvPr>
          <p:cNvSpPr/>
          <p:nvPr userDrawn="1"/>
        </p:nvSpPr>
        <p:spPr>
          <a:xfrm rot="5483574">
            <a:off x="9854193" y="808595"/>
            <a:ext cx="243160" cy="406553"/>
          </a:xfrm>
          <a:custGeom>
            <a:avLst/>
            <a:gdLst>
              <a:gd name="connsiteX0" fmla="*/ 243160 w 243160"/>
              <a:gd name="connsiteY0" fmla="*/ 342071 h 406553"/>
              <a:gd name="connsiteX1" fmla="*/ 156493 w 243160"/>
              <a:gd name="connsiteY1" fmla="*/ 406553 h 406553"/>
              <a:gd name="connsiteX2" fmla="*/ 0 w 243160"/>
              <a:gd name="connsiteY2" fmla="*/ 0 h 406553"/>
              <a:gd name="connsiteX3" fmla="*/ 243160 w 243160"/>
              <a:gd name="connsiteY3" fmla="*/ 342071 h 40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160" h="406553">
                <a:moveTo>
                  <a:pt x="243160" y="342071"/>
                </a:moveTo>
                <a:lnTo>
                  <a:pt x="156493" y="406553"/>
                </a:lnTo>
                <a:lnTo>
                  <a:pt x="0" y="0"/>
                </a:lnTo>
                <a:lnTo>
                  <a:pt x="243160" y="342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AACAC53-33A6-4BBC-8C68-0C56D0B39F57}"/>
              </a:ext>
            </a:extLst>
          </p:cNvPr>
          <p:cNvSpPr/>
          <p:nvPr userDrawn="1"/>
        </p:nvSpPr>
        <p:spPr>
          <a:xfrm rot="14235708">
            <a:off x="11753205" y="112024"/>
            <a:ext cx="332291" cy="247882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1392370 w 3571215"/>
              <a:gd name="connsiteY3" fmla="*/ 2792094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2626822 w 3571215"/>
              <a:gd name="connsiteY3" fmla="*/ 1399810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176150"/>
              <a:gd name="connsiteX1" fmla="*/ 2472666 w 3571215"/>
              <a:gd name="connsiteY1" fmla="*/ 36067 h 2176150"/>
              <a:gd name="connsiteX2" fmla="*/ 3571215 w 3571215"/>
              <a:gd name="connsiteY2" fmla="*/ 0 h 2176150"/>
              <a:gd name="connsiteX3" fmla="*/ 2626822 w 3571215"/>
              <a:gd name="connsiteY3" fmla="*/ 1399810 h 2176150"/>
              <a:gd name="connsiteX4" fmla="*/ 2309686 w 3571215"/>
              <a:gd name="connsiteY4" fmla="*/ 820126 h 2176150"/>
              <a:gd name="connsiteX5" fmla="*/ 0 w 3571215"/>
              <a:gd name="connsiteY5" fmla="*/ 2176150 h 217615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695564 w 1957093"/>
              <a:gd name="connsiteY4" fmla="*/ 820126 h 1399810"/>
              <a:gd name="connsiteX5" fmla="*/ 0 w 1957093"/>
              <a:gd name="connsiteY5" fmla="*/ 318772 h 139981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172487 w 1957093"/>
              <a:gd name="connsiteY4" fmla="*/ 1221089 h 1399810"/>
              <a:gd name="connsiteX5" fmla="*/ 0 w 1957093"/>
              <a:gd name="connsiteY5" fmla="*/ 318772 h 1399810"/>
              <a:gd name="connsiteX0" fmla="*/ 0 w 1449157"/>
              <a:gd name="connsiteY0" fmla="*/ 282705 h 1363743"/>
              <a:gd name="connsiteX1" fmla="*/ 858544 w 1449157"/>
              <a:gd name="connsiteY1" fmla="*/ 0 h 1363743"/>
              <a:gd name="connsiteX2" fmla="*/ 1449157 w 1449157"/>
              <a:gd name="connsiteY2" fmla="*/ 715834 h 1363743"/>
              <a:gd name="connsiteX3" fmla="*/ 1012700 w 1449157"/>
              <a:gd name="connsiteY3" fmla="*/ 1363743 h 1363743"/>
              <a:gd name="connsiteX4" fmla="*/ 172487 w 1449157"/>
              <a:gd name="connsiteY4" fmla="*/ 1185022 h 1363743"/>
              <a:gd name="connsiteX5" fmla="*/ 0 w 1449157"/>
              <a:gd name="connsiteY5" fmla="*/ 282705 h 1363743"/>
              <a:gd name="connsiteX0" fmla="*/ 0 w 1449157"/>
              <a:gd name="connsiteY0" fmla="*/ 0 h 1081038"/>
              <a:gd name="connsiteX1" fmla="*/ 1449157 w 1449157"/>
              <a:gd name="connsiteY1" fmla="*/ 433129 h 1081038"/>
              <a:gd name="connsiteX2" fmla="*/ 1012700 w 1449157"/>
              <a:gd name="connsiteY2" fmla="*/ 1081038 h 1081038"/>
              <a:gd name="connsiteX3" fmla="*/ 172487 w 1449157"/>
              <a:gd name="connsiteY3" fmla="*/ 902317 h 1081038"/>
              <a:gd name="connsiteX4" fmla="*/ 0 w 1449157"/>
              <a:gd name="connsiteY4" fmla="*/ 0 h 1081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157" h="1081038">
                <a:moveTo>
                  <a:pt x="0" y="0"/>
                </a:moveTo>
                <a:lnTo>
                  <a:pt x="1449157" y="433129"/>
                </a:lnTo>
                <a:lnTo>
                  <a:pt x="1012700" y="1081038"/>
                </a:lnTo>
                <a:lnTo>
                  <a:pt x="172487" y="9023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D86A7C4-9F1E-4F96-8AD9-5B75BEE364BE}"/>
              </a:ext>
            </a:extLst>
          </p:cNvPr>
          <p:cNvSpPr/>
          <p:nvPr userDrawn="1"/>
        </p:nvSpPr>
        <p:spPr>
          <a:xfrm rot="13336516">
            <a:off x="10313236" y="1084299"/>
            <a:ext cx="648657" cy="777553"/>
          </a:xfrm>
          <a:custGeom>
            <a:avLst/>
            <a:gdLst>
              <a:gd name="connsiteX0" fmla="*/ 0 w 648657"/>
              <a:gd name="connsiteY0" fmla="*/ 777553 h 777553"/>
              <a:gd name="connsiteX1" fmla="*/ 255474 w 648657"/>
              <a:gd name="connsiteY1" fmla="*/ 0 h 777553"/>
              <a:gd name="connsiteX2" fmla="*/ 648657 w 648657"/>
              <a:gd name="connsiteY2" fmla="*/ 713937 h 777553"/>
              <a:gd name="connsiteX3" fmla="*/ 0 w 648657"/>
              <a:gd name="connsiteY3" fmla="*/ 777553 h 7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57" h="777553">
                <a:moveTo>
                  <a:pt x="0" y="777553"/>
                </a:moveTo>
                <a:lnTo>
                  <a:pt x="255474" y="0"/>
                </a:lnTo>
                <a:lnTo>
                  <a:pt x="648657" y="713937"/>
                </a:lnTo>
                <a:lnTo>
                  <a:pt x="0" y="7775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63BFE72-A1DE-4CFE-9B52-553C99D52699}"/>
              </a:ext>
            </a:extLst>
          </p:cNvPr>
          <p:cNvSpPr/>
          <p:nvPr userDrawn="1"/>
        </p:nvSpPr>
        <p:spPr>
          <a:xfrm rot="5738060">
            <a:off x="9844293" y="1032301"/>
            <a:ext cx="692798" cy="510610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C266CD9-D77B-4B4D-8673-531E2784C610}"/>
              </a:ext>
            </a:extLst>
          </p:cNvPr>
          <p:cNvSpPr/>
          <p:nvPr userDrawn="1"/>
        </p:nvSpPr>
        <p:spPr>
          <a:xfrm rot="8291645">
            <a:off x="10081798" y="798094"/>
            <a:ext cx="371360" cy="273702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53105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A121E-A729-483D-BDC0-FD1D8C531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5658CF-2CFF-4497-AC58-B18D44A090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656612-0B3F-47E1-AFC8-83BBF0BB9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1B48F1-A111-4855-BED6-E7FB10A51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8355-5073-4BFB-A723-A971421D3654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FB0DAE-A7D7-4311-80C3-3D4322A30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3ED07-CD27-4EA2-BB02-C1958064D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FE760-92A6-467C-B19C-7A3C7D578A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533099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905218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6BC25646-06FC-4B3E-A74E-268EB8AEA6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6715" y="86714"/>
            <a:ext cx="12018572" cy="6684572"/>
          </a:xfrm>
          <a:solidFill>
            <a:schemeClr val="bg1">
              <a:lumMod val="85000"/>
            </a:schemeClr>
          </a:solidFill>
        </p:spPr>
        <p:txBody>
          <a:bodyPr lIns="360000" tIns="360000"/>
          <a:lstStyle>
            <a:lvl1pPr marL="0" indent="0">
              <a:buNone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Image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94607" y="2237328"/>
            <a:ext cx="7202786" cy="1449788"/>
          </a:xfrm>
          <a:solidFill>
            <a:schemeClr val="tx1">
              <a:alpha val="80000"/>
            </a:schemeClr>
          </a:solidFill>
        </p:spPr>
        <p:txBody>
          <a:bodyPr lIns="288000" rIns="2160000" bIns="144000" anchor="b" anchorCtr="0"/>
          <a:lstStyle>
            <a:lvl1pPr algn="r"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94607" y="3684672"/>
            <a:ext cx="5282503" cy="1604172"/>
          </a:xfrm>
          <a:solidFill>
            <a:schemeClr val="tx1">
              <a:alpha val="90000"/>
            </a:schemeClr>
          </a:solidFill>
        </p:spPr>
        <p:txBody>
          <a:bodyPr lIns="216000" tIns="144000" rIns="576000"/>
          <a:lstStyle>
            <a:lvl1pPr marL="0" indent="0" algn="r">
              <a:buNone/>
              <a:defRPr sz="21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688AEDF-1396-4322-8818-9D1C7976FCDF}"/>
              </a:ext>
            </a:extLst>
          </p:cNvPr>
          <p:cNvCxnSpPr>
            <a:cxnSpLocks/>
          </p:cNvCxnSpPr>
          <p:nvPr userDrawn="1"/>
        </p:nvCxnSpPr>
        <p:spPr>
          <a:xfrm>
            <a:off x="7777113" y="2412127"/>
            <a:ext cx="0" cy="1100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122267-81F5-4D7C-8854-830FD491A4E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0" y="4142258"/>
            <a:ext cx="4508500" cy="277342"/>
          </a:xfr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266700" indent="0" algn="r">
              <a:buNone/>
              <a:defRPr>
                <a:solidFill>
                  <a:schemeClr val="bg1"/>
                </a:solidFill>
              </a:defRPr>
            </a:lvl2pPr>
            <a:lvl3pPr marL="542925" indent="0" algn="r">
              <a:buNone/>
              <a:defRPr>
                <a:solidFill>
                  <a:schemeClr val="bg1"/>
                </a:solidFill>
              </a:defRPr>
            </a:lvl3pPr>
            <a:lvl4pPr marL="809625" indent="0" algn="r">
              <a:buNone/>
              <a:defRPr>
                <a:solidFill>
                  <a:schemeClr val="bg1"/>
                </a:solidFill>
              </a:defRPr>
            </a:lvl4pPr>
            <a:lvl5pPr marL="1076325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Contact Number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D1624B9A-AB57-40B6-89A6-D34ED60BBF0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67000" y="4448040"/>
            <a:ext cx="4508500" cy="277342"/>
          </a:xfr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266700" indent="0" algn="r">
              <a:buNone/>
              <a:defRPr>
                <a:solidFill>
                  <a:schemeClr val="bg1"/>
                </a:solidFill>
              </a:defRPr>
            </a:lvl2pPr>
            <a:lvl3pPr marL="542925" indent="0" algn="r">
              <a:buNone/>
              <a:defRPr>
                <a:solidFill>
                  <a:schemeClr val="bg1"/>
                </a:solidFill>
              </a:defRPr>
            </a:lvl3pPr>
            <a:lvl4pPr marL="809625" indent="0" algn="r">
              <a:buNone/>
              <a:defRPr>
                <a:solidFill>
                  <a:schemeClr val="bg1"/>
                </a:solidFill>
              </a:defRPr>
            </a:lvl4pPr>
            <a:lvl5pPr marL="1076325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Email or Social Media Handle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61EA5FFD-797F-43FF-B13A-5DA8C820EE2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065008" y="2587752"/>
            <a:ext cx="1344168" cy="7040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Logo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7436EF9B-F86C-114A-BB87-C439E5F1299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67000" y="4753821"/>
            <a:ext cx="4508500" cy="277342"/>
          </a:xfrm>
        </p:spPr>
        <p:txBody>
          <a:bodyPr anchor="ctr"/>
          <a:lstStyle>
            <a:lvl1pPr marL="0" indent="0" algn="r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266700" indent="0" algn="r">
              <a:buNone/>
              <a:defRPr>
                <a:solidFill>
                  <a:schemeClr val="bg1"/>
                </a:solidFill>
              </a:defRPr>
            </a:lvl2pPr>
            <a:lvl3pPr marL="542925" indent="0" algn="r">
              <a:buNone/>
              <a:defRPr>
                <a:solidFill>
                  <a:schemeClr val="bg1"/>
                </a:solidFill>
              </a:defRPr>
            </a:lvl3pPr>
            <a:lvl4pPr marL="809625" indent="0" algn="r">
              <a:buNone/>
              <a:defRPr>
                <a:solidFill>
                  <a:schemeClr val="bg1"/>
                </a:solidFill>
              </a:defRPr>
            </a:lvl4pPr>
            <a:lvl5pPr marL="1076325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Website Address</a:t>
            </a:r>
          </a:p>
        </p:txBody>
      </p:sp>
    </p:spTree>
    <p:extLst>
      <p:ext uri="{BB962C8B-B14F-4D97-AF65-F5344CB8AC3E}">
        <p14:creationId xmlns:p14="http://schemas.microsoft.com/office/powerpoint/2010/main" val="13880573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1768422"/>
            <a:ext cx="6840000" cy="2387600"/>
          </a:xfrm>
          <a:solidFill>
            <a:schemeClr val="tx1">
              <a:alpha val="80000"/>
            </a:schemeClr>
          </a:solidFill>
        </p:spPr>
        <p:txBody>
          <a:bodyPr lIns="432000" rIns="432000" bIns="144000" anchor="b"/>
          <a:lstStyle>
            <a:lvl1pPr algn="l">
              <a:defRPr sz="42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</a:t>
            </a:r>
            <a:br>
              <a:rPr lang="en-US" noProof="0"/>
            </a:br>
            <a:r>
              <a:rPr lang="en-US" noProof="0"/>
              <a:t>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153578"/>
            <a:ext cx="6840000" cy="936000"/>
          </a:xfrm>
          <a:solidFill>
            <a:schemeClr val="tx1">
              <a:alpha val="90000"/>
            </a:schemeClr>
          </a:solidFill>
        </p:spPr>
        <p:txBody>
          <a:bodyPr lIns="432000" tIns="144000"/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3A733F0-30A3-4125-9B9B-2A07E1461F1B}"/>
              </a:ext>
            </a:extLst>
          </p:cNvPr>
          <p:cNvSpPr/>
          <p:nvPr userDrawn="1"/>
        </p:nvSpPr>
        <p:spPr>
          <a:xfrm rot="4308689">
            <a:off x="8139110" y="-52404"/>
            <a:ext cx="648657" cy="777553"/>
          </a:xfrm>
          <a:custGeom>
            <a:avLst/>
            <a:gdLst>
              <a:gd name="connsiteX0" fmla="*/ 0 w 648657"/>
              <a:gd name="connsiteY0" fmla="*/ 777553 h 777553"/>
              <a:gd name="connsiteX1" fmla="*/ 255474 w 648657"/>
              <a:gd name="connsiteY1" fmla="*/ 0 h 777553"/>
              <a:gd name="connsiteX2" fmla="*/ 648657 w 648657"/>
              <a:gd name="connsiteY2" fmla="*/ 713937 h 777553"/>
              <a:gd name="connsiteX3" fmla="*/ 0 w 648657"/>
              <a:gd name="connsiteY3" fmla="*/ 777553 h 7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57" h="777553">
                <a:moveTo>
                  <a:pt x="0" y="777553"/>
                </a:moveTo>
                <a:lnTo>
                  <a:pt x="255474" y="0"/>
                </a:lnTo>
                <a:lnTo>
                  <a:pt x="648657" y="713937"/>
                </a:lnTo>
                <a:lnTo>
                  <a:pt x="0" y="7775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E236A80-227E-4FE4-AA47-7802636969A0}"/>
              </a:ext>
            </a:extLst>
          </p:cNvPr>
          <p:cNvSpPr/>
          <p:nvPr userDrawn="1"/>
        </p:nvSpPr>
        <p:spPr>
          <a:xfrm rot="4308689">
            <a:off x="8878526" y="-532562"/>
            <a:ext cx="3571215" cy="3737093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1215" h="3737093">
                <a:moveTo>
                  <a:pt x="0" y="3023156"/>
                </a:moveTo>
                <a:lnTo>
                  <a:pt x="993291" y="0"/>
                </a:lnTo>
                <a:lnTo>
                  <a:pt x="3571215" y="847006"/>
                </a:lnTo>
                <a:lnTo>
                  <a:pt x="1392370" y="3639100"/>
                </a:lnTo>
                <a:lnTo>
                  <a:pt x="393183" y="3737093"/>
                </a:lnTo>
                <a:lnTo>
                  <a:pt x="0" y="30231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AF58058-47D7-451D-B2D5-713873CFA06B}"/>
              </a:ext>
            </a:extLst>
          </p:cNvPr>
          <p:cNvSpPr/>
          <p:nvPr userDrawn="1"/>
        </p:nvSpPr>
        <p:spPr>
          <a:xfrm rot="4308689">
            <a:off x="9191192" y="1651650"/>
            <a:ext cx="1980696" cy="2066510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696" h="2066510">
                <a:moveTo>
                  <a:pt x="0" y="2066510"/>
                </a:moveTo>
                <a:lnTo>
                  <a:pt x="1138078" y="0"/>
                </a:lnTo>
                <a:lnTo>
                  <a:pt x="1980696" y="1530016"/>
                </a:lnTo>
                <a:lnTo>
                  <a:pt x="1459417" y="2066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6D9AC51-13A8-43F2-B0AE-A475CD84575E}"/>
              </a:ext>
            </a:extLst>
          </p:cNvPr>
          <p:cNvSpPr/>
          <p:nvPr userDrawn="1"/>
        </p:nvSpPr>
        <p:spPr>
          <a:xfrm rot="13830869">
            <a:off x="9457431" y="3977898"/>
            <a:ext cx="346713" cy="206124"/>
          </a:xfrm>
          <a:custGeom>
            <a:avLst/>
            <a:gdLst>
              <a:gd name="connsiteX0" fmla="*/ 346713 w 346713"/>
              <a:gd name="connsiteY0" fmla="*/ 206124 h 206124"/>
              <a:gd name="connsiteX1" fmla="*/ 0 w 346713"/>
              <a:gd name="connsiteY1" fmla="*/ 206124 h 206124"/>
              <a:gd name="connsiteX2" fmla="*/ 86666 w 346713"/>
              <a:gd name="connsiteY2" fmla="*/ 0 h 206124"/>
              <a:gd name="connsiteX3" fmla="*/ 346713 w 346713"/>
              <a:gd name="connsiteY3" fmla="*/ 206124 h 206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713" h="206124">
                <a:moveTo>
                  <a:pt x="346713" y="206124"/>
                </a:moveTo>
                <a:lnTo>
                  <a:pt x="0" y="206124"/>
                </a:lnTo>
                <a:lnTo>
                  <a:pt x="86666" y="0"/>
                </a:lnTo>
                <a:lnTo>
                  <a:pt x="346713" y="2061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BA8CC4C-FA3C-45FB-A5CE-C0F41063A4AA}"/>
              </a:ext>
            </a:extLst>
          </p:cNvPr>
          <p:cNvSpPr/>
          <p:nvPr userDrawn="1"/>
        </p:nvSpPr>
        <p:spPr>
          <a:xfrm rot="12431080">
            <a:off x="9528615" y="3713859"/>
            <a:ext cx="710669" cy="335543"/>
          </a:xfrm>
          <a:custGeom>
            <a:avLst/>
            <a:gdLst>
              <a:gd name="connsiteX0" fmla="*/ 710669 w 710669"/>
              <a:gd name="connsiteY0" fmla="*/ 176660 h 335543"/>
              <a:gd name="connsiteX1" fmla="*/ 0 w 710669"/>
              <a:gd name="connsiteY1" fmla="*/ 335543 h 335543"/>
              <a:gd name="connsiteX2" fmla="*/ 141082 w 710669"/>
              <a:gd name="connsiteY2" fmla="*/ 0 h 335543"/>
              <a:gd name="connsiteX3" fmla="*/ 487795 w 710669"/>
              <a:gd name="connsiteY3" fmla="*/ 0 h 335543"/>
              <a:gd name="connsiteX4" fmla="*/ 710669 w 710669"/>
              <a:gd name="connsiteY4" fmla="*/ 176660 h 335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669" h="335543">
                <a:moveTo>
                  <a:pt x="710669" y="176660"/>
                </a:moveTo>
                <a:lnTo>
                  <a:pt x="0" y="335543"/>
                </a:lnTo>
                <a:lnTo>
                  <a:pt x="141082" y="0"/>
                </a:lnTo>
                <a:lnTo>
                  <a:pt x="487795" y="0"/>
                </a:lnTo>
                <a:lnTo>
                  <a:pt x="710669" y="17666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20D0EA4-6C0E-4F3B-B209-84132CF9DCEE}"/>
              </a:ext>
            </a:extLst>
          </p:cNvPr>
          <p:cNvSpPr/>
          <p:nvPr userDrawn="1"/>
        </p:nvSpPr>
        <p:spPr>
          <a:xfrm rot="4308689">
            <a:off x="8785444" y="1075879"/>
            <a:ext cx="1246227" cy="1580187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  <a:gd name="connsiteX0" fmla="*/ 0 w 1980696"/>
              <a:gd name="connsiteY0" fmla="*/ 1680311 h 1680311"/>
              <a:gd name="connsiteX1" fmla="*/ 1337031 w 1980696"/>
              <a:gd name="connsiteY1" fmla="*/ 0 h 1680311"/>
              <a:gd name="connsiteX2" fmla="*/ 1980696 w 1980696"/>
              <a:gd name="connsiteY2" fmla="*/ 1143817 h 1680311"/>
              <a:gd name="connsiteX3" fmla="*/ 1459417 w 1980696"/>
              <a:gd name="connsiteY3" fmla="*/ 1680311 h 1680311"/>
              <a:gd name="connsiteX4" fmla="*/ 0 w 1980696"/>
              <a:gd name="connsiteY4" fmla="*/ 1680311 h 1680311"/>
              <a:gd name="connsiteX0" fmla="*/ 0 w 1459417"/>
              <a:gd name="connsiteY0" fmla="*/ 1680311 h 1680311"/>
              <a:gd name="connsiteX1" fmla="*/ 1337031 w 1459417"/>
              <a:gd name="connsiteY1" fmla="*/ 0 h 1680311"/>
              <a:gd name="connsiteX2" fmla="*/ 1360698 w 1459417"/>
              <a:gd name="connsiteY2" fmla="*/ 208215 h 1680311"/>
              <a:gd name="connsiteX3" fmla="*/ 1459417 w 1459417"/>
              <a:gd name="connsiteY3" fmla="*/ 1680311 h 1680311"/>
              <a:gd name="connsiteX4" fmla="*/ 0 w 1459417"/>
              <a:gd name="connsiteY4" fmla="*/ 1680311 h 1680311"/>
              <a:gd name="connsiteX0" fmla="*/ 0 w 1360698"/>
              <a:gd name="connsiteY0" fmla="*/ 1680311 h 1688402"/>
              <a:gd name="connsiteX1" fmla="*/ 1337031 w 1360698"/>
              <a:gd name="connsiteY1" fmla="*/ 0 h 1688402"/>
              <a:gd name="connsiteX2" fmla="*/ 1360698 w 1360698"/>
              <a:gd name="connsiteY2" fmla="*/ 208215 h 1688402"/>
              <a:gd name="connsiteX3" fmla="*/ 278710 w 1360698"/>
              <a:gd name="connsiteY3" fmla="*/ 1688402 h 1688402"/>
              <a:gd name="connsiteX4" fmla="*/ 0 w 1360698"/>
              <a:gd name="connsiteY4" fmla="*/ 1680311 h 1688402"/>
              <a:gd name="connsiteX0" fmla="*/ 0 w 1360698"/>
              <a:gd name="connsiteY0" fmla="*/ 1680311 h 1698354"/>
              <a:gd name="connsiteX1" fmla="*/ 1337031 w 1360698"/>
              <a:gd name="connsiteY1" fmla="*/ 0 h 1698354"/>
              <a:gd name="connsiteX2" fmla="*/ 1360698 w 1360698"/>
              <a:gd name="connsiteY2" fmla="*/ 208215 h 1698354"/>
              <a:gd name="connsiteX3" fmla="*/ 415804 w 1360698"/>
              <a:gd name="connsiteY3" fmla="*/ 1698354 h 1698354"/>
              <a:gd name="connsiteX4" fmla="*/ 0 w 1360698"/>
              <a:gd name="connsiteY4" fmla="*/ 1680311 h 1698354"/>
              <a:gd name="connsiteX0" fmla="*/ 0 w 1360698"/>
              <a:gd name="connsiteY0" fmla="*/ 1556337 h 1574380"/>
              <a:gd name="connsiteX1" fmla="*/ 1226116 w 1360698"/>
              <a:gd name="connsiteY1" fmla="*/ 0 h 1574380"/>
              <a:gd name="connsiteX2" fmla="*/ 1360698 w 1360698"/>
              <a:gd name="connsiteY2" fmla="*/ 84241 h 1574380"/>
              <a:gd name="connsiteX3" fmla="*/ 415804 w 1360698"/>
              <a:gd name="connsiteY3" fmla="*/ 1574380 h 1574380"/>
              <a:gd name="connsiteX4" fmla="*/ 0 w 1360698"/>
              <a:gd name="connsiteY4" fmla="*/ 1556337 h 1574380"/>
              <a:gd name="connsiteX0" fmla="*/ 0 w 1303560"/>
              <a:gd name="connsiteY0" fmla="*/ 1556337 h 1574380"/>
              <a:gd name="connsiteX1" fmla="*/ 1226116 w 1303560"/>
              <a:gd name="connsiteY1" fmla="*/ 0 h 1574380"/>
              <a:gd name="connsiteX2" fmla="*/ 1303560 w 1303560"/>
              <a:gd name="connsiteY2" fmla="*/ 105569 h 1574380"/>
              <a:gd name="connsiteX3" fmla="*/ 415804 w 1303560"/>
              <a:gd name="connsiteY3" fmla="*/ 1574380 h 1574380"/>
              <a:gd name="connsiteX4" fmla="*/ 0 w 1303560"/>
              <a:gd name="connsiteY4" fmla="*/ 1556337 h 1574380"/>
              <a:gd name="connsiteX0" fmla="*/ 0 w 1246227"/>
              <a:gd name="connsiteY0" fmla="*/ 1580187 h 1580187"/>
              <a:gd name="connsiteX1" fmla="*/ 1168783 w 1246227"/>
              <a:gd name="connsiteY1" fmla="*/ 0 h 1580187"/>
              <a:gd name="connsiteX2" fmla="*/ 1246227 w 1246227"/>
              <a:gd name="connsiteY2" fmla="*/ 105569 h 1580187"/>
              <a:gd name="connsiteX3" fmla="*/ 358471 w 1246227"/>
              <a:gd name="connsiteY3" fmla="*/ 1574380 h 1580187"/>
              <a:gd name="connsiteX4" fmla="*/ 0 w 1246227"/>
              <a:gd name="connsiteY4" fmla="*/ 1580187 h 158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6227" h="1580187">
                <a:moveTo>
                  <a:pt x="0" y="1580187"/>
                </a:moveTo>
                <a:lnTo>
                  <a:pt x="1168783" y="0"/>
                </a:lnTo>
                <a:lnTo>
                  <a:pt x="1246227" y="105569"/>
                </a:lnTo>
                <a:lnTo>
                  <a:pt x="358471" y="1574380"/>
                </a:lnTo>
                <a:lnTo>
                  <a:pt x="0" y="15801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2637900-ABE5-44BB-8955-B59B20FACF68}"/>
              </a:ext>
            </a:extLst>
          </p:cNvPr>
          <p:cNvSpPr/>
          <p:nvPr userDrawn="1"/>
        </p:nvSpPr>
        <p:spPr>
          <a:xfrm rot="17193105">
            <a:off x="11374788" y="2846425"/>
            <a:ext cx="243160" cy="406553"/>
          </a:xfrm>
          <a:custGeom>
            <a:avLst/>
            <a:gdLst>
              <a:gd name="connsiteX0" fmla="*/ 243160 w 243160"/>
              <a:gd name="connsiteY0" fmla="*/ 342071 h 406553"/>
              <a:gd name="connsiteX1" fmla="*/ 156493 w 243160"/>
              <a:gd name="connsiteY1" fmla="*/ 406553 h 406553"/>
              <a:gd name="connsiteX2" fmla="*/ 0 w 243160"/>
              <a:gd name="connsiteY2" fmla="*/ 0 h 406553"/>
              <a:gd name="connsiteX3" fmla="*/ 243160 w 243160"/>
              <a:gd name="connsiteY3" fmla="*/ 342071 h 40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160" h="406553">
                <a:moveTo>
                  <a:pt x="243160" y="342071"/>
                </a:moveTo>
                <a:lnTo>
                  <a:pt x="156493" y="406553"/>
                </a:lnTo>
                <a:lnTo>
                  <a:pt x="0" y="0"/>
                </a:lnTo>
                <a:lnTo>
                  <a:pt x="243160" y="342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878CEF9-0D4E-43CF-A1AC-B8A752A7EDD3}"/>
              </a:ext>
            </a:extLst>
          </p:cNvPr>
          <p:cNvSpPr/>
          <p:nvPr userDrawn="1"/>
        </p:nvSpPr>
        <p:spPr>
          <a:xfrm rot="17193105">
            <a:off x="10879052" y="2627354"/>
            <a:ext cx="692798" cy="510610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8155014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74E1F0E-A827-4F38-BAAB-5D5831E0813A}"/>
              </a:ext>
            </a:extLst>
          </p:cNvPr>
          <p:cNvSpPr/>
          <p:nvPr userDrawn="1"/>
        </p:nvSpPr>
        <p:spPr>
          <a:xfrm>
            <a:off x="0" y="6771286"/>
            <a:ext cx="12192000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B7D9229-CE8B-44FD-B1E6-2FE619F40B4F}"/>
              </a:ext>
            </a:extLst>
          </p:cNvPr>
          <p:cNvSpPr/>
          <p:nvPr userDrawn="1"/>
        </p:nvSpPr>
        <p:spPr>
          <a:xfrm>
            <a:off x="0" y="0"/>
            <a:ext cx="12192000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83AF15-88E9-4D75-9D5E-7E4924887E91}"/>
              </a:ext>
            </a:extLst>
          </p:cNvPr>
          <p:cNvSpPr/>
          <p:nvPr userDrawn="1"/>
        </p:nvSpPr>
        <p:spPr>
          <a:xfrm rot="5400000">
            <a:off x="-3385643" y="3385642"/>
            <a:ext cx="6858001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3B18E46-480F-48E8-9675-259D3D06A00D}"/>
              </a:ext>
            </a:extLst>
          </p:cNvPr>
          <p:cNvSpPr/>
          <p:nvPr userDrawn="1"/>
        </p:nvSpPr>
        <p:spPr>
          <a:xfrm rot="5400000">
            <a:off x="8719643" y="3385643"/>
            <a:ext cx="6858000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99" y="86714"/>
            <a:ext cx="6009287" cy="4068402"/>
          </a:xfrm>
          <a:solidFill>
            <a:schemeClr val="tx1">
              <a:alpha val="80000"/>
            </a:schemeClr>
          </a:solidFill>
        </p:spPr>
        <p:txBody>
          <a:bodyPr lIns="288000" rIns="432000" bIns="144000" anchor="b"/>
          <a:lstStyle>
            <a:lvl1pPr algn="r">
              <a:defRPr sz="42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</a:t>
            </a:r>
            <a:br>
              <a:rPr lang="en-US" noProof="0"/>
            </a:br>
            <a:r>
              <a:rPr lang="en-US" noProof="0"/>
              <a:t>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4152672"/>
            <a:ext cx="6009287" cy="1818422"/>
          </a:xfrm>
          <a:solidFill>
            <a:schemeClr val="bg1">
              <a:lumMod val="95000"/>
              <a:alpha val="80000"/>
            </a:schemeClr>
          </a:solidFill>
        </p:spPr>
        <p:txBody>
          <a:bodyPr lIns="288000" tIns="144000" rIns="432000"/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994FE7-F6B5-D34D-B846-52B81F6F601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89E631-FFE0-4842-9C8D-2977AD46DA07}"/>
              </a:ext>
            </a:extLst>
          </p:cNvPr>
          <p:cNvSpPr txBox="1"/>
          <p:nvPr userDrawn="1"/>
        </p:nvSpPr>
        <p:spPr>
          <a:xfrm>
            <a:off x="5861957" y="66130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200" noProof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0052C3A-3942-4B16-A466-441F8E3C2260}"/>
              </a:ext>
            </a:extLst>
          </p:cNvPr>
          <p:cNvSpPr/>
          <p:nvPr userDrawn="1"/>
        </p:nvSpPr>
        <p:spPr>
          <a:xfrm>
            <a:off x="0" y="2539992"/>
            <a:ext cx="5373076" cy="4318008"/>
          </a:xfrm>
          <a:custGeom>
            <a:avLst/>
            <a:gdLst>
              <a:gd name="connsiteX0" fmla="*/ 4972877 w 5373076"/>
              <a:gd name="connsiteY0" fmla="*/ 1816430 h 4318008"/>
              <a:gd name="connsiteX1" fmla="*/ 5211912 w 5373076"/>
              <a:gd name="connsiteY1" fmla="*/ 2046590 h 4318008"/>
              <a:gd name="connsiteX2" fmla="*/ 4866804 w 5373076"/>
              <a:gd name="connsiteY2" fmla="*/ 2013272 h 4318008"/>
              <a:gd name="connsiteX3" fmla="*/ 3721849 w 5373076"/>
              <a:gd name="connsiteY3" fmla="*/ 1808102 h 4318008"/>
              <a:gd name="connsiteX4" fmla="*/ 3854624 w 5373076"/>
              <a:gd name="connsiteY4" fmla="*/ 2524110 h 4318008"/>
              <a:gd name="connsiteX5" fmla="*/ 3419634 w 5373076"/>
              <a:gd name="connsiteY5" fmla="*/ 2322178 h 4318008"/>
              <a:gd name="connsiteX6" fmla="*/ 3604566 w 5373076"/>
              <a:gd name="connsiteY6" fmla="*/ 1945430 h 4318008"/>
              <a:gd name="connsiteX7" fmla="*/ 2301472 w 5373076"/>
              <a:gd name="connsiteY7" fmla="*/ 1771765 h 4318008"/>
              <a:gd name="connsiteX8" fmla="*/ 3237442 w 5373076"/>
              <a:gd name="connsiteY8" fmla="*/ 2134997 h 4318008"/>
              <a:gd name="connsiteX9" fmla="*/ 3266331 w 5373076"/>
              <a:gd name="connsiteY9" fmla="*/ 2949530 h 4318008"/>
              <a:gd name="connsiteX10" fmla="*/ 1897852 w 5373076"/>
              <a:gd name="connsiteY10" fmla="*/ 4318008 h 4318008"/>
              <a:gd name="connsiteX11" fmla="*/ 134565 w 5373076"/>
              <a:gd name="connsiteY11" fmla="*/ 4318008 h 4318008"/>
              <a:gd name="connsiteX12" fmla="*/ 0 w 5373076"/>
              <a:gd name="connsiteY12" fmla="*/ 4183443 h 4318008"/>
              <a:gd name="connsiteX13" fmla="*/ 0 w 5373076"/>
              <a:gd name="connsiteY13" fmla="*/ 2855805 h 4318008"/>
              <a:gd name="connsiteX14" fmla="*/ 5243699 w 5373076"/>
              <a:gd name="connsiteY14" fmla="*/ 652159 h 4318008"/>
              <a:gd name="connsiteX15" fmla="*/ 5058767 w 5373076"/>
              <a:gd name="connsiteY15" fmla="*/ 1028908 h 4318008"/>
              <a:gd name="connsiteX16" fmla="*/ 4960786 w 5373076"/>
              <a:gd name="connsiteY16" fmla="*/ 983422 h 4318008"/>
              <a:gd name="connsiteX17" fmla="*/ 3473588 w 5373076"/>
              <a:gd name="connsiteY17" fmla="*/ 405712 h 4318008"/>
              <a:gd name="connsiteX18" fmla="*/ 4094196 w 5373076"/>
              <a:gd name="connsiteY18" fmla="*/ 1366894 h 4318008"/>
              <a:gd name="connsiteX19" fmla="*/ 3778134 w 5373076"/>
              <a:gd name="connsiteY19" fmla="*/ 1741309 h 4318008"/>
              <a:gd name="connsiteX20" fmla="*/ 2824519 w 5373076"/>
              <a:gd name="connsiteY20" fmla="*/ 1808100 h 4318008"/>
              <a:gd name="connsiteX21" fmla="*/ 4454991 w 5373076"/>
              <a:gd name="connsiteY21" fmla="*/ 0 h 4318008"/>
              <a:gd name="connsiteX22" fmla="*/ 5373076 w 5373076"/>
              <a:gd name="connsiteY22" fmla="*/ 32358 h 4318008"/>
              <a:gd name="connsiteX23" fmla="*/ 4628717 w 5373076"/>
              <a:gd name="connsiteY23" fmla="*/ 1349015 h 4318008"/>
              <a:gd name="connsiteX24" fmla="*/ 4094010 w 5373076"/>
              <a:gd name="connsiteY24" fmla="*/ 779481 h 4318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373076" h="4318008">
                <a:moveTo>
                  <a:pt x="4972877" y="1816430"/>
                </a:moveTo>
                <a:lnTo>
                  <a:pt x="5211912" y="2046590"/>
                </a:lnTo>
                <a:lnTo>
                  <a:pt x="4866804" y="2013272"/>
                </a:lnTo>
                <a:close/>
                <a:moveTo>
                  <a:pt x="3721849" y="1808102"/>
                </a:moveTo>
                <a:lnTo>
                  <a:pt x="3854624" y="2524110"/>
                </a:lnTo>
                <a:lnTo>
                  <a:pt x="3419634" y="2322178"/>
                </a:lnTo>
                <a:lnTo>
                  <a:pt x="3604566" y="1945430"/>
                </a:lnTo>
                <a:close/>
                <a:moveTo>
                  <a:pt x="2301472" y="1771765"/>
                </a:moveTo>
                <a:lnTo>
                  <a:pt x="3237442" y="2134997"/>
                </a:lnTo>
                <a:lnTo>
                  <a:pt x="3266331" y="2949530"/>
                </a:lnTo>
                <a:lnTo>
                  <a:pt x="1897852" y="4318008"/>
                </a:lnTo>
                <a:lnTo>
                  <a:pt x="134565" y="4318008"/>
                </a:lnTo>
                <a:lnTo>
                  <a:pt x="0" y="4183443"/>
                </a:lnTo>
                <a:lnTo>
                  <a:pt x="0" y="2855805"/>
                </a:lnTo>
                <a:close/>
                <a:moveTo>
                  <a:pt x="5243699" y="652159"/>
                </a:moveTo>
                <a:lnTo>
                  <a:pt x="5058767" y="1028908"/>
                </a:lnTo>
                <a:lnTo>
                  <a:pt x="4960786" y="983422"/>
                </a:lnTo>
                <a:close/>
                <a:moveTo>
                  <a:pt x="3473588" y="405712"/>
                </a:moveTo>
                <a:lnTo>
                  <a:pt x="4094196" y="1366894"/>
                </a:lnTo>
                <a:lnTo>
                  <a:pt x="3778134" y="1741309"/>
                </a:lnTo>
                <a:lnTo>
                  <a:pt x="2824519" y="1808100"/>
                </a:lnTo>
                <a:close/>
                <a:moveTo>
                  <a:pt x="4454991" y="0"/>
                </a:moveTo>
                <a:lnTo>
                  <a:pt x="5373076" y="32358"/>
                </a:lnTo>
                <a:lnTo>
                  <a:pt x="4628717" y="1349015"/>
                </a:lnTo>
                <a:lnTo>
                  <a:pt x="4094010" y="77948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21841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8AB0F04-910C-4647-AE1C-177C66B50038}"/>
              </a:ext>
            </a:extLst>
          </p:cNvPr>
          <p:cNvSpPr/>
          <p:nvPr userDrawn="1"/>
        </p:nvSpPr>
        <p:spPr>
          <a:xfrm rot="4308689">
            <a:off x="8139110" y="-52404"/>
            <a:ext cx="648657" cy="777553"/>
          </a:xfrm>
          <a:custGeom>
            <a:avLst/>
            <a:gdLst>
              <a:gd name="connsiteX0" fmla="*/ 0 w 648657"/>
              <a:gd name="connsiteY0" fmla="*/ 777553 h 777553"/>
              <a:gd name="connsiteX1" fmla="*/ 255474 w 648657"/>
              <a:gd name="connsiteY1" fmla="*/ 0 h 777553"/>
              <a:gd name="connsiteX2" fmla="*/ 648657 w 648657"/>
              <a:gd name="connsiteY2" fmla="*/ 713937 h 777553"/>
              <a:gd name="connsiteX3" fmla="*/ 0 w 648657"/>
              <a:gd name="connsiteY3" fmla="*/ 777553 h 7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57" h="777553">
                <a:moveTo>
                  <a:pt x="0" y="777553"/>
                </a:moveTo>
                <a:lnTo>
                  <a:pt x="255474" y="0"/>
                </a:lnTo>
                <a:lnTo>
                  <a:pt x="648657" y="713937"/>
                </a:lnTo>
                <a:lnTo>
                  <a:pt x="0" y="7775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E72A672-7789-4744-A4CB-D177B890FDE6}"/>
              </a:ext>
            </a:extLst>
          </p:cNvPr>
          <p:cNvSpPr/>
          <p:nvPr userDrawn="1"/>
        </p:nvSpPr>
        <p:spPr>
          <a:xfrm rot="4308689">
            <a:off x="8878526" y="-532562"/>
            <a:ext cx="3571215" cy="3737093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1215" h="3737093">
                <a:moveTo>
                  <a:pt x="0" y="3023156"/>
                </a:moveTo>
                <a:lnTo>
                  <a:pt x="993291" y="0"/>
                </a:lnTo>
                <a:lnTo>
                  <a:pt x="3571215" y="847006"/>
                </a:lnTo>
                <a:lnTo>
                  <a:pt x="1392370" y="3639100"/>
                </a:lnTo>
                <a:lnTo>
                  <a:pt x="393183" y="3737093"/>
                </a:lnTo>
                <a:lnTo>
                  <a:pt x="0" y="30231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C7CDA8E-8D79-474E-8278-7D77C867E238}"/>
              </a:ext>
            </a:extLst>
          </p:cNvPr>
          <p:cNvSpPr/>
          <p:nvPr userDrawn="1"/>
        </p:nvSpPr>
        <p:spPr>
          <a:xfrm rot="4308689">
            <a:off x="9191192" y="1651650"/>
            <a:ext cx="1980696" cy="2066510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696" h="2066510">
                <a:moveTo>
                  <a:pt x="0" y="2066510"/>
                </a:moveTo>
                <a:lnTo>
                  <a:pt x="1138078" y="0"/>
                </a:lnTo>
                <a:lnTo>
                  <a:pt x="1980696" y="1530016"/>
                </a:lnTo>
                <a:lnTo>
                  <a:pt x="1459417" y="2066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BD99355-65C1-4211-9E82-3D41ACE0AE17}"/>
              </a:ext>
            </a:extLst>
          </p:cNvPr>
          <p:cNvSpPr/>
          <p:nvPr userDrawn="1"/>
        </p:nvSpPr>
        <p:spPr>
          <a:xfrm rot="13830869">
            <a:off x="9457431" y="3977898"/>
            <a:ext cx="346713" cy="206124"/>
          </a:xfrm>
          <a:custGeom>
            <a:avLst/>
            <a:gdLst>
              <a:gd name="connsiteX0" fmla="*/ 346713 w 346713"/>
              <a:gd name="connsiteY0" fmla="*/ 206124 h 206124"/>
              <a:gd name="connsiteX1" fmla="*/ 0 w 346713"/>
              <a:gd name="connsiteY1" fmla="*/ 206124 h 206124"/>
              <a:gd name="connsiteX2" fmla="*/ 86666 w 346713"/>
              <a:gd name="connsiteY2" fmla="*/ 0 h 206124"/>
              <a:gd name="connsiteX3" fmla="*/ 346713 w 346713"/>
              <a:gd name="connsiteY3" fmla="*/ 206124 h 206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713" h="206124">
                <a:moveTo>
                  <a:pt x="346713" y="206124"/>
                </a:moveTo>
                <a:lnTo>
                  <a:pt x="0" y="206124"/>
                </a:lnTo>
                <a:lnTo>
                  <a:pt x="86666" y="0"/>
                </a:lnTo>
                <a:lnTo>
                  <a:pt x="346713" y="2061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459E701-5FEF-4918-8F3A-04E29BF09009}"/>
              </a:ext>
            </a:extLst>
          </p:cNvPr>
          <p:cNvSpPr/>
          <p:nvPr userDrawn="1"/>
        </p:nvSpPr>
        <p:spPr>
          <a:xfrm rot="12431080">
            <a:off x="9528615" y="3713859"/>
            <a:ext cx="710669" cy="335543"/>
          </a:xfrm>
          <a:custGeom>
            <a:avLst/>
            <a:gdLst>
              <a:gd name="connsiteX0" fmla="*/ 710669 w 710669"/>
              <a:gd name="connsiteY0" fmla="*/ 176660 h 335543"/>
              <a:gd name="connsiteX1" fmla="*/ 0 w 710669"/>
              <a:gd name="connsiteY1" fmla="*/ 335543 h 335543"/>
              <a:gd name="connsiteX2" fmla="*/ 141082 w 710669"/>
              <a:gd name="connsiteY2" fmla="*/ 0 h 335543"/>
              <a:gd name="connsiteX3" fmla="*/ 487795 w 710669"/>
              <a:gd name="connsiteY3" fmla="*/ 0 h 335543"/>
              <a:gd name="connsiteX4" fmla="*/ 710669 w 710669"/>
              <a:gd name="connsiteY4" fmla="*/ 176660 h 335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669" h="335543">
                <a:moveTo>
                  <a:pt x="710669" y="176660"/>
                </a:moveTo>
                <a:lnTo>
                  <a:pt x="0" y="335543"/>
                </a:lnTo>
                <a:lnTo>
                  <a:pt x="141082" y="0"/>
                </a:lnTo>
                <a:lnTo>
                  <a:pt x="487795" y="0"/>
                </a:lnTo>
                <a:lnTo>
                  <a:pt x="710669" y="17666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550A0A6-1197-4153-9800-69D58909D0C7}"/>
              </a:ext>
            </a:extLst>
          </p:cNvPr>
          <p:cNvSpPr/>
          <p:nvPr userDrawn="1"/>
        </p:nvSpPr>
        <p:spPr>
          <a:xfrm rot="4308689">
            <a:off x="8785444" y="1075879"/>
            <a:ext cx="1246227" cy="1580187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  <a:gd name="connsiteX0" fmla="*/ 0 w 1980696"/>
              <a:gd name="connsiteY0" fmla="*/ 1680311 h 1680311"/>
              <a:gd name="connsiteX1" fmla="*/ 1337031 w 1980696"/>
              <a:gd name="connsiteY1" fmla="*/ 0 h 1680311"/>
              <a:gd name="connsiteX2" fmla="*/ 1980696 w 1980696"/>
              <a:gd name="connsiteY2" fmla="*/ 1143817 h 1680311"/>
              <a:gd name="connsiteX3" fmla="*/ 1459417 w 1980696"/>
              <a:gd name="connsiteY3" fmla="*/ 1680311 h 1680311"/>
              <a:gd name="connsiteX4" fmla="*/ 0 w 1980696"/>
              <a:gd name="connsiteY4" fmla="*/ 1680311 h 1680311"/>
              <a:gd name="connsiteX0" fmla="*/ 0 w 1459417"/>
              <a:gd name="connsiteY0" fmla="*/ 1680311 h 1680311"/>
              <a:gd name="connsiteX1" fmla="*/ 1337031 w 1459417"/>
              <a:gd name="connsiteY1" fmla="*/ 0 h 1680311"/>
              <a:gd name="connsiteX2" fmla="*/ 1360698 w 1459417"/>
              <a:gd name="connsiteY2" fmla="*/ 208215 h 1680311"/>
              <a:gd name="connsiteX3" fmla="*/ 1459417 w 1459417"/>
              <a:gd name="connsiteY3" fmla="*/ 1680311 h 1680311"/>
              <a:gd name="connsiteX4" fmla="*/ 0 w 1459417"/>
              <a:gd name="connsiteY4" fmla="*/ 1680311 h 1680311"/>
              <a:gd name="connsiteX0" fmla="*/ 0 w 1360698"/>
              <a:gd name="connsiteY0" fmla="*/ 1680311 h 1688402"/>
              <a:gd name="connsiteX1" fmla="*/ 1337031 w 1360698"/>
              <a:gd name="connsiteY1" fmla="*/ 0 h 1688402"/>
              <a:gd name="connsiteX2" fmla="*/ 1360698 w 1360698"/>
              <a:gd name="connsiteY2" fmla="*/ 208215 h 1688402"/>
              <a:gd name="connsiteX3" fmla="*/ 278710 w 1360698"/>
              <a:gd name="connsiteY3" fmla="*/ 1688402 h 1688402"/>
              <a:gd name="connsiteX4" fmla="*/ 0 w 1360698"/>
              <a:gd name="connsiteY4" fmla="*/ 1680311 h 1688402"/>
              <a:gd name="connsiteX0" fmla="*/ 0 w 1360698"/>
              <a:gd name="connsiteY0" fmla="*/ 1680311 h 1698354"/>
              <a:gd name="connsiteX1" fmla="*/ 1337031 w 1360698"/>
              <a:gd name="connsiteY1" fmla="*/ 0 h 1698354"/>
              <a:gd name="connsiteX2" fmla="*/ 1360698 w 1360698"/>
              <a:gd name="connsiteY2" fmla="*/ 208215 h 1698354"/>
              <a:gd name="connsiteX3" fmla="*/ 415804 w 1360698"/>
              <a:gd name="connsiteY3" fmla="*/ 1698354 h 1698354"/>
              <a:gd name="connsiteX4" fmla="*/ 0 w 1360698"/>
              <a:gd name="connsiteY4" fmla="*/ 1680311 h 1698354"/>
              <a:gd name="connsiteX0" fmla="*/ 0 w 1360698"/>
              <a:gd name="connsiteY0" fmla="*/ 1556337 h 1574380"/>
              <a:gd name="connsiteX1" fmla="*/ 1226116 w 1360698"/>
              <a:gd name="connsiteY1" fmla="*/ 0 h 1574380"/>
              <a:gd name="connsiteX2" fmla="*/ 1360698 w 1360698"/>
              <a:gd name="connsiteY2" fmla="*/ 84241 h 1574380"/>
              <a:gd name="connsiteX3" fmla="*/ 415804 w 1360698"/>
              <a:gd name="connsiteY3" fmla="*/ 1574380 h 1574380"/>
              <a:gd name="connsiteX4" fmla="*/ 0 w 1360698"/>
              <a:gd name="connsiteY4" fmla="*/ 1556337 h 1574380"/>
              <a:gd name="connsiteX0" fmla="*/ 0 w 1303560"/>
              <a:gd name="connsiteY0" fmla="*/ 1556337 h 1574380"/>
              <a:gd name="connsiteX1" fmla="*/ 1226116 w 1303560"/>
              <a:gd name="connsiteY1" fmla="*/ 0 h 1574380"/>
              <a:gd name="connsiteX2" fmla="*/ 1303560 w 1303560"/>
              <a:gd name="connsiteY2" fmla="*/ 105569 h 1574380"/>
              <a:gd name="connsiteX3" fmla="*/ 415804 w 1303560"/>
              <a:gd name="connsiteY3" fmla="*/ 1574380 h 1574380"/>
              <a:gd name="connsiteX4" fmla="*/ 0 w 1303560"/>
              <a:gd name="connsiteY4" fmla="*/ 1556337 h 1574380"/>
              <a:gd name="connsiteX0" fmla="*/ 0 w 1246227"/>
              <a:gd name="connsiteY0" fmla="*/ 1580187 h 1580187"/>
              <a:gd name="connsiteX1" fmla="*/ 1168783 w 1246227"/>
              <a:gd name="connsiteY1" fmla="*/ 0 h 1580187"/>
              <a:gd name="connsiteX2" fmla="*/ 1246227 w 1246227"/>
              <a:gd name="connsiteY2" fmla="*/ 105569 h 1580187"/>
              <a:gd name="connsiteX3" fmla="*/ 358471 w 1246227"/>
              <a:gd name="connsiteY3" fmla="*/ 1574380 h 1580187"/>
              <a:gd name="connsiteX4" fmla="*/ 0 w 1246227"/>
              <a:gd name="connsiteY4" fmla="*/ 1580187 h 158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6227" h="1580187">
                <a:moveTo>
                  <a:pt x="0" y="1580187"/>
                </a:moveTo>
                <a:lnTo>
                  <a:pt x="1168783" y="0"/>
                </a:lnTo>
                <a:lnTo>
                  <a:pt x="1246227" y="105569"/>
                </a:lnTo>
                <a:lnTo>
                  <a:pt x="358471" y="1574380"/>
                </a:lnTo>
                <a:lnTo>
                  <a:pt x="0" y="15801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F0A2415-21FA-4B06-89CA-A379C8C2E262}"/>
              </a:ext>
            </a:extLst>
          </p:cNvPr>
          <p:cNvSpPr/>
          <p:nvPr userDrawn="1"/>
        </p:nvSpPr>
        <p:spPr>
          <a:xfrm rot="17193105">
            <a:off x="11374788" y="2846425"/>
            <a:ext cx="243160" cy="406553"/>
          </a:xfrm>
          <a:custGeom>
            <a:avLst/>
            <a:gdLst>
              <a:gd name="connsiteX0" fmla="*/ 243160 w 243160"/>
              <a:gd name="connsiteY0" fmla="*/ 342071 h 406553"/>
              <a:gd name="connsiteX1" fmla="*/ 156493 w 243160"/>
              <a:gd name="connsiteY1" fmla="*/ 406553 h 406553"/>
              <a:gd name="connsiteX2" fmla="*/ 0 w 243160"/>
              <a:gd name="connsiteY2" fmla="*/ 0 h 406553"/>
              <a:gd name="connsiteX3" fmla="*/ 243160 w 243160"/>
              <a:gd name="connsiteY3" fmla="*/ 342071 h 40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160" h="406553">
                <a:moveTo>
                  <a:pt x="243160" y="342071"/>
                </a:moveTo>
                <a:lnTo>
                  <a:pt x="156493" y="406553"/>
                </a:lnTo>
                <a:lnTo>
                  <a:pt x="0" y="0"/>
                </a:lnTo>
                <a:lnTo>
                  <a:pt x="243160" y="342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F9CE8FE-77D6-45E0-BBF7-78F07AC29771}"/>
              </a:ext>
            </a:extLst>
          </p:cNvPr>
          <p:cNvSpPr/>
          <p:nvPr userDrawn="1"/>
        </p:nvSpPr>
        <p:spPr>
          <a:xfrm rot="17193105">
            <a:off x="10879052" y="2627354"/>
            <a:ext cx="692798" cy="510610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73E47D5-BDE7-46E7-8C4E-6111A41AF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4D90A547-C01D-42BC-98ED-831FDD76F3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AEBF3BE3-47D8-4511-B598-743DF88DF9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78449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8AB0F04-910C-4647-AE1C-177C66B50038}"/>
              </a:ext>
            </a:extLst>
          </p:cNvPr>
          <p:cNvSpPr/>
          <p:nvPr userDrawn="1"/>
        </p:nvSpPr>
        <p:spPr>
          <a:xfrm rot="4308689">
            <a:off x="8139110" y="-52404"/>
            <a:ext cx="648657" cy="777553"/>
          </a:xfrm>
          <a:custGeom>
            <a:avLst/>
            <a:gdLst>
              <a:gd name="connsiteX0" fmla="*/ 0 w 648657"/>
              <a:gd name="connsiteY0" fmla="*/ 777553 h 777553"/>
              <a:gd name="connsiteX1" fmla="*/ 255474 w 648657"/>
              <a:gd name="connsiteY1" fmla="*/ 0 h 777553"/>
              <a:gd name="connsiteX2" fmla="*/ 648657 w 648657"/>
              <a:gd name="connsiteY2" fmla="*/ 713937 h 777553"/>
              <a:gd name="connsiteX3" fmla="*/ 0 w 648657"/>
              <a:gd name="connsiteY3" fmla="*/ 777553 h 7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57" h="777553">
                <a:moveTo>
                  <a:pt x="0" y="777553"/>
                </a:moveTo>
                <a:lnTo>
                  <a:pt x="255474" y="0"/>
                </a:lnTo>
                <a:lnTo>
                  <a:pt x="648657" y="713937"/>
                </a:lnTo>
                <a:lnTo>
                  <a:pt x="0" y="7775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E72A672-7789-4744-A4CB-D177B890FDE6}"/>
              </a:ext>
            </a:extLst>
          </p:cNvPr>
          <p:cNvSpPr/>
          <p:nvPr userDrawn="1"/>
        </p:nvSpPr>
        <p:spPr>
          <a:xfrm rot="4308689">
            <a:off x="8878526" y="-532562"/>
            <a:ext cx="3571215" cy="3737093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1215" h="3737093">
                <a:moveTo>
                  <a:pt x="0" y="3023156"/>
                </a:moveTo>
                <a:lnTo>
                  <a:pt x="993291" y="0"/>
                </a:lnTo>
                <a:lnTo>
                  <a:pt x="3571215" y="847006"/>
                </a:lnTo>
                <a:lnTo>
                  <a:pt x="1392370" y="3639100"/>
                </a:lnTo>
                <a:lnTo>
                  <a:pt x="393183" y="3737093"/>
                </a:lnTo>
                <a:lnTo>
                  <a:pt x="0" y="30231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C7CDA8E-8D79-474E-8278-7D77C867E238}"/>
              </a:ext>
            </a:extLst>
          </p:cNvPr>
          <p:cNvSpPr/>
          <p:nvPr userDrawn="1"/>
        </p:nvSpPr>
        <p:spPr>
          <a:xfrm rot="4308689">
            <a:off x="9191192" y="1651650"/>
            <a:ext cx="1980696" cy="2066510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696" h="2066510">
                <a:moveTo>
                  <a:pt x="0" y="2066510"/>
                </a:moveTo>
                <a:lnTo>
                  <a:pt x="1138078" y="0"/>
                </a:lnTo>
                <a:lnTo>
                  <a:pt x="1980696" y="1530016"/>
                </a:lnTo>
                <a:lnTo>
                  <a:pt x="1459417" y="2066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BD99355-65C1-4211-9E82-3D41ACE0AE17}"/>
              </a:ext>
            </a:extLst>
          </p:cNvPr>
          <p:cNvSpPr/>
          <p:nvPr userDrawn="1"/>
        </p:nvSpPr>
        <p:spPr>
          <a:xfrm rot="13830869">
            <a:off x="9457431" y="3977898"/>
            <a:ext cx="346713" cy="206124"/>
          </a:xfrm>
          <a:custGeom>
            <a:avLst/>
            <a:gdLst>
              <a:gd name="connsiteX0" fmla="*/ 346713 w 346713"/>
              <a:gd name="connsiteY0" fmla="*/ 206124 h 206124"/>
              <a:gd name="connsiteX1" fmla="*/ 0 w 346713"/>
              <a:gd name="connsiteY1" fmla="*/ 206124 h 206124"/>
              <a:gd name="connsiteX2" fmla="*/ 86666 w 346713"/>
              <a:gd name="connsiteY2" fmla="*/ 0 h 206124"/>
              <a:gd name="connsiteX3" fmla="*/ 346713 w 346713"/>
              <a:gd name="connsiteY3" fmla="*/ 206124 h 206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713" h="206124">
                <a:moveTo>
                  <a:pt x="346713" y="206124"/>
                </a:moveTo>
                <a:lnTo>
                  <a:pt x="0" y="206124"/>
                </a:lnTo>
                <a:lnTo>
                  <a:pt x="86666" y="0"/>
                </a:lnTo>
                <a:lnTo>
                  <a:pt x="346713" y="2061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459E701-5FEF-4918-8F3A-04E29BF09009}"/>
              </a:ext>
            </a:extLst>
          </p:cNvPr>
          <p:cNvSpPr/>
          <p:nvPr userDrawn="1"/>
        </p:nvSpPr>
        <p:spPr>
          <a:xfrm rot="12431080">
            <a:off x="9528615" y="3713859"/>
            <a:ext cx="710669" cy="335543"/>
          </a:xfrm>
          <a:custGeom>
            <a:avLst/>
            <a:gdLst>
              <a:gd name="connsiteX0" fmla="*/ 710669 w 710669"/>
              <a:gd name="connsiteY0" fmla="*/ 176660 h 335543"/>
              <a:gd name="connsiteX1" fmla="*/ 0 w 710669"/>
              <a:gd name="connsiteY1" fmla="*/ 335543 h 335543"/>
              <a:gd name="connsiteX2" fmla="*/ 141082 w 710669"/>
              <a:gd name="connsiteY2" fmla="*/ 0 h 335543"/>
              <a:gd name="connsiteX3" fmla="*/ 487795 w 710669"/>
              <a:gd name="connsiteY3" fmla="*/ 0 h 335543"/>
              <a:gd name="connsiteX4" fmla="*/ 710669 w 710669"/>
              <a:gd name="connsiteY4" fmla="*/ 176660 h 335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669" h="335543">
                <a:moveTo>
                  <a:pt x="710669" y="176660"/>
                </a:moveTo>
                <a:lnTo>
                  <a:pt x="0" y="335543"/>
                </a:lnTo>
                <a:lnTo>
                  <a:pt x="141082" y="0"/>
                </a:lnTo>
                <a:lnTo>
                  <a:pt x="487795" y="0"/>
                </a:lnTo>
                <a:lnTo>
                  <a:pt x="710669" y="17666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550A0A6-1197-4153-9800-69D58909D0C7}"/>
              </a:ext>
            </a:extLst>
          </p:cNvPr>
          <p:cNvSpPr/>
          <p:nvPr userDrawn="1"/>
        </p:nvSpPr>
        <p:spPr>
          <a:xfrm rot="4308689">
            <a:off x="8785444" y="1075879"/>
            <a:ext cx="1246227" cy="1580187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  <a:gd name="connsiteX0" fmla="*/ 0 w 1980696"/>
              <a:gd name="connsiteY0" fmla="*/ 1680311 h 1680311"/>
              <a:gd name="connsiteX1" fmla="*/ 1337031 w 1980696"/>
              <a:gd name="connsiteY1" fmla="*/ 0 h 1680311"/>
              <a:gd name="connsiteX2" fmla="*/ 1980696 w 1980696"/>
              <a:gd name="connsiteY2" fmla="*/ 1143817 h 1680311"/>
              <a:gd name="connsiteX3" fmla="*/ 1459417 w 1980696"/>
              <a:gd name="connsiteY3" fmla="*/ 1680311 h 1680311"/>
              <a:gd name="connsiteX4" fmla="*/ 0 w 1980696"/>
              <a:gd name="connsiteY4" fmla="*/ 1680311 h 1680311"/>
              <a:gd name="connsiteX0" fmla="*/ 0 w 1459417"/>
              <a:gd name="connsiteY0" fmla="*/ 1680311 h 1680311"/>
              <a:gd name="connsiteX1" fmla="*/ 1337031 w 1459417"/>
              <a:gd name="connsiteY1" fmla="*/ 0 h 1680311"/>
              <a:gd name="connsiteX2" fmla="*/ 1360698 w 1459417"/>
              <a:gd name="connsiteY2" fmla="*/ 208215 h 1680311"/>
              <a:gd name="connsiteX3" fmla="*/ 1459417 w 1459417"/>
              <a:gd name="connsiteY3" fmla="*/ 1680311 h 1680311"/>
              <a:gd name="connsiteX4" fmla="*/ 0 w 1459417"/>
              <a:gd name="connsiteY4" fmla="*/ 1680311 h 1680311"/>
              <a:gd name="connsiteX0" fmla="*/ 0 w 1360698"/>
              <a:gd name="connsiteY0" fmla="*/ 1680311 h 1688402"/>
              <a:gd name="connsiteX1" fmla="*/ 1337031 w 1360698"/>
              <a:gd name="connsiteY1" fmla="*/ 0 h 1688402"/>
              <a:gd name="connsiteX2" fmla="*/ 1360698 w 1360698"/>
              <a:gd name="connsiteY2" fmla="*/ 208215 h 1688402"/>
              <a:gd name="connsiteX3" fmla="*/ 278710 w 1360698"/>
              <a:gd name="connsiteY3" fmla="*/ 1688402 h 1688402"/>
              <a:gd name="connsiteX4" fmla="*/ 0 w 1360698"/>
              <a:gd name="connsiteY4" fmla="*/ 1680311 h 1688402"/>
              <a:gd name="connsiteX0" fmla="*/ 0 w 1360698"/>
              <a:gd name="connsiteY0" fmla="*/ 1680311 h 1698354"/>
              <a:gd name="connsiteX1" fmla="*/ 1337031 w 1360698"/>
              <a:gd name="connsiteY1" fmla="*/ 0 h 1698354"/>
              <a:gd name="connsiteX2" fmla="*/ 1360698 w 1360698"/>
              <a:gd name="connsiteY2" fmla="*/ 208215 h 1698354"/>
              <a:gd name="connsiteX3" fmla="*/ 415804 w 1360698"/>
              <a:gd name="connsiteY3" fmla="*/ 1698354 h 1698354"/>
              <a:gd name="connsiteX4" fmla="*/ 0 w 1360698"/>
              <a:gd name="connsiteY4" fmla="*/ 1680311 h 1698354"/>
              <a:gd name="connsiteX0" fmla="*/ 0 w 1360698"/>
              <a:gd name="connsiteY0" fmla="*/ 1556337 h 1574380"/>
              <a:gd name="connsiteX1" fmla="*/ 1226116 w 1360698"/>
              <a:gd name="connsiteY1" fmla="*/ 0 h 1574380"/>
              <a:gd name="connsiteX2" fmla="*/ 1360698 w 1360698"/>
              <a:gd name="connsiteY2" fmla="*/ 84241 h 1574380"/>
              <a:gd name="connsiteX3" fmla="*/ 415804 w 1360698"/>
              <a:gd name="connsiteY3" fmla="*/ 1574380 h 1574380"/>
              <a:gd name="connsiteX4" fmla="*/ 0 w 1360698"/>
              <a:gd name="connsiteY4" fmla="*/ 1556337 h 1574380"/>
              <a:gd name="connsiteX0" fmla="*/ 0 w 1303560"/>
              <a:gd name="connsiteY0" fmla="*/ 1556337 h 1574380"/>
              <a:gd name="connsiteX1" fmla="*/ 1226116 w 1303560"/>
              <a:gd name="connsiteY1" fmla="*/ 0 h 1574380"/>
              <a:gd name="connsiteX2" fmla="*/ 1303560 w 1303560"/>
              <a:gd name="connsiteY2" fmla="*/ 105569 h 1574380"/>
              <a:gd name="connsiteX3" fmla="*/ 415804 w 1303560"/>
              <a:gd name="connsiteY3" fmla="*/ 1574380 h 1574380"/>
              <a:gd name="connsiteX4" fmla="*/ 0 w 1303560"/>
              <a:gd name="connsiteY4" fmla="*/ 1556337 h 1574380"/>
              <a:gd name="connsiteX0" fmla="*/ 0 w 1246227"/>
              <a:gd name="connsiteY0" fmla="*/ 1580187 h 1580187"/>
              <a:gd name="connsiteX1" fmla="*/ 1168783 w 1246227"/>
              <a:gd name="connsiteY1" fmla="*/ 0 h 1580187"/>
              <a:gd name="connsiteX2" fmla="*/ 1246227 w 1246227"/>
              <a:gd name="connsiteY2" fmla="*/ 105569 h 1580187"/>
              <a:gd name="connsiteX3" fmla="*/ 358471 w 1246227"/>
              <a:gd name="connsiteY3" fmla="*/ 1574380 h 1580187"/>
              <a:gd name="connsiteX4" fmla="*/ 0 w 1246227"/>
              <a:gd name="connsiteY4" fmla="*/ 1580187 h 158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6227" h="1580187">
                <a:moveTo>
                  <a:pt x="0" y="1580187"/>
                </a:moveTo>
                <a:lnTo>
                  <a:pt x="1168783" y="0"/>
                </a:lnTo>
                <a:lnTo>
                  <a:pt x="1246227" y="105569"/>
                </a:lnTo>
                <a:lnTo>
                  <a:pt x="358471" y="1574380"/>
                </a:lnTo>
                <a:lnTo>
                  <a:pt x="0" y="15801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F0A2415-21FA-4B06-89CA-A379C8C2E262}"/>
              </a:ext>
            </a:extLst>
          </p:cNvPr>
          <p:cNvSpPr/>
          <p:nvPr userDrawn="1"/>
        </p:nvSpPr>
        <p:spPr>
          <a:xfrm rot="17193105">
            <a:off x="11374788" y="2846425"/>
            <a:ext cx="243160" cy="406553"/>
          </a:xfrm>
          <a:custGeom>
            <a:avLst/>
            <a:gdLst>
              <a:gd name="connsiteX0" fmla="*/ 243160 w 243160"/>
              <a:gd name="connsiteY0" fmla="*/ 342071 h 406553"/>
              <a:gd name="connsiteX1" fmla="*/ 156493 w 243160"/>
              <a:gd name="connsiteY1" fmla="*/ 406553 h 406553"/>
              <a:gd name="connsiteX2" fmla="*/ 0 w 243160"/>
              <a:gd name="connsiteY2" fmla="*/ 0 h 406553"/>
              <a:gd name="connsiteX3" fmla="*/ 243160 w 243160"/>
              <a:gd name="connsiteY3" fmla="*/ 342071 h 40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160" h="406553">
                <a:moveTo>
                  <a:pt x="243160" y="342071"/>
                </a:moveTo>
                <a:lnTo>
                  <a:pt x="156493" y="406553"/>
                </a:lnTo>
                <a:lnTo>
                  <a:pt x="0" y="0"/>
                </a:lnTo>
                <a:lnTo>
                  <a:pt x="243160" y="342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F9CE8FE-77D6-45E0-BBF7-78F07AC29771}"/>
              </a:ext>
            </a:extLst>
          </p:cNvPr>
          <p:cNvSpPr/>
          <p:nvPr userDrawn="1"/>
        </p:nvSpPr>
        <p:spPr>
          <a:xfrm rot="17193105">
            <a:off x="10879052" y="2627354"/>
            <a:ext cx="692798" cy="510610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1434632-BEE5-428E-872A-794325BA8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7CB95FD3-7DAC-4417-8633-7EFA4852E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94CDAD6C-9665-443F-B344-147513A6C1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3508945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8AB0F04-910C-4647-AE1C-177C66B50038}"/>
              </a:ext>
            </a:extLst>
          </p:cNvPr>
          <p:cNvSpPr/>
          <p:nvPr userDrawn="1"/>
        </p:nvSpPr>
        <p:spPr>
          <a:xfrm rot="4308689">
            <a:off x="8139110" y="-52404"/>
            <a:ext cx="648657" cy="777553"/>
          </a:xfrm>
          <a:custGeom>
            <a:avLst/>
            <a:gdLst>
              <a:gd name="connsiteX0" fmla="*/ 0 w 648657"/>
              <a:gd name="connsiteY0" fmla="*/ 777553 h 777553"/>
              <a:gd name="connsiteX1" fmla="*/ 255474 w 648657"/>
              <a:gd name="connsiteY1" fmla="*/ 0 h 777553"/>
              <a:gd name="connsiteX2" fmla="*/ 648657 w 648657"/>
              <a:gd name="connsiteY2" fmla="*/ 713937 h 777553"/>
              <a:gd name="connsiteX3" fmla="*/ 0 w 648657"/>
              <a:gd name="connsiteY3" fmla="*/ 777553 h 7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57" h="777553">
                <a:moveTo>
                  <a:pt x="0" y="777553"/>
                </a:moveTo>
                <a:lnTo>
                  <a:pt x="255474" y="0"/>
                </a:lnTo>
                <a:lnTo>
                  <a:pt x="648657" y="713937"/>
                </a:lnTo>
                <a:lnTo>
                  <a:pt x="0" y="7775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E72A672-7789-4744-A4CB-D177B890FDE6}"/>
              </a:ext>
            </a:extLst>
          </p:cNvPr>
          <p:cNvSpPr/>
          <p:nvPr userDrawn="1"/>
        </p:nvSpPr>
        <p:spPr>
          <a:xfrm rot="4308689">
            <a:off x="8878526" y="-532562"/>
            <a:ext cx="3571215" cy="3737093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1215" h="3737093">
                <a:moveTo>
                  <a:pt x="0" y="3023156"/>
                </a:moveTo>
                <a:lnTo>
                  <a:pt x="993291" y="0"/>
                </a:lnTo>
                <a:lnTo>
                  <a:pt x="3571215" y="847006"/>
                </a:lnTo>
                <a:lnTo>
                  <a:pt x="1392370" y="3639100"/>
                </a:lnTo>
                <a:lnTo>
                  <a:pt x="393183" y="3737093"/>
                </a:lnTo>
                <a:lnTo>
                  <a:pt x="0" y="30231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C7CDA8E-8D79-474E-8278-7D77C867E238}"/>
              </a:ext>
            </a:extLst>
          </p:cNvPr>
          <p:cNvSpPr/>
          <p:nvPr userDrawn="1"/>
        </p:nvSpPr>
        <p:spPr>
          <a:xfrm rot="4308689">
            <a:off x="9191192" y="1651650"/>
            <a:ext cx="1980696" cy="2066510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696" h="2066510">
                <a:moveTo>
                  <a:pt x="0" y="2066510"/>
                </a:moveTo>
                <a:lnTo>
                  <a:pt x="1138078" y="0"/>
                </a:lnTo>
                <a:lnTo>
                  <a:pt x="1980696" y="1530016"/>
                </a:lnTo>
                <a:lnTo>
                  <a:pt x="1459417" y="2066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BD99355-65C1-4211-9E82-3D41ACE0AE17}"/>
              </a:ext>
            </a:extLst>
          </p:cNvPr>
          <p:cNvSpPr/>
          <p:nvPr userDrawn="1"/>
        </p:nvSpPr>
        <p:spPr>
          <a:xfrm rot="13830869">
            <a:off x="9457431" y="3977898"/>
            <a:ext cx="346713" cy="206124"/>
          </a:xfrm>
          <a:custGeom>
            <a:avLst/>
            <a:gdLst>
              <a:gd name="connsiteX0" fmla="*/ 346713 w 346713"/>
              <a:gd name="connsiteY0" fmla="*/ 206124 h 206124"/>
              <a:gd name="connsiteX1" fmla="*/ 0 w 346713"/>
              <a:gd name="connsiteY1" fmla="*/ 206124 h 206124"/>
              <a:gd name="connsiteX2" fmla="*/ 86666 w 346713"/>
              <a:gd name="connsiteY2" fmla="*/ 0 h 206124"/>
              <a:gd name="connsiteX3" fmla="*/ 346713 w 346713"/>
              <a:gd name="connsiteY3" fmla="*/ 206124 h 206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713" h="206124">
                <a:moveTo>
                  <a:pt x="346713" y="206124"/>
                </a:moveTo>
                <a:lnTo>
                  <a:pt x="0" y="206124"/>
                </a:lnTo>
                <a:lnTo>
                  <a:pt x="86666" y="0"/>
                </a:lnTo>
                <a:lnTo>
                  <a:pt x="346713" y="2061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459E701-5FEF-4918-8F3A-04E29BF09009}"/>
              </a:ext>
            </a:extLst>
          </p:cNvPr>
          <p:cNvSpPr/>
          <p:nvPr userDrawn="1"/>
        </p:nvSpPr>
        <p:spPr>
          <a:xfrm rot="12431080">
            <a:off x="9528615" y="3713859"/>
            <a:ext cx="710669" cy="335543"/>
          </a:xfrm>
          <a:custGeom>
            <a:avLst/>
            <a:gdLst>
              <a:gd name="connsiteX0" fmla="*/ 710669 w 710669"/>
              <a:gd name="connsiteY0" fmla="*/ 176660 h 335543"/>
              <a:gd name="connsiteX1" fmla="*/ 0 w 710669"/>
              <a:gd name="connsiteY1" fmla="*/ 335543 h 335543"/>
              <a:gd name="connsiteX2" fmla="*/ 141082 w 710669"/>
              <a:gd name="connsiteY2" fmla="*/ 0 h 335543"/>
              <a:gd name="connsiteX3" fmla="*/ 487795 w 710669"/>
              <a:gd name="connsiteY3" fmla="*/ 0 h 335543"/>
              <a:gd name="connsiteX4" fmla="*/ 710669 w 710669"/>
              <a:gd name="connsiteY4" fmla="*/ 176660 h 335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669" h="335543">
                <a:moveTo>
                  <a:pt x="710669" y="176660"/>
                </a:moveTo>
                <a:lnTo>
                  <a:pt x="0" y="335543"/>
                </a:lnTo>
                <a:lnTo>
                  <a:pt x="141082" y="0"/>
                </a:lnTo>
                <a:lnTo>
                  <a:pt x="487795" y="0"/>
                </a:lnTo>
                <a:lnTo>
                  <a:pt x="710669" y="17666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550A0A6-1197-4153-9800-69D58909D0C7}"/>
              </a:ext>
            </a:extLst>
          </p:cNvPr>
          <p:cNvSpPr/>
          <p:nvPr userDrawn="1"/>
        </p:nvSpPr>
        <p:spPr>
          <a:xfrm rot="4308689">
            <a:off x="8785444" y="1075879"/>
            <a:ext cx="1246227" cy="1580187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  <a:gd name="connsiteX0" fmla="*/ 0 w 1980696"/>
              <a:gd name="connsiteY0" fmla="*/ 1680311 h 1680311"/>
              <a:gd name="connsiteX1" fmla="*/ 1337031 w 1980696"/>
              <a:gd name="connsiteY1" fmla="*/ 0 h 1680311"/>
              <a:gd name="connsiteX2" fmla="*/ 1980696 w 1980696"/>
              <a:gd name="connsiteY2" fmla="*/ 1143817 h 1680311"/>
              <a:gd name="connsiteX3" fmla="*/ 1459417 w 1980696"/>
              <a:gd name="connsiteY3" fmla="*/ 1680311 h 1680311"/>
              <a:gd name="connsiteX4" fmla="*/ 0 w 1980696"/>
              <a:gd name="connsiteY4" fmla="*/ 1680311 h 1680311"/>
              <a:gd name="connsiteX0" fmla="*/ 0 w 1459417"/>
              <a:gd name="connsiteY0" fmla="*/ 1680311 h 1680311"/>
              <a:gd name="connsiteX1" fmla="*/ 1337031 w 1459417"/>
              <a:gd name="connsiteY1" fmla="*/ 0 h 1680311"/>
              <a:gd name="connsiteX2" fmla="*/ 1360698 w 1459417"/>
              <a:gd name="connsiteY2" fmla="*/ 208215 h 1680311"/>
              <a:gd name="connsiteX3" fmla="*/ 1459417 w 1459417"/>
              <a:gd name="connsiteY3" fmla="*/ 1680311 h 1680311"/>
              <a:gd name="connsiteX4" fmla="*/ 0 w 1459417"/>
              <a:gd name="connsiteY4" fmla="*/ 1680311 h 1680311"/>
              <a:gd name="connsiteX0" fmla="*/ 0 w 1360698"/>
              <a:gd name="connsiteY0" fmla="*/ 1680311 h 1688402"/>
              <a:gd name="connsiteX1" fmla="*/ 1337031 w 1360698"/>
              <a:gd name="connsiteY1" fmla="*/ 0 h 1688402"/>
              <a:gd name="connsiteX2" fmla="*/ 1360698 w 1360698"/>
              <a:gd name="connsiteY2" fmla="*/ 208215 h 1688402"/>
              <a:gd name="connsiteX3" fmla="*/ 278710 w 1360698"/>
              <a:gd name="connsiteY3" fmla="*/ 1688402 h 1688402"/>
              <a:gd name="connsiteX4" fmla="*/ 0 w 1360698"/>
              <a:gd name="connsiteY4" fmla="*/ 1680311 h 1688402"/>
              <a:gd name="connsiteX0" fmla="*/ 0 w 1360698"/>
              <a:gd name="connsiteY0" fmla="*/ 1680311 h 1698354"/>
              <a:gd name="connsiteX1" fmla="*/ 1337031 w 1360698"/>
              <a:gd name="connsiteY1" fmla="*/ 0 h 1698354"/>
              <a:gd name="connsiteX2" fmla="*/ 1360698 w 1360698"/>
              <a:gd name="connsiteY2" fmla="*/ 208215 h 1698354"/>
              <a:gd name="connsiteX3" fmla="*/ 415804 w 1360698"/>
              <a:gd name="connsiteY3" fmla="*/ 1698354 h 1698354"/>
              <a:gd name="connsiteX4" fmla="*/ 0 w 1360698"/>
              <a:gd name="connsiteY4" fmla="*/ 1680311 h 1698354"/>
              <a:gd name="connsiteX0" fmla="*/ 0 w 1360698"/>
              <a:gd name="connsiteY0" fmla="*/ 1556337 h 1574380"/>
              <a:gd name="connsiteX1" fmla="*/ 1226116 w 1360698"/>
              <a:gd name="connsiteY1" fmla="*/ 0 h 1574380"/>
              <a:gd name="connsiteX2" fmla="*/ 1360698 w 1360698"/>
              <a:gd name="connsiteY2" fmla="*/ 84241 h 1574380"/>
              <a:gd name="connsiteX3" fmla="*/ 415804 w 1360698"/>
              <a:gd name="connsiteY3" fmla="*/ 1574380 h 1574380"/>
              <a:gd name="connsiteX4" fmla="*/ 0 w 1360698"/>
              <a:gd name="connsiteY4" fmla="*/ 1556337 h 1574380"/>
              <a:gd name="connsiteX0" fmla="*/ 0 w 1303560"/>
              <a:gd name="connsiteY0" fmla="*/ 1556337 h 1574380"/>
              <a:gd name="connsiteX1" fmla="*/ 1226116 w 1303560"/>
              <a:gd name="connsiteY1" fmla="*/ 0 h 1574380"/>
              <a:gd name="connsiteX2" fmla="*/ 1303560 w 1303560"/>
              <a:gd name="connsiteY2" fmla="*/ 105569 h 1574380"/>
              <a:gd name="connsiteX3" fmla="*/ 415804 w 1303560"/>
              <a:gd name="connsiteY3" fmla="*/ 1574380 h 1574380"/>
              <a:gd name="connsiteX4" fmla="*/ 0 w 1303560"/>
              <a:gd name="connsiteY4" fmla="*/ 1556337 h 1574380"/>
              <a:gd name="connsiteX0" fmla="*/ 0 w 1246227"/>
              <a:gd name="connsiteY0" fmla="*/ 1580187 h 1580187"/>
              <a:gd name="connsiteX1" fmla="*/ 1168783 w 1246227"/>
              <a:gd name="connsiteY1" fmla="*/ 0 h 1580187"/>
              <a:gd name="connsiteX2" fmla="*/ 1246227 w 1246227"/>
              <a:gd name="connsiteY2" fmla="*/ 105569 h 1580187"/>
              <a:gd name="connsiteX3" fmla="*/ 358471 w 1246227"/>
              <a:gd name="connsiteY3" fmla="*/ 1574380 h 1580187"/>
              <a:gd name="connsiteX4" fmla="*/ 0 w 1246227"/>
              <a:gd name="connsiteY4" fmla="*/ 1580187 h 158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6227" h="1580187">
                <a:moveTo>
                  <a:pt x="0" y="1580187"/>
                </a:moveTo>
                <a:lnTo>
                  <a:pt x="1168783" y="0"/>
                </a:lnTo>
                <a:lnTo>
                  <a:pt x="1246227" y="105569"/>
                </a:lnTo>
                <a:lnTo>
                  <a:pt x="358471" y="1574380"/>
                </a:lnTo>
                <a:lnTo>
                  <a:pt x="0" y="15801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F0A2415-21FA-4B06-89CA-A379C8C2E262}"/>
              </a:ext>
            </a:extLst>
          </p:cNvPr>
          <p:cNvSpPr/>
          <p:nvPr userDrawn="1"/>
        </p:nvSpPr>
        <p:spPr>
          <a:xfrm rot="17193105">
            <a:off x="11374788" y="2846425"/>
            <a:ext cx="243160" cy="406553"/>
          </a:xfrm>
          <a:custGeom>
            <a:avLst/>
            <a:gdLst>
              <a:gd name="connsiteX0" fmla="*/ 243160 w 243160"/>
              <a:gd name="connsiteY0" fmla="*/ 342071 h 406553"/>
              <a:gd name="connsiteX1" fmla="*/ 156493 w 243160"/>
              <a:gd name="connsiteY1" fmla="*/ 406553 h 406553"/>
              <a:gd name="connsiteX2" fmla="*/ 0 w 243160"/>
              <a:gd name="connsiteY2" fmla="*/ 0 h 406553"/>
              <a:gd name="connsiteX3" fmla="*/ 243160 w 243160"/>
              <a:gd name="connsiteY3" fmla="*/ 342071 h 40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160" h="406553">
                <a:moveTo>
                  <a:pt x="243160" y="342071"/>
                </a:moveTo>
                <a:lnTo>
                  <a:pt x="156493" y="406553"/>
                </a:lnTo>
                <a:lnTo>
                  <a:pt x="0" y="0"/>
                </a:lnTo>
                <a:lnTo>
                  <a:pt x="243160" y="342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F9CE8FE-77D6-45E0-BBF7-78F07AC29771}"/>
              </a:ext>
            </a:extLst>
          </p:cNvPr>
          <p:cNvSpPr/>
          <p:nvPr userDrawn="1"/>
        </p:nvSpPr>
        <p:spPr>
          <a:xfrm rot="17193105">
            <a:off x="10879052" y="2627354"/>
            <a:ext cx="692798" cy="510610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838251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3 Col Bo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F5B2679-5029-4692-A1C7-099E7A583624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32000" y="2448000"/>
            <a:ext cx="3600000" cy="3631338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136800" tIns="252000" rIns="136800"/>
          <a:lstStyle>
            <a:lvl1pPr marL="266700" indent="-266700"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>
                  <a:lumMod val="75000"/>
                  <a:lumOff val="25000"/>
                </a:schemeClr>
              </a:buClr>
              <a:defRPr/>
            </a:lvl2pPr>
            <a:lvl3pPr>
              <a:buClr>
                <a:schemeClr val="tx1">
                  <a:lumMod val="75000"/>
                  <a:lumOff val="25000"/>
                </a:schemeClr>
              </a:buClr>
              <a:defRPr/>
            </a:lvl3pPr>
            <a:lvl4pPr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B5AA133-C824-4B4A-96F4-D48A58E222DA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302000" y="2448000"/>
            <a:ext cx="3600000" cy="3631338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136800" tIns="252000" rIns="136800"/>
          <a:lstStyle>
            <a:lvl1pPr marL="266700" indent="-266700"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>
                  <a:lumMod val="75000"/>
                  <a:lumOff val="25000"/>
                </a:schemeClr>
              </a:buClr>
              <a:defRPr/>
            </a:lvl2pPr>
            <a:lvl3pPr>
              <a:buClr>
                <a:schemeClr val="tx1">
                  <a:lumMod val="75000"/>
                  <a:lumOff val="25000"/>
                </a:schemeClr>
              </a:buClr>
              <a:defRPr/>
            </a:lvl3pPr>
            <a:lvl4pPr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88A40C4-1887-4DBA-90FF-4CF89932DA57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172000" y="2448000"/>
            <a:ext cx="3600000" cy="3631338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lIns="136800" tIns="252000" rIns="136800"/>
          <a:lstStyle>
            <a:lvl1pPr marL="266700" indent="-266700"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>
                  <a:lumMod val="75000"/>
                  <a:lumOff val="25000"/>
                </a:schemeClr>
              </a:buClr>
              <a:defRPr/>
            </a:lvl2pPr>
            <a:lvl3pPr>
              <a:buClr>
                <a:schemeClr val="tx1">
                  <a:lumMod val="75000"/>
                  <a:lumOff val="25000"/>
                </a:schemeClr>
              </a:buClr>
              <a:defRPr/>
            </a:lvl3pPr>
            <a:lvl4pPr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A85E10-5A18-4C86-8310-FA9CF8DF8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06229A-0702-4CD6-B5F1-0DC746CC4F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728000"/>
            <a:ext cx="3600000" cy="720000"/>
          </a:xfrm>
          <a:solidFill>
            <a:schemeClr val="tx1">
              <a:lumMod val="75000"/>
              <a:lumOff val="25000"/>
            </a:schemeClr>
          </a:solidFill>
          <a:ln w="28575">
            <a:solidFill>
              <a:schemeClr val="accent1"/>
            </a:solidFill>
          </a:ln>
        </p:spPr>
        <p:txBody>
          <a:bodyPr lIns="108000" tIns="36000" rIns="108000" bIns="36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Section 1 Title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E533DB-3399-4A25-BB80-899E9CC78D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9A57786-309B-4137-8B30-4011FC0D4F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73C415-D670-4716-A5EC-CC4D52CA2BAC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3CF4B74-3202-48D6-B573-AA3882B039F4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02000" y="1728000"/>
            <a:ext cx="3600000" cy="720000"/>
          </a:xfrm>
          <a:solidFill>
            <a:schemeClr val="tx1">
              <a:lumMod val="75000"/>
              <a:lumOff val="25000"/>
            </a:schemeClr>
          </a:solidFill>
          <a:ln w="28575">
            <a:solidFill>
              <a:schemeClr val="accent2"/>
            </a:solidFill>
          </a:ln>
        </p:spPr>
        <p:txBody>
          <a:bodyPr lIns="108000" tIns="36000" rIns="108000" bIns="36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Section 2 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BA6D519-EE14-4D3E-B15F-70C4423A398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172000" y="1728000"/>
            <a:ext cx="3600000" cy="720000"/>
          </a:xfrm>
          <a:solidFill>
            <a:schemeClr val="tx1">
              <a:lumMod val="75000"/>
              <a:lumOff val="25000"/>
            </a:schemeClr>
          </a:solidFill>
          <a:ln w="28575">
            <a:solidFill>
              <a:schemeClr val="accent3"/>
            </a:solidFill>
          </a:ln>
        </p:spPr>
        <p:txBody>
          <a:bodyPr lIns="108000" tIns="36000" rIns="108000" bIns="36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Section 3 Title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4DA29CFB-3C73-4618-B2D9-70E396D1EBA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13664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6DB58-F704-4E87-BB9B-1DC99229D0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427054-9FBB-4637-AA2A-0EB64D5001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520F0-E2C8-4660-A362-F5E0D89DE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94B8-68FC-427F-8764-A0F490671BDB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E77AD-001D-4111-B49D-F709CDF12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F03C6-DC2C-4885-BB48-581B6A880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CC6C4-6D91-4E66-8FE7-002CCECE9F9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3030797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E736B-5B33-4B1D-A5BF-0CB316B23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4F4725-0C51-4BCF-B7ED-A1994AB16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A32C9-10F2-4A6A-BE30-5496A43D7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94B8-68FC-427F-8764-A0F490671BDB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A61D7-EFE9-4AD8-8A34-D6132D182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DFA36-D367-458F-994B-D331464C2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CC6C4-6D91-4E66-8FE7-002CCECE9F9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697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5AA11-7FDA-411D-AF63-0B6549461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1A1CEB-40D6-46DE-B432-B8E1D705DB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758584-B722-406D-8DE4-2449D58FF3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8BEBDF-5718-4A0F-BD98-C8536BA930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0D7140-3FB1-468D-8E89-E33F74E223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F40565-05E8-4300-951E-97009894C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8355-5073-4BFB-A723-A971421D3654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E2ACAB-92DD-4200-9F1A-90E7F55AC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296118-E8CB-4549-8EB0-2341D98C8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FE760-92A6-467C-B19C-7A3C7D578A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2607881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94658-F984-436B-B4E7-6CD66A9E4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FF6D4-C138-4080-BD6C-CF334E5FEF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902FC-82F7-42A9-BDDB-2B741989A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94B8-68FC-427F-8764-A0F490671BDB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22B29A-79AC-4377-BE91-A63FDAB45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5E5AD-B609-4E2D-8560-1E0D71B2F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CC6C4-6D91-4E66-8FE7-002CCECE9F9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8869025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A224F-5760-4F14-8EE9-15F53879E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DCE47-011B-417A-81D0-51C90572D8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D53033-2894-4878-B98A-2BBDB41AF7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AAE53C-60C4-4650-9A94-3A382F507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94B8-68FC-427F-8764-A0F490671BDB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4B5208-7D5A-4E50-B5C9-14090A4A9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CCAECC-BB15-4324-A266-757183D04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CC6C4-6D91-4E66-8FE7-002CCECE9F9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73533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E4D7F-93AA-4E10-BDD6-946C63955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13AEBF-CED0-4564-BACE-28B84E7F0C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EC2C5A-1BC8-4AF6-A876-5EE523F2F3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2A9B7-E1CE-48AF-BCBD-AAE6F12E1E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D78789-0A3C-46BC-B611-171EFE9C04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50A6B-475E-41C0-950A-473A9F575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94B8-68FC-427F-8764-A0F490671BDB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89FF4F-C626-4735-AA78-265FF50AA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27EDB9-047A-41F6-9840-799F775DB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CC6C4-6D91-4E66-8FE7-002CCECE9F9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912647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8B109-2345-4EA0-BCBC-09A3512C9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0C3BC5-DFFD-44E6-85C2-8A3E67668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94B8-68FC-427F-8764-A0F490671BDB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666B48-C5BD-48CC-A8B9-E411AB8D0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F8784E-D415-46EF-8D5E-A6F47F429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CC6C4-6D91-4E66-8FE7-002CCECE9F9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2734765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689D4C-1A34-4EF5-B458-B4356D172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94B8-68FC-427F-8764-A0F490671BDB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E2D8F5-35DF-41D0-A613-0C9FAF3CF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1F324C-4A6D-430A-BD24-CCA1D335E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CC6C4-6D91-4E66-8FE7-002CCECE9F9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6019732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DD67A-0369-47F7-A518-9D6346C26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73BB38-12DD-42BD-8075-1AC30CA484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787663-7908-46F7-BE92-17C5162D2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B53F91-9272-4D4C-82E1-02C343C1B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94B8-68FC-427F-8764-A0F490671BDB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90BB15-D482-4F3E-867B-8A9A60775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091236-7BC7-4A93-BB34-CFF318031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CC6C4-6D91-4E66-8FE7-002CCECE9F9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4778415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1F65F-845C-4C03-B9AE-F2013BB2F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8FACC3-57A3-4558-87AC-609EFE53D3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40AC18-D9DA-4D9D-8C5C-BCF2F4CADF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1194C7-AEAF-495E-8E16-D557B1AE2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94B8-68FC-427F-8764-A0F490671BDB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02BFD4-0471-4E1C-9F34-00325EF2D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F23FB3-970C-46C7-BB16-6EF3C0264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CC6C4-6D91-4E66-8FE7-002CCECE9F9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011668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84DF4-AB4D-49A0-831A-A2DA51EBC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E30D89-5D04-478A-A829-B3CD97E36A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1C9FC-3D76-4392-8A14-908A7FEF8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94B8-68FC-427F-8764-A0F490671BDB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56462F-0CB5-492B-A29D-E75B40EAA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0B4735-CB84-4B43-967F-92C749D5D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CC6C4-6D91-4E66-8FE7-002CCECE9F9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957795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8F35F9-52DB-4121-82BF-15FCB8785D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5F20B7-87F1-4343-9201-D780C2D63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FCE3E4-8975-4B7B-8243-A9A87A31C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894B8-68FC-427F-8764-A0F490671BDB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96EA8C-28AF-43B2-A145-76EB4AB4D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F42307-27F9-407F-A175-DC18E8DA4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CC6C4-6D91-4E66-8FE7-002CCECE9F9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31613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543E1-91C8-4CBD-ABD2-4C528100A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66C3DD-EF71-4230-985A-0E0662A7A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8355-5073-4BFB-A723-A971421D3654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0B0B1A-80BF-48F2-86B9-12A963416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36387F-7767-40EF-9685-C96015263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FE760-92A6-467C-B19C-7A3C7D578A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26554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0C0002-5A4F-467E-BA56-23730ECCE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8355-5073-4BFB-A723-A971421D3654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AD3CB0-D8BD-4F9C-8503-50AC1ED23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DBCD8-C5A9-4A05-B600-48B12B1BB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FE760-92A6-467C-B19C-7A3C7D578A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0239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9C0AB-98D4-4B90-AFD7-E434A0196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83C5A1-25D5-4198-B2A7-AA9486B99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5D1457-3C92-4731-A110-17D7C65DCB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2777A3-0F92-4FAA-B604-98DCABAAD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8355-5073-4BFB-A723-A971421D3654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17FF61-D33B-4B2A-8C17-CB8809A55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427998-3F91-4DED-B8C7-90BA98DE3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FE760-92A6-467C-B19C-7A3C7D578A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29335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CC51E-1617-4C36-BCBB-C691F9322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9B146D-64BE-4B3D-B5B1-3B2AFD9497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ABBDE0-6E25-4727-83F6-360BE68767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F4B330-E1CF-41D2-AE6E-E9042BCF9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D8355-5073-4BFB-A723-A971421D3654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952AA6-84DD-4DE1-BABC-52CE9E972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8A09FC-34FA-4686-AA06-C215F40B7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FE760-92A6-467C-B19C-7A3C7D578A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65790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 /><Relationship Id="rId3" Type="http://schemas.openxmlformats.org/officeDocument/2006/relationships/slideLayout" Target="../slideLayouts/slideLayout14.xml" /><Relationship Id="rId7" Type="http://schemas.openxmlformats.org/officeDocument/2006/relationships/slideLayout" Target="../slideLayouts/slideLayout18.xml" /><Relationship Id="rId12" Type="http://schemas.openxmlformats.org/officeDocument/2006/relationships/theme" Target="../theme/theme2.xml" /><Relationship Id="rId2" Type="http://schemas.openxmlformats.org/officeDocument/2006/relationships/slideLayout" Target="../slideLayouts/slideLayout13.xml" /><Relationship Id="rId1" Type="http://schemas.openxmlformats.org/officeDocument/2006/relationships/slideLayout" Target="../slideLayouts/slideLayout12.xml" /><Relationship Id="rId6" Type="http://schemas.openxmlformats.org/officeDocument/2006/relationships/slideLayout" Target="../slideLayouts/slideLayout17.xml" /><Relationship Id="rId11" Type="http://schemas.openxmlformats.org/officeDocument/2006/relationships/slideLayout" Target="../slideLayouts/slideLayout22.xml" /><Relationship Id="rId5" Type="http://schemas.openxmlformats.org/officeDocument/2006/relationships/slideLayout" Target="../slideLayouts/slideLayout16.xml" /><Relationship Id="rId10" Type="http://schemas.openxmlformats.org/officeDocument/2006/relationships/slideLayout" Target="../slideLayouts/slideLayout21.xml" /><Relationship Id="rId4" Type="http://schemas.openxmlformats.org/officeDocument/2006/relationships/slideLayout" Target="../slideLayouts/slideLayout15.xml" /><Relationship Id="rId9" Type="http://schemas.openxmlformats.org/officeDocument/2006/relationships/slideLayout" Target="../slideLayouts/slideLayout20.xml" 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 /><Relationship Id="rId13" Type="http://schemas.openxmlformats.org/officeDocument/2006/relationships/slideLayout" Target="../slideLayouts/slideLayout35.xml" /><Relationship Id="rId18" Type="http://schemas.openxmlformats.org/officeDocument/2006/relationships/slideLayout" Target="../slideLayouts/slideLayout40.xml" /><Relationship Id="rId26" Type="http://schemas.openxmlformats.org/officeDocument/2006/relationships/theme" Target="../theme/theme3.xml" /><Relationship Id="rId3" Type="http://schemas.openxmlformats.org/officeDocument/2006/relationships/slideLayout" Target="../slideLayouts/slideLayout25.xml" /><Relationship Id="rId21" Type="http://schemas.openxmlformats.org/officeDocument/2006/relationships/slideLayout" Target="../slideLayouts/slideLayout43.xml" /><Relationship Id="rId7" Type="http://schemas.openxmlformats.org/officeDocument/2006/relationships/slideLayout" Target="../slideLayouts/slideLayout29.xml" /><Relationship Id="rId12" Type="http://schemas.openxmlformats.org/officeDocument/2006/relationships/slideLayout" Target="../slideLayouts/slideLayout34.xml" /><Relationship Id="rId17" Type="http://schemas.openxmlformats.org/officeDocument/2006/relationships/slideLayout" Target="../slideLayouts/slideLayout39.xml" /><Relationship Id="rId25" Type="http://schemas.openxmlformats.org/officeDocument/2006/relationships/slideLayout" Target="../slideLayouts/slideLayout47.xml" /><Relationship Id="rId2" Type="http://schemas.openxmlformats.org/officeDocument/2006/relationships/slideLayout" Target="../slideLayouts/slideLayout24.xml" /><Relationship Id="rId16" Type="http://schemas.openxmlformats.org/officeDocument/2006/relationships/slideLayout" Target="../slideLayouts/slideLayout38.xml" /><Relationship Id="rId20" Type="http://schemas.openxmlformats.org/officeDocument/2006/relationships/slideLayout" Target="../slideLayouts/slideLayout42.xml" /><Relationship Id="rId1" Type="http://schemas.openxmlformats.org/officeDocument/2006/relationships/slideLayout" Target="../slideLayouts/slideLayout23.xml" /><Relationship Id="rId6" Type="http://schemas.openxmlformats.org/officeDocument/2006/relationships/slideLayout" Target="../slideLayouts/slideLayout28.xml" /><Relationship Id="rId11" Type="http://schemas.openxmlformats.org/officeDocument/2006/relationships/slideLayout" Target="../slideLayouts/slideLayout33.xml" /><Relationship Id="rId24" Type="http://schemas.openxmlformats.org/officeDocument/2006/relationships/slideLayout" Target="../slideLayouts/slideLayout46.xml" /><Relationship Id="rId5" Type="http://schemas.openxmlformats.org/officeDocument/2006/relationships/slideLayout" Target="../slideLayouts/slideLayout27.xml" /><Relationship Id="rId15" Type="http://schemas.openxmlformats.org/officeDocument/2006/relationships/slideLayout" Target="../slideLayouts/slideLayout37.xml" /><Relationship Id="rId23" Type="http://schemas.openxmlformats.org/officeDocument/2006/relationships/slideLayout" Target="../slideLayouts/slideLayout45.xml" /><Relationship Id="rId10" Type="http://schemas.openxmlformats.org/officeDocument/2006/relationships/slideLayout" Target="../slideLayouts/slideLayout32.xml" /><Relationship Id="rId19" Type="http://schemas.openxmlformats.org/officeDocument/2006/relationships/slideLayout" Target="../slideLayouts/slideLayout41.xml" /><Relationship Id="rId4" Type="http://schemas.openxmlformats.org/officeDocument/2006/relationships/slideLayout" Target="../slideLayouts/slideLayout26.xml" /><Relationship Id="rId9" Type="http://schemas.openxmlformats.org/officeDocument/2006/relationships/slideLayout" Target="../slideLayouts/slideLayout31.xml" /><Relationship Id="rId14" Type="http://schemas.openxmlformats.org/officeDocument/2006/relationships/slideLayout" Target="../slideLayouts/slideLayout36.xml" /><Relationship Id="rId22" Type="http://schemas.openxmlformats.org/officeDocument/2006/relationships/slideLayout" Target="../slideLayouts/slideLayout44.xml" 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 /><Relationship Id="rId3" Type="http://schemas.openxmlformats.org/officeDocument/2006/relationships/slideLayout" Target="../slideLayouts/slideLayout50.xml" /><Relationship Id="rId7" Type="http://schemas.openxmlformats.org/officeDocument/2006/relationships/slideLayout" Target="../slideLayouts/slideLayout54.xml" /><Relationship Id="rId12" Type="http://schemas.openxmlformats.org/officeDocument/2006/relationships/theme" Target="../theme/theme4.xml" /><Relationship Id="rId2" Type="http://schemas.openxmlformats.org/officeDocument/2006/relationships/slideLayout" Target="../slideLayouts/slideLayout49.xml" /><Relationship Id="rId1" Type="http://schemas.openxmlformats.org/officeDocument/2006/relationships/slideLayout" Target="../slideLayouts/slideLayout48.xml" /><Relationship Id="rId6" Type="http://schemas.openxmlformats.org/officeDocument/2006/relationships/slideLayout" Target="../slideLayouts/slideLayout53.xml" /><Relationship Id="rId11" Type="http://schemas.openxmlformats.org/officeDocument/2006/relationships/slideLayout" Target="../slideLayouts/slideLayout58.xml" /><Relationship Id="rId5" Type="http://schemas.openxmlformats.org/officeDocument/2006/relationships/slideLayout" Target="../slideLayouts/slideLayout52.xml" /><Relationship Id="rId10" Type="http://schemas.openxmlformats.org/officeDocument/2006/relationships/slideLayout" Target="../slideLayouts/slideLayout57.xml" /><Relationship Id="rId4" Type="http://schemas.openxmlformats.org/officeDocument/2006/relationships/slideLayout" Target="../slideLayouts/slideLayout51.xml" /><Relationship Id="rId9" Type="http://schemas.openxmlformats.org/officeDocument/2006/relationships/slideLayout" Target="../slideLayouts/slideLayout56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07EEA4-5C4F-43F9-BCEC-54521A8E6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76D6BE-B3E6-4E85-80AB-CC1806868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35C50-A62B-44D7-A498-F9602C5DAD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D8355-5073-4BFB-A723-A971421D3654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69275-4ACF-4EC0-950C-F842CCA2DE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69C92E-E955-486F-951C-A10B94A502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FE760-92A6-467C-B19C-7A3C7D578A6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92798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 bwMode="auto">
          <a:xfrm>
            <a:off x="1060457" y="1139042"/>
            <a:ext cx="10313988" cy="108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4288" tIns="14288" rIns="14288" bIns="142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altLang="x-none">
                <a:sym typeface="Poppins Medium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 bwMode="auto">
          <a:xfrm>
            <a:off x="1135856" y="2335212"/>
            <a:ext cx="10238581" cy="350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4288" tIns="14288" rIns="14288" bIns="142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altLang="x-none">
                <a:sym typeface="Poppins" charset="0"/>
              </a:rPr>
              <a:t>Click to edit Master text styles</a:t>
            </a:r>
          </a:p>
          <a:p>
            <a:pPr lvl="1"/>
            <a:r>
              <a:rPr lang="x-none" altLang="x-none">
                <a:sym typeface="Poppins" charset="0"/>
              </a:rPr>
              <a:t>Second level</a:t>
            </a:r>
          </a:p>
          <a:p>
            <a:pPr lvl="2"/>
            <a:r>
              <a:rPr lang="x-none" altLang="x-none">
                <a:sym typeface="Poppins" charset="0"/>
              </a:rPr>
              <a:t>Third level</a:t>
            </a:r>
          </a:p>
          <a:p>
            <a:pPr lvl="3"/>
            <a:r>
              <a:rPr lang="x-none" altLang="x-none">
                <a:sym typeface="Poppins" charset="0"/>
              </a:rPr>
              <a:t>Fourth level</a:t>
            </a:r>
          </a:p>
          <a:p>
            <a:pPr lvl="4"/>
            <a:r>
              <a:rPr lang="x-none" altLang="x-none">
                <a:sym typeface="Poppins" charset="0"/>
              </a:rPr>
              <a:t>Fifth level</a:t>
            </a:r>
          </a:p>
        </p:txBody>
      </p:sp>
      <p:sp>
        <p:nvSpPr>
          <p:cNvPr id="1028" name="Rectangle 4"/>
          <p:cNvSpPr>
            <a:spLocks noGrp="1"/>
          </p:cNvSpPr>
          <p:nvPr>
            <p:ph type="sldNum" sz="quarter" idx="2"/>
          </p:nvPr>
        </p:nvSpPr>
        <p:spPr bwMode="auto">
          <a:xfrm>
            <a:off x="11374437" y="6320053"/>
            <a:ext cx="447675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4288" tIns="14288" rIns="14288" bIns="14288" numCol="1" anchor="t" anchorCtr="0" compatLnSpc="1">
            <a:prstTxWarp prst="textNoShape">
              <a:avLst/>
            </a:prstTxWarp>
          </a:bodyPr>
          <a:lstStyle>
            <a:lvl1pPr algn="ctr" eaLnBrk="1">
              <a:defRPr b="0" i="0">
                <a:solidFill>
                  <a:srgbClr val="383C47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defTabSz="412666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3012394-0000-AC47-9758-C9AABE0F376A}" type="slidenum">
              <a:rPr lang="x-none" altLang="x-none" sz="1067" smtClean="0">
                <a:sym typeface="Poppins" charset="0"/>
              </a:rPr>
              <a:pPr defTabSz="412666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x-none" altLang="x-none" sz="1067">
              <a:sym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920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12666" rtl="0" eaLnBrk="0" fontAlgn="base" hangingPunct="0">
        <a:spcBef>
          <a:spcPct val="0"/>
        </a:spcBef>
        <a:spcAft>
          <a:spcPct val="0"/>
        </a:spcAft>
        <a:defRPr sz="4400" b="0" i="0" kern="1200">
          <a:solidFill>
            <a:schemeClr val="tx1"/>
          </a:solidFill>
          <a:latin typeface="Open Sans Light" charset="0"/>
          <a:ea typeface="Open Sans Light" charset="0"/>
          <a:cs typeface="Open Sans Light" charset="0"/>
          <a:sym typeface="Poppins Medium" charset="0"/>
        </a:defRPr>
      </a:lvl1pPr>
      <a:lvl2pPr algn="l" defTabSz="412666" rtl="0" eaLnBrk="0" fontAlgn="base" hangingPunct="0">
        <a:spcBef>
          <a:spcPct val="0"/>
        </a:spcBef>
        <a:spcAft>
          <a:spcPct val="0"/>
        </a:spcAft>
        <a:defRPr sz="5067" b="1">
          <a:solidFill>
            <a:srgbClr val="272D30"/>
          </a:solidFill>
          <a:latin typeface="Open Sans Semibold" charset="0"/>
          <a:ea typeface="Open Sans Semibold" charset="0"/>
          <a:cs typeface="Open Sans Semibold" charset="0"/>
          <a:sym typeface="Poppins Medium" charset="0"/>
        </a:defRPr>
      </a:lvl2pPr>
      <a:lvl3pPr algn="l" defTabSz="412666" rtl="0" eaLnBrk="0" fontAlgn="base" hangingPunct="0">
        <a:spcBef>
          <a:spcPct val="0"/>
        </a:spcBef>
        <a:spcAft>
          <a:spcPct val="0"/>
        </a:spcAft>
        <a:defRPr sz="5067" b="1">
          <a:solidFill>
            <a:srgbClr val="272D30"/>
          </a:solidFill>
          <a:latin typeface="Open Sans Semibold" charset="0"/>
          <a:ea typeface="Open Sans Semibold" charset="0"/>
          <a:cs typeface="Open Sans Semibold" charset="0"/>
          <a:sym typeface="Poppins Medium" charset="0"/>
        </a:defRPr>
      </a:lvl3pPr>
      <a:lvl4pPr algn="l" defTabSz="412666" rtl="0" eaLnBrk="0" fontAlgn="base" hangingPunct="0">
        <a:spcBef>
          <a:spcPct val="0"/>
        </a:spcBef>
        <a:spcAft>
          <a:spcPct val="0"/>
        </a:spcAft>
        <a:defRPr sz="5067" b="1">
          <a:solidFill>
            <a:srgbClr val="272D30"/>
          </a:solidFill>
          <a:latin typeface="Open Sans Semibold" charset="0"/>
          <a:ea typeface="Open Sans Semibold" charset="0"/>
          <a:cs typeface="Open Sans Semibold" charset="0"/>
          <a:sym typeface="Poppins Medium" charset="0"/>
        </a:defRPr>
      </a:lvl4pPr>
      <a:lvl5pPr algn="l" defTabSz="412666" rtl="0" eaLnBrk="0" fontAlgn="base" hangingPunct="0">
        <a:spcBef>
          <a:spcPct val="0"/>
        </a:spcBef>
        <a:spcAft>
          <a:spcPct val="0"/>
        </a:spcAft>
        <a:defRPr sz="5067" b="1">
          <a:solidFill>
            <a:srgbClr val="272D30"/>
          </a:solidFill>
          <a:latin typeface="Open Sans Semibold" charset="0"/>
          <a:ea typeface="Open Sans Semibold" charset="0"/>
          <a:cs typeface="Open Sans Semibold" charset="0"/>
          <a:sym typeface="Poppins Medium" charset="0"/>
        </a:defRPr>
      </a:lvl5pPr>
      <a:lvl6pPr marL="228557" algn="l" defTabSz="412666" rtl="0" fontAlgn="base" hangingPunct="0">
        <a:lnSpc>
          <a:spcPct val="80000"/>
        </a:lnSpc>
        <a:spcBef>
          <a:spcPct val="0"/>
        </a:spcBef>
        <a:spcAft>
          <a:spcPct val="0"/>
        </a:spcAft>
        <a:defRPr sz="5067">
          <a:solidFill>
            <a:srgbClr val="272D30"/>
          </a:solidFill>
          <a:latin typeface="Poppins Medium" charset="0"/>
          <a:ea typeface="Poppins Medium" charset="0"/>
          <a:cs typeface="Poppins Medium" charset="0"/>
          <a:sym typeface="Poppins Medium" charset="0"/>
        </a:defRPr>
      </a:lvl6pPr>
      <a:lvl7pPr marL="457107" algn="l" defTabSz="412666" rtl="0" fontAlgn="base" hangingPunct="0">
        <a:lnSpc>
          <a:spcPct val="80000"/>
        </a:lnSpc>
        <a:spcBef>
          <a:spcPct val="0"/>
        </a:spcBef>
        <a:spcAft>
          <a:spcPct val="0"/>
        </a:spcAft>
        <a:defRPr sz="5067">
          <a:solidFill>
            <a:srgbClr val="272D30"/>
          </a:solidFill>
          <a:latin typeface="Poppins Medium" charset="0"/>
          <a:ea typeface="Poppins Medium" charset="0"/>
          <a:cs typeface="Poppins Medium" charset="0"/>
          <a:sym typeface="Poppins Medium" charset="0"/>
        </a:defRPr>
      </a:lvl7pPr>
      <a:lvl8pPr marL="685662" algn="l" defTabSz="412666" rtl="0" fontAlgn="base" hangingPunct="0">
        <a:lnSpc>
          <a:spcPct val="80000"/>
        </a:lnSpc>
        <a:spcBef>
          <a:spcPct val="0"/>
        </a:spcBef>
        <a:spcAft>
          <a:spcPct val="0"/>
        </a:spcAft>
        <a:defRPr sz="5067">
          <a:solidFill>
            <a:srgbClr val="272D30"/>
          </a:solidFill>
          <a:latin typeface="Poppins Medium" charset="0"/>
          <a:ea typeface="Poppins Medium" charset="0"/>
          <a:cs typeface="Poppins Medium" charset="0"/>
          <a:sym typeface="Poppins Medium" charset="0"/>
        </a:defRPr>
      </a:lvl8pPr>
      <a:lvl9pPr marL="914218" algn="l" defTabSz="412666" rtl="0" fontAlgn="base" hangingPunct="0">
        <a:lnSpc>
          <a:spcPct val="80000"/>
        </a:lnSpc>
        <a:spcBef>
          <a:spcPct val="0"/>
        </a:spcBef>
        <a:spcAft>
          <a:spcPct val="0"/>
        </a:spcAft>
        <a:defRPr sz="5067">
          <a:solidFill>
            <a:srgbClr val="272D30"/>
          </a:solidFill>
          <a:latin typeface="Poppins Medium" charset="0"/>
          <a:ea typeface="Poppins Medium" charset="0"/>
          <a:cs typeface="Poppins Medium" charset="0"/>
          <a:sym typeface="Poppins Medium" charset="0"/>
        </a:defRPr>
      </a:lvl9pPr>
    </p:titleStyle>
    <p:bodyStyle>
      <a:lvl1pPr algn="l" defTabSz="412666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1067" kern="1200">
          <a:solidFill>
            <a:schemeClr val="tx1"/>
          </a:solidFill>
          <a:latin typeface="Open Sans" charset="0"/>
          <a:ea typeface="Open Sans" charset="0"/>
          <a:cs typeface="Open Sans" charset="0"/>
          <a:sym typeface="Poppins" charset="0"/>
        </a:defRPr>
      </a:lvl1pPr>
      <a:lvl2pPr indent="114278" algn="l" defTabSz="412666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1067" kern="1200">
          <a:solidFill>
            <a:schemeClr val="tx1"/>
          </a:solidFill>
          <a:latin typeface="Open Sans" charset="0"/>
          <a:ea typeface="Open Sans" charset="0"/>
          <a:cs typeface="Open Sans" charset="0"/>
          <a:sym typeface="Poppins" charset="0"/>
        </a:defRPr>
      </a:lvl2pPr>
      <a:lvl3pPr indent="228557" algn="l" defTabSz="412666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1067" kern="1200">
          <a:solidFill>
            <a:schemeClr val="tx1"/>
          </a:solidFill>
          <a:latin typeface="Open Sans" charset="0"/>
          <a:ea typeface="Open Sans" charset="0"/>
          <a:cs typeface="Open Sans" charset="0"/>
          <a:sym typeface="Poppins" charset="0"/>
        </a:defRPr>
      </a:lvl3pPr>
      <a:lvl4pPr indent="342834" algn="l" defTabSz="412666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1067" kern="1200">
          <a:solidFill>
            <a:schemeClr val="tx1"/>
          </a:solidFill>
          <a:latin typeface="Open Sans" charset="0"/>
          <a:ea typeface="Open Sans" charset="0"/>
          <a:cs typeface="Open Sans" charset="0"/>
          <a:sym typeface="Poppins" charset="0"/>
        </a:defRPr>
      </a:lvl4pPr>
      <a:lvl5pPr indent="457107" algn="l" defTabSz="412666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1067" kern="1200">
          <a:solidFill>
            <a:schemeClr val="tx1"/>
          </a:solidFill>
          <a:latin typeface="Open Sans" charset="0"/>
          <a:ea typeface="Open Sans" charset="0"/>
          <a:cs typeface="Open Sans" charset="0"/>
          <a:sym typeface="Poppins" charset="0"/>
        </a:defRPr>
      </a:lvl5pPr>
      <a:lvl6pPr marL="1257047" indent="-114278" algn="l" defTabSz="457107" rtl="0" eaLnBrk="1" latinLnBrk="0" hangingPunct="1">
        <a:lnSpc>
          <a:spcPct val="90000"/>
        </a:lnSpc>
        <a:spcBef>
          <a:spcPts val="251"/>
        </a:spcBef>
        <a:buFont typeface="Arial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6pPr>
      <a:lvl7pPr marL="1485602" indent="-114278" algn="l" defTabSz="457107" rtl="0" eaLnBrk="1" latinLnBrk="0" hangingPunct="1">
        <a:lnSpc>
          <a:spcPct val="90000"/>
        </a:lnSpc>
        <a:spcBef>
          <a:spcPts val="251"/>
        </a:spcBef>
        <a:buFont typeface="Arial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7pPr>
      <a:lvl8pPr marL="1714158" indent="-114278" algn="l" defTabSz="457107" rtl="0" eaLnBrk="1" latinLnBrk="0" hangingPunct="1">
        <a:lnSpc>
          <a:spcPct val="90000"/>
        </a:lnSpc>
        <a:spcBef>
          <a:spcPts val="251"/>
        </a:spcBef>
        <a:buFont typeface="Arial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8pPr>
      <a:lvl9pPr marL="1942714" indent="-114278" algn="l" defTabSz="457107" rtl="0" eaLnBrk="1" latinLnBrk="0" hangingPunct="1">
        <a:lnSpc>
          <a:spcPct val="90000"/>
        </a:lnSpc>
        <a:spcBef>
          <a:spcPts val="251"/>
        </a:spcBef>
        <a:buFont typeface="Arial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07" rtl="0" eaLnBrk="1" latinLnBrk="0" hangingPunct="1">
        <a:defRPr sz="933" kern="1200">
          <a:solidFill>
            <a:schemeClr val="tx1"/>
          </a:solidFill>
          <a:latin typeface="+mn-lt"/>
          <a:ea typeface="+mn-ea"/>
          <a:cs typeface="+mn-cs"/>
        </a:defRPr>
      </a:lvl1pPr>
      <a:lvl2pPr marL="228557" algn="l" defTabSz="457107" rtl="0" eaLnBrk="1" latinLnBrk="0" hangingPunct="1">
        <a:defRPr sz="933" kern="1200">
          <a:solidFill>
            <a:schemeClr val="tx1"/>
          </a:solidFill>
          <a:latin typeface="+mn-lt"/>
          <a:ea typeface="+mn-ea"/>
          <a:cs typeface="+mn-cs"/>
        </a:defRPr>
      </a:lvl2pPr>
      <a:lvl3pPr marL="457107" algn="l" defTabSz="457107" rtl="0" eaLnBrk="1" latinLnBrk="0" hangingPunct="1">
        <a:defRPr sz="933" kern="1200">
          <a:solidFill>
            <a:schemeClr val="tx1"/>
          </a:solidFill>
          <a:latin typeface="+mn-lt"/>
          <a:ea typeface="+mn-ea"/>
          <a:cs typeface="+mn-cs"/>
        </a:defRPr>
      </a:lvl3pPr>
      <a:lvl4pPr marL="685662" algn="l" defTabSz="457107" rtl="0" eaLnBrk="1" latinLnBrk="0" hangingPunct="1">
        <a:defRPr sz="933" kern="1200">
          <a:solidFill>
            <a:schemeClr val="tx1"/>
          </a:solidFill>
          <a:latin typeface="+mn-lt"/>
          <a:ea typeface="+mn-ea"/>
          <a:cs typeface="+mn-cs"/>
        </a:defRPr>
      </a:lvl4pPr>
      <a:lvl5pPr marL="914218" algn="l" defTabSz="457107" rtl="0" eaLnBrk="1" latinLnBrk="0" hangingPunct="1"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1142774" algn="l" defTabSz="457107" rtl="0" eaLnBrk="1" latinLnBrk="0" hangingPunct="1">
        <a:defRPr sz="933" kern="1200">
          <a:solidFill>
            <a:schemeClr val="tx1"/>
          </a:solidFill>
          <a:latin typeface="+mn-lt"/>
          <a:ea typeface="+mn-ea"/>
          <a:cs typeface="+mn-cs"/>
        </a:defRPr>
      </a:lvl6pPr>
      <a:lvl7pPr marL="1371323" algn="l" defTabSz="457107" rtl="0" eaLnBrk="1" latinLnBrk="0" hangingPunct="1">
        <a:defRPr sz="933" kern="1200">
          <a:solidFill>
            <a:schemeClr val="tx1"/>
          </a:solidFill>
          <a:latin typeface="+mn-lt"/>
          <a:ea typeface="+mn-ea"/>
          <a:cs typeface="+mn-cs"/>
        </a:defRPr>
      </a:lvl7pPr>
      <a:lvl8pPr marL="1599880" algn="l" defTabSz="457107" rtl="0" eaLnBrk="1" latinLnBrk="0" hangingPunct="1">
        <a:defRPr sz="933" kern="1200">
          <a:solidFill>
            <a:schemeClr val="tx1"/>
          </a:solidFill>
          <a:latin typeface="+mn-lt"/>
          <a:ea typeface="+mn-ea"/>
          <a:cs typeface="+mn-cs"/>
        </a:defRPr>
      </a:lvl8pPr>
      <a:lvl9pPr marL="1828437" algn="l" defTabSz="457107" rtl="0" eaLnBrk="1" latinLnBrk="0" hangingPunct="1">
        <a:defRPr sz="9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152000"/>
            <a:ext cx="11340000" cy="468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1999" y="6188628"/>
            <a:ext cx="878494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6369" y="6155190"/>
            <a:ext cx="432000" cy="432000"/>
          </a:xfrm>
          <a:prstGeom prst="ellipse">
            <a:avLst/>
          </a:prstGeom>
          <a:noFill/>
          <a:ln w="3175">
            <a:solidFill>
              <a:schemeClr val="accent1"/>
            </a:solidFill>
          </a:ln>
        </p:spPr>
        <p:txBody>
          <a:bodyPr vert="horz" lIns="0" tIns="0" rIns="0" bIns="0" rtlCol="0" anchor="ctr"/>
          <a:lstStyle>
            <a:lvl1pPr algn="ctr">
              <a:defRPr sz="1000" b="0" i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19B51A1E-902D-48AF-9020-955120F399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E3C8C5B-6356-4B7C-887C-A436D7DB4059}"/>
              </a:ext>
            </a:extLst>
          </p:cNvPr>
          <p:cNvSpPr/>
          <p:nvPr userDrawn="1"/>
        </p:nvSpPr>
        <p:spPr>
          <a:xfrm>
            <a:off x="0" y="6771286"/>
            <a:ext cx="12192000" cy="867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3120C00-0FF6-411F-B2D6-C625ED6BD241}"/>
              </a:ext>
            </a:extLst>
          </p:cNvPr>
          <p:cNvSpPr/>
          <p:nvPr userDrawn="1"/>
        </p:nvSpPr>
        <p:spPr>
          <a:xfrm>
            <a:off x="0" y="0"/>
            <a:ext cx="12192000" cy="867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D142C1D-78E5-4AD5-BEF3-C015D6E3FEBD}"/>
              </a:ext>
            </a:extLst>
          </p:cNvPr>
          <p:cNvSpPr/>
          <p:nvPr userDrawn="1"/>
        </p:nvSpPr>
        <p:spPr>
          <a:xfrm rot="5400000">
            <a:off x="-3385643" y="3385642"/>
            <a:ext cx="6858001" cy="867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00D9306-2240-47FF-AA2F-DC7C26A008A4}"/>
              </a:ext>
            </a:extLst>
          </p:cNvPr>
          <p:cNvSpPr/>
          <p:nvPr userDrawn="1"/>
        </p:nvSpPr>
        <p:spPr>
          <a:xfrm rot="5400000">
            <a:off x="8719643" y="3385643"/>
            <a:ext cx="6858000" cy="867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225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  <p:sldLayoutId id="2147483695" r:id="rId23"/>
    <p:sldLayoutId id="2147483696" r:id="rId24"/>
    <p:sldLayoutId id="2147483697" r:id="rId2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BEEFF-C199-4300-A4DA-0D7FACDEB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C4E6B1-9262-42C2-BBC9-984E58A64E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A8E0E-1FE4-417A-852F-D68A36D5AE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894B8-68FC-427F-8764-A0F490671BDB}" type="datetimeFigureOut">
              <a:rPr lang="en-ID" smtClean="0"/>
              <a:t>12/12/2021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6DFD0-3802-4D82-B4AA-A74829C20E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D60CF-BE08-4540-9B19-B7C981425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CC6C4-6D91-4E66-8FE7-002CCECE9F9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8727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54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54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19.svg" /><Relationship Id="rId5" Type="http://schemas.openxmlformats.org/officeDocument/2006/relationships/image" Target="../media/image18.png" /><Relationship Id="rId4" Type="http://schemas.openxmlformats.org/officeDocument/2006/relationships/image" Target="../media/image17.png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17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25.xml" /><Relationship Id="rId4" Type="http://schemas.openxmlformats.org/officeDocument/2006/relationships/image" Target="../media/image7.sv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0.png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 /><Relationship Id="rId1" Type="http://schemas.openxmlformats.org/officeDocument/2006/relationships/slideLayout" Target="../slideLayouts/slideLayout1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1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0CF08F2-9B59-4B94-8841-BFF7AE0768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666"/>
          <a:stretch/>
        </p:blipFill>
        <p:spPr>
          <a:xfrm>
            <a:off x="-1814088" y="0"/>
            <a:ext cx="15817196" cy="8304028"/>
          </a:xfrm>
          <a:prstGeom prst="rect">
            <a:avLst/>
          </a:prstGeom>
        </p:spPr>
      </p:pic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00F1A6BB-60F9-4F2E-9D99-CA9764DB31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52"/>
            <a:ext cx="12192000" cy="383396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9D0F30A-3614-4183-BC87-6AEAD7886567}"/>
              </a:ext>
            </a:extLst>
          </p:cNvPr>
          <p:cNvSpPr/>
          <p:nvPr/>
        </p:nvSpPr>
        <p:spPr>
          <a:xfrm>
            <a:off x="-2977" y="17219"/>
            <a:ext cx="12194977" cy="6857997"/>
          </a:xfrm>
          <a:prstGeom prst="rect">
            <a:avLst/>
          </a:prstGeom>
          <a:solidFill>
            <a:schemeClr val="tx1">
              <a:lumMod val="75000"/>
              <a:lumOff val="25000"/>
              <a:alpha val="75000"/>
            </a:schemeClr>
          </a:solidFill>
          <a:ln>
            <a:noFill/>
          </a:ln>
          <a:effectLst>
            <a:outerShdw blurRad="558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D0A5992-4BB2-40CD-AE70-840456D36901}"/>
              </a:ext>
            </a:extLst>
          </p:cNvPr>
          <p:cNvGrpSpPr/>
          <p:nvPr/>
        </p:nvGrpSpPr>
        <p:grpSpPr>
          <a:xfrm>
            <a:off x="2193640" y="3105022"/>
            <a:ext cx="7801741" cy="2437590"/>
            <a:chOff x="745912" y="2297835"/>
            <a:chExt cx="6326580" cy="2437590"/>
          </a:xfrm>
        </p:grpSpPr>
        <p:sp>
          <p:nvSpPr>
            <p:cNvPr id="9" name="Title 1">
              <a:extLst>
                <a:ext uri="{FF2B5EF4-FFF2-40B4-BE49-F238E27FC236}">
                  <a16:creationId xmlns:a16="http://schemas.microsoft.com/office/drawing/2014/main" id="{28A8358E-DA45-4B37-86EE-A9D50FD5871F}"/>
                </a:ext>
              </a:extLst>
            </p:cNvPr>
            <p:cNvSpPr txBox="1">
              <a:spLocks/>
            </p:cNvSpPr>
            <p:nvPr/>
          </p:nvSpPr>
          <p:spPr>
            <a:xfrm>
              <a:off x="745912" y="2297835"/>
              <a:ext cx="6326580" cy="2437590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r>
                <a:rPr lang="en-US" sz="4800" b="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website</a:t>
              </a:r>
            </a:p>
            <a:p>
              <a:r>
                <a:rPr lang="en-US" sz="80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OPENDATA KPU</a:t>
              </a:r>
            </a:p>
            <a:p>
              <a:endParaRPr lang="en-US" sz="4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A2882C1-E41F-4315-ACD3-E4F86AB00862}"/>
                </a:ext>
              </a:extLst>
            </p:cNvPr>
            <p:cNvCxnSpPr>
              <a:cxnSpLocks/>
            </p:cNvCxnSpPr>
            <p:nvPr/>
          </p:nvCxnSpPr>
          <p:spPr>
            <a:xfrm>
              <a:off x="2677828" y="2639031"/>
              <a:ext cx="4241527" cy="0"/>
            </a:xfrm>
            <a:prstGeom prst="line">
              <a:avLst/>
            </a:prstGeom>
            <a:ln w="190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90449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6B2F4B0-C15F-4071-84C6-EEE1374779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74" t="7112" r="13718" b="3949"/>
          <a:stretch/>
        </p:blipFill>
        <p:spPr>
          <a:xfrm>
            <a:off x="0" y="0"/>
            <a:ext cx="9835116" cy="6919600"/>
          </a:xfrm>
          <a:prstGeom prst="rect">
            <a:avLst/>
          </a:prstGeom>
        </p:spPr>
      </p:pic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01BA18BB-0295-4091-A5CD-9CD1A66F89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622"/>
          <a:stretch/>
        </p:blipFill>
        <p:spPr>
          <a:xfrm rot="5400000">
            <a:off x="5870523" y="265713"/>
            <a:ext cx="8063861" cy="457909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9192EC-8196-4BA0-9904-C51E3160737A}"/>
              </a:ext>
            </a:extLst>
          </p:cNvPr>
          <p:cNvSpPr txBox="1">
            <a:spLocks/>
          </p:cNvSpPr>
          <p:nvPr/>
        </p:nvSpPr>
        <p:spPr>
          <a:xfrm>
            <a:off x="11496369" y="6155190"/>
            <a:ext cx="432000" cy="432000"/>
          </a:xfrm>
          <a:prstGeom prst="ellipse">
            <a:avLst/>
          </a:prstGeom>
          <a:noFill/>
          <a:ln w="3175">
            <a:solidFill>
              <a:srgbClr val="E84C22"/>
            </a:solidFill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B51A1E-902D-48AF-9020-955120F399B6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A6E3B6-BB08-4720-9A40-F1B16B49B61C}"/>
              </a:ext>
            </a:extLst>
          </p:cNvPr>
          <p:cNvSpPr txBox="1"/>
          <p:nvPr/>
        </p:nvSpPr>
        <p:spPr>
          <a:xfrm>
            <a:off x="7307142" y="3204766"/>
            <a:ext cx="4441836" cy="1384133"/>
          </a:xfrm>
          <a:prstGeom prst="roundRect">
            <a:avLst>
              <a:gd name="adj" fmla="val 8534"/>
            </a:avLst>
          </a:prstGeom>
          <a:solidFill>
            <a:schemeClr val="dk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288000" tIns="288000" rIns="288000" bIns="288000" rtlCol="0" anchor="ctr">
            <a:spAutoFit/>
          </a:bodyPr>
          <a:lstStyle/>
          <a:p>
            <a:r>
              <a:rPr lang="en-US" sz="2400" dirty="0"/>
              <a:t>Menu </a:t>
            </a:r>
            <a:r>
              <a:rPr lang="en-US" sz="2400" b="1" dirty="0" err="1"/>
              <a:t>Visualisasi</a:t>
            </a:r>
            <a:r>
              <a:rPr lang="en-US" sz="2400" b="1" dirty="0"/>
              <a:t> </a:t>
            </a:r>
            <a:r>
              <a:rPr lang="en-US" sz="2400" dirty="0" err="1"/>
              <a:t>berisi</a:t>
            </a:r>
            <a:r>
              <a:rPr lang="en-US" sz="2400" dirty="0"/>
              <a:t> </a:t>
            </a:r>
            <a:r>
              <a:rPr lang="en-US" sz="2400" dirty="0" err="1"/>
              <a:t>infografis</a:t>
            </a:r>
            <a:r>
              <a:rPr lang="en-US" sz="2400" dirty="0"/>
              <a:t> data </a:t>
            </a:r>
            <a:r>
              <a:rPr lang="en-US" sz="2400" dirty="0" err="1"/>
              <a:t>kepemiluan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2662663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59F5B5EC-D537-475A-8AF2-0ED4FD584E57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66C10817-C7AE-DD43-9B55-D7A4DF08C3CC}"/>
              </a:ext>
            </a:extLst>
          </p:cNvPr>
          <p:cNvSpPr/>
          <p:nvPr/>
        </p:nvSpPr>
        <p:spPr>
          <a:xfrm flipV="1">
            <a:off x="723741" y="-1"/>
            <a:ext cx="4497312" cy="6071191"/>
          </a:xfrm>
          <a:prstGeom prst="round2SameRect">
            <a:avLst>
              <a:gd name="adj1" fmla="val 10493"/>
              <a:gd name="adj2" fmla="val 0"/>
            </a:avLst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99000">
                <a:schemeClr val="bg1">
                  <a:lumMod val="6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8E0ACC9B-2FC0-47F9-A941-8899966A8DD2}"/>
              </a:ext>
            </a:extLst>
          </p:cNvPr>
          <p:cNvSpPr txBox="1">
            <a:spLocks/>
          </p:cNvSpPr>
          <p:nvPr/>
        </p:nvSpPr>
        <p:spPr>
          <a:xfrm>
            <a:off x="5784186" y="499098"/>
            <a:ext cx="5571090" cy="121879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Segoe UI Light" panose="020B0502040204020203" pitchFamily="34" charset="0"/>
              </a:rPr>
              <a:t>Perbandingan</a:t>
            </a:r>
            <a:r>
              <a:rPr kumimoji="0" lang="en-US" sz="4400" b="1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Segoe UI Light" panose="020B0502040204020203" pitchFamily="34" charset="0"/>
              </a:rPr>
              <a:t> Data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06E96255-8F58-409D-AC96-52F4BE22F2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271489"/>
              </p:ext>
            </p:extLst>
          </p:nvPr>
        </p:nvGraphicFramePr>
        <p:xfrm>
          <a:off x="1107186" y="2119178"/>
          <a:ext cx="3721722" cy="1652742"/>
        </p:xfrm>
        <a:graphic>
          <a:graphicData uri="http://schemas.openxmlformats.org/drawingml/2006/table">
            <a:tbl>
              <a:tblPr firstRow="1" lastRow="1" bandRow="1">
                <a:effectLst>
                  <a:outerShdw blurRad="317500" dist="38100" dir="2700000" algn="tl" rotWithShape="0">
                    <a:prstClr val="black">
                      <a:alpha val="15000"/>
                    </a:prstClr>
                  </a:outerShdw>
                </a:effectLst>
              </a:tblPr>
              <a:tblGrid>
                <a:gridCol w="2336697">
                  <a:extLst>
                    <a:ext uri="{9D8B030D-6E8A-4147-A177-3AD203B41FA5}">
                      <a16:colId xmlns:a16="http://schemas.microsoft.com/office/drawing/2014/main" val="1457963695"/>
                    </a:ext>
                  </a:extLst>
                </a:gridCol>
                <a:gridCol w="1385025">
                  <a:extLst>
                    <a:ext uri="{9D8B030D-6E8A-4147-A177-3AD203B41FA5}">
                      <a16:colId xmlns:a16="http://schemas.microsoft.com/office/drawing/2014/main" val="1845143448"/>
                    </a:ext>
                  </a:extLst>
                </a:gridCol>
              </a:tblGrid>
              <a:tr h="308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TPS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08000" marR="108000" marT="36000" marB="3600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842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JUMLAH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108000" marR="108000" marT="36000" marB="36000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842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8849980"/>
                  </a:ext>
                </a:extLst>
              </a:tr>
              <a:tr h="445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Dalam</a:t>
                      </a:r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Negeri</a:t>
                      </a:r>
                    </a:p>
                  </a:txBody>
                  <a:tcPr marL="108000" marR="108000" marT="36000" marB="3600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  <a:alpha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809.531</a:t>
                      </a:r>
                    </a:p>
                  </a:txBody>
                  <a:tcPr marL="108000" marR="108000" marT="36000" marB="36000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  <a:alpha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9967033"/>
                  </a:ext>
                </a:extLst>
              </a:tr>
              <a:tr h="445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Luar</a:t>
                      </a:r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Negeri</a:t>
                      </a:r>
                    </a:p>
                  </a:txBody>
                  <a:tcPr marL="108000" marR="108000" marT="36000" marB="3600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3.177</a:t>
                      </a:r>
                    </a:p>
                  </a:txBody>
                  <a:tcPr marL="108000" marR="108000" marT="36000" marB="36000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alpha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9646960"/>
                  </a:ext>
                </a:extLst>
              </a:tr>
              <a:tr h="445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Total</a:t>
                      </a:r>
                    </a:p>
                  </a:txBody>
                  <a:tcPr marL="108000" marR="108000" marT="36000" marB="36000" anchor="ctr">
                    <a:lnL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  <a:alpha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812.708</a:t>
                      </a:r>
                    </a:p>
                  </a:txBody>
                  <a:tcPr marL="108000" marR="108000" marT="36000" marB="36000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  <a:alpha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658637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5B78B839-7250-4115-8E63-59F5BD53A90C}"/>
              </a:ext>
            </a:extLst>
          </p:cNvPr>
          <p:cNvSpPr txBox="1">
            <a:spLocks/>
          </p:cNvSpPr>
          <p:nvPr/>
        </p:nvSpPr>
        <p:spPr>
          <a:xfrm>
            <a:off x="1107187" y="1316607"/>
            <a:ext cx="3721721" cy="80257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JUMLAH TPS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j-ea"/>
                <a:cs typeface="Segoe UI" panose="020B0502040204020203" pitchFamily="34" charset="0"/>
              </a:rPr>
              <a:t>Berdasarkan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j-ea"/>
                <a:cs typeface="Segoe UI" panose="020B0502040204020203" pitchFamily="34" charset="0"/>
              </a:rPr>
              <a:t> SK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280BA9D-501B-42D4-93E8-F3BCA7880639}"/>
              </a:ext>
            </a:extLst>
          </p:cNvPr>
          <p:cNvSpPr txBox="1">
            <a:spLocks/>
          </p:cNvSpPr>
          <p:nvPr/>
        </p:nvSpPr>
        <p:spPr>
          <a:xfrm>
            <a:off x="1107187" y="4201055"/>
            <a:ext cx="3721721" cy="80257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JUMLAH TPS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j-ea"/>
                <a:cs typeface="Segoe UI" panose="020B0502040204020203" pitchFamily="34" charset="0"/>
              </a:rPr>
              <a:t>Berdasarkan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j-ea"/>
                <a:cs typeface="Segoe UI" panose="020B0502040204020203" pitchFamily="34" charset="0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j-ea"/>
                <a:cs typeface="Segoe UI" panose="020B0502040204020203" pitchFamily="34" charset="0"/>
              </a:rPr>
              <a:t>Situng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+mj-ea"/>
              <a:cs typeface="Segoe UI" panose="020B0502040204020203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D862631-3AAB-4B13-8809-F859ADC6EBD1}"/>
              </a:ext>
            </a:extLst>
          </p:cNvPr>
          <p:cNvSpPr txBox="1">
            <a:spLocks/>
          </p:cNvSpPr>
          <p:nvPr/>
        </p:nvSpPr>
        <p:spPr>
          <a:xfrm>
            <a:off x="1085920" y="4223792"/>
            <a:ext cx="3721721" cy="4559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j-ea"/>
                <a:cs typeface="Segoe UI" panose="020B0502040204020203" pitchFamily="34" charset="0"/>
              </a:rPr>
              <a:t>768.304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567D8A5-D6D1-4559-8F6C-0C43B9F7ACCD}"/>
              </a:ext>
            </a:extLst>
          </p:cNvPr>
          <p:cNvCxnSpPr>
            <a:cxnSpLocks/>
          </p:cNvCxnSpPr>
          <p:nvPr/>
        </p:nvCxnSpPr>
        <p:spPr>
          <a:xfrm>
            <a:off x="3443883" y="4223792"/>
            <a:ext cx="22331" cy="141275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552D0CA7-5251-481A-BC18-830869658F61}"/>
              </a:ext>
            </a:extLst>
          </p:cNvPr>
          <p:cNvSpPr txBox="1">
            <a:spLocks/>
          </p:cNvSpPr>
          <p:nvPr/>
        </p:nvSpPr>
        <p:spPr>
          <a:xfrm>
            <a:off x="1107188" y="5003626"/>
            <a:ext cx="2146376" cy="3466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SELISIH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ED9771C-69FE-40AE-98D5-19ABB6DD9FFD}"/>
              </a:ext>
            </a:extLst>
          </p:cNvPr>
          <p:cNvSpPr txBox="1">
            <a:spLocks/>
          </p:cNvSpPr>
          <p:nvPr/>
        </p:nvSpPr>
        <p:spPr>
          <a:xfrm>
            <a:off x="3634203" y="5026363"/>
            <a:ext cx="1173438" cy="31916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j-ea"/>
                <a:cs typeface="Segoe UI" panose="020B0502040204020203" pitchFamily="34" charset="0"/>
              </a:rPr>
              <a:t>44.404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j-ea"/>
                <a:cs typeface="Segoe UI" panose="020B0502040204020203" pitchFamily="34" charset="0"/>
              </a:rPr>
              <a:t>5,46%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56A8D2A-E402-4028-BE3D-4FE3EF2DA9C6}"/>
              </a:ext>
            </a:extLst>
          </p:cNvPr>
          <p:cNvGrpSpPr/>
          <p:nvPr/>
        </p:nvGrpSpPr>
        <p:grpSpPr>
          <a:xfrm>
            <a:off x="5671203" y="2649520"/>
            <a:ext cx="5797056" cy="3421670"/>
            <a:chOff x="6639307" y="489606"/>
            <a:chExt cx="5797056" cy="3421670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B4D68D6-49CA-481A-8D5A-CBF37F6DB381}"/>
                </a:ext>
              </a:extLst>
            </p:cNvPr>
            <p:cNvSpPr/>
            <p:nvPr/>
          </p:nvSpPr>
          <p:spPr>
            <a:xfrm rot="10800000" flipH="1">
              <a:off x="6639307" y="489606"/>
              <a:ext cx="5797056" cy="3421670"/>
            </a:xfrm>
            <a:custGeom>
              <a:avLst/>
              <a:gdLst>
                <a:gd name="connsiteX0" fmla="*/ 3813170 w 3905250"/>
                <a:gd name="connsiteY0" fmla="*/ 2019300 h 2019300"/>
                <a:gd name="connsiteX1" fmla="*/ 92080 w 3905250"/>
                <a:gd name="connsiteY1" fmla="*/ 2019300 h 2019300"/>
                <a:gd name="connsiteX2" fmla="*/ 0 w 3905250"/>
                <a:gd name="connsiteY2" fmla="*/ 1927220 h 2019300"/>
                <a:gd name="connsiteX3" fmla="*/ 0 w 3905250"/>
                <a:gd name="connsiteY3" fmla="*/ 423863 h 2019300"/>
                <a:gd name="connsiteX4" fmla="*/ 0 w 3905250"/>
                <a:gd name="connsiteY4" fmla="*/ 301630 h 2019300"/>
                <a:gd name="connsiteX5" fmla="*/ 0 w 3905250"/>
                <a:gd name="connsiteY5" fmla="*/ 0 h 2019300"/>
                <a:gd name="connsiteX6" fmla="*/ 248399 w 3905250"/>
                <a:gd name="connsiteY6" fmla="*/ 209550 h 2019300"/>
                <a:gd name="connsiteX7" fmla="*/ 3813170 w 3905250"/>
                <a:gd name="connsiteY7" fmla="*/ 209550 h 2019300"/>
                <a:gd name="connsiteX8" fmla="*/ 3905250 w 3905250"/>
                <a:gd name="connsiteY8" fmla="*/ 301630 h 2019300"/>
                <a:gd name="connsiteX9" fmla="*/ 3905250 w 3905250"/>
                <a:gd name="connsiteY9" fmla="*/ 1927220 h 2019300"/>
                <a:gd name="connsiteX10" fmla="*/ 3813170 w 3905250"/>
                <a:gd name="connsiteY10" fmla="*/ 2019300 h 201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05250" h="2019300">
                  <a:moveTo>
                    <a:pt x="3813170" y="2019300"/>
                  </a:moveTo>
                  <a:lnTo>
                    <a:pt x="92080" y="2019300"/>
                  </a:lnTo>
                  <a:cubicBezTo>
                    <a:pt x="41226" y="2019300"/>
                    <a:pt x="0" y="1978074"/>
                    <a:pt x="0" y="1927220"/>
                  </a:cubicBezTo>
                  <a:lnTo>
                    <a:pt x="0" y="423863"/>
                  </a:lnTo>
                  <a:lnTo>
                    <a:pt x="0" y="301630"/>
                  </a:lnTo>
                  <a:lnTo>
                    <a:pt x="0" y="0"/>
                  </a:lnTo>
                  <a:lnTo>
                    <a:pt x="248399" y="209550"/>
                  </a:lnTo>
                  <a:lnTo>
                    <a:pt x="3813170" y="209550"/>
                  </a:lnTo>
                  <a:cubicBezTo>
                    <a:pt x="3864024" y="209550"/>
                    <a:pt x="3905250" y="250776"/>
                    <a:pt x="3905250" y="301630"/>
                  </a:cubicBezTo>
                  <a:lnTo>
                    <a:pt x="3905250" y="1927220"/>
                  </a:lnTo>
                  <a:cubicBezTo>
                    <a:pt x="3905250" y="1978074"/>
                    <a:pt x="3864024" y="2019300"/>
                    <a:pt x="3813170" y="20193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4BE5E15-9FDF-4D64-8216-EDF8604EAE16}"/>
                </a:ext>
              </a:extLst>
            </p:cNvPr>
            <p:cNvSpPr txBox="1"/>
            <p:nvPr/>
          </p:nvSpPr>
          <p:spPr>
            <a:xfrm>
              <a:off x="6970683" y="1095358"/>
              <a:ext cx="24844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DISCLAIMER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8325BB5-8BE6-492F-8748-976BE1620393}"/>
                </a:ext>
              </a:extLst>
            </p:cNvPr>
            <p:cNvSpPr txBox="1"/>
            <p:nvPr/>
          </p:nvSpPr>
          <p:spPr>
            <a:xfrm>
              <a:off x="6976627" y="1900528"/>
              <a:ext cx="5193921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Perbedaan</a:t>
              </a:r>
              <a:r>
                <a: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data TPS pada SK dan TPS pada </a:t>
              </a:r>
              <a:r>
                <a:rPr kumimoji="0" lang="en-US" sz="2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Situng</a:t>
              </a:r>
              <a:r>
                <a: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2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dikarenakan</a:t>
              </a:r>
              <a:r>
                <a: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2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tidak</a:t>
              </a:r>
              <a:r>
                <a: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2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semua</a:t>
              </a:r>
              <a:r>
                <a: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2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satker</a:t>
              </a:r>
              <a:r>
                <a: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2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mengunggah</a:t>
              </a:r>
              <a:r>
                <a: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2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hasil</a:t>
              </a:r>
              <a:r>
                <a: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2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penghitungan</a:t>
              </a:r>
              <a:r>
                <a: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di TPS </a:t>
              </a:r>
              <a:r>
                <a:rPr kumimoji="0" lang="en-US" sz="2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ke</a:t>
              </a:r>
              <a:r>
                <a: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2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dalam</a:t>
              </a:r>
              <a:r>
                <a: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US" sz="2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Situng</a:t>
              </a:r>
              <a:r>
                <a: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43E342F-84F3-4F79-8BC7-E09582097FA6}"/>
                </a:ext>
              </a:extLst>
            </p:cNvPr>
            <p:cNvCxnSpPr>
              <a:cxnSpLocks/>
            </p:cNvCxnSpPr>
            <p:nvPr/>
          </p:nvCxnSpPr>
          <p:spPr>
            <a:xfrm>
              <a:off x="7061121" y="1706452"/>
              <a:ext cx="4758554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2421140-A115-414F-A940-9EBF5092FF25}"/>
              </a:ext>
            </a:extLst>
          </p:cNvPr>
          <p:cNvSpPr/>
          <p:nvPr/>
        </p:nvSpPr>
        <p:spPr>
          <a:xfrm>
            <a:off x="6093017" y="2307849"/>
            <a:ext cx="760712" cy="727028"/>
          </a:xfrm>
          <a:custGeom>
            <a:avLst/>
            <a:gdLst/>
            <a:ahLst/>
            <a:cxnLst/>
            <a:rect l="l" t="t" r="r" b="b"/>
            <a:pathLst>
              <a:path w="385679" h="368601">
                <a:moveTo>
                  <a:pt x="245497" y="0"/>
                </a:moveTo>
                <a:lnTo>
                  <a:pt x="385679" y="0"/>
                </a:lnTo>
                <a:lnTo>
                  <a:pt x="385679" y="118123"/>
                </a:lnTo>
                <a:cubicBezTo>
                  <a:pt x="385679" y="178845"/>
                  <a:pt x="380370" y="223201"/>
                  <a:pt x="369752" y="251190"/>
                </a:cubicBezTo>
                <a:cubicBezTo>
                  <a:pt x="359133" y="279179"/>
                  <a:pt x="342496" y="304084"/>
                  <a:pt x="319841" y="325906"/>
                </a:cubicBezTo>
                <a:cubicBezTo>
                  <a:pt x="297185" y="347728"/>
                  <a:pt x="272404" y="361960"/>
                  <a:pt x="245497" y="368601"/>
                </a:cubicBezTo>
                <a:lnTo>
                  <a:pt x="245497" y="315944"/>
                </a:lnTo>
                <a:cubicBezTo>
                  <a:pt x="263998" y="306456"/>
                  <a:pt x="277044" y="291157"/>
                  <a:pt x="284634" y="270047"/>
                </a:cubicBezTo>
                <a:cubicBezTo>
                  <a:pt x="292224" y="248936"/>
                  <a:pt x="296019" y="211104"/>
                  <a:pt x="296019" y="156549"/>
                </a:cubicBezTo>
                <a:lnTo>
                  <a:pt x="296019" y="140182"/>
                </a:lnTo>
                <a:lnTo>
                  <a:pt x="245497" y="140182"/>
                </a:lnTo>
                <a:close/>
                <a:moveTo>
                  <a:pt x="0" y="0"/>
                </a:moveTo>
                <a:lnTo>
                  <a:pt x="140182" y="0"/>
                </a:lnTo>
                <a:lnTo>
                  <a:pt x="140182" y="118123"/>
                </a:lnTo>
                <a:cubicBezTo>
                  <a:pt x="140182" y="178845"/>
                  <a:pt x="134964" y="223201"/>
                  <a:pt x="124527" y="251190"/>
                </a:cubicBezTo>
                <a:cubicBezTo>
                  <a:pt x="114091" y="279179"/>
                  <a:pt x="97487" y="304084"/>
                  <a:pt x="74716" y="325906"/>
                </a:cubicBezTo>
                <a:cubicBezTo>
                  <a:pt x="51946" y="347728"/>
                  <a:pt x="27040" y="361960"/>
                  <a:pt x="0" y="368601"/>
                </a:cubicBezTo>
                <a:lnTo>
                  <a:pt x="0" y="315944"/>
                </a:lnTo>
                <a:cubicBezTo>
                  <a:pt x="18279" y="306456"/>
                  <a:pt x="31388" y="291038"/>
                  <a:pt x="39326" y="269691"/>
                </a:cubicBezTo>
                <a:cubicBezTo>
                  <a:pt x="47265" y="248343"/>
                  <a:pt x="51234" y="210629"/>
                  <a:pt x="51234" y="156549"/>
                </a:cubicBezTo>
                <a:lnTo>
                  <a:pt x="51234" y="140182"/>
                </a:lnTo>
                <a:lnTo>
                  <a:pt x="0" y="140182"/>
                </a:lnTo>
                <a:close/>
              </a:path>
            </a:pathLst>
          </a:custGeom>
          <a:solidFill>
            <a:srgbClr val="FF9933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11500" b="0" i="0" u="none" strike="noStrike" kern="0" cap="none" spc="0" normalizeH="0" baseline="0" noProof="0" dirty="0">
              <a:ln>
                <a:noFill/>
              </a:ln>
              <a:solidFill>
                <a:srgbClr val="505046"/>
              </a:solidFill>
              <a:effectLst/>
              <a:uLnTx/>
              <a:uFillTx/>
              <a:latin typeface="Lucida Sans" panose="020B0602030504020204" pitchFamily="34" charset="0"/>
              <a:ea typeface="+mn-ea"/>
              <a:cs typeface="Poppins Light" panose="00000400000000000000" pitchFamily="2" charset="0"/>
            </a:endParaRPr>
          </a:p>
        </p:txBody>
      </p:sp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0E05EAE6-F142-4A49-A5E2-42E5B9FA1DC3}"/>
              </a:ext>
            </a:extLst>
          </p:cNvPr>
          <p:cNvSpPr txBox="1">
            <a:spLocks/>
          </p:cNvSpPr>
          <p:nvPr/>
        </p:nvSpPr>
        <p:spPr>
          <a:xfrm>
            <a:off x="11496369" y="6155190"/>
            <a:ext cx="432000" cy="432000"/>
          </a:xfrm>
          <a:prstGeom prst="ellipse">
            <a:avLst/>
          </a:prstGeom>
          <a:noFill/>
          <a:ln w="3175">
            <a:solidFill>
              <a:srgbClr val="E84C22"/>
            </a:solidFill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B51A1E-902D-48AF-9020-955120F399B6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91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 descr="A picture containing icon&#10;&#10;Description automatically generated">
            <a:extLst>
              <a:ext uri="{FF2B5EF4-FFF2-40B4-BE49-F238E27FC236}">
                <a16:creationId xmlns:a16="http://schemas.microsoft.com/office/drawing/2014/main" id="{D815A7F9-4A1D-4601-A29F-66731C36CC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4949728"/>
            <a:ext cx="12192000" cy="3833962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999ADBD6-04A7-4C41-BCE2-32DA1F517748}"/>
              </a:ext>
            </a:extLst>
          </p:cNvPr>
          <p:cNvGrpSpPr/>
          <p:nvPr/>
        </p:nvGrpSpPr>
        <p:grpSpPr>
          <a:xfrm>
            <a:off x="816035" y="1760227"/>
            <a:ext cx="10559930" cy="4273580"/>
            <a:chOff x="4593265" y="1486836"/>
            <a:chExt cx="10559930" cy="4654521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96EB9EEF-0C04-4B6F-A943-282957634E0C}"/>
                </a:ext>
              </a:extLst>
            </p:cNvPr>
            <p:cNvSpPr/>
            <p:nvPr/>
          </p:nvSpPr>
          <p:spPr>
            <a:xfrm>
              <a:off x="12133548" y="3367578"/>
              <a:ext cx="3019647" cy="861237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OPEN DATA KPU</a:t>
              </a:r>
              <a:endParaRPr lang="en-ID" b="1" dirty="0"/>
            </a:p>
          </p:txBody>
        </p: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4E8399BC-E61F-4108-BD60-736950792B75}"/>
                </a:ext>
              </a:extLst>
            </p:cNvPr>
            <p:cNvSpPr/>
            <p:nvPr/>
          </p:nvSpPr>
          <p:spPr>
            <a:xfrm>
              <a:off x="4593265" y="1486836"/>
              <a:ext cx="3019647" cy="104979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BIRO SDM</a:t>
              </a:r>
              <a:endParaRPr lang="en-ID" b="1" dirty="0"/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560E69D5-3474-47DB-BABB-A74493ECCC3C}"/>
                </a:ext>
              </a:extLst>
            </p:cNvPr>
            <p:cNvSpPr/>
            <p:nvPr/>
          </p:nvSpPr>
          <p:spPr>
            <a:xfrm>
              <a:off x="4593265" y="2688413"/>
              <a:ext cx="3019647" cy="104979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BIRO PARTISIPASI &amp; HUB.MASYARAKAT</a:t>
              </a:r>
              <a:endParaRPr lang="en-ID" b="1" dirty="0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377DF69A-807C-4C29-92EE-344DDEF7EC0D}"/>
                </a:ext>
              </a:extLst>
            </p:cNvPr>
            <p:cNvSpPr/>
            <p:nvPr/>
          </p:nvSpPr>
          <p:spPr>
            <a:xfrm>
              <a:off x="4593265" y="3889990"/>
              <a:ext cx="3019647" cy="104979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BIRO LOGISTIK</a:t>
              </a:r>
              <a:endParaRPr lang="en-ID" b="1" dirty="0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864F2C67-2704-4552-8A91-CBF1B1502811}"/>
                </a:ext>
              </a:extLst>
            </p:cNvPr>
            <p:cNvSpPr/>
            <p:nvPr/>
          </p:nvSpPr>
          <p:spPr>
            <a:xfrm>
              <a:off x="8112642" y="1486836"/>
              <a:ext cx="3354256" cy="1049790"/>
            </a:xfrm>
            <a:prstGeom prst="roundRect">
              <a:avLst/>
            </a:prstGeom>
            <a:solidFill>
              <a:srgbClr val="F2F2F2"/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Rekap</a:t>
              </a:r>
              <a:r>
                <a:rPr lang="en-US" dirty="0">
                  <a:solidFill>
                    <a:schemeClr val="tx1"/>
                  </a:solidFill>
                </a:rPr>
                <a:t> data </a:t>
              </a:r>
              <a:r>
                <a:rPr lang="en-US" dirty="0" err="1">
                  <a:solidFill>
                    <a:schemeClr val="tx1"/>
                  </a:solidFill>
                </a:rPr>
                <a:t>pegawai</a:t>
              </a:r>
              <a:r>
                <a:rPr lang="en-US" dirty="0">
                  <a:solidFill>
                    <a:schemeClr val="tx1"/>
                  </a:solidFill>
                </a:rPr>
                <a:t> KPU per </a:t>
              </a:r>
              <a:r>
                <a:rPr lang="en-US" dirty="0" err="1">
                  <a:solidFill>
                    <a:schemeClr val="tx1"/>
                  </a:solidFill>
                </a:rPr>
                <a:t>Kabupaten</a:t>
              </a:r>
              <a:r>
                <a:rPr lang="en-US" dirty="0">
                  <a:solidFill>
                    <a:schemeClr val="tx1"/>
                  </a:solidFill>
                </a:rPr>
                <a:t>/Kota</a:t>
              </a:r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48605CD5-5681-442E-A4B8-BE6647478BE4}"/>
                </a:ext>
              </a:extLst>
            </p:cNvPr>
            <p:cNvSpPr/>
            <p:nvPr/>
          </p:nvSpPr>
          <p:spPr>
            <a:xfrm>
              <a:off x="8112642" y="2688413"/>
              <a:ext cx="3354256" cy="1049790"/>
            </a:xfrm>
            <a:prstGeom prst="roundRect">
              <a:avLst/>
            </a:prstGeom>
            <a:solidFill>
              <a:srgbClr val="F2F2F2"/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Rekap</a:t>
              </a:r>
              <a:r>
                <a:rPr lang="en-US" dirty="0">
                  <a:solidFill>
                    <a:schemeClr val="tx1"/>
                  </a:solidFill>
                </a:rPr>
                <a:t> data </a:t>
              </a:r>
              <a:r>
                <a:rPr lang="en-US" dirty="0" err="1">
                  <a:solidFill>
                    <a:schemeClr val="tx1"/>
                  </a:solidFill>
                </a:rPr>
                <a:t>Partisipasi</a:t>
              </a:r>
              <a:r>
                <a:rPr lang="en-US" dirty="0">
                  <a:solidFill>
                    <a:schemeClr val="tx1"/>
                  </a:solidFill>
                </a:rPr>
                <a:t> Masyarakat pada </a:t>
              </a:r>
              <a:r>
                <a:rPr lang="en-US" dirty="0" err="1">
                  <a:solidFill>
                    <a:schemeClr val="tx1"/>
                  </a:solidFill>
                </a:rPr>
                <a:t>Pemilu</a:t>
              </a:r>
              <a:r>
                <a:rPr lang="en-US" dirty="0">
                  <a:solidFill>
                    <a:schemeClr val="tx1"/>
                  </a:solidFill>
                </a:rPr>
                <a:t> 2019</a:t>
              </a:r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FFDB667-5F15-47F6-8FF3-CF0026B8EFA6}"/>
                </a:ext>
              </a:extLst>
            </p:cNvPr>
            <p:cNvSpPr/>
            <p:nvPr/>
          </p:nvSpPr>
          <p:spPr>
            <a:xfrm>
              <a:off x="8112642" y="3889990"/>
              <a:ext cx="3354256" cy="1049790"/>
            </a:xfrm>
            <a:prstGeom prst="roundRect">
              <a:avLst/>
            </a:prstGeom>
            <a:solidFill>
              <a:srgbClr val="F2F2F2"/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Rekap</a:t>
              </a:r>
              <a:r>
                <a:rPr lang="en-US" dirty="0">
                  <a:solidFill>
                    <a:schemeClr val="tx1"/>
                  </a:solidFill>
                </a:rPr>
                <a:t> data </a:t>
              </a:r>
              <a:r>
                <a:rPr lang="en-US" dirty="0" err="1">
                  <a:solidFill>
                    <a:schemeClr val="tx1"/>
                  </a:solidFill>
                </a:rPr>
                <a:t>kebutuhan</a:t>
              </a:r>
              <a:r>
                <a:rPr lang="en-US" dirty="0">
                  <a:solidFill>
                    <a:schemeClr val="tx1"/>
                  </a:solidFill>
                </a:rPr>
                <a:t> </a:t>
              </a:r>
              <a:r>
                <a:rPr lang="en-US" dirty="0" err="1">
                  <a:solidFill>
                    <a:schemeClr val="tx1"/>
                  </a:solidFill>
                </a:rPr>
                <a:t>logistik</a:t>
              </a:r>
              <a:r>
                <a:rPr lang="en-US" dirty="0">
                  <a:solidFill>
                    <a:schemeClr val="tx1"/>
                  </a:solidFill>
                </a:rPr>
                <a:t> </a:t>
              </a:r>
              <a:r>
                <a:rPr lang="en-US" dirty="0" err="1">
                  <a:solidFill>
                    <a:schemeClr val="tx1"/>
                  </a:solidFill>
                </a:rPr>
                <a:t>Pemilu</a:t>
              </a:r>
              <a:r>
                <a:rPr lang="en-US" dirty="0">
                  <a:solidFill>
                    <a:schemeClr val="tx1"/>
                  </a:solidFill>
                </a:rPr>
                <a:t> 2019</a:t>
              </a:r>
              <a:endParaRPr lang="en-ID" dirty="0">
                <a:solidFill>
                  <a:schemeClr val="tx1"/>
                </a:solidFill>
              </a:endParaRPr>
            </a:p>
          </p:txBody>
        </p:sp>
        <p:cxnSp>
          <p:nvCxnSpPr>
            <p:cNvPr id="10" name="Connector: Elbow 9">
              <a:extLst>
                <a:ext uri="{FF2B5EF4-FFF2-40B4-BE49-F238E27FC236}">
                  <a16:creationId xmlns:a16="http://schemas.microsoft.com/office/drawing/2014/main" id="{1D77D255-0A93-4742-BA19-1B39BAAB904E}"/>
                </a:ext>
              </a:extLst>
            </p:cNvPr>
            <p:cNvCxnSpPr>
              <a:cxnSpLocks/>
              <a:stCxn id="2" idx="1"/>
              <a:endCxn id="6" idx="3"/>
            </p:cNvCxnSpPr>
            <p:nvPr/>
          </p:nvCxnSpPr>
          <p:spPr>
            <a:xfrm rot="10800000">
              <a:off x="11466898" y="2011731"/>
              <a:ext cx="666650" cy="1786466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FF9933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or: Elbow 11">
              <a:extLst>
                <a:ext uri="{FF2B5EF4-FFF2-40B4-BE49-F238E27FC236}">
                  <a16:creationId xmlns:a16="http://schemas.microsoft.com/office/drawing/2014/main" id="{1470CF3E-62DB-42B6-8EE6-4370008C545F}"/>
                </a:ext>
              </a:extLst>
            </p:cNvPr>
            <p:cNvCxnSpPr>
              <a:cxnSpLocks/>
              <a:stCxn id="2" idx="1"/>
              <a:endCxn id="7" idx="3"/>
            </p:cNvCxnSpPr>
            <p:nvPr/>
          </p:nvCxnSpPr>
          <p:spPr>
            <a:xfrm rot="10800000">
              <a:off x="11466898" y="3213308"/>
              <a:ext cx="666650" cy="584889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FF9933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or: Elbow 13">
              <a:extLst>
                <a:ext uri="{FF2B5EF4-FFF2-40B4-BE49-F238E27FC236}">
                  <a16:creationId xmlns:a16="http://schemas.microsoft.com/office/drawing/2014/main" id="{39BA3DEF-2EF8-4A6C-A710-250B2803D941}"/>
                </a:ext>
              </a:extLst>
            </p:cNvPr>
            <p:cNvCxnSpPr>
              <a:cxnSpLocks/>
              <a:stCxn id="2" idx="1"/>
              <a:endCxn id="8" idx="3"/>
            </p:cNvCxnSpPr>
            <p:nvPr/>
          </p:nvCxnSpPr>
          <p:spPr>
            <a:xfrm rot="10800000" flipV="1">
              <a:off x="11466898" y="3798197"/>
              <a:ext cx="666650" cy="616688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FF9933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B495DD71-B52C-47A3-A63B-857A560B743C}"/>
                </a:ext>
              </a:extLst>
            </p:cNvPr>
            <p:cNvSpPr/>
            <p:nvPr/>
          </p:nvSpPr>
          <p:spPr>
            <a:xfrm>
              <a:off x="7761768" y="1825661"/>
              <a:ext cx="233916" cy="372139"/>
            </a:xfrm>
            <a:prstGeom prst="rightArrow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Arrow: Right 25">
              <a:extLst>
                <a:ext uri="{FF2B5EF4-FFF2-40B4-BE49-F238E27FC236}">
                  <a16:creationId xmlns:a16="http://schemas.microsoft.com/office/drawing/2014/main" id="{CFE0D317-17C7-4D9C-A8FE-97A937689832}"/>
                </a:ext>
              </a:extLst>
            </p:cNvPr>
            <p:cNvSpPr/>
            <p:nvPr/>
          </p:nvSpPr>
          <p:spPr>
            <a:xfrm>
              <a:off x="7761768" y="3046020"/>
              <a:ext cx="233916" cy="372139"/>
            </a:xfrm>
            <a:prstGeom prst="rightArrow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Arrow: Right 26">
              <a:extLst>
                <a:ext uri="{FF2B5EF4-FFF2-40B4-BE49-F238E27FC236}">
                  <a16:creationId xmlns:a16="http://schemas.microsoft.com/office/drawing/2014/main" id="{D2775BEE-4CCA-4E9B-96FB-94C12D855651}"/>
                </a:ext>
              </a:extLst>
            </p:cNvPr>
            <p:cNvSpPr/>
            <p:nvPr/>
          </p:nvSpPr>
          <p:spPr>
            <a:xfrm>
              <a:off x="7761768" y="4228815"/>
              <a:ext cx="233916" cy="372139"/>
            </a:xfrm>
            <a:prstGeom prst="rightArrow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B321DF8A-427F-4FAF-A17E-37804EE03AFC}"/>
                </a:ext>
              </a:extLst>
            </p:cNvPr>
            <p:cNvSpPr/>
            <p:nvPr/>
          </p:nvSpPr>
          <p:spPr>
            <a:xfrm>
              <a:off x="4593265" y="5091567"/>
              <a:ext cx="3019647" cy="1049790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BIRO ADVOKASI HUKUM &amp; PENYELESAIAN SENGKETA</a:t>
              </a:r>
              <a:endParaRPr lang="en-ID" b="1" dirty="0"/>
            </a:p>
          </p:txBody>
        </p: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5DCCC449-ADBF-4EEA-90CE-2530CE3E17DF}"/>
                </a:ext>
              </a:extLst>
            </p:cNvPr>
            <p:cNvSpPr/>
            <p:nvPr/>
          </p:nvSpPr>
          <p:spPr>
            <a:xfrm>
              <a:off x="8112642" y="5091567"/>
              <a:ext cx="3354256" cy="1049790"/>
            </a:xfrm>
            <a:prstGeom prst="roundRect">
              <a:avLst/>
            </a:prstGeom>
            <a:solidFill>
              <a:srgbClr val="F2F2F2"/>
            </a:solidFill>
            <a:ln>
              <a:noFill/>
            </a:ln>
            <a:effectLst>
              <a:outerShdw blurRad="190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Rekap</a:t>
              </a:r>
              <a:r>
                <a:rPr lang="en-US" dirty="0">
                  <a:solidFill>
                    <a:schemeClr val="tx1"/>
                  </a:solidFill>
                </a:rPr>
                <a:t> Data PHPU</a:t>
              </a:r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59" name="Arrow: Right 58">
              <a:extLst>
                <a:ext uri="{FF2B5EF4-FFF2-40B4-BE49-F238E27FC236}">
                  <a16:creationId xmlns:a16="http://schemas.microsoft.com/office/drawing/2014/main" id="{990868DD-FA68-4BCB-9F1E-4D2A158EBD48}"/>
                </a:ext>
              </a:extLst>
            </p:cNvPr>
            <p:cNvSpPr/>
            <p:nvPr/>
          </p:nvSpPr>
          <p:spPr>
            <a:xfrm>
              <a:off x="7761768" y="5430392"/>
              <a:ext cx="233916" cy="372139"/>
            </a:xfrm>
            <a:prstGeom prst="rightArrow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62" name="Connector: Elbow 61">
              <a:extLst>
                <a:ext uri="{FF2B5EF4-FFF2-40B4-BE49-F238E27FC236}">
                  <a16:creationId xmlns:a16="http://schemas.microsoft.com/office/drawing/2014/main" id="{EBC1E422-D6F1-4AF6-9BE7-F58C2C25C27F}"/>
                </a:ext>
              </a:extLst>
            </p:cNvPr>
            <p:cNvCxnSpPr>
              <a:cxnSpLocks/>
              <a:stCxn id="2" idx="1"/>
              <a:endCxn id="58" idx="3"/>
            </p:cNvCxnSpPr>
            <p:nvPr/>
          </p:nvCxnSpPr>
          <p:spPr>
            <a:xfrm rot="10800000" flipV="1">
              <a:off x="11466898" y="3798197"/>
              <a:ext cx="666650" cy="1818265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FF9933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itle 1">
            <a:extLst>
              <a:ext uri="{FF2B5EF4-FFF2-40B4-BE49-F238E27FC236}">
                <a16:creationId xmlns:a16="http://schemas.microsoft.com/office/drawing/2014/main" id="{BC74D7A8-0282-4FBD-801F-EE8A8C512416}"/>
              </a:ext>
            </a:extLst>
          </p:cNvPr>
          <p:cNvSpPr txBox="1">
            <a:spLocks/>
          </p:cNvSpPr>
          <p:nvPr/>
        </p:nvSpPr>
        <p:spPr>
          <a:xfrm>
            <a:off x="1432911" y="551314"/>
            <a:ext cx="9326178" cy="6093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Segoe UI Light" panose="020B0502040204020203" pitchFamily="34" charset="0"/>
              </a:rPr>
              <a:t>Kebutuhan</a:t>
            </a:r>
            <a:r>
              <a:rPr lang="en-US" i="1" dirty="0">
                <a:solidFill>
                  <a:prstClr val="black">
                    <a:lumMod val="75000"/>
                    <a:lumOff val="25000"/>
                  </a:prstClr>
                </a:solidFill>
                <a:cs typeface="Segoe UI Light" panose="020B0502040204020203" pitchFamily="34" charset="0"/>
              </a:rPr>
              <a:t> </a:t>
            </a:r>
            <a:r>
              <a:rPr kumimoji="0" lang="en-US" sz="44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Segoe UI Light" panose="020B0502040204020203" pitchFamily="34" charset="0"/>
              </a:rPr>
              <a:t>Penyediaan</a:t>
            </a:r>
            <a:r>
              <a:rPr lang="en-US" i="1" dirty="0">
                <a:solidFill>
                  <a:prstClr val="black">
                    <a:lumMod val="75000"/>
                    <a:lumOff val="25000"/>
                  </a:prstClr>
                </a:solidFill>
                <a:cs typeface="Segoe UI Light" panose="020B0502040204020203" pitchFamily="34" charset="0"/>
              </a:rPr>
              <a:t> </a:t>
            </a:r>
            <a:r>
              <a:rPr kumimoji="0" lang="en-US" sz="4400" b="1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Segoe UI Light" panose="020B0502040204020203" pitchFamily="34" charset="0"/>
              </a:rPr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1906263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CBAED935-F3D8-4399-9D17-2D47D0D9C1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87" b="32668"/>
          <a:stretch/>
        </p:blipFill>
        <p:spPr>
          <a:xfrm>
            <a:off x="1049021" y="0"/>
            <a:ext cx="11189172" cy="6858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2B7DECE-AFDE-4456-A34E-517274479C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2000">
                <a:srgbClr val="12171C">
                  <a:alpha val="92000"/>
                </a:srgbClr>
              </a:gs>
              <a:gs pos="100000">
                <a:srgbClr val="2B353F">
                  <a:alpha val="97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 dirty="0"/>
          </a:p>
        </p:txBody>
      </p:sp>
      <p:cxnSp>
        <p:nvCxnSpPr>
          <p:cNvPr id="19" name="Straight Connector 18" descr="Divider line">
            <a:extLst>
              <a:ext uri="{FF2B5EF4-FFF2-40B4-BE49-F238E27FC236}">
                <a16:creationId xmlns:a16="http://schemas.microsoft.com/office/drawing/2014/main" id="{C86FD024-BEC3-46C7-8111-B73C98D67C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086540" y="2878906"/>
            <a:ext cx="0" cy="110019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A close up of a sign&#10;&#10;Description automatically generated">
            <a:extLst>
              <a:ext uri="{FF2B5EF4-FFF2-40B4-BE49-F238E27FC236}">
                <a16:creationId xmlns:a16="http://schemas.microsoft.com/office/drawing/2014/main" id="{03A8AD5F-17A6-4401-94B0-A046469406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9961" y="3015580"/>
            <a:ext cx="2347638" cy="826840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5CF08AEF-421C-475D-8A21-FF68FAB83E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420510" y="3262312"/>
            <a:ext cx="2647950" cy="33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517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954980" y="2092437"/>
            <a:ext cx="10275033" cy="4079764"/>
            <a:chOff x="716232" y="1264527"/>
            <a:chExt cx="7706275" cy="3059823"/>
          </a:xfrm>
        </p:grpSpPr>
        <p:sp>
          <p:nvSpPr>
            <p:cNvPr id="3" name="Line"/>
            <p:cNvSpPr/>
            <p:nvPr/>
          </p:nvSpPr>
          <p:spPr>
            <a:xfrm>
              <a:off x="1920216" y="2671428"/>
              <a:ext cx="2651784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miter lim="400000"/>
            </a:ln>
          </p:spPr>
          <p:txBody>
            <a:bodyPr lIns="19051" tIns="19051" rIns="19051" bIns="19051" anchor="ctr"/>
            <a:lstStyle/>
            <a:p>
              <a:pPr marL="0" marR="0" lvl="0" indent="0" algn="ctr" defTabSz="12189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4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  <p:sp>
          <p:nvSpPr>
            <p:cNvPr id="4" name="Line"/>
            <p:cNvSpPr/>
            <p:nvPr/>
          </p:nvSpPr>
          <p:spPr>
            <a:xfrm>
              <a:off x="4569370" y="2664284"/>
              <a:ext cx="2575583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miter lim="400000"/>
            </a:ln>
          </p:spPr>
          <p:txBody>
            <a:bodyPr lIns="19051" tIns="19051" rIns="19051" bIns="19051" anchor="ctr"/>
            <a:lstStyle/>
            <a:p>
              <a:pPr marL="0" marR="0" lvl="0" indent="0" algn="ctr" defTabSz="12189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4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  <p:sp>
          <p:nvSpPr>
            <p:cNvPr id="5" name="Circle"/>
            <p:cNvSpPr/>
            <p:nvPr/>
          </p:nvSpPr>
          <p:spPr>
            <a:xfrm>
              <a:off x="1733262" y="2477330"/>
              <a:ext cx="373908" cy="373908"/>
            </a:xfrm>
            <a:prstGeom prst="ellipse">
              <a:avLst/>
            </a:prstGeom>
            <a:solidFill>
              <a:srgbClr val="990099"/>
            </a:solidFill>
            <a:ln w="12700">
              <a:miter lim="400000"/>
            </a:ln>
          </p:spPr>
          <p:txBody>
            <a:bodyPr lIns="19051" tIns="19051" rIns="19051" bIns="19051" anchor="ctr"/>
            <a:lstStyle/>
            <a:p>
              <a:pPr marL="0" marR="0" lvl="0" indent="0" algn="ctr" defTabSz="12189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  <a:sym typeface="Helvetica Light"/>
                </a:rPr>
                <a:t>1</a:t>
              </a:r>
              <a:endPara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  <a:sym typeface="Helvetica Light"/>
              </a:endParaRPr>
            </a:p>
          </p:txBody>
        </p:sp>
        <p:sp>
          <p:nvSpPr>
            <p:cNvPr id="6" name="Circle"/>
            <p:cNvSpPr/>
            <p:nvPr/>
          </p:nvSpPr>
          <p:spPr>
            <a:xfrm>
              <a:off x="6957999" y="2477330"/>
              <a:ext cx="373908" cy="373908"/>
            </a:xfrm>
            <a:prstGeom prst="ellipse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19051" tIns="19051" rIns="19051" bIns="19051" anchor="ctr"/>
            <a:lstStyle/>
            <a:p>
              <a:pPr marL="0" marR="0" lvl="0" indent="0" algn="ctr" defTabSz="12189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  <a:sym typeface="Helvetica Light"/>
                </a:rPr>
                <a:t>3</a:t>
              </a:r>
              <a:endPara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  <a:sym typeface="Helvetica Light"/>
              </a:endParaRPr>
            </a:p>
          </p:txBody>
        </p:sp>
        <p:sp>
          <p:nvSpPr>
            <p:cNvPr id="8" name="Circle"/>
            <p:cNvSpPr/>
            <p:nvPr/>
          </p:nvSpPr>
          <p:spPr>
            <a:xfrm>
              <a:off x="4385046" y="2477330"/>
              <a:ext cx="373908" cy="373908"/>
            </a:xfrm>
            <a:prstGeom prst="ellipse">
              <a:avLst/>
            </a:prstGeom>
            <a:solidFill>
              <a:schemeClr val="accent5"/>
            </a:solidFill>
            <a:ln w="12700">
              <a:miter lim="400000"/>
            </a:ln>
          </p:spPr>
          <p:txBody>
            <a:bodyPr lIns="19051" tIns="19051" rIns="19051" bIns="19051" anchor="ctr"/>
            <a:lstStyle/>
            <a:p>
              <a:pPr marL="0" marR="0" lvl="0" indent="0" algn="ctr" defTabSz="12189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  <a:sym typeface="Helvetica Light"/>
                </a:rPr>
                <a:t>2</a:t>
              </a:r>
              <a:endPara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  <a:sym typeface="Helvetica Light"/>
              </a:endParaRPr>
            </a:p>
          </p:txBody>
        </p:sp>
        <p:sp>
          <p:nvSpPr>
            <p:cNvPr id="20" name="Lorem Ipsum is simply typesetting industry."/>
            <p:cNvSpPr txBox="1"/>
            <p:nvPr/>
          </p:nvSpPr>
          <p:spPr>
            <a:xfrm>
              <a:off x="716232" y="3034039"/>
              <a:ext cx="2407968" cy="1061711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19051" tIns="19051" rIns="19051" bIns="19051">
              <a:noAutofit/>
            </a:bodyPr>
            <a:lstStyle>
              <a:lvl1pPr algn="ctr"/>
            </a:lstStyle>
            <a:p>
              <a:pPr marL="0" marR="0" lvl="0" indent="0" algn="ctr" defTabSz="12189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Calibri" panose="020F0502020204030204" pitchFamily="34" charset="0"/>
                  <a:ea typeface="Poppins Medium" charset="0"/>
                  <a:cs typeface="Calibri" panose="020F0502020204030204" pitchFamily="34" charset="0"/>
                </a:rPr>
                <a:t>Penerapan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Calibri" panose="020F0502020204030204" pitchFamily="34" charset="0"/>
                  <a:ea typeface="Poppins Medium" charset="0"/>
                  <a:cs typeface="Calibri" panose="020F0502020204030204" pitchFamily="34" charset="0"/>
                </a:rPr>
                <a:t> </a:t>
              </a:r>
              <a:r>
                <a:rPr kumimoji="0" 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Calibri" panose="020F0502020204030204" pitchFamily="34" charset="0"/>
                  <a:ea typeface="Poppins Medium" charset="0"/>
                  <a:cs typeface="Calibri" panose="020F0502020204030204" pitchFamily="34" charset="0"/>
                </a:rPr>
                <a:t>Peraturan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Calibri" panose="020F0502020204030204" pitchFamily="34" charset="0"/>
                  <a:ea typeface="Poppins Medium" charset="0"/>
                  <a:cs typeface="Calibri" panose="020F0502020204030204" pitchFamily="34" charset="0"/>
                </a:rPr>
                <a:t> Hukum </a:t>
              </a:r>
              <a:r>
                <a:rPr kumimoji="0" 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Calibri" panose="020F0502020204030204" pitchFamily="34" charset="0"/>
                  <a:ea typeface="Poppins Medium" charset="0"/>
                  <a:cs typeface="Calibri" panose="020F0502020204030204" pitchFamily="34" charset="0"/>
                </a:rPr>
                <a:t>tentang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Calibri" panose="020F0502020204030204" pitchFamily="34" charset="0"/>
                  <a:ea typeface="Poppins Medium" charset="0"/>
                  <a:cs typeface="Calibri" panose="020F0502020204030204" pitchFamily="34" charset="0"/>
                </a:rPr>
                <a:t> </a:t>
              </a:r>
              <a:r>
                <a:rPr kumimoji="0" 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Calibri" panose="020F0502020204030204" pitchFamily="34" charset="0"/>
                  <a:ea typeface="Poppins Medium" charset="0"/>
                  <a:cs typeface="Calibri" panose="020F0502020204030204" pitchFamily="34" charset="0"/>
                </a:rPr>
                <a:t>Keterbukaan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Calibri" panose="020F0502020204030204" pitchFamily="34" charset="0"/>
                  <a:ea typeface="Poppins Medium" charset="0"/>
                  <a:cs typeface="Calibri" panose="020F0502020204030204" pitchFamily="34" charset="0"/>
                </a:rPr>
                <a:t> </a:t>
              </a:r>
              <a:r>
                <a:rPr kumimoji="0" 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Calibri" panose="020F0502020204030204" pitchFamily="34" charset="0"/>
                  <a:ea typeface="Poppins Medium" charset="0"/>
                  <a:cs typeface="Calibri" panose="020F0502020204030204" pitchFamily="34" charset="0"/>
                </a:rPr>
                <a:t>Informasi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Calibri" panose="020F0502020204030204" pitchFamily="34" charset="0"/>
                  <a:ea typeface="Poppins Medium" charset="0"/>
                  <a:cs typeface="Calibri" panose="020F0502020204030204" pitchFamily="34" charset="0"/>
                </a:rPr>
                <a:t> </a:t>
              </a:r>
              <a:r>
                <a:rPr kumimoji="0" 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Calibri" panose="020F0502020204030204" pitchFamily="34" charset="0"/>
                  <a:ea typeface="Poppins Medium" charset="0"/>
                  <a:cs typeface="Calibri" panose="020F0502020204030204" pitchFamily="34" charset="0"/>
                </a:rPr>
                <a:t>Publik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Calibri" panose="020F0502020204030204" pitchFamily="34" charset="0"/>
                  <a:ea typeface="Poppins Medium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2" name="Lorem Ipsum is simply typesetting industry."/>
            <p:cNvSpPr txBox="1"/>
            <p:nvPr/>
          </p:nvSpPr>
          <p:spPr>
            <a:xfrm>
              <a:off x="3460899" y="3034039"/>
              <a:ext cx="2209800" cy="1290311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19051" tIns="19051" rIns="19051" bIns="19051">
              <a:noAutofit/>
            </a:bodyPr>
            <a:lstStyle>
              <a:lvl1pPr algn="ctr"/>
            </a:lstStyle>
            <a:p>
              <a:pPr marL="0" marR="0" lvl="0" indent="0" algn="ctr" defTabSz="12189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Digitalisasi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</a:t>
              </a:r>
            </a:p>
            <a:p>
              <a:pPr marL="0" marR="0" lvl="0" indent="0" algn="ctr" defTabSz="12189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Data </a:t>
              </a:r>
              <a:r>
                <a:rPr kumimoji="0" 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Pemilu</a:t>
              </a:r>
              <a:endParaRPr kumimoji="0" lang="id-ID" sz="2400" b="0" i="0" u="none" strike="noStrike" kern="1200" cap="none" spc="0" normalizeH="0" baseline="0" noProof="0" dirty="0">
                <a:ln>
                  <a:noFill/>
                </a:ln>
                <a:solidFill>
                  <a:srgbClr val="2B2B2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24" name="Lorem Ipsum is simply typesetting industry."/>
            <p:cNvSpPr txBox="1"/>
            <p:nvPr/>
          </p:nvSpPr>
          <p:spPr>
            <a:xfrm>
              <a:off x="5867400" y="3034040"/>
              <a:ext cx="2555107" cy="1061710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19051" tIns="19051" rIns="19051" bIns="19051">
              <a:noAutofit/>
            </a:bodyPr>
            <a:lstStyle>
              <a:lvl1pPr algn="ctr"/>
            </a:lstStyle>
            <a:p>
              <a:pPr marL="0" marR="0" lvl="0" indent="0" algn="ctr" defTabSz="12189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Calibri" panose="020F0502020204030204" pitchFamily="34" charset="0"/>
                  <a:ea typeface="Poppins Medium" charset="0"/>
                  <a:cs typeface="Calibri" panose="020F0502020204030204" pitchFamily="34" charset="0"/>
                </a:rPr>
                <a:t>Implementasi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B2B2B"/>
                </a:solidFill>
                <a:effectLst/>
                <a:uLnTx/>
                <a:uFillTx/>
                <a:latin typeface="Calibri" panose="020F0502020204030204" pitchFamily="34" charset="0"/>
                <a:ea typeface="Poppins Medium" charset="0"/>
                <a:cs typeface="Calibri" panose="020F0502020204030204" pitchFamily="34" charset="0"/>
              </a:endParaRPr>
            </a:p>
            <a:p>
              <a:pPr marL="0" marR="0" lvl="0" indent="0" algn="ctr" defTabSz="12189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B2B2B"/>
                  </a:solidFill>
                  <a:effectLst/>
                  <a:uLnTx/>
                  <a:uFillTx/>
                  <a:latin typeface="Calibri" panose="020F0502020204030204" pitchFamily="34" charset="0"/>
                  <a:ea typeface="Poppins Medium" charset="0"/>
                  <a:cs typeface="Calibri" panose="020F0502020204030204" pitchFamily="34" charset="0"/>
                </a:rPr>
                <a:t>Open Data </a:t>
              </a:r>
            </a:p>
          </p:txBody>
        </p:sp>
        <p:sp>
          <p:nvSpPr>
            <p:cNvPr id="30" name="Shape"/>
            <p:cNvSpPr/>
            <p:nvPr/>
          </p:nvSpPr>
          <p:spPr>
            <a:xfrm>
              <a:off x="4059237" y="1423841"/>
              <a:ext cx="1046163" cy="780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84" y="0"/>
                  </a:moveTo>
                  <a:cubicBezTo>
                    <a:pt x="3708" y="0"/>
                    <a:pt x="3426" y="1"/>
                    <a:pt x="3186" y="22"/>
                  </a:cubicBezTo>
                  <a:cubicBezTo>
                    <a:pt x="2947" y="44"/>
                    <a:pt x="2752" y="86"/>
                    <a:pt x="2551" y="172"/>
                  </a:cubicBezTo>
                  <a:cubicBezTo>
                    <a:pt x="2330" y="279"/>
                    <a:pt x="2132" y="450"/>
                    <a:pt x="1969" y="668"/>
                  </a:cubicBezTo>
                  <a:cubicBezTo>
                    <a:pt x="1807" y="886"/>
                    <a:pt x="1680" y="1151"/>
                    <a:pt x="1599" y="1447"/>
                  </a:cubicBezTo>
                  <a:cubicBezTo>
                    <a:pt x="1535" y="1718"/>
                    <a:pt x="1503" y="1981"/>
                    <a:pt x="1487" y="2302"/>
                  </a:cubicBezTo>
                  <a:cubicBezTo>
                    <a:pt x="1471" y="2622"/>
                    <a:pt x="1471" y="3001"/>
                    <a:pt x="1471" y="3503"/>
                  </a:cubicBezTo>
                  <a:lnTo>
                    <a:pt x="1471" y="16968"/>
                  </a:lnTo>
                  <a:lnTo>
                    <a:pt x="448" y="16968"/>
                  </a:lnTo>
                  <a:cubicBezTo>
                    <a:pt x="319" y="16955"/>
                    <a:pt x="194" y="17024"/>
                    <a:pt x="107" y="17152"/>
                  </a:cubicBezTo>
                  <a:cubicBezTo>
                    <a:pt x="40" y="17252"/>
                    <a:pt x="1" y="17381"/>
                    <a:pt x="0" y="17516"/>
                  </a:cubicBezTo>
                  <a:lnTo>
                    <a:pt x="0" y="18593"/>
                  </a:lnTo>
                  <a:cubicBezTo>
                    <a:pt x="17" y="19255"/>
                    <a:pt x="192" y="19892"/>
                    <a:pt x="500" y="20411"/>
                  </a:cubicBezTo>
                  <a:cubicBezTo>
                    <a:pt x="937" y="21149"/>
                    <a:pt x="1598" y="21586"/>
                    <a:pt x="2301" y="21600"/>
                  </a:cubicBezTo>
                  <a:lnTo>
                    <a:pt x="19327" y="21600"/>
                  </a:lnTo>
                  <a:cubicBezTo>
                    <a:pt x="19855" y="21587"/>
                    <a:pt x="20364" y="21332"/>
                    <a:pt x="20768" y="20877"/>
                  </a:cubicBezTo>
                  <a:cubicBezTo>
                    <a:pt x="21282" y="20299"/>
                    <a:pt x="21585" y="19452"/>
                    <a:pt x="21600" y="18553"/>
                  </a:cubicBezTo>
                  <a:lnTo>
                    <a:pt x="21600" y="17426"/>
                  </a:lnTo>
                  <a:cubicBezTo>
                    <a:pt x="21598" y="17294"/>
                    <a:pt x="21555" y="17170"/>
                    <a:pt x="21480" y="17083"/>
                  </a:cubicBezTo>
                  <a:cubicBezTo>
                    <a:pt x="21411" y="17003"/>
                    <a:pt x="21321" y="16962"/>
                    <a:pt x="21230" y="16969"/>
                  </a:cubicBezTo>
                  <a:lnTo>
                    <a:pt x="12561" y="16969"/>
                  </a:lnTo>
                  <a:cubicBezTo>
                    <a:pt x="12480" y="16971"/>
                    <a:pt x="12401" y="17012"/>
                    <a:pt x="12340" y="17084"/>
                  </a:cubicBezTo>
                  <a:cubicBezTo>
                    <a:pt x="12266" y="17173"/>
                    <a:pt x="12223" y="17299"/>
                    <a:pt x="12223" y="17432"/>
                  </a:cubicBezTo>
                  <a:lnTo>
                    <a:pt x="12223" y="17684"/>
                  </a:lnTo>
                  <a:cubicBezTo>
                    <a:pt x="12220" y="17872"/>
                    <a:pt x="12169" y="18053"/>
                    <a:pt x="12079" y="18198"/>
                  </a:cubicBezTo>
                  <a:cubicBezTo>
                    <a:pt x="11964" y="18382"/>
                    <a:pt x="11796" y="18492"/>
                    <a:pt x="11616" y="18499"/>
                  </a:cubicBezTo>
                  <a:lnTo>
                    <a:pt x="10017" y="18499"/>
                  </a:lnTo>
                  <a:cubicBezTo>
                    <a:pt x="9811" y="18501"/>
                    <a:pt x="9617" y="18366"/>
                    <a:pt x="9499" y="18139"/>
                  </a:cubicBezTo>
                  <a:cubicBezTo>
                    <a:pt x="9426" y="17998"/>
                    <a:pt x="9387" y="17829"/>
                    <a:pt x="9389" y="17657"/>
                  </a:cubicBezTo>
                  <a:lnTo>
                    <a:pt x="9389" y="17397"/>
                  </a:lnTo>
                  <a:cubicBezTo>
                    <a:pt x="9385" y="17277"/>
                    <a:pt x="9346" y="17164"/>
                    <a:pt x="9279" y="17084"/>
                  </a:cubicBezTo>
                  <a:cubicBezTo>
                    <a:pt x="9221" y="17013"/>
                    <a:pt x="9147" y="16972"/>
                    <a:pt x="9069" y="16968"/>
                  </a:cubicBezTo>
                  <a:lnTo>
                    <a:pt x="2312" y="16968"/>
                  </a:lnTo>
                  <a:lnTo>
                    <a:pt x="2312" y="2981"/>
                  </a:lnTo>
                  <a:cubicBezTo>
                    <a:pt x="2312" y="2708"/>
                    <a:pt x="2312" y="2503"/>
                    <a:pt x="2321" y="2329"/>
                  </a:cubicBezTo>
                  <a:cubicBezTo>
                    <a:pt x="2329" y="2154"/>
                    <a:pt x="2347" y="2012"/>
                    <a:pt x="2382" y="1865"/>
                  </a:cubicBezTo>
                  <a:cubicBezTo>
                    <a:pt x="2425" y="1704"/>
                    <a:pt x="2494" y="1561"/>
                    <a:pt x="2583" y="1443"/>
                  </a:cubicBezTo>
                  <a:cubicBezTo>
                    <a:pt x="2671" y="1325"/>
                    <a:pt x="2778" y="1232"/>
                    <a:pt x="2898" y="1174"/>
                  </a:cubicBezTo>
                  <a:cubicBezTo>
                    <a:pt x="3007" y="1127"/>
                    <a:pt x="3113" y="1105"/>
                    <a:pt x="3242" y="1093"/>
                  </a:cubicBezTo>
                  <a:cubicBezTo>
                    <a:pt x="3372" y="1081"/>
                    <a:pt x="3526" y="1081"/>
                    <a:pt x="3729" y="1081"/>
                  </a:cubicBezTo>
                  <a:lnTo>
                    <a:pt x="3736" y="1081"/>
                  </a:lnTo>
                  <a:lnTo>
                    <a:pt x="17882" y="1081"/>
                  </a:lnTo>
                  <a:cubicBezTo>
                    <a:pt x="18085" y="1081"/>
                    <a:pt x="18238" y="1080"/>
                    <a:pt x="18368" y="1092"/>
                  </a:cubicBezTo>
                  <a:cubicBezTo>
                    <a:pt x="18498" y="1104"/>
                    <a:pt x="18604" y="1127"/>
                    <a:pt x="18714" y="1174"/>
                  </a:cubicBezTo>
                  <a:cubicBezTo>
                    <a:pt x="18834" y="1232"/>
                    <a:pt x="18941" y="1325"/>
                    <a:pt x="19029" y="1443"/>
                  </a:cubicBezTo>
                  <a:cubicBezTo>
                    <a:pt x="19117" y="1561"/>
                    <a:pt x="19186" y="1704"/>
                    <a:pt x="19230" y="1865"/>
                  </a:cubicBezTo>
                  <a:cubicBezTo>
                    <a:pt x="19265" y="2012"/>
                    <a:pt x="19282" y="2154"/>
                    <a:pt x="19291" y="2329"/>
                  </a:cubicBezTo>
                  <a:cubicBezTo>
                    <a:pt x="19300" y="2504"/>
                    <a:pt x="19299" y="2712"/>
                    <a:pt x="19299" y="2989"/>
                  </a:cubicBezTo>
                  <a:lnTo>
                    <a:pt x="19299" y="13087"/>
                  </a:lnTo>
                  <a:cubicBezTo>
                    <a:pt x="19303" y="13404"/>
                    <a:pt x="19500" y="13655"/>
                    <a:pt x="19736" y="13644"/>
                  </a:cubicBezTo>
                  <a:cubicBezTo>
                    <a:pt x="19960" y="13634"/>
                    <a:pt x="20138" y="13388"/>
                    <a:pt x="20140" y="13087"/>
                  </a:cubicBezTo>
                  <a:lnTo>
                    <a:pt x="20140" y="3518"/>
                  </a:lnTo>
                  <a:cubicBezTo>
                    <a:pt x="20140" y="3008"/>
                    <a:pt x="20140" y="2626"/>
                    <a:pt x="20124" y="2303"/>
                  </a:cubicBezTo>
                  <a:cubicBezTo>
                    <a:pt x="20108" y="1981"/>
                    <a:pt x="20076" y="1718"/>
                    <a:pt x="20012" y="1447"/>
                  </a:cubicBezTo>
                  <a:cubicBezTo>
                    <a:pt x="19932" y="1151"/>
                    <a:pt x="19805" y="886"/>
                    <a:pt x="19642" y="668"/>
                  </a:cubicBezTo>
                  <a:cubicBezTo>
                    <a:pt x="19480" y="450"/>
                    <a:pt x="19282" y="279"/>
                    <a:pt x="19061" y="172"/>
                  </a:cubicBezTo>
                  <a:cubicBezTo>
                    <a:pt x="18859" y="86"/>
                    <a:pt x="18663" y="43"/>
                    <a:pt x="18423" y="21"/>
                  </a:cubicBezTo>
                  <a:cubicBezTo>
                    <a:pt x="18184" y="0"/>
                    <a:pt x="17902" y="0"/>
                    <a:pt x="17527" y="0"/>
                  </a:cubicBezTo>
                  <a:lnTo>
                    <a:pt x="4096" y="0"/>
                  </a:lnTo>
                  <a:lnTo>
                    <a:pt x="4084" y="0"/>
                  </a:lnTo>
                  <a:close/>
                  <a:moveTo>
                    <a:pt x="4027" y="2404"/>
                  </a:moveTo>
                  <a:cubicBezTo>
                    <a:pt x="3837" y="2404"/>
                    <a:pt x="3741" y="2405"/>
                    <a:pt x="3639" y="2448"/>
                  </a:cubicBezTo>
                  <a:cubicBezTo>
                    <a:pt x="3528" y="2502"/>
                    <a:pt x="3440" y="2620"/>
                    <a:pt x="3400" y="2770"/>
                  </a:cubicBezTo>
                  <a:cubicBezTo>
                    <a:pt x="3367" y="2907"/>
                    <a:pt x="3367" y="3036"/>
                    <a:pt x="3367" y="3289"/>
                  </a:cubicBezTo>
                  <a:lnTo>
                    <a:pt x="3367" y="14828"/>
                  </a:lnTo>
                  <a:cubicBezTo>
                    <a:pt x="3367" y="15085"/>
                    <a:pt x="3367" y="15214"/>
                    <a:pt x="3400" y="15351"/>
                  </a:cubicBezTo>
                  <a:cubicBezTo>
                    <a:pt x="3440" y="15501"/>
                    <a:pt x="3528" y="15618"/>
                    <a:pt x="3639" y="15673"/>
                  </a:cubicBezTo>
                  <a:cubicBezTo>
                    <a:pt x="3741" y="15716"/>
                    <a:pt x="3837" y="15716"/>
                    <a:pt x="4027" y="15716"/>
                  </a:cubicBezTo>
                  <a:lnTo>
                    <a:pt x="17725" y="15716"/>
                  </a:lnTo>
                  <a:cubicBezTo>
                    <a:pt x="17917" y="15716"/>
                    <a:pt x="18013" y="15716"/>
                    <a:pt x="18115" y="15673"/>
                  </a:cubicBezTo>
                  <a:cubicBezTo>
                    <a:pt x="18227" y="15618"/>
                    <a:pt x="18315" y="15501"/>
                    <a:pt x="18355" y="15351"/>
                  </a:cubicBezTo>
                  <a:cubicBezTo>
                    <a:pt x="18387" y="15214"/>
                    <a:pt x="18387" y="15086"/>
                    <a:pt x="18387" y="14832"/>
                  </a:cubicBezTo>
                  <a:lnTo>
                    <a:pt x="18387" y="3293"/>
                  </a:lnTo>
                  <a:cubicBezTo>
                    <a:pt x="18387" y="3036"/>
                    <a:pt x="18387" y="2907"/>
                    <a:pt x="18355" y="2770"/>
                  </a:cubicBezTo>
                  <a:cubicBezTo>
                    <a:pt x="18315" y="2620"/>
                    <a:pt x="18227" y="2502"/>
                    <a:pt x="18115" y="2448"/>
                  </a:cubicBezTo>
                  <a:cubicBezTo>
                    <a:pt x="18013" y="2404"/>
                    <a:pt x="17917" y="2404"/>
                    <a:pt x="17728" y="2404"/>
                  </a:cubicBezTo>
                  <a:lnTo>
                    <a:pt x="4030" y="2404"/>
                  </a:lnTo>
                  <a:lnTo>
                    <a:pt x="4027" y="2404"/>
                  </a:lnTo>
                  <a:close/>
                  <a:moveTo>
                    <a:pt x="4329" y="3511"/>
                  </a:moveTo>
                  <a:lnTo>
                    <a:pt x="4330" y="3511"/>
                  </a:lnTo>
                  <a:lnTo>
                    <a:pt x="17426" y="3511"/>
                  </a:lnTo>
                  <a:cubicBezTo>
                    <a:pt x="17460" y="3511"/>
                    <a:pt x="17477" y="3511"/>
                    <a:pt x="17496" y="3519"/>
                  </a:cubicBezTo>
                  <a:cubicBezTo>
                    <a:pt x="17516" y="3529"/>
                    <a:pt x="17531" y="3550"/>
                    <a:pt x="17539" y="3577"/>
                  </a:cubicBezTo>
                  <a:cubicBezTo>
                    <a:pt x="17545" y="3602"/>
                    <a:pt x="17545" y="3625"/>
                    <a:pt x="17545" y="3672"/>
                  </a:cubicBezTo>
                  <a:lnTo>
                    <a:pt x="17545" y="14450"/>
                  </a:lnTo>
                  <a:cubicBezTo>
                    <a:pt x="17545" y="14496"/>
                    <a:pt x="17545" y="14519"/>
                    <a:pt x="17539" y="14544"/>
                  </a:cubicBezTo>
                  <a:cubicBezTo>
                    <a:pt x="17531" y="14571"/>
                    <a:pt x="17516" y="14592"/>
                    <a:pt x="17496" y="14602"/>
                  </a:cubicBezTo>
                  <a:cubicBezTo>
                    <a:pt x="17477" y="14610"/>
                    <a:pt x="17460" y="14609"/>
                    <a:pt x="17425" y="14609"/>
                  </a:cubicBezTo>
                  <a:lnTo>
                    <a:pt x="16039" y="14609"/>
                  </a:lnTo>
                  <a:lnTo>
                    <a:pt x="16039" y="7765"/>
                  </a:lnTo>
                  <a:cubicBezTo>
                    <a:pt x="16039" y="7461"/>
                    <a:pt x="15855" y="7214"/>
                    <a:pt x="15628" y="7214"/>
                  </a:cubicBezTo>
                  <a:cubicBezTo>
                    <a:pt x="15402" y="7214"/>
                    <a:pt x="15217" y="7461"/>
                    <a:pt x="15217" y="7765"/>
                  </a:cubicBezTo>
                  <a:lnTo>
                    <a:pt x="15217" y="14609"/>
                  </a:lnTo>
                  <a:lnTo>
                    <a:pt x="13668" y="14609"/>
                  </a:lnTo>
                  <a:lnTo>
                    <a:pt x="13668" y="11786"/>
                  </a:lnTo>
                  <a:cubicBezTo>
                    <a:pt x="13668" y="11482"/>
                    <a:pt x="13484" y="11235"/>
                    <a:pt x="13258" y="11235"/>
                  </a:cubicBezTo>
                  <a:cubicBezTo>
                    <a:pt x="13031" y="11235"/>
                    <a:pt x="12847" y="11482"/>
                    <a:pt x="12847" y="11786"/>
                  </a:cubicBezTo>
                  <a:lnTo>
                    <a:pt x="12847" y="14609"/>
                  </a:lnTo>
                  <a:lnTo>
                    <a:pt x="11297" y="14609"/>
                  </a:lnTo>
                  <a:lnTo>
                    <a:pt x="11297" y="10366"/>
                  </a:lnTo>
                  <a:cubicBezTo>
                    <a:pt x="11297" y="10062"/>
                    <a:pt x="11113" y="9815"/>
                    <a:pt x="10886" y="9815"/>
                  </a:cubicBezTo>
                  <a:cubicBezTo>
                    <a:pt x="10660" y="9815"/>
                    <a:pt x="10476" y="10062"/>
                    <a:pt x="10476" y="10366"/>
                  </a:cubicBezTo>
                  <a:lnTo>
                    <a:pt x="10476" y="14609"/>
                  </a:lnTo>
                  <a:lnTo>
                    <a:pt x="8926" y="14609"/>
                  </a:lnTo>
                  <a:lnTo>
                    <a:pt x="8926" y="13875"/>
                  </a:lnTo>
                  <a:cubicBezTo>
                    <a:pt x="8926" y="13571"/>
                    <a:pt x="8743" y="13324"/>
                    <a:pt x="8516" y="13324"/>
                  </a:cubicBezTo>
                  <a:cubicBezTo>
                    <a:pt x="8289" y="13324"/>
                    <a:pt x="8105" y="13571"/>
                    <a:pt x="8105" y="13875"/>
                  </a:cubicBezTo>
                  <a:lnTo>
                    <a:pt x="8105" y="14609"/>
                  </a:lnTo>
                  <a:lnTo>
                    <a:pt x="6555" y="14609"/>
                  </a:lnTo>
                  <a:lnTo>
                    <a:pt x="6555" y="12061"/>
                  </a:lnTo>
                  <a:cubicBezTo>
                    <a:pt x="6555" y="11757"/>
                    <a:pt x="6372" y="11511"/>
                    <a:pt x="6145" y="11511"/>
                  </a:cubicBezTo>
                  <a:cubicBezTo>
                    <a:pt x="5918" y="11511"/>
                    <a:pt x="5734" y="11757"/>
                    <a:pt x="5734" y="12061"/>
                  </a:cubicBezTo>
                  <a:lnTo>
                    <a:pt x="5734" y="14609"/>
                  </a:lnTo>
                  <a:lnTo>
                    <a:pt x="4329" y="14609"/>
                  </a:lnTo>
                  <a:cubicBezTo>
                    <a:pt x="4295" y="14609"/>
                    <a:pt x="4278" y="14610"/>
                    <a:pt x="4259" y="14602"/>
                  </a:cubicBezTo>
                  <a:cubicBezTo>
                    <a:pt x="4239" y="14592"/>
                    <a:pt x="4223" y="14571"/>
                    <a:pt x="4216" y="14544"/>
                  </a:cubicBezTo>
                  <a:cubicBezTo>
                    <a:pt x="4210" y="14519"/>
                    <a:pt x="4210" y="14496"/>
                    <a:pt x="4210" y="14449"/>
                  </a:cubicBezTo>
                  <a:lnTo>
                    <a:pt x="4210" y="3671"/>
                  </a:lnTo>
                  <a:cubicBezTo>
                    <a:pt x="4210" y="3625"/>
                    <a:pt x="4210" y="3602"/>
                    <a:pt x="4216" y="3577"/>
                  </a:cubicBezTo>
                  <a:cubicBezTo>
                    <a:pt x="4223" y="3550"/>
                    <a:pt x="4239" y="3529"/>
                    <a:pt x="4259" y="3519"/>
                  </a:cubicBezTo>
                  <a:cubicBezTo>
                    <a:pt x="4277" y="3511"/>
                    <a:pt x="4295" y="3511"/>
                    <a:pt x="4329" y="3511"/>
                  </a:cubicBezTo>
                  <a:close/>
                  <a:moveTo>
                    <a:pt x="15628" y="5213"/>
                  </a:moveTo>
                  <a:cubicBezTo>
                    <a:pt x="15402" y="5213"/>
                    <a:pt x="15217" y="5459"/>
                    <a:pt x="15217" y="5763"/>
                  </a:cubicBezTo>
                  <a:lnTo>
                    <a:pt x="15217" y="5811"/>
                  </a:lnTo>
                  <a:cubicBezTo>
                    <a:pt x="15217" y="6115"/>
                    <a:pt x="15402" y="6361"/>
                    <a:pt x="15628" y="6361"/>
                  </a:cubicBezTo>
                  <a:cubicBezTo>
                    <a:pt x="15855" y="6361"/>
                    <a:pt x="16039" y="6115"/>
                    <a:pt x="16039" y="5811"/>
                  </a:cubicBezTo>
                  <a:lnTo>
                    <a:pt x="16039" y="5763"/>
                  </a:lnTo>
                  <a:cubicBezTo>
                    <a:pt x="16039" y="5459"/>
                    <a:pt x="15855" y="5213"/>
                    <a:pt x="15628" y="5213"/>
                  </a:cubicBezTo>
                  <a:close/>
                  <a:moveTo>
                    <a:pt x="10886" y="7815"/>
                  </a:moveTo>
                  <a:cubicBezTo>
                    <a:pt x="10660" y="7815"/>
                    <a:pt x="10476" y="8061"/>
                    <a:pt x="10476" y="8365"/>
                  </a:cubicBezTo>
                  <a:lnTo>
                    <a:pt x="10476" y="8413"/>
                  </a:lnTo>
                  <a:cubicBezTo>
                    <a:pt x="10476" y="8717"/>
                    <a:pt x="10660" y="8963"/>
                    <a:pt x="10886" y="8963"/>
                  </a:cubicBezTo>
                  <a:cubicBezTo>
                    <a:pt x="11113" y="8963"/>
                    <a:pt x="11297" y="8717"/>
                    <a:pt x="11297" y="8413"/>
                  </a:cubicBezTo>
                  <a:lnTo>
                    <a:pt x="11297" y="8365"/>
                  </a:lnTo>
                  <a:cubicBezTo>
                    <a:pt x="11297" y="8061"/>
                    <a:pt x="11113" y="7815"/>
                    <a:pt x="10886" y="7815"/>
                  </a:cubicBezTo>
                  <a:close/>
                  <a:moveTo>
                    <a:pt x="13258" y="9234"/>
                  </a:moveTo>
                  <a:cubicBezTo>
                    <a:pt x="13031" y="9234"/>
                    <a:pt x="12847" y="9480"/>
                    <a:pt x="12847" y="9784"/>
                  </a:cubicBezTo>
                  <a:lnTo>
                    <a:pt x="12847" y="9832"/>
                  </a:lnTo>
                  <a:cubicBezTo>
                    <a:pt x="12847" y="10136"/>
                    <a:pt x="13031" y="10382"/>
                    <a:pt x="13258" y="10382"/>
                  </a:cubicBezTo>
                  <a:cubicBezTo>
                    <a:pt x="13484" y="10382"/>
                    <a:pt x="13668" y="10136"/>
                    <a:pt x="13668" y="9832"/>
                  </a:cubicBezTo>
                  <a:lnTo>
                    <a:pt x="13668" y="9784"/>
                  </a:lnTo>
                  <a:cubicBezTo>
                    <a:pt x="13668" y="9480"/>
                    <a:pt x="13484" y="9234"/>
                    <a:pt x="13258" y="9234"/>
                  </a:cubicBezTo>
                  <a:close/>
                  <a:moveTo>
                    <a:pt x="6145" y="9510"/>
                  </a:moveTo>
                  <a:cubicBezTo>
                    <a:pt x="5918" y="9510"/>
                    <a:pt x="5734" y="9756"/>
                    <a:pt x="5734" y="10060"/>
                  </a:cubicBezTo>
                  <a:lnTo>
                    <a:pt x="5734" y="10108"/>
                  </a:lnTo>
                  <a:cubicBezTo>
                    <a:pt x="5734" y="10412"/>
                    <a:pt x="5918" y="10658"/>
                    <a:pt x="6145" y="10658"/>
                  </a:cubicBezTo>
                  <a:cubicBezTo>
                    <a:pt x="6372" y="10658"/>
                    <a:pt x="6555" y="10412"/>
                    <a:pt x="6555" y="10108"/>
                  </a:cubicBezTo>
                  <a:lnTo>
                    <a:pt x="6555" y="10060"/>
                  </a:lnTo>
                  <a:cubicBezTo>
                    <a:pt x="6555" y="9756"/>
                    <a:pt x="6372" y="9510"/>
                    <a:pt x="6145" y="9510"/>
                  </a:cubicBezTo>
                  <a:close/>
                  <a:moveTo>
                    <a:pt x="8516" y="11324"/>
                  </a:moveTo>
                  <a:cubicBezTo>
                    <a:pt x="8289" y="11324"/>
                    <a:pt x="8105" y="11570"/>
                    <a:pt x="8105" y="11874"/>
                  </a:cubicBezTo>
                  <a:lnTo>
                    <a:pt x="8105" y="11921"/>
                  </a:lnTo>
                  <a:cubicBezTo>
                    <a:pt x="8105" y="12225"/>
                    <a:pt x="8289" y="12471"/>
                    <a:pt x="8516" y="12471"/>
                  </a:cubicBezTo>
                  <a:cubicBezTo>
                    <a:pt x="8743" y="12471"/>
                    <a:pt x="8926" y="12225"/>
                    <a:pt x="8926" y="11921"/>
                  </a:cubicBezTo>
                  <a:lnTo>
                    <a:pt x="8926" y="11874"/>
                  </a:lnTo>
                  <a:cubicBezTo>
                    <a:pt x="8926" y="11570"/>
                    <a:pt x="8743" y="11324"/>
                    <a:pt x="8516" y="11324"/>
                  </a:cubicBezTo>
                  <a:close/>
                  <a:moveTo>
                    <a:pt x="19662" y="14793"/>
                  </a:moveTo>
                  <a:cubicBezTo>
                    <a:pt x="19550" y="14793"/>
                    <a:pt x="19438" y="14850"/>
                    <a:pt x="19352" y="14964"/>
                  </a:cubicBezTo>
                  <a:cubicBezTo>
                    <a:pt x="19182" y="15193"/>
                    <a:pt x="19182" y="15564"/>
                    <a:pt x="19352" y="15793"/>
                  </a:cubicBezTo>
                  <a:cubicBezTo>
                    <a:pt x="19523" y="16021"/>
                    <a:pt x="19800" y="16021"/>
                    <a:pt x="19970" y="15793"/>
                  </a:cubicBezTo>
                  <a:cubicBezTo>
                    <a:pt x="20141" y="15564"/>
                    <a:pt x="20141" y="15193"/>
                    <a:pt x="19970" y="14964"/>
                  </a:cubicBezTo>
                  <a:cubicBezTo>
                    <a:pt x="19885" y="14850"/>
                    <a:pt x="19773" y="14793"/>
                    <a:pt x="19662" y="14793"/>
                  </a:cubicBezTo>
                  <a:close/>
                  <a:moveTo>
                    <a:pt x="13008" y="18077"/>
                  </a:moveTo>
                  <a:lnTo>
                    <a:pt x="20770" y="18077"/>
                  </a:lnTo>
                  <a:lnTo>
                    <a:pt x="20770" y="18505"/>
                  </a:lnTo>
                  <a:cubicBezTo>
                    <a:pt x="20761" y="19013"/>
                    <a:pt x="20612" y="19498"/>
                    <a:pt x="20351" y="19867"/>
                  </a:cubicBezTo>
                  <a:cubicBezTo>
                    <a:pt x="20076" y="20256"/>
                    <a:pt x="19697" y="20486"/>
                    <a:pt x="19297" y="20506"/>
                  </a:cubicBezTo>
                  <a:lnTo>
                    <a:pt x="2309" y="20506"/>
                  </a:lnTo>
                  <a:cubicBezTo>
                    <a:pt x="1854" y="20501"/>
                    <a:pt x="1427" y="20216"/>
                    <a:pt x="1150" y="19734"/>
                  </a:cubicBezTo>
                  <a:cubicBezTo>
                    <a:pt x="963" y="19408"/>
                    <a:pt x="857" y="19012"/>
                    <a:pt x="849" y="18601"/>
                  </a:cubicBezTo>
                  <a:lnTo>
                    <a:pt x="849" y="18087"/>
                  </a:lnTo>
                  <a:lnTo>
                    <a:pt x="8586" y="18087"/>
                  </a:lnTo>
                  <a:cubicBezTo>
                    <a:pt x="8658" y="18462"/>
                    <a:pt x="8811" y="18800"/>
                    <a:pt x="9025" y="19060"/>
                  </a:cubicBezTo>
                  <a:cubicBezTo>
                    <a:pt x="9298" y="19393"/>
                    <a:pt x="9654" y="19578"/>
                    <a:pt x="10023" y="19579"/>
                  </a:cubicBezTo>
                  <a:lnTo>
                    <a:pt x="11549" y="19579"/>
                  </a:lnTo>
                  <a:cubicBezTo>
                    <a:pt x="11928" y="19577"/>
                    <a:pt x="12293" y="19385"/>
                    <a:pt x="12572" y="19042"/>
                  </a:cubicBezTo>
                  <a:cubicBezTo>
                    <a:pt x="12783" y="18782"/>
                    <a:pt x="12934" y="18447"/>
                    <a:pt x="13008" y="18077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12189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4267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32" name="Shape"/>
            <p:cNvSpPr/>
            <p:nvPr/>
          </p:nvSpPr>
          <p:spPr>
            <a:xfrm>
              <a:off x="6655944" y="1264527"/>
              <a:ext cx="964056" cy="939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7" h="21600" extrusionOk="0">
                  <a:moveTo>
                    <a:pt x="10824" y="0"/>
                  </a:moveTo>
                  <a:cubicBezTo>
                    <a:pt x="10595" y="0"/>
                    <a:pt x="10408" y="192"/>
                    <a:pt x="10408" y="428"/>
                  </a:cubicBezTo>
                  <a:lnTo>
                    <a:pt x="10408" y="2601"/>
                  </a:lnTo>
                  <a:cubicBezTo>
                    <a:pt x="10408" y="2837"/>
                    <a:pt x="10595" y="3028"/>
                    <a:pt x="10824" y="3028"/>
                  </a:cubicBezTo>
                  <a:cubicBezTo>
                    <a:pt x="11054" y="3028"/>
                    <a:pt x="11241" y="2837"/>
                    <a:pt x="11241" y="2601"/>
                  </a:cubicBezTo>
                  <a:lnTo>
                    <a:pt x="11241" y="428"/>
                  </a:lnTo>
                  <a:cubicBezTo>
                    <a:pt x="11241" y="192"/>
                    <a:pt x="11054" y="0"/>
                    <a:pt x="10824" y="0"/>
                  </a:cubicBezTo>
                  <a:close/>
                  <a:moveTo>
                    <a:pt x="7342" y="1516"/>
                  </a:moveTo>
                  <a:cubicBezTo>
                    <a:pt x="7236" y="1516"/>
                    <a:pt x="7129" y="1558"/>
                    <a:pt x="7048" y="1642"/>
                  </a:cubicBezTo>
                  <a:cubicBezTo>
                    <a:pt x="6886" y="1809"/>
                    <a:pt x="6886" y="2079"/>
                    <a:pt x="7048" y="2246"/>
                  </a:cubicBezTo>
                  <a:lnTo>
                    <a:pt x="8542" y="3782"/>
                  </a:lnTo>
                  <a:cubicBezTo>
                    <a:pt x="8704" y="3949"/>
                    <a:pt x="8968" y="3949"/>
                    <a:pt x="9130" y="3782"/>
                  </a:cubicBezTo>
                  <a:cubicBezTo>
                    <a:pt x="9293" y="3615"/>
                    <a:pt x="9293" y="3344"/>
                    <a:pt x="9130" y="3177"/>
                  </a:cubicBezTo>
                  <a:lnTo>
                    <a:pt x="7636" y="1642"/>
                  </a:lnTo>
                  <a:cubicBezTo>
                    <a:pt x="7555" y="1558"/>
                    <a:pt x="7449" y="1516"/>
                    <a:pt x="7342" y="1516"/>
                  </a:cubicBezTo>
                  <a:close/>
                  <a:moveTo>
                    <a:pt x="14236" y="1516"/>
                  </a:moveTo>
                  <a:cubicBezTo>
                    <a:pt x="14129" y="1516"/>
                    <a:pt x="14023" y="1558"/>
                    <a:pt x="13941" y="1642"/>
                  </a:cubicBezTo>
                  <a:lnTo>
                    <a:pt x="12448" y="3177"/>
                  </a:lnTo>
                  <a:cubicBezTo>
                    <a:pt x="12285" y="3344"/>
                    <a:pt x="12285" y="3615"/>
                    <a:pt x="12448" y="3782"/>
                  </a:cubicBezTo>
                  <a:cubicBezTo>
                    <a:pt x="12610" y="3949"/>
                    <a:pt x="12873" y="3949"/>
                    <a:pt x="13036" y="3782"/>
                  </a:cubicBezTo>
                  <a:lnTo>
                    <a:pt x="14530" y="2246"/>
                  </a:lnTo>
                  <a:cubicBezTo>
                    <a:pt x="14692" y="2079"/>
                    <a:pt x="14692" y="1809"/>
                    <a:pt x="14530" y="1642"/>
                  </a:cubicBezTo>
                  <a:cubicBezTo>
                    <a:pt x="14448" y="1558"/>
                    <a:pt x="14342" y="1516"/>
                    <a:pt x="14236" y="1516"/>
                  </a:cubicBezTo>
                  <a:close/>
                  <a:moveTo>
                    <a:pt x="430" y="4947"/>
                  </a:moveTo>
                  <a:cubicBezTo>
                    <a:pt x="275" y="4940"/>
                    <a:pt x="130" y="5022"/>
                    <a:pt x="54" y="5160"/>
                  </a:cubicBezTo>
                  <a:cubicBezTo>
                    <a:pt x="-7" y="5268"/>
                    <a:pt x="-17" y="5398"/>
                    <a:pt x="26" y="5514"/>
                  </a:cubicBezTo>
                  <a:lnTo>
                    <a:pt x="1359" y="9279"/>
                  </a:lnTo>
                  <a:cubicBezTo>
                    <a:pt x="1359" y="9288"/>
                    <a:pt x="1358" y="9292"/>
                    <a:pt x="1358" y="9302"/>
                  </a:cubicBezTo>
                  <a:lnTo>
                    <a:pt x="1358" y="21040"/>
                  </a:lnTo>
                  <a:cubicBezTo>
                    <a:pt x="1358" y="21202"/>
                    <a:pt x="1358" y="21283"/>
                    <a:pt x="1385" y="21370"/>
                  </a:cubicBezTo>
                  <a:cubicBezTo>
                    <a:pt x="1418" y="21464"/>
                    <a:pt x="1490" y="21538"/>
                    <a:pt x="1582" y="21573"/>
                  </a:cubicBezTo>
                  <a:cubicBezTo>
                    <a:pt x="1666" y="21600"/>
                    <a:pt x="1745" y="21600"/>
                    <a:pt x="1900" y="21600"/>
                  </a:cubicBezTo>
                  <a:lnTo>
                    <a:pt x="19746" y="21600"/>
                  </a:lnTo>
                  <a:cubicBezTo>
                    <a:pt x="19904" y="21600"/>
                    <a:pt x="19983" y="21600"/>
                    <a:pt x="20067" y="21573"/>
                  </a:cubicBezTo>
                  <a:cubicBezTo>
                    <a:pt x="20158" y="21538"/>
                    <a:pt x="20231" y="21464"/>
                    <a:pt x="20265" y="21370"/>
                  </a:cubicBezTo>
                  <a:cubicBezTo>
                    <a:pt x="20291" y="21284"/>
                    <a:pt x="20291" y="21203"/>
                    <a:pt x="20291" y="21043"/>
                  </a:cubicBezTo>
                  <a:lnTo>
                    <a:pt x="20291" y="9304"/>
                  </a:lnTo>
                  <a:cubicBezTo>
                    <a:pt x="20291" y="9200"/>
                    <a:pt x="20288" y="9131"/>
                    <a:pt x="20281" y="9071"/>
                  </a:cubicBezTo>
                  <a:lnTo>
                    <a:pt x="21540" y="5514"/>
                  </a:lnTo>
                  <a:cubicBezTo>
                    <a:pt x="21583" y="5398"/>
                    <a:pt x="21573" y="5268"/>
                    <a:pt x="21512" y="5160"/>
                  </a:cubicBezTo>
                  <a:cubicBezTo>
                    <a:pt x="21435" y="5022"/>
                    <a:pt x="21291" y="4940"/>
                    <a:pt x="21136" y="4947"/>
                  </a:cubicBezTo>
                  <a:lnTo>
                    <a:pt x="14242" y="4947"/>
                  </a:lnTo>
                  <a:cubicBezTo>
                    <a:pt x="14153" y="4941"/>
                    <a:pt x="14064" y="4962"/>
                    <a:pt x="13986" y="5007"/>
                  </a:cubicBezTo>
                  <a:cubicBezTo>
                    <a:pt x="13900" y="5057"/>
                    <a:pt x="13832" y="5133"/>
                    <a:pt x="13791" y="5224"/>
                  </a:cubicBezTo>
                  <a:lnTo>
                    <a:pt x="12332" y="8744"/>
                  </a:lnTo>
                  <a:lnTo>
                    <a:pt x="9234" y="8744"/>
                  </a:lnTo>
                  <a:lnTo>
                    <a:pt x="7775" y="5224"/>
                  </a:lnTo>
                  <a:cubicBezTo>
                    <a:pt x="7734" y="5133"/>
                    <a:pt x="7666" y="5057"/>
                    <a:pt x="7580" y="5007"/>
                  </a:cubicBezTo>
                  <a:cubicBezTo>
                    <a:pt x="7502" y="4962"/>
                    <a:pt x="7413" y="4941"/>
                    <a:pt x="7324" y="4947"/>
                  </a:cubicBezTo>
                  <a:lnTo>
                    <a:pt x="430" y="4947"/>
                  </a:lnTo>
                  <a:close/>
                  <a:moveTo>
                    <a:pt x="989" y="5772"/>
                  </a:moveTo>
                  <a:lnTo>
                    <a:pt x="7100" y="5772"/>
                  </a:lnTo>
                  <a:lnTo>
                    <a:pt x="8341" y="8744"/>
                  </a:lnTo>
                  <a:lnTo>
                    <a:pt x="2058" y="8744"/>
                  </a:lnTo>
                  <a:lnTo>
                    <a:pt x="989" y="5772"/>
                  </a:lnTo>
                  <a:close/>
                  <a:moveTo>
                    <a:pt x="14466" y="5772"/>
                  </a:moveTo>
                  <a:lnTo>
                    <a:pt x="20577" y="5772"/>
                  </a:lnTo>
                  <a:lnTo>
                    <a:pt x="19508" y="8744"/>
                  </a:lnTo>
                  <a:lnTo>
                    <a:pt x="13225" y="8744"/>
                  </a:lnTo>
                  <a:lnTo>
                    <a:pt x="14466" y="5772"/>
                  </a:lnTo>
                  <a:close/>
                  <a:moveTo>
                    <a:pt x="2157" y="9605"/>
                  </a:moveTo>
                  <a:lnTo>
                    <a:pt x="19417" y="9605"/>
                  </a:lnTo>
                  <a:lnTo>
                    <a:pt x="19417" y="20739"/>
                  </a:lnTo>
                  <a:lnTo>
                    <a:pt x="12995" y="20739"/>
                  </a:lnTo>
                  <a:lnTo>
                    <a:pt x="12995" y="13355"/>
                  </a:lnTo>
                  <a:cubicBezTo>
                    <a:pt x="12995" y="13119"/>
                    <a:pt x="12809" y="12927"/>
                    <a:pt x="12579" y="12927"/>
                  </a:cubicBezTo>
                  <a:cubicBezTo>
                    <a:pt x="12349" y="12927"/>
                    <a:pt x="12163" y="13119"/>
                    <a:pt x="12163" y="13355"/>
                  </a:cubicBezTo>
                  <a:lnTo>
                    <a:pt x="12163" y="20739"/>
                  </a:lnTo>
                  <a:lnTo>
                    <a:pt x="2157" y="20739"/>
                  </a:lnTo>
                  <a:lnTo>
                    <a:pt x="2157" y="9605"/>
                  </a:lnTo>
                  <a:close/>
                  <a:moveTo>
                    <a:pt x="12574" y="10874"/>
                  </a:moveTo>
                  <a:cubicBezTo>
                    <a:pt x="12347" y="10874"/>
                    <a:pt x="12163" y="11063"/>
                    <a:pt x="12163" y="11296"/>
                  </a:cubicBezTo>
                  <a:cubicBezTo>
                    <a:pt x="12163" y="11530"/>
                    <a:pt x="12347" y="11718"/>
                    <a:pt x="12574" y="11718"/>
                  </a:cubicBezTo>
                  <a:lnTo>
                    <a:pt x="12584" y="11718"/>
                  </a:lnTo>
                  <a:cubicBezTo>
                    <a:pt x="12811" y="11718"/>
                    <a:pt x="12995" y="11530"/>
                    <a:pt x="12995" y="11296"/>
                  </a:cubicBezTo>
                  <a:cubicBezTo>
                    <a:pt x="12995" y="11063"/>
                    <a:pt x="12811" y="10874"/>
                    <a:pt x="12584" y="10874"/>
                  </a:cubicBezTo>
                  <a:lnTo>
                    <a:pt x="12574" y="10874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algn="l" defTabSz="12189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4267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Helvetica Neue Medium"/>
              </a:endParaRPr>
            </a:p>
          </p:txBody>
        </p:sp>
      </p:grpSp>
      <p:sp>
        <p:nvSpPr>
          <p:cNvPr id="34" name="Text Box 2"/>
          <p:cNvSpPr txBox="1">
            <a:spLocks/>
          </p:cNvSpPr>
          <p:nvPr/>
        </p:nvSpPr>
        <p:spPr bwMode="auto">
          <a:xfrm>
            <a:off x="0" y="626573"/>
            <a:ext cx="12192000" cy="65658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50795" tIns="50795" rIns="50795" bIns="50795" anchor="ctr">
            <a:spAutoFit/>
          </a:bodyPr>
          <a:lstStyle/>
          <a:p>
            <a:pPr marL="0" marR="0" lvl="0" indent="0" algn="ctr" defTabSz="412634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3600" b="1" i="0" u="none" strike="noStrike" kern="1200" cap="none" spc="151" normalizeH="0" baseline="0" noProof="0" dirty="0">
                <a:ln>
                  <a:noFill/>
                </a:ln>
                <a:solidFill>
                  <a:srgbClr val="FA891E"/>
                </a:solidFill>
                <a:effectLst/>
                <a:uLnTx/>
                <a:uFillTx/>
                <a:latin typeface="Segoe UI" panose="020B0502040204020203" pitchFamily="34" charset="0"/>
                <a:ea typeface="Open Sans" charset="0"/>
                <a:cs typeface="Segoe UI" panose="020B0502040204020203" pitchFamily="34" charset="0"/>
                <a:sym typeface="Poppins SemiBold" charset="0"/>
              </a:rPr>
              <a:t>ROADMAP TRANSPARANSI INFORMASI KPU</a:t>
            </a:r>
            <a:endParaRPr kumimoji="0" lang="x-none" altLang="x-none" sz="3600" b="1" i="0" u="none" strike="noStrike" kern="1200" cap="none" spc="151" normalizeH="0" baseline="0" noProof="0" dirty="0">
              <a:ln>
                <a:noFill/>
              </a:ln>
              <a:solidFill>
                <a:srgbClr val="FA891E"/>
              </a:solidFill>
              <a:effectLst/>
              <a:uLnTx/>
              <a:uFillTx/>
              <a:latin typeface="Segoe UI" panose="020B0502040204020203" pitchFamily="34" charset="0"/>
              <a:ea typeface="Open Sans" charset="0"/>
              <a:cs typeface="Segoe UI" panose="020B0502040204020203" pitchFamily="34" charset="0"/>
              <a:sym typeface="Poppins SemiBold" charset="0"/>
            </a:endParaRPr>
          </a:p>
        </p:txBody>
      </p:sp>
      <p:pic>
        <p:nvPicPr>
          <p:cNvPr id="13" name="Picture 12" descr="Shape&#10;&#10;Description automatically generated with low confidence">
            <a:extLst>
              <a:ext uri="{FF2B5EF4-FFF2-40B4-BE49-F238E27FC236}">
                <a16:creationId xmlns:a16="http://schemas.microsoft.com/office/drawing/2014/main" id="{A13CBFB7-6074-4DC5-A2FD-14129504E4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996" y="2281161"/>
            <a:ext cx="1144335" cy="1144335"/>
          </a:xfrm>
          <a:prstGeom prst="rect">
            <a:avLst/>
          </a:prstGeom>
        </p:spPr>
      </p:pic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033F1236-2165-4009-AF3F-1D06EF16D2A2}"/>
              </a:ext>
            </a:extLst>
          </p:cNvPr>
          <p:cNvSpPr txBox="1">
            <a:spLocks/>
          </p:cNvSpPr>
          <p:nvPr/>
        </p:nvSpPr>
        <p:spPr>
          <a:xfrm>
            <a:off x="11496369" y="6155190"/>
            <a:ext cx="432000" cy="432000"/>
          </a:xfrm>
          <a:prstGeom prst="ellipse">
            <a:avLst/>
          </a:prstGeom>
          <a:noFill/>
          <a:ln w="3175">
            <a:solidFill>
              <a:srgbClr val="E84C22"/>
            </a:solidFill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B51A1E-902D-48AF-9020-955120F399B6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B2B2B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2B2B2B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404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1D87D-E475-451A-B36C-E4A4F63609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000" y="5177490"/>
            <a:ext cx="4357621" cy="1593796"/>
          </a:xfr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sz="4000" b="1" spc="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Dasar Hukum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8B5A3BF-24D2-4F44-85C0-AAFC04D54B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000" y="86714"/>
            <a:ext cx="4355653" cy="5090776"/>
          </a:xfrm>
        </p:spPr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BC339012-BA71-4C57-BF8B-BD280900382E}"/>
              </a:ext>
            </a:extLst>
          </p:cNvPr>
          <p:cNvGraphicFramePr>
            <a:graphicFrameLocks noGrp="1"/>
          </p:cNvGraphicFramePr>
          <p:nvPr/>
        </p:nvGraphicFramePr>
        <p:xfrm>
          <a:off x="5215497" y="579656"/>
          <a:ext cx="5877561" cy="5871942"/>
        </p:xfrm>
        <a:graphic>
          <a:graphicData uri="http://schemas.openxmlformats.org/drawingml/2006/table">
            <a:tbl>
              <a:tblPr bandRow="1">
                <a:tableStyleId>{7E9639D4-E3E2-4D34-9284-5A2195B3D0D7}</a:tableStyleId>
              </a:tblPr>
              <a:tblGrid>
                <a:gridCol w="5877561">
                  <a:extLst>
                    <a:ext uri="{9D8B030D-6E8A-4147-A177-3AD203B41FA5}">
                      <a16:colId xmlns:a16="http://schemas.microsoft.com/office/drawing/2014/main" val="2338498495"/>
                    </a:ext>
                  </a:extLst>
                </a:gridCol>
              </a:tblGrid>
              <a:tr h="978657">
                <a:tc>
                  <a:txBody>
                    <a:bodyPr/>
                    <a:lstStyle/>
                    <a:p>
                      <a:r>
                        <a:rPr lang="en-US" sz="2400" b="1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Undang-Undang</a:t>
                      </a:r>
                      <a:r>
                        <a:rPr lang="en-US" sz="24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14 </a:t>
                      </a:r>
                      <a:r>
                        <a:rPr lang="en-US" sz="2400" b="1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Tahun</a:t>
                      </a:r>
                      <a:r>
                        <a:rPr lang="en-US" sz="24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2008</a:t>
                      </a:r>
                    </a:p>
                    <a:p>
                      <a:r>
                        <a:rPr lang="en-US" sz="1800" b="0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Keterbukaan</a:t>
                      </a:r>
                      <a:r>
                        <a:rPr lang="en-US" sz="18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1800" b="0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Informasi</a:t>
                      </a:r>
                      <a:r>
                        <a:rPr lang="en-US" sz="18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1800" b="0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Publik</a:t>
                      </a:r>
                      <a:endParaRPr lang="en-ID" sz="1800" b="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97707211"/>
                  </a:ext>
                </a:extLst>
              </a:tr>
              <a:tr h="9786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Undang-Undang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25 </a:t>
                      </a:r>
                      <a:r>
                        <a:rPr kumimoji="0" lang="en-US" sz="2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Tahun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2009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Pelayanan</a:t>
                      </a: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Publik</a:t>
                      </a:r>
                      <a:endParaRPr kumimoji="0" lang="en-ID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2771927"/>
                  </a:ext>
                </a:extLst>
              </a:tr>
              <a:tr h="9786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Undang-Undang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43 </a:t>
                      </a:r>
                      <a:r>
                        <a:rPr kumimoji="0" lang="en-US" sz="2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Tahun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2009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Kearsipan</a:t>
                      </a:r>
                      <a:endParaRPr kumimoji="0" lang="en-ID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55612394"/>
                  </a:ext>
                </a:extLst>
              </a:tr>
              <a:tr h="9786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Undang-Undang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7 </a:t>
                      </a:r>
                      <a:r>
                        <a:rPr kumimoji="0" lang="en-US" sz="2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Tahun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2017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Pemilihan</a:t>
                      </a: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Umum</a:t>
                      </a:r>
                      <a:endParaRPr kumimoji="0" lang="en-ID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28194308"/>
                  </a:ext>
                </a:extLst>
              </a:tr>
              <a:tr h="9786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Perpres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95 </a:t>
                      </a:r>
                      <a:r>
                        <a:rPr kumimoji="0" lang="en-US" sz="2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Tahun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2018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Sistem</a:t>
                      </a: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Pemerintahan</a:t>
                      </a: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Berbasis</a:t>
                      </a: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en-US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Eletronik</a:t>
                      </a:r>
                      <a:endParaRPr kumimoji="0" lang="en-ID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2233404"/>
                  </a:ext>
                </a:extLst>
              </a:tr>
              <a:tr h="9786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Perpres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39 </a:t>
                      </a:r>
                      <a:r>
                        <a:rPr kumimoji="0" lang="en-US" sz="2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Tahun</a:t>
                      </a: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2019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Satu Data Indonesia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1831496"/>
                  </a:ext>
                </a:extLst>
              </a:tr>
            </a:tbl>
          </a:graphicData>
        </a:graphic>
      </p:graphicFrame>
      <p:pic>
        <p:nvPicPr>
          <p:cNvPr id="10" name="Graphic 9">
            <a:extLst>
              <a:ext uri="{FF2B5EF4-FFF2-40B4-BE49-F238E27FC236}">
                <a16:creationId xmlns:a16="http://schemas.microsoft.com/office/drawing/2014/main" id="{ED471874-6ADF-4A55-ACC6-54692126D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2018" y="1182466"/>
            <a:ext cx="2722696" cy="2722696"/>
          </a:xfrm>
          <a:prstGeom prst="rect">
            <a:avLst/>
          </a:prstGeom>
        </p:spPr>
      </p:pic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E5CA37F5-15D8-4350-9302-7FF6298E9208}"/>
              </a:ext>
            </a:extLst>
          </p:cNvPr>
          <p:cNvSpPr txBox="1">
            <a:spLocks/>
          </p:cNvSpPr>
          <p:nvPr/>
        </p:nvSpPr>
        <p:spPr>
          <a:xfrm>
            <a:off x="11496369" y="6155190"/>
            <a:ext cx="432000" cy="432000"/>
          </a:xfrm>
          <a:prstGeom prst="ellipse">
            <a:avLst/>
          </a:prstGeom>
          <a:noFill/>
          <a:ln w="3175">
            <a:solidFill>
              <a:srgbClr val="E84C22"/>
            </a:solidFill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B51A1E-902D-48AF-9020-955120F399B6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754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6D0CD531-9921-4C10-B2A7-7BE9A268E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7674" y="412837"/>
            <a:ext cx="3545182" cy="792112"/>
          </a:xfrm>
          <a:prstGeom prst="rect">
            <a:avLst/>
          </a:prstGeom>
          <a:effectLst>
            <a:outerShdw blurRad="1905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A76615F-9CFE-467F-96CA-CA220CAC8E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563" t="23893" r="19200" b="72635"/>
          <a:stretch/>
        </p:blipFill>
        <p:spPr>
          <a:xfrm>
            <a:off x="6367673" y="3381253"/>
            <a:ext cx="5824327" cy="432000"/>
          </a:xfrm>
          <a:prstGeom prst="rect">
            <a:avLst/>
          </a:prstGeom>
          <a:effectLst>
            <a:outerShdw blurRad="1905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64445EF-8594-41B7-ADC5-EE4D378656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398" t="28218" r="44972" b="47380"/>
          <a:stretch/>
        </p:blipFill>
        <p:spPr>
          <a:xfrm>
            <a:off x="6357978" y="3963768"/>
            <a:ext cx="4891269" cy="4108573"/>
          </a:xfrm>
          <a:prstGeom prst="rect">
            <a:avLst/>
          </a:prstGeom>
          <a:effectLst>
            <a:outerShdw blurRad="1905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2FC253D-2B98-4D48-B3B6-357AFC9D5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157454" cy="6857802"/>
          </a:xfrm>
          <a:prstGeom prst="rect">
            <a:avLst/>
          </a:prstGeom>
          <a:effectLst>
            <a:outerShdw blurRad="1905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7" name="Picture 6" descr="Timeline&#10;&#10;Description automatically generated">
            <a:extLst>
              <a:ext uri="{FF2B5EF4-FFF2-40B4-BE49-F238E27FC236}">
                <a16:creationId xmlns:a16="http://schemas.microsoft.com/office/drawing/2014/main" id="{67C6EA87-5A67-4D4B-94BB-ECD7A86377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0" t="8116" r="47008" b="75797"/>
          <a:stretch/>
        </p:blipFill>
        <p:spPr>
          <a:xfrm>
            <a:off x="6367674" y="1364813"/>
            <a:ext cx="3545182" cy="1865003"/>
          </a:xfrm>
          <a:prstGeom prst="rect">
            <a:avLst/>
          </a:prstGeom>
          <a:effectLst>
            <a:outerShdw blurRad="190500" dist="38100" dir="2700000" algn="tl" rotWithShape="0">
              <a:prstClr val="black">
                <a:alpha val="20000"/>
              </a:prstClr>
            </a:outerShdw>
          </a:effectLst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9B747F0-0337-4F7E-8F63-5B004F197FBE}"/>
              </a:ext>
            </a:extLst>
          </p:cNvPr>
          <p:cNvCxnSpPr>
            <a:cxnSpLocks/>
            <a:endCxn id="26" idx="1"/>
          </p:cNvCxnSpPr>
          <p:nvPr/>
        </p:nvCxnSpPr>
        <p:spPr>
          <a:xfrm>
            <a:off x="4125433" y="127591"/>
            <a:ext cx="2242241" cy="681302"/>
          </a:xfrm>
          <a:prstGeom prst="straightConnector1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AE0E008-E8F3-4C97-A632-8474E53E43C9}"/>
              </a:ext>
            </a:extLst>
          </p:cNvPr>
          <p:cNvCxnSpPr>
            <a:cxnSpLocks/>
          </p:cNvCxnSpPr>
          <p:nvPr/>
        </p:nvCxnSpPr>
        <p:spPr>
          <a:xfrm>
            <a:off x="2030817" y="637950"/>
            <a:ext cx="4304958" cy="1513666"/>
          </a:xfrm>
          <a:prstGeom prst="straightConnector1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9F31F90-59C9-4210-8158-3CA2BCFD9026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4304958" y="1956393"/>
            <a:ext cx="2062715" cy="1640860"/>
          </a:xfrm>
          <a:prstGeom prst="straightConnector1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CB09835-F5B1-447D-B1F3-FCD444D45F15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2296633" y="2052083"/>
            <a:ext cx="4061345" cy="3965972"/>
          </a:xfrm>
          <a:prstGeom prst="straightConnector1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D14F4E17-4087-4891-8B00-9C93085A7795}"/>
              </a:ext>
            </a:extLst>
          </p:cNvPr>
          <p:cNvSpPr txBox="1">
            <a:spLocks/>
          </p:cNvSpPr>
          <p:nvPr/>
        </p:nvSpPr>
        <p:spPr>
          <a:xfrm>
            <a:off x="11496369" y="6155190"/>
            <a:ext cx="432000" cy="432000"/>
          </a:xfrm>
          <a:prstGeom prst="ellipse">
            <a:avLst/>
          </a:prstGeom>
          <a:noFill/>
          <a:ln w="3175">
            <a:solidFill>
              <a:srgbClr val="E84C22"/>
            </a:solidFill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B51A1E-902D-48AF-9020-955120F399B6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636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747F8853-6B1E-48E7-9C03-719A07056853}"/>
              </a:ext>
            </a:extLst>
          </p:cNvPr>
          <p:cNvSpPr txBox="1">
            <a:spLocks/>
          </p:cNvSpPr>
          <p:nvPr/>
        </p:nvSpPr>
        <p:spPr>
          <a:xfrm>
            <a:off x="11496369" y="6155190"/>
            <a:ext cx="432000" cy="432000"/>
          </a:xfrm>
          <a:prstGeom prst="ellipse">
            <a:avLst/>
          </a:prstGeom>
          <a:noFill/>
          <a:ln w="3175">
            <a:solidFill>
              <a:srgbClr val="E84C22"/>
            </a:solidFill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B51A1E-902D-48AF-9020-955120F399B6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CF3387-30E0-43B3-B1BF-202717AE1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78832" y="-17753"/>
            <a:ext cx="14349664" cy="807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446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ED61D7E4-6741-4C9B-89A5-3A488DF444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622"/>
          <a:stretch/>
        </p:blipFill>
        <p:spPr>
          <a:xfrm rot="5400000">
            <a:off x="5870523" y="1742384"/>
            <a:ext cx="8063861" cy="457909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4FDBC7B-1772-4921-A2DD-0C0D97B036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00" r="16453"/>
          <a:stretch/>
        </p:blipFill>
        <p:spPr>
          <a:xfrm>
            <a:off x="0" y="0"/>
            <a:ext cx="7974419" cy="20671315"/>
          </a:xfrm>
          <a:prstGeom prst="rect">
            <a:avLst/>
          </a:prstGeom>
          <a:effectLst>
            <a:outerShdw blurRad="1905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F96145D-1EBF-43C5-8187-D223A48A8B1B}"/>
              </a:ext>
            </a:extLst>
          </p:cNvPr>
          <p:cNvSpPr txBox="1"/>
          <p:nvPr/>
        </p:nvSpPr>
        <p:spPr>
          <a:xfrm>
            <a:off x="6729945" y="472543"/>
            <a:ext cx="4766424" cy="1878233"/>
          </a:xfrm>
          <a:prstGeom prst="roundRect">
            <a:avLst>
              <a:gd name="adj" fmla="val 8534"/>
            </a:avLst>
          </a:prstGeom>
          <a:solidFill>
            <a:schemeClr val="dk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180000" tIns="180000" rIns="180000" bIns="180000" rtlCol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 dirty="0"/>
              <a:t>MENU</a:t>
            </a:r>
          </a:p>
          <a:p>
            <a:pPr>
              <a:lnSpc>
                <a:spcPct val="80000"/>
              </a:lnSpc>
            </a:pPr>
            <a:r>
              <a:rPr lang="en-US" sz="4000" b="1" dirty="0"/>
              <a:t>DATASET</a:t>
            </a:r>
          </a:p>
          <a:p>
            <a:endParaRPr lang="en-US" sz="1200" dirty="0"/>
          </a:p>
          <a:p>
            <a:r>
              <a:rPr lang="en-US" dirty="0" err="1"/>
              <a:t>Berisi</a:t>
            </a:r>
            <a:r>
              <a:rPr lang="en-US" dirty="0"/>
              <a:t> list </a:t>
            </a:r>
            <a:r>
              <a:rPr lang="en-US" dirty="0" err="1"/>
              <a:t>semua</a:t>
            </a:r>
            <a:r>
              <a:rPr lang="en-US" dirty="0"/>
              <a:t> dataset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dilakukan</a:t>
            </a:r>
            <a:r>
              <a:rPr lang="en-US" dirty="0"/>
              <a:t> </a:t>
            </a:r>
            <a:r>
              <a:rPr lang="en-US" dirty="0" err="1"/>
              <a:t>pencarian</a:t>
            </a:r>
            <a:r>
              <a:rPr lang="en-US" dirty="0"/>
              <a:t> </a:t>
            </a:r>
            <a:r>
              <a:rPr lang="en-US" dirty="0" err="1"/>
              <a:t>berdasarkan</a:t>
            </a:r>
            <a:r>
              <a:rPr lang="en-US" dirty="0"/>
              <a:t> </a:t>
            </a:r>
            <a:r>
              <a:rPr lang="en-US" dirty="0" err="1"/>
              <a:t>topik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i="1" dirty="0"/>
              <a:t>tags.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719EA6-1AD0-4778-8882-1B5286C49459}"/>
              </a:ext>
            </a:extLst>
          </p:cNvPr>
          <p:cNvSpPr txBox="1"/>
          <p:nvPr/>
        </p:nvSpPr>
        <p:spPr>
          <a:xfrm>
            <a:off x="6729945" y="2514130"/>
            <a:ext cx="4766424" cy="3930347"/>
          </a:xfrm>
          <a:prstGeom prst="roundRect">
            <a:avLst>
              <a:gd name="adj" fmla="val 8534"/>
            </a:avLst>
          </a:prstGeom>
          <a:solidFill>
            <a:schemeClr val="dk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180000" tIns="180000" rIns="180000" bIns="180000" rtlCol="0" anchor="ctr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Dataset yang </a:t>
            </a:r>
            <a:r>
              <a:rPr lang="en-US" dirty="0" err="1"/>
              <a:t>ada</a:t>
            </a:r>
            <a:r>
              <a:rPr lang="en-US" dirty="0"/>
              <a:t> di Open Data KPU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dirty="0"/>
              <a:t>DPT </a:t>
            </a:r>
            <a:r>
              <a:rPr lang="en-US" dirty="0" err="1"/>
              <a:t>Pemilu</a:t>
            </a:r>
            <a:r>
              <a:rPr lang="en-US" dirty="0"/>
              <a:t> 2019 Per </a:t>
            </a:r>
            <a:r>
              <a:rPr lang="en-US" dirty="0" err="1"/>
              <a:t>Kabupaten</a:t>
            </a:r>
            <a:r>
              <a:rPr lang="en-US" dirty="0"/>
              <a:t>/Kota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dirty="0" err="1"/>
              <a:t>Situng</a:t>
            </a:r>
            <a:r>
              <a:rPr lang="en-US" dirty="0"/>
              <a:t> 2019 (Hasil </a:t>
            </a:r>
            <a:r>
              <a:rPr lang="en-US" dirty="0" err="1"/>
              <a:t>Penghitungan</a:t>
            </a:r>
            <a:r>
              <a:rPr lang="en-US" dirty="0"/>
              <a:t>) </a:t>
            </a:r>
            <a:r>
              <a:rPr lang="en-US" dirty="0" err="1"/>
              <a:t>Rekap</a:t>
            </a:r>
            <a:r>
              <a:rPr lang="en-US" dirty="0"/>
              <a:t> Per </a:t>
            </a:r>
            <a:r>
              <a:rPr lang="en-US" dirty="0" err="1"/>
              <a:t>Kecamatan</a:t>
            </a:r>
            <a:r>
              <a:rPr lang="en-US" dirty="0"/>
              <a:t> dan </a:t>
            </a:r>
            <a:r>
              <a:rPr lang="en-US" dirty="0" err="1"/>
              <a:t>Dapil</a:t>
            </a:r>
            <a:r>
              <a:rPr lang="en-US" dirty="0"/>
              <a:t> 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DPR RI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DPR Prov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DPRD </a:t>
            </a:r>
            <a:r>
              <a:rPr lang="en-US" dirty="0" err="1"/>
              <a:t>Kab</a:t>
            </a:r>
            <a:r>
              <a:rPr lang="en-US" dirty="0"/>
              <a:t>/Kota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DPD RI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dirty="0"/>
              <a:t>SIPOL 2019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Data </a:t>
            </a:r>
            <a:r>
              <a:rPr lang="en-US" dirty="0" err="1"/>
              <a:t>Kepengurusan</a:t>
            </a:r>
            <a:r>
              <a:rPr lang="en-US" dirty="0"/>
              <a:t> dan </a:t>
            </a:r>
            <a:r>
              <a:rPr lang="en-US" dirty="0" err="1"/>
              <a:t>Anggota</a:t>
            </a:r>
            <a:endParaRPr lang="en-US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B874196A-94FA-4FC8-9170-34E36B765C91}"/>
              </a:ext>
            </a:extLst>
          </p:cNvPr>
          <p:cNvSpPr txBox="1">
            <a:spLocks/>
          </p:cNvSpPr>
          <p:nvPr/>
        </p:nvSpPr>
        <p:spPr>
          <a:xfrm>
            <a:off x="11496369" y="6155190"/>
            <a:ext cx="432000" cy="432000"/>
          </a:xfrm>
          <a:prstGeom prst="ellipse">
            <a:avLst/>
          </a:prstGeom>
          <a:noFill/>
          <a:ln w="3175">
            <a:solidFill>
              <a:srgbClr val="E84C22"/>
            </a:solidFill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B51A1E-902D-48AF-9020-955120F399B6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298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980C411F-8D82-4434-B9D3-A404CAE083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622"/>
          <a:stretch/>
        </p:blipFill>
        <p:spPr>
          <a:xfrm rot="5400000">
            <a:off x="5870523" y="1742384"/>
            <a:ext cx="8063861" cy="4579092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FFAE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DC40C107-5F9E-46D9-B83D-5F4F3B5340E0}"/>
              </a:ext>
            </a:extLst>
          </p:cNvPr>
          <p:cNvGrpSpPr/>
          <p:nvPr/>
        </p:nvGrpSpPr>
        <p:grpSpPr>
          <a:xfrm>
            <a:off x="0" y="0"/>
            <a:ext cx="7697973" cy="11529537"/>
            <a:chOff x="-1" y="11"/>
            <a:chExt cx="3293968" cy="4933497"/>
          </a:xfrm>
          <a:effectLst>
            <a:outerShdw blurRad="190500" dist="38100" dir="2700000" algn="tl" rotWithShape="0">
              <a:prstClr val="black">
                <a:alpha val="20000"/>
              </a:prstClr>
            </a:outerShdw>
          </a:effectLst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268C6A0-A19F-48A1-A83D-7F0505548E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3807" t="1" r="15133" b="48930"/>
            <a:stretch/>
          </p:blipFill>
          <p:spPr>
            <a:xfrm>
              <a:off x="0" y="11"/>
              <a:ext cx="3293967" cy="3880874"/>
            </a:xfrm>
            <a:prstGeom prst="rect">
              <a:avLst/>
            </a:prstGeom>
            <a:effectLst/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C41138B-F4AD-458E-835A-E69D98CF3E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3807" t="76394" r="15133" b="9754"/>
            <a:stretch/>
          </p:blipFill>
          <p:spPr>
            <a:xfrm>
              <a:off x="-1" y="3880885"/>
              <a:ext cx="3293967" cy="1052623"/>
            </a:xfrm>
            <a:prstGeom prst="rect">
              <a:avLst/>
            </a:prstGeom>
            <a:effectLst/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09B6DE8-D716-41EF-A5E4-077E08AB3302}"/>
              </a:ext>
            </a:extLst>
          </p:cNvPr>
          <p:cNvSpPr txBox="1"/>
          <p:nvPr/>
        </p:nvSpPr>
        <p:spPr>
          <a:xfrm>
            <a:off x="7176977" y="1097857"/>
            <a:ext cx="4213317" cy="3176429"/>
          </a:xfrm>
          <a:prstGeom prst="roundRect">
            <a:avLst>
              <a:gd name="adj" fmla="val 8534"/>
            </a:avLst>
          </a:prstGeom>
          <a:solidFill>
            <a:schemeClr val="dk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288000" tIns="288000" rIns="288000" bIns="288000" rtlCol="0">
            <a:normAutofit fontScale="92500"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 err="1">
                <a:solidFill>
                  <a:schemeClr val="bg1"/>
                </a:solidFill>
              </a:rPr>
              <a:t>Dalam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sebuah</a:t>
            </a:r>
            <a:r>
              <a:rPr lang="en-US" sz="2400" dirty="0">
                <a:solidFill>
                  <a:schemeClr val="bg1"/>
                </a:solidFill>
              </a:rPr>
              <a:t> dataset </a:t>
            </a:r>
            <a:r>
              <a:rPr lang="en-US" sz="2400" dirty="0" err="1">
                <a:solidFill>
                  <a:schemeClr val="bg1"/>
                </a:solidFill>
              </a:rPr>
              <a:t>terdapat</a:t>
            </a:r>
            <a:r>
              <a:rPr lang="en-US" sz="2400" dirty="0">
                <a:solidFill>
                  <a:schemeClr val="bg1"/>
                </a:solidFill>
              </a:rPr>
              <a:t>: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bg1"/>
                </a:solidFill>
              </a:rPr>
              <a:t>Judul</a:t>
            </a:r>
            <a:endParaRPr lang="en-US" sz="2400" dirty="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bg1"/>
                </a:solidFill>
              </a:rPr>
              <a:t>Deskripsi</a:t>
            </a:r>
            <a:endParaRPr lang="en-US" sz="2400" dirty="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bg1"/>
                </a:solidFill>
              </a:rPr>
              <a:t>Sumber</a:t>
            </a:r>
            <a:r>
              <a:rPr lang="en-US" sz="2400" dirty="0">
                <a:solidFill>
                  <a:schemeClr val="bg1"/>
                </a:solidFill>
              </a:rPr>
              <a:t> data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bg1"/>
                </a:solidFill>
              </a:rPr>
              <a:t>Pratinjau</a:t>
            </a:r>
            <a:endParaRPr lang="en-US" sz="2400" dirty="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bg1"/>
                </a:solidFill>
              </a:rPr>
              <a:t>Informasi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tambahan</a:t>
            </a:r>
            <a:endParaRPr lang="en-US" sz="2400" b="1" i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1247EC-2336-4549-BEF0-7D4826EC2546}"/>
              </a:ext>
            </a:extLst>
          </p:cNvPr>
          <p:cNvSpPr txBox="1"/>
          <p:nvPr/>
        </p:nvSpPr>
        <p:spPr>
          <a:xfrm>
            <a:off x="7176977" y="4453508"/>
            <a:ext cx="4213317" cy="1753200"/>
          </a:xfrm>
          <a:prstGeom prst="roundRect">
            <a:avLst>
              <a:gd name="adj" fmla="val 8534"/>
            </a:avLst>
          </a:prstGeom>
          <a:solidFill>
            <a:schemeClr val="dk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288000" tIns="288000" rIns="288000" bIns="288000" rtlCol="0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</a:rPr>
              <a:t>Format Data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chemeClr val="bg1"/>
                </a:solidFill>
              </a:rPr>
              <a:t>csv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chemeClr val="bg1"/>
                </a:solidFill>
              </a:rPr>
              <a:t>excel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A0FBA4F-A33A-4777-A730-7E9A37C8E16F}"/>
              </a:ext>
            </a:extLst>
          </p:cNvPr>
          <p:cNvSpPr txBox="1">
            <a:spLocks/>
          </p:cNvSpPr>
          <p:nvPr/>
        </p:nvSpPr>
        <p:spPr>
          <a:xfrm>
            <a:off x="11496369" y="6155190"/>
            <a:ext cx="432000" cy="432000"/>
          </a:xfrm>
          <a:prstGeom prst="ellipse">
            <a:avLst/>
          </a:prstGeom>
          <a:noFill/>
          <a:ln w="3175">
            <a:solidFill>
              <a:srgbClr val="E84C22"/>
            </a:solidFill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B51A1E-902D-48AF-9020-955120F399B6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510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E1EA5C-9BAE-49BB-AB0D-E893054B3544}"/>
              </a:ext>
            </a:extLst>
          </p:cNvPr>
          <p:cNvSpPr/>
          <p:nvPr/>
        </p:nvSpPr>
        <p:spPr>
          <a:xfrm>
            <a:off x="0" y="-1"/>
            <a:ext cx="12192000" cy="68882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FCC0C8D3-DF42-4690-AFED-5A1E1F220C9E}"/>
              </a:ext>
            </a:extLst>
          </p:cNvPr>
          <p:cNvSpPr txBox="1"/>
          <p:nvPr/>
        </p:nvSpPr>
        <p:spPr>
          <a:xfrm>
            <a:off x="527976" y="437833"/>
            <a:ext cx="846335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R="0" lvl="0" indent="0" algn="ctr" defTabSz="713232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>
                <a:solidFill>
                  <a:schemeClr val="bg1"/>
                </a:solidFill>
                <a:effectLst>
                  <a:outerShdw blurRad="508000" dist="114300" dir="9300000" sx="101000" sy="101000" algn="tl" rotWithShape="0">
                    <a:schemeClr val="accent1">
                      <a:lumMod val="50000"/>
                      <a:alpha val="50000"/>
                    </a:schemeClr>
                  </a:outerShdw>
                </a:effectLst>
                <a:latin typeface="Montserrat" panose="02000505000000020004" pitchFamily="2" charset="0"/>
              </a:defRPr>
            </a:lvl1pPr>
          </a:lstStyle>
          <a:p>
            <a:pPr algn="l"/>
            <a:r>
              <a:rPr lang="en-US" sz="4000" b="1" i="1" dirty="0" err="1">
                <a:latin typeface="Georgia" panose="02040502050405020303" pitchFamily="18" charset="0"/>
              </a:rPr>
              <a:t>Elemen</a:t>
            </a:r>
            <a:r>
              <a:rPr lang="en-US" sz="4000" b="1" i="1" dirty="0">
                <a:latin typeface="Georgia" panose="02040502050405020303" pitchFamily="18" charset="0"/>
              </a:rPr>
              <a:t> Data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85D60CA-2E45-4EC4-99DE-D84FDE14AE3E}"/>
              </a:ext>
            </a:extLst>
          </p:cNvPr>
          <p:cNvGrpSpPr/>
          <p:nvPr/>
        </p:nvGrpSpPr>
        <p:grpSpPr>
          <a:xfrm>
            <a:off x="475680" y="1347571"/>
            <a:ext cx="2107725" cy="1148555"/>
            <a:chOff x="977006" y="3276262"/>
            <a:chExt cx="2107725" cy="1148555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8E8BF84D-6D26-4710-B2CB-58F5F75B0D86}"/>
                </a:ext>
              </a:extLst>
            </p:cNvPr>
            <p:cNvSpPr txBox="1"/>
            <p:nvPr/>
          </p:nvSpPr>
          <p:spPr>
            <a:xfrm>
              <a:off x="977006" y="3276262"/>
              <a:ext cx="1887222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dirty="0">
                  <a:solidFill>
                    <a:schemeClr val="accent2"/>
                  </a:solidFill>
                  <a:cs typeface="Segoe UI" panose="020B0502040204020203" pitchFamily="34" charset="0"/>
                </a:rPr>
                <a:t>01</a:t>
              </a:r>
            </a:p>
          </p:txBody>
        </p: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FF5D6746-C9A6-47F2-9749-59C7CE1151CE}"/>
                </a:ext>
              </a:extLst>
            </p:cNvPr>
            <p:cNvCxnSpPr>
              <a:cxnSpLocks/>
            </p:cNvCxnSpPr>
            <p:nvPr/>
          </p:nvCxnSpPr>
          <p:spPr>
            <a:xfrm>
              <a:off x="1029302" y="3698802"/>
              <a:ext cx="68956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Rectangle 65">
              <a:extLst>
                <a:ext uri="{FF2B5EF4-FFF2-40B4-BE49-F238E27FC236}">
                  <a16:creationId xmlns:a16="http://schemas.microsoft.com/office/drawing/2014/main" id="{36F4FE26-F8EE-4313-855B-9B8F2D2D65C6}"/>
                </a:ext>
              </a:extLst>
            </p:cNvPr>
            <p:cNvSpPr txBox="1"/>
            <p:nvPr/>
          </p:nvSpPr>
          <p:spPr>
            <a:xfrm>
              <a:off x="1021397" y="3716931"/>
              <a:ext cx="2063334" cy="70788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rIns="45719" anchor="ctr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rPr lang="en-US" sz="2000" dirty="0">
                  <a:solidFill>
                    <a:schemeClr val="bg1"/>
                  </a:solidFill>
                </a:rPr>
                <a:t>REKAPITULASI DAFTAR PEMILIH</a:t>
              </a:r>
            </a:p>
          </p:txBody>
        </p:sp>
      </p:grpSp>
      <p:sp>
        <p:nvSpPr>
          <p:cNvPr id="46" name="Slide Number Placeholder 3">
            <a:extLst>
              <a:ext uri="{FF2B5EF4-FFF2-40B4-BE49-F238E27FC236}">
                <a16:creationId xmlns:a16="http://schemas.microsoft.com/office/drawing/2014/main" id="{9910EF92-1EC3-463A-A7AF-8711E20C978D}"/>
              </a:ext>
            </a:extLst>
          </p:cNvPr>
          <p:cNvSpPr txBox="1">
            <a:spLocks/>
          </p:cNvSpPr>
          <p:nvPr/>
        </p:nvSpPr>
        <p:spPr>
          <a:xfrm>
            <a:off x="11648769" y="6307590"/>
            <a:ext cx="350384" cy="350384"/>
          </a:xfrm>
          <a:prstGeom prst="ellipse">
            <a:avLst/>
          </a:prstGeom>
          <a:ln>
            <a:solidFill>
              <a:schemeClr val="accent2"/>
            </a:solidFill>
          </a:ln>
        </p:spPr>
        <p:txBody>
          <a:bodyPr lIns="36000" rIns="3600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B51A1E-902D-48AF-9020-955120F399B6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9E8B2CB-6097-452E-B1A8-E0A4AC8ED594}"/>
              </a:ext>
            </a:extLst>
          </p:cNvPr>
          <p:cNvSpPr/>
          <p:nvPr/>
        </p:nvSpPr>
        <p:spPr>
          <a:xfrm flipV="1">
            <a:off x="5760178" y="5903087"/>
            <a:ext cx="4771986" cy="4771909"/>
          </a:xfrm>
          <a:prstGeom prst="ellipse">
            <a:avLst/>
          </a:prstGeom>
          <a:gradFill>
            <a:gsLst>
              <a:gs pos="100000">
                <a:schemeClr val="accent4"/>
              </a:gs>
              <a:gs pos="35000">
                <a:srgbClr val="FF5D37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381000" dist="25400" dir="4680000" sx="109000" sy="109000" algn="t" rotWithShape="0">
              <a:srgbClr val="FB9F9F">
                <a:alpha val="19000"/>
              </a:srgbClr>
            </a:outerShdw>
          </a:effectLst>
        </p:spPr>
        <p:txBody>
          <a:bodyPr rtlCol="0" anchor="ctr"/>
          <a:lstStyle/>
          <a:p>
            <a:pPr algn="ctr"/>
            <a:endParaRPr lang="en-GB" kern="0">
              <a:solidFill>
                <a:srgbClr val="FFFFFF"/>
              </a:solidFill>
              <a:latin typeface="Calibri" panose="020F0502020204030204"/>
            </a:endParaRP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0EAC8FFE-CDB8-4DDE-AB0D-7F7E83BCC8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351733"/>
              </p:ext>
            </p:extLst>
          </p:nvPr>
        </p:nvGraphicFramePr>
        <p:xfrm>
          <a:off x="2982897" y="1788240"/>
          <a:ext cx="8753388" cy="370840"/>
        </p:xfrm>
        <a:graphic>
          <a:graphicData uri="http://schemas.openxmlformats.org/drawingml/2006/table">
            <a:tbl>
              <a:tblPr bandRow="1">
                <a:tableStyleId>{C083E6E3-FA7D-4D7B-A595-EF9225AFEA82}</a:tableStyleId>
              </a:tblPr>
              <a:tblGrid>
                <a:gridCol w="1184788">
                  <a:extLst>
                    <a:ext uri="{9D8B030D-6E8A-4147-A177-3AD203B41FA5}">
                      <a16:colId xmlns:a16="http://schemas.microsoft.com/office/drawing/2014/main" val="1661715791"/>
                    </a:ext>
                  </a:extLst>
                </a:gridCol>
                <a:gridCol w="1184788">
                  <a:extLst>
                    <a:ext uri="{9D8B030D-6E8A-4147-A177-3AD203B41FA5}">
                      <a16:colId xmlns:a16="http://schemas.microsoft.com/office/drawing/2014/main" val="2179238153"/>
                    </a:ext>
                  </a:extLst>
                </a:gridCol>
                <a:gridCol w="1184788">
                  <a:extLst>
                    <a:ext uri="{9D8B030D-6E8A-4147-A177-3AD203B41FA5}">
                      <a16:colId xmlns:a16="http://schemas.microsoft.com/office/drawing/2014/main" val="2860388861"/>
                    </a:ext>
                  </a:extLst>
                </a:gridCol>
                <a:gridCol w="1644660">
                  <a:extLst>
                    <a:ext uri="{9D8B030D-6E8A-4147-A177-3AD203B41FA5}">
                      <a16:colId xmlns:a16="http://schemas.microsoft.com/office/drawing/2014/main" val="1593526907"/>
                    </a:ext>
                  </a:extLst>
                </a:gridCol>
                <a:gridCol w="1184788">
                  <a:extLst>
                    <a:ext uri="{9D8B030D-6E8A-4147-A177-3AD203B41FA5}">
                      <a16:colId xmlns:a16="http://schemas.microsoft.com/office/drawing/2014/main" val="3460942556"/>
                    </a:ext>
                  </a:extLst>
                </a:gridCol>
                <a:gridCol w="1184788">
                  <a:extLst>
                    <a:ext uri="{9D8B030D-6E8A-4147-A177-3AD203B41FA5}">
                      <a16:colId xmlns:a16="http://schemas.microsoft.com/office/drawing/2014/main" val="2068017653"/>
                    </a:ext>
                  </a:extLst>
                </a:gridCol>
                <a:gridCol w="1184788">
                  <a:extLst>
                    <a:ext uri="{9D8B030D-6E8A-4147-A177-3AD203B41FA5}">
                      <a16:colId xmlns:a16="http://schemas.microsoft.com/office/drawing/2014/main" val="17492065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ID_PROV</a:t>
                      </a:r>
                      <a:endParaRPr lang="en-ID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PROVINSI</a:t>
                      </a:r>
                      <a:endParaRPr lang="en-ID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ID_KABKO</a:t>
                      </a:r>
                      <a:endParaRPr lang="en-ID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KABUPATEN/KOTA</a:t>
                      </a:r>
                      <a:endParaRPr lang="en-ID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LAKI_LAKI</a:t>
                      </a:r>
                      <a:endParaRPr lang="en-ID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PEREMPUAN</a:t>
                      </a:r>
                      <a:endParaRPr lang="en-ID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JUMLAH</a:t>
                      </a:r>
                      <a:endParaRPr lang="en-ID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82744132"/>
                  </a:ext>
                </a:extLst>
              </a:tr>
            </a:tbl>
          </a:graphicData>
        </a:graphic>
      </p:graphicFrame>
      <p:grpSp>
        <p:nvGrpSpPr>
          <p:cNvPr id="29" name="Group 28">
            <a:extLst>
              <a:ext uri="{FF2B5EF4-FFF2-40B4-BE49-F238E27FC236}">
                <a16:creationId xmlns:a16="http://schemas.microsoft.com/office/drawing/2014/main" id="{B258CA72-679D-4177-AE54-3FCE9E167C71}"/>
              </a:ext>
            </a:extLst>
          </p:cNvPr>
          <p:cNvGrpSpPr/>
          <p:nvPr/>
        </p:nvGrpSpPr>
        <p:grpSpPr>
          <a:xfrm>
            <a:off x="475680" y="2583144"/>
            <a:ext cx="2362901" cy="840779"/>
            <a:chOff x="977006" y="3276262"/>
            <a:chExt cx="2362901" cy="84077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3216D73-86B4-47C7-811E-1F49864B44E2}"/>
                </a:ext>
              </a:extLst>
            </p:cNvPr>
            <p:cNvSpPr txBox="1"/>
            <p:nvPr/>
          </p:nvSpPr>
          <p:spPr>
            <a:xfrm>
              <a:off x="977006" y="3276262"/>
              <a:ext cx="1887222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dirty="0">
                  <a:solidFill>
                    <a:schemeClr val="accent2"/>
                  </a:solidFill>
                  <a:cs typeface="Segoe UI" panose="020B0502040204020203" pitchFamily="34" charset="0"/>
                </a:rPr>
                <a:t>02</a:t>
              </a: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92D3093-63F8-43F5-B8C9-30D8FF408A85}"/>
                </a:ext>
              </a:extLst>
            </p:cNvPr>
            <p:cNvCxnSpPr>
              <a:cxnSpLocks/>
            </p:cNvCxnSpPr>
            <p:nvPr/>
          </p:nvCxnSpPr>
          <p:spPr>
            <a:xfrm>
              <a:off x="1029302" y="3698802"/>
              <a:ext cx="68956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65">
              <a:extLst>
                <a:ext uri="{FF2B5EF4-FFF2-40B4-BE49-F238E27FC236}">
                  <a16:creationId xmlns:a16="http://schemas.microsoft.com/office/drawing/2014/main" id="{6D3DA2E6-20AD-49BB-8592-13523DABFD3D}"/>
                </a:ext>
              </a:extLst>
            </p:cNvPr>
            <p:cNvSpPr txBox="1"/>
            <p:nvPr/>
          </p:nvSpPr>
          <p:spPr>
            <a:xfrm>
              <a:off x="1021396" y="3716931"/>
              <a:ext cx="2318511" cy="4001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rIns="45719" anchor="ctr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rPr lang="en-US" sz="2000" dirty="0">
                  <a:solidFill>
                    <a:schemeClr val="bg1"/>
                  </a:solidFill>
                </a:rPr>
                <a:t>DAERAH PEMILIHAN</a:t>
              </a:r>
            </a:p>
          </p:txBody>
        </p:sp>
      </p:grpSp>
      <p:graphicFrame>
        <p:nvGraphicFramePr>
          <p:cNvPr id="33" name="Table 4">
            <a:extLst>
              <a:ext uri="{FF2B5EF4-FFF2-40B4-BE49-F238E27FC236}">
                <a16:creationId xmlns:a16="http://schemas.microsoft.com/office/drawing/2014/main" id="{3DFDF8E7-DD6A-4B25-B7E9-B43BC5F5CA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217187"/>
              </p:ext>
            </p:extLst>
          </p:nvPr>
        </p:nvGraphicFramePr>
        <p:xfrm>
          <a:off x="2982896" y="3023813"/>
          <a:ext cx="8753388" cy="370840"/>
        </p:xfrm>
        <a:graphic>
          <a:graphicData uri="http://schemas.openxmlformats.org/drawingml/2006/table">
            <a:tbl>
              <a:tblPr bandRow="1">
                <a:tableStyleId>{C083E6E3-FA7D-4D7B-A595-EF9225AFEA82}</a:tableStyleId>
              </a:tblPr>
              <a:tblGrid>
                <a:gridCol w="1994780">
                  <a:extLst>
                    <a:ext uri="{9D8B030D-6E8A-4147-A177-3AD203B41FA5}">
                      <a16:colId xmlns:a16="http://schemas.microsoft.com/office/drawing/2014/main" val="1661715791"/>
                    </a:ext>
                  </a:extLst>
                </a:gridCol>
                <a:gridCol w="1994780">
                  <a:extLst>
                    <a:ext uri="{9D8B030D-6E8A-4147-A177-3AD203B41FA5}">
                      <a16:colId xmlns:a16="http://schemas.microsoft.com/office/drawing/2014/main" val="2179238153"/>
                    </a:ext>
                  </a:extLst>
                </a:gridCol>
                <a:gridCol w="1994780">
                  <a:extLst>
                    <a:ext uri="{9D8B030D-6E8A-4147-A177-3AD203B41FA5}">
                      <a16:colId xmlns:a16="http://schemas.microsoft.com/office/drawing/2014/main" val="2860388861"/>
                    </a:ext>
                  </a:extLst>
                </a:gridCol>
                <a:gridCol w="2769048">
                  <a:extLst>
                    <a:ext uri="{9D8B030D-6E8A-4147-A177-3AD203B41FA5}">
                      <a16:colId xmlns:a16="http://schemas.microsoft.com/office/drawing/2014/main" val="15935269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PROVINSI</a:t>
                      </a:r>
                      <a:endParaRPr lang="en-ID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DAPIL</a:t>
                      </a:r>
                      <a:endParaRPr lang="en-ID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ALOKASI KURSI</a:t>
                      </a:r>
                      <a:endParaRPr lang="en-ID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KABUPATEN/KECAMATAN</a:t>
                      </a:r>
                      <a:endParaRPr lang="en-ID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82744132"/>
                  </a:ext>
                </a:extLst>
              </a:tr>
            </a:tbl>
          </a:graphicData>
        </a:graphic>
      </p:graphicFrame>
      <p:grpSp>
        <p:nvGrpSpPr>
          <p:cNvPr id="34" name="Group 33">
            <a:extLst>
              <a:ext uri="{FF2B5EF4-FFF2-40B4-BE49-F238E27FC236}">
                <a16:creationId xmlns:a16="http://schemas.microsoft.com/office/drawing/2014/main" id="{532A095B-B712-456B-AB84-DB6B9099EEC1}"/>
              </a:ext>
            </a:extLst>
          </p:cNvPr>
          <p:cNvGrpSpPr/>
          <p:nvPr/>
        </p:nvGrpSpPr>
        <p:grpSpPr>
          <a:xfrm>
            <a:off x="475680" y="3547401"/>
            <a:ext cx="2362901" cy="840779"/>
            <a:chOff x="977006" y="3276262"/>
            <a:chExt cx="2362901" cy="840779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D8F085C-2FC3-443F-9A12-B8B3C56A6701}"/>
                </a:ext>
              </a:extLst>
            </p:cNvPr>
            <p:cNvSpPr txBox="1"/>
            <p:nvPr/>
          </p:nvSpPr>
          <p:spPr>
            <a:xfrm>
              <a:off x="977006" y="3276262"/>
              <a:ext cx="1887222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dirty="0">
                  <a:solidFill>
                    <a:schemeClr val="accent2"/>
                  </a:solidFill>
                  <a:cs typeface="Segoe UI" panose="020B0502040204020203" pitchFamily="34" charset="0"/>
                </a:rPr>
                <a:t>03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41BDCF-F956-4DE7-AAF0-1BCD9B67D254}"/>
                </a:ext>
              </a:extLst>
            </p:cNvPr>
            <p:cNvCxnSpPr>
              <a:cxnSpLocks/>
            </p:cNvCxnSpPr>
            <p:nvPr/>
          </p:nvCxnSpPr>
          <p:spPr>
            <a:xfrm>
              <a:off x="1029302" y="3698802"/>
              <a:ext cx="68956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65">
              <a:extLst>
                <a:ext uri="{FF2B5EF4-FFF2-40B4-BE49-F238E27FC236}">
                  <a16:creationId xmlns:a16="http://schemas.microsoft.com/office/drawing/2014/main" id="{79B96DFD-4D9B-4338-84E3-C74EFA008F02}"/>
                </a:ext>
              </a:extLst>
            </p:cNvPr>
            <p:cNvSpPr txBox="1"/>
            <p:nvPr/>
          </p:nvSpPr>
          <p:spPr>
            <a:xfrm>
              <a:off x="1021396" y="3716931"/>
              <a:ext cx="2318511" cy="4001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rIns="45719" anchor="ctr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rPr lang="en-US" sz="2000" dirty="0">
                  <a:solidFill>
                    <a:schemeClr val="bg1"/>
                  </a:solidFill>
                </a:rPr>
                <a:t>DATA SILON</a:t>
              </a:r>
            </a:p>
          </p:txBody>
        </p:sp>
      </p:grpSp>
      <p:graphicFrame>
        <p:nvGraphicFramePr>
          <p:cNvPr id="48" name="Table 4">
            <a:extLst>
              <a:ext uri="{FF2B5EF4-FFF2-40B4-BE49-F238E27FC236}">
                <a16:creationId xmlns:a16="http://schemas.microsoft.com/office/drawing/2014/main" id="{DE78BCF3-5041-44CA-BEA5-D19C45F8A3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253217"/>
              </p:ext>
            </p:extLst>
          </p:nvPr>
        </p:nvGraphicFramePr>
        <p:xfrm>
          <a:off x="2982896" y="3988070"/>
          <a:ext cx="8753387" cy="370840"/>
        </p:xfrm>
        <a:graphic>
          <a:graphicData uri="http://schemas.openxmlformats.org/drawingml/2006/table">
            <a:tbl>
              <a:tblPr bandRow="1">
                <a:tableStyleId>{C083E6E3-FA7D-4D7B-A595-EF9225AFEA82}</a:tableStyleId>
              </a:tblPr>
              <a:tblGrid>
                <a:gridCol w="828764">
                  <a:extLst>
                    <a:ext uri="{9D8B030D-6E8A-4147-A177-3AD203B41FA5}">
                      <a16:colId xmlns:a16="http://schemas.microsoft.com/office/drawing/2014/main" val="1661715791"/>
                    </a:ext>
                  </a:extLst>
                </a:gridCol>
                <a:gridCol w="828764">
                  <a:extLst>
                    <a:ext uri="{9D8B030D-6E8A-4147-A177-3AD203B41FA5}">
                      <a16:colId xmlns:a16="http://schemas.microsoft.com/office/drawing/2014/main" val="2179238153"/>
                    </a:ext>
                  </a:extLst>
                </a:gridCol>
                <a:gridCol w="1080997">
                  <a:extLst>
                    <a:ext uri="{9D8B030D-6E8A-4147-A177-3AD203B41FA5}">
                      <a16:colId xmlns:a16="http://schemas.microsoft.com/office/drawing/2014/main" val="2860388861"/>
                    </a:ext>
                  </a:extLst>
                </a:gridCol>
                <a:gridCol w="1261163">
                  <a:extLst>
                    <a:ext uri="{9D8B030D-6E8A-4147-A177-3AD203B41FA5}">
                      <a16:colId xmlns:a16="http://schemas.microsoft.com/office/drawing/2014/main" val="1593526907"/>
                    </a:ext>
                  </a:extLst>
                </a:gridCol>
                <a:gridCol w="1183326">
                  <a:extLst>
                    <a:ext uri="{9D8B030D-6E8A-4147-A177-3AD203B41FA5}">
                      <a16:colId xmlns:a16="http://schemas.microsoft.com/office/drawing/2014/main" val="3214506681"/>
                    </a:ext>
                  </a:extLst>
                </a:gridCol>
                <a:gridCol w="1183326">
                  <a:extLst>
                    <a:ext uri="{9D8B030D-6E8A-4147-A177-3AD203B41FA5}">
                      <a16:colId xmlns:a16="http://schemas.microsoft.com/office/drawing/2014/main" val="2420070120"/>
                    </a:ext>
                  </a:extLst>
                </a:gridCol>
                <a:gridCol w="1183326">
                  <a:extLst>
                    <a:ext uri="{9D8B030D-6E8A-4147-A177-3AD203B41FA5}">
                      <a16:colId xmlns:a16="http://schemas.microsoft.com/office/drawing/2014/main" val="1767220051"/>
                    </a:ext>
                  </a:extLst>
                </a:gridCol>
                <a:gridCol w="1203721">
                  <a:extLst>
                    <a:ext uri="{9D8B030D-6E8A-4147-A177-3AD203B41FA5}">
                      <a16:colId xmlns:a16="http://schemas.microsoft.com/office/drawing/2014/main" val="27624174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DAPIL</a:t>
                      </a:r>
                      <a:endParaRPr lang="en-ID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PROVINSI</a:t>
                      </a:r>
                      <a:endParaRPr lang="en-ID" sz="1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NAMA_DAPIL</a:t>
                      </a:r>
                      <a:endParaRPr lang="en-ID" sz="1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NOMOR_PARTAI</a:t>
                      </a:r>
                      <a:endParaRPr lang="en-ID" sz="1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+mn-lt"/>
                        </a:rPr>
                        <a:t>NAMA_PARTAI</a:t>
                      </a:r>
                      <a:endParaRPr lang="en-ID" sz="1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+mn-lt"/>
                        </a:rPr>
                        <a:t>NOMOR_URUT</a:t>
                      </a:r>
                      <a:endParaRPr lang="en-ID" sz="1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+mn-lt"/>
                        </a:rPr>
                        <a:t>NAMA_CALEG</a:t>
                      </a:r>
                      <a:endParaRPr lang="en-ID" sz="1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+mn-lt"/>
                        </a:rPr>
                        <a:t>JENIS KELAMIN</a:t>
                      </a:r>
                      <a:endParaRPr lang="en-ID" sz="1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82744132"/>
                  </a:ext>
                </a:extLst>
              </a:tr>
            </a:tbl>
          </a:graphicData>
        </a:graphic>
      </p:graphicFrame>
      <p:grpSp>
        <p:nvGrpSpPr>
          <p:cNvPr id="21" name="Group 20">
            <a:extLst>
              <a:ext uri="{FF2B5EF4-FFF2-40B4-BE49-F238E27FC236}">
                <a16:creationId xmlns:a16="http://schemas.microsoft.com/office/drawing/2014/main" id="{644E714E-DFE3-41FA-804D-ABB1464CBB25}"/>
              </a:ext>
            </a:extLst>
          </p:cNvPr>
          <p:cNvGrpSpPr/>
          <p:nvPr/>
        </p:nvGrpSpPr>
        <p:grpSpPr>
          <a:xfrm>
            <a:off x="475680" y="4507882"/>
            <a:ext cx="2362901" cy="840779"/>
            <a:chOff x="977006" y="3276262"/>
            <a:chExt cx="2362901" cy="84077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6DFC227-99C2-46AC-AD3C-1EA3B6D35DE7}"/>
                </a:ext>
              </a:extLst>
            </p:cNvPr>
            <p:cNvSpPr txBox="1"/>
            <p:nvPr/>
          </p:nvSpPr>
          <p:spPr>
            <a:xfrm>
              <a:off x="977006" y="3276262"/>
              <a:ext cx="1887222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b="1" dirty="0">
                  <a:solidFill>
                    <a:schemeClr val="accent2"/>
                  </a:solidFill>
                  <a:cs typeface="Segoe UI" panose="020B0502040204020203" pitchFamily="34" charset="0"/>
                </a:rPr>
                <a:t>04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82BEE36-A6F5-45A3-9E43-EE338808CE2B}"/>
                </a:ext>
              </a:extLst>
            </p:cNvPr>
            <p:cNvCxnSpPr>
              <a:cxnSpLocks/>
            </p:cNvCxnSpPr>
            <p:nvPr/>
          </p:nvCxnSpPr>
          <p:spPr>
            <a:xfrm>
              <a:off x="1029302" y="3698802"/>
              <a:ext cx="68956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65">
              <a:extLst>
                <a:ext uri="{FF2B5EF4-FFF2-40B4-BE49-F238E27FC236}">
                  <a16:creationId xmlns:a16="http://schemas.microsoft.com/office/drawing/2014/main" id="{FB19640F-2E47-49DD-B498-13D7CF04FCA1}"/>
                </a:ext>
              </a:extLst>
            </p:cNvPr>
            <p:cNvSpPr txBox="1"/>
            <p:nvPr/>
          </p:nvSpPr>
          <p:spPr>
            <a:xfrm>
              <a:off x="1021396" y="3716931"/>
              <a:ext cx="2318511" cy="4001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rIns="45719" anchor="ctr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rPr lang="en-US" sz="2000" dirty="0">
                  <a:solidFill>
                    <a:schemeClr val="bg1"/>
                  </a:solidFill>
                </a:rPr>
                <a:t>DATA SIPOL</a:t>
              </a:r>
            </a:p>
          </p:txBody>
        </p:sp>
      </p:grpSp>
      <p:graphicFrame>
        <p:nvGraphicFramePr>
          <p:cNvPr id="25" name="Table 4">
            <a:extLst>
              <a:ext uri="{FF2B5EF4-FFF2-40B4-BE49-F238E27FC236}">
                <a16:creationId xmlns:a16="http://schemas.microsoft.com/office/drawing/2014/main" id="{D289A5C6-911E-4E7C-9153-113DC4C81A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750533"/>
              </p:ext>
            </p:extLst>
          </p:nvPr>
        </p:nvGraphicFramePr>
        <p:xfrm>
          <a:off x="2982895" y="4948551"/>
          <a:ext cx="8753388" cy="370840"/>
        </p:xfrm>
        <a:graphic>
          <a:graphicData uri="http://schemas.openxmlformats.org/drawingml/2006/table">
            <a:tbl>
              <a:tblPr bandRow="1">
                <a:tableStyleId>{C083E6E3-FA7D-4D7B-A595-EF9225AFEA82}</a:tableStyleId>
              </a:tblPr>
              <a:tblGrid>
                <a:gridCol w="1458898">
                  <a:extLst>
                    <a:ext uri="{9D8B030D-6E8A-4147-A177-3AD203B41FA5}">
                      <a16:colId xmlns:a16="http://schemas.microsoft.com/office/drawing/2014/main" val="2179238153"/>
                    </a:ext>
                  </a:extLst>
                </a:gridCol>
                <a:gridCol w="1458898">
                  <a:extLst>
                    <a:ext uri="{9D8B030D-6E8A-4147-A177-3AD203B41FA5}">
                      <a16:colId xmlns:a16="http://schemas.microsoft.com/office/drawing/2014/main" val="2860388861"/>
                    </a:ext>
                  </a:extLst>
                </a:gridCol>
                <a:gridCol w="1458898">
                  <a:extLst>
                    <a:ext uri="{9D8B030D-6E8A-4147-A177-3AD203B41FA5}">
                      <a16:colId xmlns:a16="http://schemas.microsoft.com/office/drawing/2014/main" val="1593526907"/>
                    </a:ext>
                  </a:extLst>
                </a:gridCol>
                <a:gridCol w="1458898">
                  <a:extLst>
                    <a:ext uri="{9D8B030D-6E8A-4147-A177-3AD203B41FA5}">
                      <a16:colId xmlns:a16="http://schemas.microsoft.com/office/drawing/2014/main" val="3214506681"/>
                    </a:ext>
                  </a:extLst>
                </a:gridCol>
                <a:gridCol w="1458898">
                  <a:extLst>
                    <a:ext uri="{9D8B030D-6E8A-4147-A177-3AD203B41FA5}">
                      <a16:colId xmlns:a16="http://schemas.microsoft.com/office/drawing/2014/main" val="2420070120"/>
                    </a:ext>
                  </a:extLst>
                </a:gridCol>
                <a:gridCol w="1458898">
                  <a:extLst>
                    <a:ext uri="{9D8B030D-6E8A-4147-A177-3AD203B41FA5}">
                      <a16:colId xmlns:a16="http://schemas.microsoft.com/office/drawing/2014/main" val="17672200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PROVINSI</a:t>
                      </a:r>
                      <a:endParaRPr lang="en-ID" sz="1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KABUPATEN/KOTA</a:t>
                      </a:r>
                      <a:endParaRPr lang="en-ID" sz="1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KECAMATAN</a:t>
                      </a:r>
                      <a:endParaRPr lang="en-ID" sz="1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+mn-lt"/>
                        </a:rPr>
                        <a:t>LAKI-LAKI</a:t>
                      </a:r>
                      <a:endParaRPr lang="en-ID" sz="1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+mn-lt"/>
                        </a:rPr>
                        <a:t>PEREMPUAN</a:t>
                      </a:r>
                      <a:endParaRPr lang="en-ID" sz="1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+mn-lt"/>
                        </a:rPr>
                        <a:t>TOTAL</a:t>
                      </a:r>
                      <a:endParaRPr lang="en-ID" sz="1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27441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1105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D18B9A3C-8A7E-4975-956F-89F119D195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622"/>
          <a:stretch/>
        </p:blipFill>
        <p:spPr>
          <a:xfrm rot="5400000">
            <a:off x="5975026" y="1742384"/>
            <a:ext cx="8063861" cy="45790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6AFF96-BF11-4D33-8BE1-EB006A1B6B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1" r="11872"/>
          <a:stretch/>
        </p:blipFill>
        <p:spPr>
          <a:xfrm>
            <a:off x="0" y="0"/>
            <a:ext cx="8027581" cy="8883330"/>
          </a:xfrm>
          <a:prstGeom prst="rect">
            <a:avLst/>
          </a:prstGeom>
          <a:effectLst>
            <a:outerShdw blurRad="1905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D64D55F-C086-4F91-B5B0-FB356C412730}"/>
              </a:ext>
            </a:extLst>
          </p:cNvPr>
          <p:cNvSpPr txBox="1"/>
          <p:nvPr/>
        </p:nvSpPr>
        <p:spPr>
          <a:xfrm>
            <a:off x="6847367" y="1736523"/>
            <a:ext cx="4742121" cy="1384133"/>
          </a:xfrm>
          <a:prstGeom prst="roundRect">
            <a:avLst>
              <a:gd name="adj" fmla="val 8534"/>
            </a:avLst>
          </a:prstGeom>
          <a:solidFill>
            <a:schemeClr val="dk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288000" tIns="288000" rIns="288000" bIns="288000" rtlCol="0" anchor="ctr">
            <a:spAutoFit/>
          </a:bodyPr>
          <a:lstStyle/>
          <a:p>
            <a:r>
              <a:rPr lang="en-US" sz="2400" dirty="0"/>
              <a:t>KPU </a:t>
            </a:r>
            <a:r>
              <a:rPr lang="en-US" sz="2400" dirty="0" err="1"/>
              <a:t>akan</a:t>
            </a:r>
            <a:r>
              <a:rPr lang="en-US" sz="2400" dirty="0"/>
              <a:t> </a:t>
            </a:r>
            <a:r>
              <a:rPr lang="en-US" sz="2400" dirty="0" err="1"/>
              <a:t>memberikan</a:t>
            </a:r>
            <a:r>
              <a:rPr lang="en-US" sz="2400" dirty="0"/>
              <a:t> </a:t>
            </a:r>
            <a:r>
              <a:rPr lang="en-US" sz="2400" dirty="0" err="1"/>
              <a:t>akses</a:t>
            </a:r>
            <a:r>
              <a:rPr lang="en-US" sz="2400" dirty="0"/>
              <a:t> API pada Open Data KPU</a:t>
            </a:r>
            <a:endParaRPr lang="en-US" sz="2400" b="1" i="1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16C87F80-0E1F-4368-8410-30EC71B11379}"/>
              </a:ext>
            </a:extLst>
          </p:cNvPr>
          <p:cNvSpPr txBox="1">
            <a:spLocks/>
          </p:cNvSpPr>
          <p:nvPr/>
        </p:nvSpPr>
        <p:spPr>
          <a:xfrm>
            <a:off x="11496369" y="6155190"/>
            <a:ext cx="432000" cy="432000"/>
          </a:xfrm>
          <a:prstGeom prst="ellipse">
            <a:avLst/>
          </a:prstGeom>
          <a:noFill/>
          <a:ln w="3175">
            <a:solidFill>
              <a:srgbClr val="E84C22"/>
            </a:solidFill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B51A1E-902D-48AF-9020-955120F399B6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832941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 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White">
  <a:themeElements>
    <a:clrScheme name="Mark Zegulberg Fire color teal">
      <a:dk1>
        <a:srgbClr val="2B2B2B"/>
      </a:dk1>
      <a:lt1>
        <a:srgbClr val="F6F8F8"/>
      </a:lt1>
      <a:dk2>
        <a:srgbClr val="2B2B2B"/>
      </a:dk2>
      <a:lt2>
        <a:srgbClr val="FFFFFF"/>
      </a:lt2>
      <a:accent1>
        <a:srgbClr val="F49E14"/>
      </a:accent1>
      <a:accent2>
        <a:srgbClr val="FA891E"/>
      </a:accent2>
      <a:accent3>
        <a:srgbClr val="FF7427"/>
      </a:accent3>
      <a:accent4>
        <a:srgbClr val="F15131"/>
      </a:accent4>
      <a:accent5>
        <a:srgbClr val="F42D3A"/>
      </a:accent5>
      <a:accent6>
        <a:srgbClr val="CE174A"/>
      </a:accent6>
      <a:hlink>
        <a:srgbClr val="5B9BD5"/>
      </a:hlink>
      <a:folHlink>
        <a:srgbClr val="70AD47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127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>
          <a:outerShdw blurRad="25400" algn="ctr" rotWithShape="0">
            <a:srgbClr val="000000">
              <a:alpha val="50000"/>
            </a:srgbClr>
          </a:outerShdw>
        </a:effectLst>
      </a:spPr>
      <a:bodyPr vert="horz" wrap="square" lIns="38100" tIns="38100" rIns="38100" bIns="38100" numCol="1" anchor="ctr" anchorCtr="0" compatLnSpc="1">
        <a:prstTxWarp prst="textNoShape">
          <a:avLst/>
        </a:prstTxWarp>
        <a:spAutoFit/>
      </a:bodyPr>
      <a:lstStyle>
        <a:defPPr marL="0" marR="0" indent="0" algn="l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x-none" altLang="x-none" sz="2000" b="0" i="0" u="none" strike="noStrike" cap="none" normalizeH="0" baseline="0">
            <a:ln>
              <a:noFill/>
            </a:ln>
            <a:solidFill>
              <a:srgbClr val="74808C"/>
            </a:solidFill>
            <a:effectLst/>
            <a:latin typeface="Poppins" charset="0"/>
            <a:ea typeface="Poppins" charset="0"/>
            <a:cs typeface="Poppins" charset="0"/>
            <a:sym typeface="Poppi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127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>
          <a:outerShdw blurRad="25400" algn="ctr" rotWithShape="0">
            <a:srgbClr val="000000">
              <a:alpha val="50000"/>
            </a:srgbClr>
          </a:outerShdw>
        </a:effectLst>
      </a:spPr>
      <a:bodyPr vert="horz" wrap="square" lIns="38100" tIns="38100" rIns="38100" bIns="38100" numCol="1" anchor="ctr" anchorCtr="0" compatLnSpc="1">
        <a:prstTxWarp prst="textNoShape">
          <a:avLst/>
        </a:prstTxWarp>
        <a:spAutoFit/>
      </a:bodyPr>
      <a:lstStyle>
        <a:defPPr marL="0" marR="0" indent="0" algn="l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x-none" altLang="x-none" sz="2000" b="0" i="0" u="none" strike="noStrike" cap="none" normalizeH="0" baseline="0">
            <a:ln>
              <a:noFill/>
            </a:ln>
            <a:solidFill>
              <a:srgbClr val="74808C"/>
            </a:solidFill>
            <a:effectLst/>
            <a:latin typeface="Poppins" charset="0"/>
            <a:ea typeface="Poppins" charset="0"/>
            <a:cs typeface="Poppins" charset="0"/>
            <a:sym typeface="Poppins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Custom 143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F16411175_Green pitch deck_AAS_v4" id="{7774237F-020F-43A5-B912-064E6C199417}" vid="{D87B7C14-9379-4774-A3D4-9FA5066AD9EB}"/>
    </a:ext>
  </a:extLst>
</a:theme>
</file>

<file path=ppt/theme/theme4.xml><?xml version="1.0" encoding="utf-8"?>
<a:theme xmlns:a="http://schemas.openxmlformats.org/drawingml/2006/main" name="3_Office Them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1832</TotalTime>
  <Words>400</Words>
  <Application>Microsoft Office PowerPoint</Application>
  <PresentationFormat>Widescreen</PresentationFormat>
  <Paragraphs>138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Office Theme</vt:lpstr>
      <vt:lpstr>1_White</vt:lpstr>
      <vt:lpstr>2_Office Theme</vt:lpstr>
      <vt:lpstr>3_Office Theme</vt:lpstr>
      <vt:lpstr>PowerPoint Presentation</vt:lpstr>
      <vt:lpstr>PowerPoint Presentation</vt:lpstr>
      <vt:lpstr>Dasar Hukum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Pasundan19</dc:creator>
  <cp:lastModifiedBy>Unknown User</cp:lastModifiedBy>
  <cp:revision>16</cp:revision>
  <dcterms:created xsi:type="dcterms:W3CDTF">2021-08-09T03:49:25Z</dcterms:created>
  <dcterms:modified xsi:type="dcterms:W3CDTF">2021-12-12T16:40:47Z</dcterms:modified>
</cp:coreProperties>
</file>